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76" r:id="rId3"/>
    <p:sldId id="256" r:id="rId4"/>
    <p:sldId id="257" r:id="rId5"/>
    <p:sldId id="355" r:id="rId6"/>
    <p:sldId id="373" r:id="rId7"/>
    <p:sldId id="374" r:id="rId8"/>
    <p:sldId id="375" r:id="rId9"/>
    <p:sldId id="351" r:id="rId10"/>
    <p:sldId id="360" r:id="rId11"/>
    <p:sldId id="356" r:id="rId12"/>
    <p:sldId id="370" r:id="rId13"/>
    <p:sldId id="377" r:id="rId14"/>
    <p:sldId id="378" r:id="rId15"/>
    <p:sldId id="323" r:id="rId16"/>
    <p:sldId id="364" r:id="rId17"/>
    <p:sldId id="365" r:id="rId18"/>
    <p:sldId id="366" r:id="rId19"/>
    <p:sldId id="367" r:id="rId20"/>
    <p:sldId id="368" r:id="rId21"/>
  </p:sldIdLst>
  <p:sldSz cx="9144000" cy="5715000" type="screen16x1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Arial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.VnTifani Heavy" pitchFamily="34" charset="0"/>
      <p:regular r:id="rId33"/>
    </p:embeddedFont>
    <p:embeddedFont>
      <p:font typeface="宋体" charset="-122"/>
      <p:regular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.VnAvant" pitchFamily="3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FFCC"/>
    <a:srgbClr val="006600"/>
    <a:srgbClr val="006699"/>
    <a:srgbClr val="0066CC"/>
    <a:srgbClr val="CC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46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1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5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9" y="811442"/>
            <a:ext cx="4086225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68" y="2604863"/>
            <a:ext cx="41052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0" y="103031"/>
            <a:ext cx="3968318" cy="5572156"/>
          </a:xfrm>
        </p:spPr>
      </p:pic>
    </p:spTree>
    <p:extLst>
      <p:ext uri="{BB962C8B-B14F-4D97-AF65-F5344CB8AC3E}">
        <p14:creationId xmlns:p14="http://schemas.microsoft.com/office/powerpoint/2010/main" val="49306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62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" y="1233714"/>
            <a:ext cx="84010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yên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6494" r="2415" b="46431"/>
          <a:stretch/>
        </p:blipFill>
        <p:spPr>
          <a:xfrm>
            <a:off x="292963" y="0"/>
            <a:ext cx="8229600" cy="5526924"/>
          </a:xfrm>
        </p:spPr>
      </p:pic>
    </p:spTree>
    <p:extLst>
      <p:ext uri="{BB962C8B-B14F-4D97-AF65-F5344CB8AC3E}">
        <p14:creationId xmlns:p14="http://schemas.microsoft.com/office/powerpoint/2010/main" val="213904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yêt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Niêm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04" y="2076223"/>
            <a:ext cx="5592649" cy="28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" y="4299551"/>
            <a:ext cx="4738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ngựa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" y="1244230"/>
            <a:ext cx="2434772" cy="29460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yeân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Nam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YÕt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8" y="1371386"/>
            <a:ext cx="3814989" cy="2143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yeât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49" y="4699046"/>
            <a:ext cx="321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ngựa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7" y="2211896"/>
            <a:ext cx="1767076" cy="2138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6319" y="4760601"/>
            <a:ext cx="3710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Nam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YÕt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15" y="2211896"/>
            <a:ext cx="3142971" cy="1765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0897" y="413137"/>
            <a:ext cx="37208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31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22169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690562"/>
            <a:ext cx="8991829" cy="4333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5886" y="1132118"/>
            <a:ext cx="1291772" cy="725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96114" y="1494973"/>
            <a:ext cx="1045029" cy="769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36800" y="3242127"/>
            <a:ext cx="870858" cy="74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96114" y="3875314"/>
            <a:ext cx="827315" cy="50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</TotalTime>
  <Words>302</Words>
  <Application>Microsoft Office PowerPoint</Application>
  <PresentationFormat>On-screen Show (16:10)</PresentationFormat>
  <Paragraphs>83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.VnArial</vt:lpstr>
      <vt:lpstr>Tahoma</vt:lpstr>
      <vt:lpstr>.VnTifani Heavy</vt:lpstr>
      <vt:lpstr>宋体</vt:lpstr>
      <vt:lpstr>VNI-Avo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311</cp:revision>
  <dcterms:created xsi:type="dcterms:W3CDTF">2020-02-10T09:35:50Z</dcterms:created>
  <dcterms:modified xsi:type="dcterms:W3CDTF">2022-12-02T07:35:15Z</dcterms:modified>
</cp:coreProperties>
</file>