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ppt/notesSlides/notesSlide3.xml" ContentType="application/vnd.openxmlformats-officedocument.presentationml.notesSlide+xml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80" r:id="rId2"/>
    <p:sldId id="374" r:id="rId3"/>
    <p:sldId id="375" r:id="rId4"/>
    <p:sldId id="256" r:id="rId5"/>
    <p:sldId id="257" r:id="rId6"/>
    <p:sldId id="355" r:id="rId7"/>
    <p:sldId id="369" r:id="rId8"/>
    <p:sldId id="370" r:id="rId9"/>
    <p:sldId id="371" r:id="rId10"/>
    <p:sldId id="351" r:id="rId11"/>
    <p:sldId id="360" r:id="rId12"/>
    <p:sldId id="380" r:id="rId13"/>
    <p:sldId id="372" r:id="rId14"/>
    <p:sldId id="373" r:id="rId15"/>
    <p:sldId id="323" r:id="rId16"/>
    <p:sldId id="364" r:id="rId17"/>
    <p:sldId id="365" r:id="rId18"/>
    <p:sldId id="366" r:id="rId19"/>
    <p:sldId id="367" r:id="rId20"/>
    <p:sldId id="368" r:id="rId21"/>
  </p:sldIdLst>
  <p:sldSz cx="9144000" cy="5715000" type="screen16x10"/>
  <p:notesSz cx="6858000" cy="9144000"/>
  <p:embeddedFontLst>
    <p:embeddedFont>
      <p:font typeface=".VnTifani Heavy" pitchFamily="34" charset="0"/>
      <p:regular r:id="rId23"/>
    </p:embeddedFont>
    <p:embeddedFont>
      <p:font typeface=".VnArial" pitchFamily="34" charset="0"/>
      <p:regular r:id="rId24"/>
      <p:bold r:id="rId25"/>
      <p:italic r:id="rId26"/>
      <p:boldItalic r:id="rId27"/>
    </p:embeddedFont>
    <p:embeddedFont>
      <p:font typeface="Calibri" pitchFamily="34" charset="0"/>
      <p:regular r:id="rId28"/>
      <p:bold r:id="rId29"/>
      <p:italic r:id="rId30"/>
      <p:boldItalic r:id="rId31"/>
    </p:embeddedFont>
    <p:embeddedFont>
      <p:font typeface="VNI-Avo" pitchFamily="2" charset="0"/>
      <p:regular r:id="rId32"/>
      <p:bold r:id="rId33"/>
      <p:italic r:id="rId34"/>
      <p:boldItalic r:id="rId35"/>
    </p:embeddedFont>
    <p:embeddedFont>
      <p:font typeface=".VnAvant" pitchFamily="34" charset="0"/>
      <p:regular r:id="rId36"/>
      <p:bold r:id="rId37"/>
      <p:italic r:id="rId38"/>
      <p:boldItalic r:id="rId39"/>
    </p:embeddedFont>
    <p:embeddedFont>
      <p:font typeface="Tahoma" pitchFamily="34" charset="0"/>
      <p:regular r:id="rId40"/>
      <p:bold r:id="rId41"/>
    </p:embeddedFont>
    <p:embeddedFont>
      <p:font typeface="宋体" charset="-122"/>
      <p:regular r:id="rId42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8" d="100"/>
          <a:sy n="78" d="100"/>
        </p:scale>
        <p:origin x="-1314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2022/12/2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7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gif"/><Relationship Id="rId12" Type="http://schemas.openxmlformats.org/officeDocument/2006/relationships/image" Target="../media/image33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gif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6.jpeg"/><Relationship Id="rId9" Type="http://schemas.openxmlformats.org/officeDocument/2006/relationships/image" Target="../media/image3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1.gif"/><Relationship Id="rId18" Type="http://schemas.openxmlformats.org/officeDocument/2006/relationships/image" Target="../media/image44.jpeg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40.gif"/><Relationship Id="rId17" Type="http://schemas.openxmlformats.org/officeDocument/2006/relationships/image" Target="../media/image43.gif"/><Relationship Id="rId2" Type="http://schemas.openxmlformats.org/officeDocument/2006/relationships/audio" Target="../media/audio4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39.gif"/><Relationship Id="rId5" Type="http://schemas.openxmlformats.org/officeDocument/2006/relationships/audio" Target="../media/audio7.wav"/><Relationship Id="rId15" Type="http://schemas.microsoft.com/office/2007/relationships/hdphoto" Target="../media/hdphoto3.wdp"/><Relationship Id="rId10" Type="http://schemas.openxmlformats.org/officeDocument/2006/relationships/image" Target="../media/image27.gif"/><Relationship Id="rId4" Type="http://schemas.openxmlformats.org/officeDocument/2006/relationships/audio" Target="../media/audio6.wav"/><Relationship Id="rId9" Type="http://schemas.openxmlformats.org/officeDocument/2006/relationships/image" Target="../media/image28.gif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13" Type="http://schemas.openxmlformats.org/officeDocument/2006/relationships/image" Target="../media/image41.gif"/><Relationship Id="rId3" Type="http://schemas.openxmlformats.org/officeDocument/2006/relationships/audio" Target="../media/audio7.wav"/><Relationship Id="rId7" Type="http://schemas.microsoft.com/office/2007/relationships/hdphoto" Target="../media/hdphoto2.wdp"/><Relationship Id="rId12" Type="http://schemas.openxmlformats.org/officeDocument/2006/relationships/image" Target="../media/image40.gif"/><Relationship Id="rId17" Type="http://schemas.openxmlformats.org/officeDocument/2006/relationships/image" Target="../media/image45.gif"/><Relationship Id="rId2" Type="http://schemas.openxmlformats.org/officeDocument/2006/relationships/audio" Target="../media/audio4.wav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39.gif"/><Relationship Id="rId5" Type="http://schemas.openxmlformats.org/officeDocument/2006/relationships/audio" Target="../media/audio6.wav"/><Relationship Id="rId15" Type="http://schemas.microsoft.com/office/2007/relationships/hdphoto" Target="../media/hdphoto3.wdp"/><Relationship Id="rId10" Type="http://schemas.openxmlformats.org/officeDocument/2006/relationships/image" Target="../media/image27.gif"/><Relationship Id="rId4" Type="http://schemas.openxmlformats.org/officeDocument/2006/relationships/audio" Target="../media/audio5.wav"/><Relationship Id="rId9" Type="http://schemas.openxmlformats.org/officeDocument/2006/relationships/image" Target="../media/image28.gif"/><Relationship Id="rId1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7"/>
          <a:stretch/>
        </p:blipFill>
        <p:spPr>
          <a:xfrm>
            <a:off x="7212904" y="672994"/>
            <a:ext cx="1929000" cy="49553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628" y="56029"/>
            <a:ext cx="85489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T×m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÷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øng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víi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mçi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h×nh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15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93" r="32398"/>
          <a:stretch/>
        </p:blipFill>
        <p:spPr>
          <a:xfrm>
            <a:off x="4136571" y="672994"/>
            <a:ext cx="1596572" cy="49553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H="1">
            <a:off x="2583543" y="1132118"/>
            <a:ext cx="1683657" cy="34870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61"/>
          <a:stretch/>
        </p:blipFill>
        <p:spPr>
          <a:xfrm>
            <a:off x="130628" y="672994"/>
            <a:ext cx="2582139" cy="4955300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579343" y="1915886"/>
            <a:ext cx="1917286" cy="10595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8" idx="3"/>
          </p:cNvCxnSpPr>
          <p:nvPr/>
        </p:nvCxnSpPr>
        <p:spPr>
          <a:xfrm flipH="1">
            <a:off x="2712767" y="2728686"/>
            <a:ext cx="1554433" cy="4219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2712767" y="1494972"/>
            <a:ext cx="1554433" cy="20029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579343" y="1494972"/>
            <a:ext cx="1917286" cy="277222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5733143" y="5174343"/>
            <a:ext cx="1763486" cy="50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2" y="1620401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vÇn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>
                <a:solidFill>
                  <a:srgbClr val="FF0000"/>
                </a:solidFill>
                <a:latin typeface=".VnAvant" pitchFamily="34" charset="0"/>
              </a:rPr>
              <a:t>iªt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4224355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8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chữ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cái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rồi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gắn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bảng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phụ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của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mình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…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nào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tìm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được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nhiều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sẽ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giành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chiến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thắng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474" y="104693"/>
            <a:ext cx="3890915" cy="5417218"/>
          </a:xfrm>
        </p:spPr>
      </p:pic>
    </p:spTree>
    <p:extLst>
      <p:ext uri="{BB962C8B-B14F-4D97-AF65-F5344CB8AC3E}">
        <p14:creationId xmlns:p14="http://schemas.microsoft.com/office/powerpoint/2010/main" val="1800215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92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̉nh 1"/>
          <p:cNvPicPr>
            <a:picLocks noChangeAspect="1"/>
          </p:cNvPicPr>
          <p:nvPr/>
        </p:nvPicPr>
        <p:blipFill rotWithShape="1">
          <a:blip r:embed="rId2"/>
          <a:srcRect t="18536" r="12298" b="6712"/>
          <a:stretch/>
        </p:blipFill>
        <p:spPr>
          <a:xfrm>
            <a:off x="1908048" y="890016"/>
            <a:ext cx="5370576" cy="3182082"/>
          </a:xfrm>
          <a:prstGeom prst="rect">
            <a:avLst/>
          </a:prstGeom>
          <a:ln w="88900" cap="sq" cmpd="thickThin">
            <a:solidFill>
              <a:srgbClr val="0066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96529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4" y="1485900"/>
            <a:ext cx="786765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0237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từ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chứa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"</a:t>
            </a:r>
            <a:r>
              <a:rPr lang="en-US" sz="3200" b="1" dirty="0" err="1">
                <a:solidFill>
                  <a:srgbClr val="FFFF00"/>
                </a:solidFill>
              </a:rPr>
              <a:t>iên</a:t>
            </a:r>
            <a:r>
              <a:rPr lang="en-US" sz="32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9" name="Bevel 38"/>
          <p:cNvSpPr/>
          <p:nvPr/>
        </p:nvSpPr>
        <p:spPr>
          <a:xfrm>
            <a:off x="2179422" y="1161855"/>
            <a:ext cx="292128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Đ</a:t>
            </a:r>
            <a:r>
              <a:rPr lang="vi-VN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èn điện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Bevel 39"/>
          <p:cNvSpPr/>
          <p:nvPr/>
        </p:nvSpPr>
        <p:spPr>
          <a:xfrm>
            <a:off x="5863350" y="2007974"/>
            <a:ext cx="299105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6" y="1941699"/>
            <a:ext cx="294273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phấn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5905611" y="1148948"/>
            <a:ext cx="3011415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Tất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VNI-Avo" pitchFamily="2" charset="0"/>
              </a:rPr>
              <a:t>OÂn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baøi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cuõ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hoà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sen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309151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kín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61103" y="1578271"/>
            <a:ext cx="2525697" cy="9525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latin typeface="VNI-Avo" pitchFamily="2" charset="0"/>
              </a:rPr>
              <a:t>thôm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ngaùt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4085" y="3415949"/>
            <a:ext cx="8558073" cy="738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71323" tIns="35662" rIns="71323" bIns="35662" rtlCol="0" anchor="ctr">
            <a:normAutofit fontScale="92500"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err="1">
                <a:latin typeface="VNI-Avo" pitchFamily="2" charset="0"/>
              </a:rPr>
              <a:t>Töø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cöûa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soå</a:t>
            </a:r>
            <a:r>
              <a:rPr lang="en-US" sz="3600" dirty="0">
                <a:latin typeface="VNI-Avo" pitchFamily="2" charset="0"/>
              </a:rPr>
              <a:t>, </a:t>
            </a:r>
            <a:r>
              <a:rPr lang="en-US" sz="3600" dirty="0" err="1">
                <a:latin typeface="VNI-Avo" pitchFamily="2" charset="0"/>
              </a:rPr>
              <a:t>Ngaân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coù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theå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nhìn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roõ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maët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hoà</a:t>
            </a:r>
            <a:r>
              <a:rPr lang="en-US" sz="3600" dirty="0">
                <a:latin typeface="VNI-Avo" pitchFamily="2" charset="0"/>
              </a:rPr>
              <a:t>.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17967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các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từ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chứa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"</a:t>
            </a:r>
            <a:r>
              <a:rPr lang="en-US" sz="2800" b="1" dirty="0" err="1">
                <a:solidFill>
                  <a:srgbClr val="FFFF00"/>
                </a:solidFill>
              </a:rPr>
              <a:t>iêt</a:t>
            </a:r>
            <a:r>
              <a:rPr lang="en-US" sz="2800" b="1" dirty="0">
                <a:solidFill>
                  <a:srgbClr val="FFFF00"/>
                </a:solidFill>
              </a:rPr>
              <a:t>".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Việt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Nam</a:t>
            </a: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Kiến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4000446" y="2261353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tiên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2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92711" y="398518"/>
            <a:ext cx="7728012" cy="339306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Hoà</a:t>
            </a:r>
            <a:r>
              <a:rPr 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sen</a:t>
            </a:r>
            <a:endParaRPr lang="en-US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7504" y="1491449"/>
            <a:ext cx="8402714" cy="3331082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VNI-Avo" pitchFamily="2" charset="0"/>
              </a:rPr>
              <a:t>	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Gaàn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nhaø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Ngaân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coù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hoà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sen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ñeïp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laém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Töø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cöûa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soå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Ngaân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coù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theå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nhìn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roõ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maët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hoà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Muøa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heø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ñeán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sen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vöøa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ra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buùp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Theá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maø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chæ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ít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hoâm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sen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ñaõ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nôû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kín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hoà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Khaép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hoà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thôm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ngaùt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Khi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gioù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veà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saân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nhaø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Ngaân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thôm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ngaùt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92449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65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iªn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 – </a:t>
            </a:r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</a:rPr>
              <a:t>iªt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69" y="1977206"/>
            <a:ext cx="6563177" cy="314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65: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6" y="1268825"/>
            <a:ext cx="2206853" cy="30510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83029" y="4334344"/>
            <a:ext cx="2917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.VnAvant" pitchFamily="34" charset="0"/>
              </a:rPr>
              <a:t>c« </a:t>
            </a:r>
            <a:r>
              <a:rPr lang="en-US" sz="6000" b="1" dirty="0" err="1">
                <a:latin typeface=".VnAvant" pitchFamily="34" charset="0"/>
              </a:rPr>
              <a:t>t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ieân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3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ieâ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47257" y="16280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65: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endParaRPr lang="en-US" sz="28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26" y="1260707"/>
            <a:ext cx="2000689" cy="25681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9829" y="3828864"/>
            <a:ext cx="34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V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iÖt</a:t>
            </a:r>
            <a:r>
              <a:rPr lang="en-US" sz="5400" b="1" dirty="0">
                <a:latin typeface=".VnAvant" pitchFamily="34" charset="0"/>
              </a:rPr>
              <a:t> Nam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445315" y="2416492"/>
            <a:ext cx="2287282" cy="877344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0000CC"/>
                </a:solidFill>
                <a:latin typeface="VNI-Avo" pitchFamily="2" charset="0"/>
              </a:rPr>
              <a:t>ieât</a:t>
            </a:r>
            <a:endParaRPr lang="en-US" sz="6000" b="1" dirty="0">
              <a:solidFill>
                <a:srgbClr val="0000CC"/>
              </a:solidFill>
              <a:latin typeface="VNI-Avo" pitchFamily="2" charset="0"/>
            </a:endParaRPr>
          </a:p>
        </p:txBody>
      </p:sp>
      <p:sp>
        <p:nvSpPr>
          <p:cNvPr id="14" name="AutoShape 10">
            <a:hlinkClick r:id="" action="ppaction://noaction"/>
          </p:cNvPr>
          <p:cNvSpPr>
            <a:spLocks noChangeArrowheads="1"/>
          </p:cNvSpPr>
          <p:nvPr/>
        </p:nvSpPr>
        <p:spPr bwMode="auto">
          <a:xfrm rot="5400000">
            <a:off x="5711643" y="3027626"/>
            <a:ext cx="730086" cy="1262743"/>
          </a:xfrm>
          <a:prstGeom prst="flowChartManualInput">
            <a:avLst/>
          </a:prstGeom>
          <a:solidFill>
            <a:srgbClr val="99FFCC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ot="10800000"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 err="1">
                <a:solidFill>
                  <a:srgbClr val="0066CC"/>
                </a:solidFill>
                <a:latin typeface="VNI-Avo" pitchFamily="2" charset="0"/>
              </a:rPr>
              <a:t>ieâ</a:t>
            </a:r>
            <a:endParaRPr lang="en-US" sz="5400" b="1" dirty="0">
              <a:solidFill>
                <a:srgbClr val="0066CC"/>
              </a:solidFill>
              <a:latin typeface="VNI-Avo" pitchFamily="2" charset="0"/>
            </a:endParaRPr>
          </a:p>
        </p:txBody>
      </p:sp>
      <p:sp>
        <p:nvSpPr>
          <p:cNvPr id="15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6688311" y="2979753"/>
            <a:ext cx="730205" cy="1358368"/>
          </a:xfrm>
          <a:prstGeom prst="flowChartManualInput">
            <a:avLst/>
          </a:prstGeom>
          <a:solidFill>
            <a:srgbClr val="FFCCFF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5400" b="1" dirty="0">
                <a:solidFill>
                  <a:srgbClr val="FF0000"/>
                </a:solidFill>
                <a:latin typeface="VNI-Avo" pitchFamily="2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76" y="1268825"/>
            <a:ext cx="2206853" cy="30510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3029" y="4334344"/>
            <a:ext cx="2917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.VnAvant" pitchFamily="34" charset="0"/>
              </a:rPr>
              <a:t>c« </a:t>
            </a:r>
            <a:r>
              <a:rPr lang="en-US" sz="6000" b="1" dirty="0" err="1">
                <a:latin typeface=".VnAvant" pitchFamily="34" charset="0"/>
              </a:rPr>
              <a:t>t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endParaRPr lang="en-US" sz="6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79" y="1858520"/>
            <a:ext cx="2000689" cy="25681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09282" y="4426677"/>
            <a:ext cx="34398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.VnAvant" pitchFamily="34" charset="0"/>
              </a:rPr>
              <a:t>V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iÖt</a:t>
            </a:r>
            <a:r>
              <a:rPr lang="en-US" sz="5400" b="1" dirty="0">
                <a:latin typeface=".VnAvant" pitchFamily="34" charset="0"/>
              </a:rPr>
              <a:t> Nam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90358" y="327768"/>
            <a:ext cx="458229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iªn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- </a:t>
            </a:r>
            <a:r>
              <a:rPr lang="en-US" sz="6000" b="1" dirty="0" err="1">
                <a:solidFill>
                  <a:srgbClr val="FF0000"/>
                </a:solidFill>
                <a:latin typeface=".VnAvant" pitchFamily="34" charset="0"/>
              </a:rPr>
              <a:t>iªt</a:t>
            </a:r>
            <a:r>
              <a:rPr lang="en-US" sz="6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544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373" y="621224"/>
            <a:ext cx="3091827" cy="417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94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96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7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79" tmFilter="0, 0; 0.125,0.2665; 0.25,0.4; 0.375,0.465; 0.5,0.5;  0.625,0.535; 0.75,0.6; 0.875,0.7335; 1,1">
                                          <p:stCondLst>
                                            <p:cond delay="107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39" tmFilter="0, 0; 0.125,0.2665; 0.25,0.4; 0.375,0.465; 0.5,0.5;  0.625,0.535; 0.75,0.6; 0.875,0.7335; 1,1">
                                          <p:stCondLst>
                                            <p:cond delay="21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67" tmFilter="0, 0; 0.125,0.2665; 0.25,0.4; 0.375,0.465; 0.5,0.5;  0.625,0.535; 0.75,0.6; 0.875,0.7335; 1,1">
                                          <p:stCondLst>
                                            <p:cond delay="269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42">
                                          <p:stCondLst>
                                            <p:cond delay="10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70" decel="50000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42">
                                          <p:stCondLst>
                                            <p:cond delay="21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70" decel="50000">
                                          <p:stCondLst>
                                            <p:cond delay="21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42">
                                          <p:stCondLst>
                                            <p:cond delay="2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70" decel="50000">
                                          <p:stCondLst>
                                            <p:cond delay="27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42">
                                          <p:stCondLst>
                                            <p:cond delay="29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70" decel="50000">
                                          <p:stCondLst>
                                            <p:cond delay="29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599" y="345990"/>
            <a:ext cx="3248746" cy="455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97362" y="457200"/>
            <a:ext cx="15411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118</a:t>
            </a:r>
          </a:p>
        </p:txBody>
      </p:sp>
    </p:spTree>
    <p:extLst>
      <p:ext uri="{BB962C8B-B14F-4D97-AF65-F5344CB8AC3E}">
        <p14:creationId xmlns:p14="http://schemas.microsoft.com/office/powerpoint/2010/main" val="2490185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2141</TotalTime>
  <Words>325</Words>
  <Application>Microsoft Office PowerPoint</Application>
  <PresentationFormat>On-screen Show (16:10)</PresentationFormat>
  <Paragraphs>89</Paragraphs>
  <Slides>20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.VnTifani Heavy</vt:lpstr>
      <vt:lpstr>.VnArial</vt:lpstr>
      <vt:lpstr>Calibri</vt:lpstr>
      <vt:lpstr>VNI-Avo</vt:lpstr>
      <vt:lpstr>.VnAvant</vt:lpstr>
      <vt:lpstr>Tahoma</vt:lpstr>
      <vt:lpstr>宋体</vt:lpstr>
      <vt:lpstr>Times New Roman</vt:lpstr>
      <vt:lpstr>Office Theme</vt:lpstr>
      <vt:lpstr>PowerPoint Presentation</vt:lpstr>
      <vt:lpstr>OÂn baøi cuõ</vt:lpstr>
      <vt:lpstr>Hoà sen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Techsi.vn</cp:lastModifiedBy>
  <cp:revision>313</cp:revision>
  <dcterms:created xsi:type="dcterms:W3CDTF">2020-02-10T09:35:50Z</dcterms:created>
  <dcterms:modified xsi:type="dcterms:W3CDTF">2022-12-02T07:34:57Z</dcterms:modified>
</cp:coreProperties>
</file>