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280" r:id="rId2"/>
    <p:sldId id="369" r:id="rId3"/>
    <p:sldId id="370" r:id="rId4"/>
    <p:sldId id="256" r:id="rId5"/>
    <p:sldId id="257" r:id="rId6"/>
    <p:sldId id="355" r:id="rId7"/>
    <p:sldId id="371" r:id="rId8"/>
    <p:sldId id="372" r:id="rId9"/>
    <p:sldId id="373" r:id="rId10"/>
    <p:sldId id="351" r:id="rId11"/>
    <p:sldId id="359" r:id="rId12"/>
    <p:sldId id="377" r:id="rId13"/>
    <p:sldId id="360" r:id="rId14"/>
    <p:sldId id="374" r:id="rId15"/>
    <p:sldId id="375" r:id="rId16"/>
    <p:sldId id="323" r:id="rId17"/>
    <p:sldId id="364" r:id="rId18"/>
    <p:sldId id="365" r:id="rId19"/>
    <p:sldId id="366" r:id="rId20"/>
    <p:sldId id="367" r:id="rId21"/>
    <p:sldId id="368" r:id="rId22"/>
  </p:sldIdLst>
  <p:sldSz cx="9144000" cy="5715000" type="screen16x1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.VnArial" pitchFamily="34" charset="0"/>
      <p:regular r:id="rId28"/>
      <p:bold r:id="rId29"/>
      <p:italic r:id="rId30"/>
      <p:boldItalic r:id="rId31"/>
    </p:embeddedFont>
    <p:embeddedFont>
      <p:font typeface="Tahoma" pitchFamily="34" charset="0"/>
      <p:regular r:id="rId32"/>
      <p:bold r:id="rId33"/>
    </p:embeddedFont>
    <p:embeddedFont>
      <p:font typeface="VNI-Avo" pitchFamily="2" charset="0"/>
      <p:regular r:id="rId34"/>
      <p:bold r:id="rId35"/>
      <p:italic r:id="rId36"/>
      <p:boldItalic r:id="rId37"/>
    </p:embeddedFont>
    <p:embeddedFont>
      <p:font typeface="宋体" charset="-122"/>
      <p:regular r:id="rId38"/>
    </p:embeddedFont>
    <p:embeddedFont>
      <p:font typeface=".VnTifani Heavy" pitchFamily="34" charset="0"/>
      <p:regular r:id="rId39"/>
    </p:embeddedFont>
    <p:embeddedFont>
      <p:font typeface=".VnAvant" pitchFamily="34" charset="0"/>
      <p:regular r:id="rId40"/>
      <p:bold r:id="rId41"/>
      <p:italic r:id="rId42"/>
      <p:boldItalic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it­.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it­.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gif"/><Relationship Id="rId12" Type="http://schemas.openxmlformats.org/officeDocument/2006/relationships/image" Target="../media/image3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18" Type="http://schemas.openxmlformats.org/officeDocument/2006/relationships/image" Target="../media/image46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5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1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1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9.gif"/><Relationship Id="rId4" Type="http://schemas.openxmlformats.org/officeDocument/2006/relationships/audio" Target="../media/audio5.wav"/><Relationship Id="rId9" Type="http://schemas.openxmlformats.org/officeDocument/2006/relationships/image" Target="../media/image30.gif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H¸I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5" y="643966"/>
            <a:ext cx="7360899" cy="41980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2" y="4528611"/>
            <a:ext cx="4470400" cy="11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H¸I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7" y="607869"/>
            <a:ext cx="8117795" cy="46297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1393373" y="2922744"/>
            <a:ext cx="217714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93373" y="2133604"/>
            <a:ext cx="1422399" cy="1937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3373" y="1756232"/>
            <a:ext cx="2569028" cy="23150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02230" y="2641604"/>
            <a:ext cx="5304971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86516" y="2922744"/>
            <a:ext cx="2656113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14572" y="2133604"/>
            <a:ext cx="1248233" cy="1915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42" y="4642509"/>
            <a:ext cx="4078512" cy="10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7" y="83799"/>
            <a:ext cx="3991252" cy="5556914"/>
          </a:xfrm>
        </p:spPr>
      </p:pic>
    </p:spTree>
    <p:extLst>
      <p:ext uri="{BB962C8B-B14F-4D97-AF65-F5344CB8AC3E}">
        <p14:creationId xmlns:p14="http://schemas.microsoft.com/office/powerpoint/2010/main" val="294095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in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it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06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1373415"/>
            <a:ext cx="84677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gaët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luùa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keát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baïn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taáp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naäp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51247" y="2989821"/>
            <a:ext cx="5850384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Coøø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kieám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aên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04599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“in"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Ng¾m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Nhìn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Tr«ng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Ngãng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“it"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Vịt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Tin</a:t>
            </a: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7" y="415656"/>
            <a:ext cx="8833078" cy="50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847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in - it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3" y="2137455"/>
            <a:ext cx="6934200" cy="315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in</a:t>
            </a: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.VnAvant" pitchFamily="34" charset="0"/>
              </a:rPr>
              <a:t>i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1" y="1195195"/>
            <a:ext cx="3512232" cy="209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7" y="3744494"/>
            <a:ext cx="3025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ñ</a:t>
            </a:r>
            <a:r>
              <a:rPr lang="en-US" sz="6000" b="1" dirty="0" err="1">
                <a:latin typeface=".VnAvant" pitchFamily="34" charset="0"/>
              </a:rPr>
              <a:t>Ìn</a:t>
            </a:r>
            <a:r>
              <a:rPr lang="en-US" sz="6000" b="1" dirty="0">
                <a:latin typeface=".VnAvant" pitchFamily="34" charset="0"/>
              </a:rPr>
              <a:t> p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59665" y="24664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it</a:t>
            </a:r>
          </a:p>
        </p:txBody>
      </p:sp>
      <p:sp>
        <p:nvSpPr>
          <p:cNvPr id="15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625993" y="30776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.VnAvant" pitchFamily="34" charset="0"/>
              </a:rPr>
              <a:t>i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02661" y="30297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5" y="1234655"/>
            <a:ext cx="2770189" cy="3017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317" y="4135852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2585" y="35972"/>
            <a:ext cx="2440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in - it­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6" y="1444510"/>
            <a:ext cx="3512232" cy="2098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552" y="3993809"/>
            <a:ext cx="3025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ñ</a:t>
            </a:r>
            <a:r>
              <a:rPr lang="en-US" sz="6000" b="1" dirty="0" err="1">
                <a:latin typeface=".VnAvant" pitchFamily="34" charset="0"/>
              </a:rPr>
              <a:t>Ìn</a:t>
            </a:r>
            <a:r>
              <a:rPr lang="en-US" sz="6000" b="1" dirty="0">
                <a:latin typeface=".VnAvant" pitchFamily="34" charset="0"/>
              </a:rPr>
              <a:t> p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31" y="1092612"/>
            <a:ext cx="2770189" cy="30176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4553" y="3993809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7691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411</Words>
  <Application>Microsoft Office PowerPoint</Application>
  <PresentationFormat>On-screen Show (16:10)</PresentationFormat>
  <Paragraphs>92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.VnArial</vt:lpstr>
      <vt:lpstr>Tahoma</vt:lpstr>
      <vt:lpstr>VNI-Avo</vt:lpstr>
      <vt:lpstr>宋体</vt:lpstr>
      <vt:lpstr>.VnTifani Heavy</vt:lpstr>
      <vt:lpstr>.VnAvant</vt:lpstr>
      <vt:lpstr>Times New Roman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302</cp:revision>
  <dcterms:created xsi:type="dcterms:W3CDTF">2020-02-10T09:35:50Z</dcterms:created>
  <dcterms:modified xsi:type="dcterms:W3CDTF">2022-12-02T07:34:07Z</dcterms:modified>
</cp:coreProperties>
</file>