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media/audio2.wav" ContentType="audio/wav"/>
  <Override PartName="/ppt/media/audio3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385" r:id="rId4"/>
    <p:sldId id="332" r:id="rId5"/>
    <p:sldId id="386" r:id="rId6"/>
    <p:sldId id="387" r:id="rId7"/>
    <p:sldId id="388" r:id="rId8"/>
    <p:sldId id="391" r:id="rId9"/>
    <p:sldId id="380" r:id="rId10"/>
  </p:sldIdLst>
  <p:sldSz cx="9144000" cy="5715000" type="screen16x10"/>
  <p:notesSz cx="6858000" cy="9144000"/>
  <p:embeddedFontLst>
    <p:embeddedFont>
      <p:font typeface=".VnArial" pitchFamily="34" charset="0"/>
      <p:regular r:id="rId12"/>
      <p:bold r:id="rId13"/>
      <p:italic r:id="rId14"/>
      <p:boldItalic r:id="rId15"/>
    </p:embeddedFont>
    <p:embeddedFont>
      <p:font typeface="Calibri" pitchFamily="34" charset="0"/>
      <p:regular r:id="rId16"/>
      <p:bold r:id="rId17"/>
      <p:italic r:id="rId18"/>
      <p:boldItalic r:id="rId19"/>
    </p:embeddedFont>
    <p:embeddedFont>
      <p:font typeface=".VnAvant" pitchFamily="34" charset="0"/>
      <p:regular r:id="rId20"/>
      <p:bold r:id="rId21"/>
      <p:italic r:id="rId22"/>
      <p:boldItalic r:id="rId23"/>
    </p:embeddedFont>
    <p:embeddedFont>
      <p:font typeface="Tahoma" pitchFamily="34" charset="0"/>
      <p:regular r:id="rId24"/>
      <p:bold r:id="rId25"/>
    </p:embeddedFont>
    <p:embeddedFont>
      <p:font typeface=".VnTifani Heavy" pitchFamily="34" charset="0"/>
      <p:regular r:id="rId26"/>
    </p:embeddedFont>
    <p:embeddedFont>
      <p:font typeface="宋体" charset="-122"/>
      <p:regular r:id="rId27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6600"/>
    <a:srgbClr val="0066CC"/>
    <a:srgbClr val="FF66FF"/>
    <a:srgbClr val="FFFF99"/>
    <a:srgbClr val="FFCCFF"/>
    <a:srgbClr val="99FFCC"/>
    <a:srgbClr val="00CCFF"/>
    <a:srgbClr val="33CCCC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>
        <p:scale>
          <a:sx n="66" d="100"/>
          <a:sy n="66" d="100"/>
        </p:scale>
        <p:origin x="-1674" y="-306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06/12/2022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752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752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2022/12/6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2022/12/6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2022/12/6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2022/12/6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2022/12/6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2022/12/6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2022/12/6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2022/12/6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2022/12/6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2022/12/6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2022/12/6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2022/12/6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1.png"/><Relationship Id="rId2" Type="http://schemas.openxmlformats.org/officeDocument/2006/relationships/audio" Target="file:///D:\Dung\Cac%20bai%20hat%20nghi%20giua%20tiet\Tho%20con%20tam%20nang.mp3" TargetMode="External"/><Relationship Id="rId1" Type="http://schemas.openxmlformats.org/officeDocument/2006/relationships/audio" Target="file:///E:\Music\Tap%20dem%20.mp3" TargetMode="Externa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audio" Target="../media/audio1.wav"/><Relationship Id="rId9" Type="http://schemas.openxmlformats.org/officeDocument/2006/relationships/image" Target="../media/image13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tags" Target="../tags/tag3.xml"/><Relationship Id="rId7" Type="http://schemas.openxmlformats.org/officeDocument/2006/relationships/image" Target="../media/image14.gi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0"/>
            <a:ext cx="9141569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333830" y="130632"/>
            <a:ext cx="8360228" cy="1843314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15</a:t>
            </a:r>
          </a:p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BIẾT ƠN NHỮNG NGƯỜI CÓ CÔNG VỚI QUÊ HƯƠNG</a:t>
            </a:r>
            <a:endParaRPr lang="en-US" sz="41300" b="1" dirty="0" smtClean="0">
              <a:solidFill>
                <a:srgbClr val="FF0000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564" y="2173297"/>
            <a:ext cx="5157216" cy="3255264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916544" y="131959"/>
            <a:ext cx="2503660" cy="441352"/>
          </a:xfrm>
          <a:prstGeom prst="rect">
            <a:avLst/>
          </a:prstGeom>
        </p:spPr>
        <p:txBody>
          <a:bodyPr wrap="none" lIns="71323" tIns="35662" rIns="71323" bIns="35662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Nghe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kể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chuyện</a:t>
            </a:r>
            <a:endParaRPr lang="vi-VN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1014184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0915" y="98351"/>
            <a:ext cx="2917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CC"/>
                </a:solidFill>
                <a:latin typeface=".VnAvant" pitchFamily="34" charset="0"/>
              </a:rPr>
              <a:t>Ho¹t ®</a:t>
            </a:r>
            <a:r>
              <a:rPr lang="en-US" sz="2400" b="1" dirty="0" err="1" smtClean="0">
                <a:solidFill>
                  <a:srgbClr val="0000CC"/>
                </a:solidFill>
                <a:latin typeface=".VnAvant" pitchFamily="34" charset="0"/>
              </a:rPr>
              <a:t>éng</a:t>
            </a:r>
            <a:r>
              <a:rPr lang="en-US" sz="2400" b="1" dirty="0" smtClean="0">
                <a:solidFill>
                  <a:srgbClr val="0000CC"/>
                </a:solidFill>
                <a:latin typeface=".VnAvant" pitchFamily="34" charset="0"/>
              </a:rPr>
              <a:t> 1:</a:t>
            </a:r>
            <a:endParaRPr lang="en-US" sz="24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710" y="1203186"/>
            <a:ext cx="7303007" cy="418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73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0"/>
            <a:ext cx="9141569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62093" y="179614"/>
            <a:ext cx="8868228" cy="535577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37521" y="4771951"/>
            <a:ext cx="2917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4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Chị</a:t>
            </a: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Võ</a:t>
            </a: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thị</a:t>
            </a: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Sáu</a:t>
            </a: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24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214" y="535213"/>
            <a:ext cx="3605986" cy="4057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75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0"/>
            <a:ext cx="9141569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9100" y="105031"/>
            <a:ext cx="8868228" cy="5442858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7" y="752739"/>
            <a:ext cx="38323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cs typeface="Arial" pitchFamily="34" charset="0"/>
              </a:rPr>
              <a:t>Chị Sáu bị bắn ở đâu?</a:t>
            </a:r>
          </a:p>
        </p:txBody>
      </p:sp>
      <p:sp>
        <p:nvSpPr>
          <p:cNvPr id="7" name="Rectangle 6"/>
          <p:cNvSpPr/>
          <p:nvPr/>
        </p:nvSpPr>
        <p:spPr>
          <a:xfrm>
            <a:off x="3249793" y="159656"/>
            <a:ext cx="2559764" cy="564463"/>
          </a:xfrm>
          <a:prstGeom prst="rect">
            <a:avLst/>
          </a:prstGeom>
        </p:spPr>
        <p:txBody>
          <a:bodyPr wrap="none" lIns="71323" tIns="35662" rIns="71323" bIns="35662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THẢO LUẬN</a:t>
            </a:r>
            <a:endParaRPr lang="vi-VN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618" y="101600"/>
            <a:ext cx="1935239" cy="145142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20414" y="1253863"/>
            <a:ext cx="42691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vi-VN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Chị Sáu bị bắn ở đảo khơi xa.</a:t>
            </a:r>
          </a:p>
        </p:txBody>
      </p:sp>
      <p:sp>
        <p:nvSpPr>
          <p:cNvPr id="5" name="Rectangle 4"/>
          <p:cNvSpPr/>
          <p:nvPr/>
        </p:nvSpPr>
        <p:spPr>
          <a:xfrm>
            <a:off x="511632" y="1706780"/>
            <a:ext cx="84436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</a:rPr>
              <a:t>Khi cố đạo Tây xin phép làm lễ rửa tội cho chị, chị đã nói gì?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91386" y="2181097"/>
            <a:ext cx="76522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vi-VN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Chị nói: "Tôi không có tội. Yêu nước không phải là tội".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23469" y="2658253"/>
            <a:ext cx="76242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</a:rPr>
              <a:t>Đứng trước huyệt của mình, chị Sáu có sợ hãi không?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08955" y="3163461"/>
            <a:ext cx="34389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Chị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hề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sợ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hãi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52497" y="3734123"/>
            <a:ext cx="55755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</a:rPr>
              <a:t>Em thấy chị Sáu là người như thế nào?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08955" y="4200852"/>
            <a:ext cx="84608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Chị Sáu là một người yêu nước, kiên cường và dũng cảm</a:t>
            </a:r>
            <a:r>
              <a:rPr lang="vi-VN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vi-VN" sz="24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506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3" grpId="0"/>
      <p:bldP spid="5" grpId="0"/>
      <p:bldP spid="11" grpId="0"/>
      <p:bldP spid="12" grpId="0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0"/>
            <a:ext cx="9141569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217714"/>
            <a:ext cx="8868228" cy="535577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37521" y="4771951"/>
            <a:ext cx="2917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4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Anh</a:t>
            </a: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Kim </a:t>
            </a:r>
            <a:r>
              <a:rPr lang="en-US" sz="24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Đồng</a:t>
            </a: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24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431" y="566057"/>
            <a:ext cx="2048624" cy="3875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99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7205"/>
            <a:ext cx="9143999" cy="505731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24027" y="66643"/>
            <a:ext cx="3098374" cy="441352"/>
          </a:xfrm>
          <a:prstGeom prst="rect">
            <a:avLst/>
          </a:prstGeom>
        </p:spPr>
        <p:txBody>
          <a:bodyPr wrap="none" lIns="71323" tIns="35662" rIns="71323" bIns="35662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sát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đoạn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phim</a:t>
            </a:r>
            <a:endParaRPr lang="vi-VN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Ke chuyen lop 4 tuan 26_ Anh Kim Dong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72457" y="880832"/>
            <a:ext cx="70104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23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44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0"/>
            <a:ext cx="9141569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9100" y="105031"/>
            <a:ext cx="8868228" cy="5442858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7" y="752739"/>
            <a:ext cx="50328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cs typeface="Arial" pitchFamily="34" charset="0"/>
              </a:rPr>
              <a:t>Anh Kim Đồng tên thật là gì?</a:t>
            </a:r>
          </a:p>
        </p:txBody>
      </p:sp>
      <p:sp>
        <p:nvSpPr>
          <p:cNvPr id="7" name="Rectangle 6"/>
          <p:cNvSpPr/>
          <p:nvPr/>
        </p:nvSpPr>
        <p:spPr>
          <a:xfrm>
            <a:off x="3249793" y="159656"/>
            <a:ext cx="2559764" cy="564463"/>
          </a:xfrm>
          <a:prstGeom prst="rect">
            <a:avLst/>
          </a:prstGeom>
        </p:spPr>
        <p:txBody>
          <a:bodyPr wrap="none" lIns="71323" tIns="35662" rIns="71323" bIns="35662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THẢO LUẬN</a:t>
            </a:r>
            <a:endParaRPr lang="vi-VN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618" y="101600"/>
            <a:ext cx="1935239" cy="145142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41088" y="1253863"/>
            <a:ext cx="57983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vi-VN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Anh Kim Đồng tên thật là Nông Văn Dền.</a:t>
            </a:r>
          </a:p>
        </p:txBody>
      </p:sp>
      <p:sp>
        <p:nvSpPr>
          <p:cNvPr id="5" name="Rectangle 4"/>
          <p:cNvSpPr/>
          <p:nvPr/>
        </p:nvSpPr>
        <p:spPr>
          <a:xfrm>
            <a:off x="511632" y="1750322"/>
            <a:ext cx="50183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</a:rPr>
              <a:t>Vì sao anh Kim Đồng bị bắn?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0144" y="2236793"/>
            <a:ext cx="79939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Anh thấy bọn giặc phục kích nên đã chạy đi báo tin cho cán bộ trong cuộc họp.</a:t>
            </a:r>
          </a:p>
        </p:txBody>
      </p:sp>
    </p:spTree>
    <p:extLst>
      <p:ext uri="{BB962C8B-B14F-4D97-AF65-F5344CB8AC3E}">
        <p14:creationId xmlns:p14="http://schemas.microsoft.com/office/powerpoint/2010/main" val="937871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3" grpId="0"/>
      <p:bldP spid="5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926169" y="4127500"/>
            <a:ext cx="5450417" cy="740833"/>
            <a:chOff x="0" y="3257"/>
            <a:chExt cx="5952" cy="1063"/>
          </a:xfrm>
        </p:grpSpPr>
        <p:pic>
          <p:nvPicPr>
            <p:cNvPr id="25612" name="Picture 3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3" name="Picture 4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4" name="Picture 5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5" name="Picture 6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8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1" y="1852083"/>
            <a:ext cx="1962327" cy="211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WordArt 9"/>
          <p:cNvSpPr>
            <a:spLocks noChangeArrowheads="1" noChangeShapeType="1" noTextEdit="1"/>
          </p:cNvSpPr>
          <p:nvPr/>
        </p:nvSpPr>
        <p:spPr bwMode="auto">
          <a:xfrm>
            <a:off x="2402417" y="687919"/>
            <a:ext cx="4762500" cy="961319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defTabSz="6349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5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107763" dir="2700000" algn="ctr" rotWithShape="0">
                    <a:srgbClr val="C0C0C0">
                      <a:alpha val="50000"/>
                    </a:srgbClr>
                  </a:outerShdw>
                </a:effectLst>
                <a:latin typeface=".VnArial" panose="020B7200000000000000" pitchFamily="34" charset="0"/>
              </a:rPr>
              <a:t>NghØ gi÷a tiết</a:t>
            </a:r>
          </a:p>
        </p:txBody>
      </p:sp>
      <p:pic>
        <p:nvPicPr>
          <p:cNvPr id="9" name="Tap dem 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2" y="5027083"/>
            <a:ext cx="211667" cy="211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585" y="1852083"/>
            <a:ext cx="1962327" cy="211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092" y="1852083"/>
            <a:ext cx="1962327" cy="211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Tho con tam nang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335" y="4021667"/>
            <a:ext cx="211667" cy="211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2" y="424436"/>
            <a:ext cx="1254566" cy="126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435" y="530270"/>
            <a:ext cx="1254566" cy="126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335" y="318603"/>
            <a:ext cx="1254566" cy="126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3877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1549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857364"/>
            <a:ext cx="83820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6" y="810399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THẢO LUẬN</a:t>
            </a:r>
            <a:endParaRPr lang="en-US" altLang="en-US" sz="24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382588" y="1373661"/>
            <a:ext cx="5172498" cy="2443597"/>
          </a:xfrm>
          <a:prstGeom prst="roundRect">
            <a:avLst/>
          </a:prstGeom>
          <a:solidFill>
            <a:srgbClr val="002060"/>
          </a:solidFill>
          <a:ln>
            <a:solidFill>
              <a:srgbClr val="FFFF99"/>
            </a:solidFill>
            <a:prstDash val="sysDash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50000"/>
              </a:lnSpc>
            </a:pPr>
            <a:r>
              <a:rPr lang="vi-VN" sz="2800" b="1" dirty="0">
                <a:solidFill>
                  <a:srgbClr val="FFFF00"/>
                </a:solidFill>
              </a:rPr>
              <a:t>Nêu những hiểu biết của em về những người anh hùng của quê hương.</a:t>
            </a: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0" y="796472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781425" y="6706"/>
            <a:ext cx="1554617" cy="7078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0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781425" y="45071"/>
            <a:ext cx="1554617" cy="7078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0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781425" y="45071"/>
            <a:ext cx="1554617" cy="7078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0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781425" y="45071"/>
            <a:ext cx="1554617" cy="7078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0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781425" y="45071"/>
            <a:ext cx="1554617" cy="7078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0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781425" y="45071"/>
            <a:ext cx="1554617" cy="7078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0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781425" y="45071"/>
            <a:ext cx="1554617" cy="7078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000">
                <a:solidFill>
                  <a:srgbClr val="FF0066"/>
                </a:solidFill>
                <a:latin typeface=".VnTifani Heavy" pitchFamily="34" charset="0"/>
              </a:rPr>
              <a:t>6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781425" y="45071"/>
            <a:ext cx="1554617" cy="7078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000">
                <a:solidFill>
                  <a:srgbClr val="FF0066"/>
                </a:solidFill>
                <a:latin typeface=".VnTifani Heavy" pitchFamily="34" charset="0"/>
              </a:rPr>
              <a:t>7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781425" y="45071"/>
            <a:ext cx="1554617" cy="7078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000">
                <a:solidFill>
                  <a:srgbClr val="FF0066"/>
                </a:solidFill>
                <a:latin typeface=".VnTifani Heavy" pitchFamily="34" charset="0"/>
              </a:rPr>
              <a:t>8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733800" y="45071"/>
            <a:ext cx="1554617" cy="7078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000">
                <a:solidFill>
                  <a:srgbClr val="FF0066"/>
                </a:solidFill>
                <a:latin typeface=".VnTifani Heavy" pitchFamily="34" charset="0"/>
              </a:rPr>
              <a:t>9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748090" y="27873"/>
            <a:ext cx="1554616" cy="7078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000">
                <a:solidFill>
                  <a:srgbClr val="FF0066"/>
                </a:solidFill>
                <a:latin typeface=".VnTifani Heavy" pitchFamily="34" charset="0"/>
              </a:rPr>
              <a:t>10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3748090" y="13320"/>
            <a:ext cx="1554616" cy="7078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000">
                <a:solidFill>
                  <a:srgbClr val="FF0066"/>
                </a:solidFill>
                <a:latin typeface=".VnTifani Heavy" pitchFamily="34" charset="0"/>
              </a:rPr>
              <a:t>20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3748090" y="91"/>
            <a:ext cx="1554616" cy="7078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000">
                <a:solidFill>
                  <a:srgbClr val="FF0066"/>
                </a:solidFill>
                <a:latin typeface=".VnTifani Heavy" pitchFamily="34" charset="0"/>
              </a:rPr>
              <a:t>30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748090" y="14643"/>
            <a:ext cx="1554616" cy="7078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000">
                <a:solidFill>
                  <a:srgbClr val="FF0066"/>
                </a:solidFill>
                <a:latin typeface=".VnTifani Heavy" pitchFamily="34" charset="0"/>
              </a:rPr>
              <a:t>40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3748090" y="13320"/>
            <a:ext cx="1554616" cy="7078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000">
                <a:solidFill>
                  <a:srgbClr val="FF0066"/>
                </a:solidFill>
                <a:latin typeface=".VnTifani Heavy" pitchFamily="34" charset="0"/>
              </a:rPr>
              <a:t>50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3748090" y="13320"/>
            <a:ext cx="1554616" cy="7078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000">
                <a:solidFill>
                  <a:srgbClr val="FF0066"/>
                </a:solidFill>
                <a:latin typeface=".VnTifani Heavy" pitchFamily="34" charset="0"/>
              </a:rPr>
              <a:t>60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3748090" y="27873"/>
            <a:ext cx="1554616" cy="7078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000">
                <a:solidFill>
                  <a:srgbClr val="FF0066"/>
                </a:solidFill>
                <a:latin typeface=".VnTifani Heavy" pitchFamily="34" charset="0"/>
              </a:rPr>
              <a:t>70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3748090" y="14643"/>
            <a:ext cx="1554616" cy="7078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000">
                <a:solidFill>
                  <a:srgbClr val="FF0066"/>
                </a:solidFill>
                <a:latin typeface=".VnTifani Heavy" pitchFamily="34" charset="0"/>
              </a:rPr>
              <a:t>80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3748090" y="27873"/>
            <a:ext cx="1554616" cy="7078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000">
                <a:solidFill>
                  <a:srgbClr val="FF0066"/>
                </a:solidFill>
                <a:latin typeface=".VnTifani Heavy" pitchFamily="34" charset="0"/>
              </a:rPr>
              <a:t>90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3810000" y="27873"/>
            <a:ext cx="1554617" cy="7078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000">
                <a:solidFill>
                  <a:srgbClr val="FF0066"/>
                </a:solidFill>
                <a:latin typeface=".VnTifani Heavy" pitchFamily="34" charset="0"/>
              </a:rPr>
              <a:t>100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3810000" y="27873"/>
            <a:ext cx="1554617" cy="7078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000">
                <a:solidFill>
                  <a:srgbClr val="FF0066"/>
                </a:solidFill>
                <a:latin typeface=".VnTifani Heavy" pitchFamily="34" charset="0"/>
              </a:rPr>
              <a:t>110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810000" y="27873"/>
            <a:ext cx="1554617" cy="7078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000">
                <a:solidFill>
                  <a:srgbClr val="FF0066"/>
                </a:solidFill>
                <a:latin typeface=".VnTifani Heavy" pitchFamily="34" charset="0"/>
              </a:rPr>
              <a:t>120</a:t>
            </a: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3781425" y="10264"/>
            <a:ext cx="1554617" cy="7078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000" smtClean="0">
                <a:solidFill>
                  <a:srgbClr val="FF0066"/>
                </a:solidFill>
                <a:latin typeface=".VnTifani Heavy" pitchFamily="34" charset="0"/>
              </a:rPr>
              <a:t>130</a:t>
            </a:r>
            <a:endParaRPr lang="en-US" altLang="vi-VN" sz="40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3757612" y="0"/>
            <a:ext cx="1554617" cy="7078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000" smtClean="0">
                <a:solidFill>
                  <a:srgbClr val="FF0066"/>
                </a:solidFill>
                <a:latin typeface=".VnTifani Heavy" pitchFamily="34" charset="0"/>
              </a:rPr>
              <a:t>140</a:t>
            </a:r>
            <a:endParaRPr lang="en-US" altLang="vi-VN" sz="40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3733800" y="27873"/>
            <a:ext cx="1554617" cy="7078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000" smtClean="0">
                <a:solidFill>
                  <a:srgbClr val="FF0066"/>
                </a:solidFill>
                <a:latin typeface=".VnTifani Heavy" pitchFamily="34" charset="0"/>
              </a:rPr>
              <a:t>150</a:t>
            </a:r>
            <a:endParaRPr lang="en-US" altLang="vi-VN" sz="40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9" name="Text Box 27"/>
          <p:cNvSpPr txBox="1">
            <a:spLocks noChangeArrowheads="1"/>
          </p:cNvSpPr>
          <p:nvPr/>
        </p:nvSpPr>
        <p:spPr bwMode="auto">
          <a:xfrm>
            <a:off x="3757612" y="0"/>
            <a:ext cx="1554617" cy="7078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000" smtClean="0">
                <a:solidFill>
                  <a:srgbClr val="FF0066"/>
                </a:solidFill>
                <a:latin typeface=".VnTifani Heavy" pitchFamily="34" charset="0"/>
              </a:rPr>
              <a:t>160</a:t>
            </a:r>
            <a:endParaRPr lang="en-US" altLang="vi-VN" sz="40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3757612" y="20300"/>
            <a:ext cx="1554617" cy="7078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000" smtClean="0">
                <a:solidFill>
                  <a:srgbClr val="FF0066"/>
                </a:solidFill>
                <a:latin typeface=".VnTifani Heavy" pitchFamily="34" charset="0"/>
              </a:rPr>
              <a:t>170</a:t>
            </a:r>
            <a:endParaRPr lang="en-US" altLang="vi-VN" sz="40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3757612" y="27873"/>
            <a:ext cx="1554617" cy="7078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000" smtClean="0">
                <a:solidFill>
                  <a:srgbClr val="FF0066"/>
                </a:solidFill>
                <a:latin typeface=".VnTifani Heavy" pitchFamily="34" charset="0"/>
              </a:rPr>
              <a:t>180</a:t>
            </a:r>
            <a:endParaRPr lang="en-US" altLang="vi-VN" sz="4000">
              <a:solidFill>
                <a:srgbClr val="FF0066"/>
              </a:solidFill>
              <a:latin typeface=".VnTifani Heavy" pitchFamily="34" charset="0"/>
            </a:endParaRPr>
          </a:p>
        </p:txBody>
      </p:sp>
      <p:pic>
        <p:nvPicPr>
          <p:cNvPr id="35" name="Picture 34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-27873"/>
            <a:ext cx="1948625" cy="685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-1597"/>
            <a:ext cx="1948625" cy="685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0171" y="4171579"/>
            <a:ext cx="8785017" cy="1384995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Có rất nhiều người đã dũng cảm hi sinh vì quê hương, đất nước. Chúng ta cần biết ơn những người anh hùng đáng quý ấy.</a:t>
            </a: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663" y="1438976"/>
            <a:ext cx="3083955" cy="2312966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107601" y="63288"/>
            <a:ext cx="2341756" cy="502908"/>
          </a:xfrm>
          <a:prstGeom prst="rect">
            <a:avLst/>
          </a:prstGeom>
        </p:spPr>
        <p:txBody>
          <a:bodyPr wrap="none" lIns="71323" tIns="35662" rIns="71323" bIns="35662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Hoạt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2:</a:t>
            </a:r>
            <a:endParaRPr lang="vi-VN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687589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62000"/>
                            </p:stCondLst>
                            <p:childTnLst>
                              <p:par>
                                <p:cTn id="18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72000"/>
                            </p:stCondLst>
                            <p:childTnLst>
                              <p:par>
                                <p:cTn id="18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2000"/>
                            </p:stCondLst>
                            <p:childTnLst>
                              <p:par>
                                <p:cTn id="19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92000"/>
                            </p:stCondLst>
                            <p:childTnLst>
                              <p:par>
                                <p:cTn id="20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20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12000"/>
                            </p:stCondLst>
                            <p:childTnLst>
                              <p:par>
                                <p:cTn id="21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21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32000"/>
                            </p:stCondLst>
                            <p:childTnLst>
                              <p:par>
                                <p:cTn id="22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42000"/>
                            </p:stCondLst>
                            <p:childTnLst>
                              <p:par>
                                <p:cTn id="23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52000"/>
                            </p:stCondLst>
                            <p:childTnLst>
                              <p:par>
                                <p:cTn id="23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62000"/>
                            </p:stCondLst>
                            <p:childTnLst>
                              <p:par>
                                <p:cTn id="24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72000"/>
                            </p:stCondLst>
                            <p:childTnLst>
                              <p:par>
                                <p:cTn id="24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1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82000"/>
                            </p:stCondLst>
                            <p:childTnLst>
                              <p:par>
                                <p:cTn id="25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83000"/>
                            </p:stCondLst>
                            <p:childTnLst>
                              <p:par>
                                <p:cTn id="26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84000"/>
                            </p:stCondLst>
                            <p:childTnLst>
                              <p:par>
                                <p:cTn id="26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85000"/>
                            </p:stCondLst>
                            <p:childTnLst>
                              <p:par>
                                <p:cTn id="27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86000"/>
                            </p:stCondLst>
                            <p:childTnLst>
                              <p:par>
                                <p:cTn id="27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87000"/>
                            </p:stCondLst>
                            <p:childTnLst>
                              <p:par>
                                <p:cTn id="28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88000"/>
                            </p:stCondLst>
                            <p:childTnLst>
                              <p:par>
                                <p:cTn id="29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89000"/>
                            </p:stCondLst>
                            <p:childTnLst>
                              <p:par>
                                <p:cTn id="29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90000"/>
                            </p:stCondLst>
                            <p:childTnLst>
                              <p:par>
                                <p:cTn id="30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91000"/>
                            </p:stCondLst>
                            <p:childTnLst>
                              <p:par>
                                <p:cTn id="30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92000"/>
                            </p:stCondLst>
                            <p:childTnLst>
                              <p:par>
                                <p:cTn id="314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93000"/>
                            </p:stCondLst>
                            <p:childTnLst>
                              <p:par>
                                <p:cTn id="320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1607</TotalTime>
  <Words>259</Words>
  <Application>Microsoft Office PowerPoint</Application>
  <PresentationFormat>On-screen Show (16:10)</PresentationFormat>
  <Paragraphs>56</Paragraphs>
  <Slides>9</Slides>
  <Notes>2</Notes>
  <HiddenSlides>0</HiddenSlides>
  <MMClips>3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.VnArial</vt:lpstr>
      <vt:lpstr>Calibri</vt:lpstr>
      <vt:lpstr>.VnAvant</vt:lpstr>
      <vt:lpstr>Tahoma</vt:lpstr>
      <vt:lpstr>.VnTifani Heavy</vt:lpstr>
      <vt:lpstr>宋体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Techsi.vn</cp:lastModifiedBy>
  <cp:revision>235</cp:revision>
  <dcterms:created xsi:type="dcterms:W3CDTF">2020-02-10T09:35:50Z</dcterms:created>
  <dcterms:modified xsi:type="dcterms:W3CDTF">2022-12-06T03:03:52Z</dcterms:modified>
</cp:coreProperties>
</file>