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256" r:id="rId3"/>
    <p:sldId id="257" r:id="rId4"/>
    <p:sldId id="384" r:id="rId5"/>
    <p:sldId id="377" r:id="rId6"/>
    <p:sldId id="380" r:id="rId7"/>
    <p:sldId id="367" r:id="rId8"/>
    <p:sldId id="395" r:id="rId9"/>
    <p:sldId id="366" r:id="rId10"/>
    <p:sldId id="386" r:id="rId11"/>
    <p:sldId id="389" r:id="rId12"/>
    <p:sldId id="390" r:id="rId13"/>
    <p:sldId id="391" r:id="rId14"/>
    <p:sldId id="392" r:id="rId15"/>
    <p:sldId id="393" r:id="rId16"/>
    <p:sldId id="394" r:id="rId17"/>
  </p:sldIdLst>
  <p:sldSz cx="9144000" cy="5715000" type="screen16x10"/>
  <p:notesSz cx="6858000" cy="9144000"/>
  <p:embeddedFontLst>
    <p:embeddedFont>
      <p:font typeface=".VnTifani Heavy" pitchFamily="34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.VnAvant" pitchFamily="34" charset="0"/>
      <p:regular r:id="rId24"/>
      <p:bold r:id="rId25"/>
      <p:italic r:id="rId26"/>
      <p:boldItalic r:id="rId27"/>
    </p:embeddedFont>
    <p:embeddedFont>
      <p:font typeface="Tahoma" pitchFamily="34" charset="0"/>
      <p:regular r:id="rId28"/>
      <p:bold r:id="rId29"/>
    </p:embeddedFont>
    <p:embeddedFont>
      <p:font typeface="VNI-Juni" pitchFamily="2" charset="0"/>
      <p:regular r:id="rId30"/>
    </p:embeddedFont>
    <p:embeddedFont>
      <p:font typeface="宋体" charset="-122"/>
      <p:regular r:id="rId31"/>
    </p:embeddedFont>
    <p:embeddedFont>
      <p:font typeface=".VnArial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CC0099"/>
    <a:srgbClr val="0066CC"/>
    <a:srgbClr val="FF66FF"/>
    <a:srgbClr val="FFFF99"/>
    <a:srgbClr val="FFCCFF"/>
    <a:srgbClr val="99FFCC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5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microsoft.com/office/2007/relationships/hdphoto" Target="../media/hdphoto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3.xml"/><Relationship Id="rId7" Type="http://schemas.openxmlformats.org/officeDocument/2006/relationships/image" Target="../media/image15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03420"/>
          </a:xfrm>
          <a:prstGeom prst="rect">
            <a:avLst/>
          </a:prstGeom>
        </p:spPr>
      </p:pic>
      <p:pic>
        <p:nvPicPr>
          <p:cNvPr id="2" name="mau ao chu bo d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3" b="12817"/>
          <a:stretch/>
        </p:blipFill>
        <p:spPr>
          <a:xfrm>
            <a:off x="1103084" y="638281"/>
            <a:ext cx="7180879" cy="4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1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jerry</a:t>
            </a:r>
            <a:endParaRPr lang="en-US" sz="4800" b="1" dirty="0">
              <a:solidFill>
                <a:srgbClr val="FFFF00"/>
              </a:solidFill>
              <a:latin typeface="VNI-Ju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dân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Chú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bộ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đội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Lái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xe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nhân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1: Ai </a:t>
              </a:r>
              <a:r>
                <a:rPr lang="en-US" sz="2800" b="1" dirty="0" err="1" smtClean="0"/>
                <a:t>là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người</a:t>
              </a:r>
              <a:r>
                <a:rPr lang="en-US" sz="2800" b="1" dirty="0" smtClean="0"/>
                <a:t> hi </a:t>
              </a:r>
              <a:r>
                <a:rPr lang="en-US" sz="2800" b="1" dirty="0" err="1" smtClean="0"/>
                <a:t>sinh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xương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máu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bảo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vệ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tổ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quốc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4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Tử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sĩ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Liệt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sĩ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Chiến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sĩ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có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818741"/>
            <a:ext cx="9144000" cy="896257"/>
            <a:chOff x="0" y="4336868"/>
            <a:chExt cx="9144000" cy="806632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336868"/>
              <a:ext cx="8991600" cy="730432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/>
                <a:t>Câu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hỏi</a:t>
              </a:r>
              <a:r>
                <a:rPr lang="en-US" sz="2400" b="1" dirty="0" smtClean="0"/>
                <a:t> 2: </a:t>
              </a:r>
              <a:r>
                <a:rPr lang="en-US" sz="2400" b="1" dirty="0" err="1" smtClean="0"/>
                <a:t>Những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người</a:t>
              </a:r>
              <a:r>
                <a:rPr lang="en-US" sz="2400" b="1" dirty="0" smtClean="0"/>
                <a:t> hi </a:t>
              </a:r>
              <a:r>
                <a:rPr lang="en-US" sz="2400" b="1" dirty="0" err="1" smtClean="0"/>
                <a:t>sinh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khi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làm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nhiệm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vụ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bảo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vệ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tổ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quốc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được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nhà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nước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truy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tặng</a:t>
              </a:r>
              <a:r>
                <a:rPr lang="en-US" sz="2400" b="1" dirty="0" smtClean="0"/>
                <a:t>  </a:t>
              </a:r>
              <a:r>
                <a:rPr lang="en-US" sz="2400" b="1" dirty="0" err="1" smtClean="0"/>
                <a:t>gì</a:t>
              </a:r>
              <a:r>
                <a:rPr lang="en-US" sz="2400" b="1" dirty="0" smtClean="0"/>
                <a:t>?</a:t>
              </a:r>
              <a:endParaRPr lang="en-US" sz="24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2770571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63493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làm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gì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Biết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ơn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467429" y="634933"/>
            <a:ext cx="20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Kệ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người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lớn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Thờ</a:t>
            </a:r>
            <a:r>
              <a:rPr lang="es-ES_tradnl" sz="2000" b="1" dirty="0" smtClean="0">
                <a:solidFill>
                  <a:srgbClr val="0000CC"/>
                </a:solidFill>
              </a:rPr>
              <a:t> ơ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</a:rPr>
                <a:t>Câu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hỏi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3: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Để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ghi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nhớ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công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lao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của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các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anh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hùng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liệt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sĩ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chúng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ta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cần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làm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gì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?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8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C.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Đáp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nghĩa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B.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Vô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ơn</a:t>
            </a:r>
            <a:r>
              <a:rPr lang="es-ES_tradnl" sz="1600" b="1" dirty="0" smtClean="0">
                <a:solidFill>
                  <a:srgbClr val="008000"/>
                </a:solidFill>
              </a:rPr>
              <a:t>,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bạc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nghĩa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D.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Nhớ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nguồn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A.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Biết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ơn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/>
                <a:t>Câu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hỏi</a:t>
              </a:r>
              <a:r>
                <a:rPr lang="en-US" sz="2400" b="1" dirty="0" smtClean="0"/>
                <a:t> 4: </a:t>
              </a:r>
              <a:r>
                <a:rPr lang="en-US" sz="2400" b="1" dirty="0" err="1" smtClean="0"/>
                <a:t>Chúng</a:t>
              </a:r>
              <a:r>
                <a:rPr lang="en-US" sz="2400" b="1" dirty="0" smtClean="0"/>
                <a:t> ta </a:t>
              </a:r>
              <a:r>
                <a:rPr lang="en-US" sz="2400" b="1" dirty="0" err="1" smtClean="0"/>
                <a:t>cần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lên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án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hành</a:t>
              </a:r>
              <a:r>
                <a:rPr lang="en-US" sz="2400" b="1" dirty="0" smtClean="0"/>
                <a:t> vi </a:t>
              </a:r>
              <a:r>
                <a:rPr lang="en-US" sz="2400" b="1" dirty="0" err="1" smtClean="0"/>
                <a:t>nào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đối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với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người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có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công</a:t>
              </a:r>
              <a:r>
                <a:rPr lang="en-US" sz="2400" b="1" dirty="0" smtClean="0"/>
                <a:t>?</a:t>
              </a:r>
              <a:endParaRPr lang="en-US" sz="24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1886" y="304800"/>
            <a:ext cx="836022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14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BÀY TỎ LÒNG BIẾT ƠN</a:t>
            </a:r>
            <a:endParaRPr lang="en-US" sz="496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86" y="1943823"/>
            <a:ext cx="6253770" cy="3654801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541" y="121675"/>
            <a:ext cx="7184428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5" y="3366405"/>
            <a:ext cx="2731008" cy="173126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29" y="1231388"/>
            <a:ext cx="2716494" cy="181051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130633" y="1083247"/>
            <a:ext cx="59543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ới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thuong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ý: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endParaRPr 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huẩn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endParaRPr 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khác</a:t>
            </a:r>
            <a:endParaRPr 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ới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endParaRPr 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684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7372" y="1546925"/>
            <a:ext cx="56242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hi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gìn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đau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đau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6080" y="1078262"/>
            <a:ext cx="2000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40334" y="159656"/>
            <a:ext cx="5696265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hùng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34" y="838708"/>
            <a:ext cx="5163312" cy="4443984"/>
          </a:xfrm>
          <a:prstGeom prst="rect">
            <a:avLst/>
          </a:prstGeom>
          <a:effectLst>
            <a:glow rad="101600">
              <a:srgbClr val="CC009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073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61945" y="1286578"/>
            <a:ext cx="5642169" cy="4341338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liệt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sĩ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quê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hào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quê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hương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hắp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tưởng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niệm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- 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hia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sẻ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than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nghiệm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31" y="2042357"/>
            <a:ext cx="3190856" cy="2746321"/>
          </a:xfrm>
          <a:prstGeom prst="rect">
            <a:avLst/>
          </a:prstGeom>
          <a:effectLst>
            <a:glow rad="101600">
              <a:srgbClr val="CC009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54468758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15"/>
            <a:ext cx="9114969" cy="57473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9" y="1472174"/>
            <a:ext cx="78776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mát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hi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hùng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hạnh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nay.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6000" y="232224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12" r="986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3" y="29028"/>
            <a:ext cx="726162" cy="10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9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9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5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2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5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4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0257" y="418512"/>
            <a:ext cx="4265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 VỀ CHÚ BỘ ĐỘI</a:t>
            </a:r>
            <a:endParaRPr lang="vi-VN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1" y="950200"/>
            <a:ext cx="7141029" cy="442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285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1596</TotalTime>
  <Words>579</Words>
  <Application>Microsoft Office PowerPoint</Application>
  <PresentationFormat>On-screen Show (16:10)</PresentationFormat>
  <Paragraphs>73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.VnTifani Heavy</vt:lpstr>
      <vt:lpstr>Calibri</vt:lpstr>
      <vt:lpstr>.VnAvant</vt:lpstr>
      <vt:lpstr>Tahoma</vt:lpstr>
      <vt:lpstr>VNI-Juni</vt:lpstr>
      <vt:lpstr>宋体</vt:lpstr>
      <vt:lpstr>.VnArial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Techsi.vn</cp:lastModifiedBy>
  <cp:revision>231</cp:revision>
  <dcterms:created xsi:type="dcterms:W3CDTF">2020-02-10T09:35:50Z</dcterms:created>
  <dcterms:modified xsi:type="dcterms:W3CDTF">2022-12-02T09:14:49Z</dcterms:modified>
</cp:coreProperties>
</file>