
<file path=[Content_Types].xml><?xml version="1.0" encoding="utf-8"?>
<Types xmlns="http://schemas.openxmlformats.org/package/2006/content-types">
  <Default Extension="png" ContentType="image/png"/>
  <Default Extension="mp3" ContentType="audio/m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1" r:id="rId1"/>
  </p:sldMasterIdLst>
  <p:notesMasterIdLst>
    <p:notesMasterId r:id="rId26"/>
  </p:notesMasterIdLst>
  <p:sldIdLst>
    <p:sldId id="256" r:id="rId2"/>
    <p:sldId id="313" r:id="rId3"/>
    <p:sldId id="257" r:id="rId4"/>
    <p:sldId id="314" r:id="rId5"/>
    <p:sldId id="315" r:id="rId6"/>
    <p:sldId id="331" r:id="rId7"/>
    <p:sldId id="316" r:id="rId8"/>
    <p:sldId id="318" r:id="rId9"/>
    <p:sldId id="320" r:id="rId10"/>
    <p:sldId id="319" r:id="rId11"/>
    <p:sldId id="321" r:id="rId12"/>
    <p:sldId id="322" r:id="rId13"/>
    <p:sldId id="266" r:id="rId14"/>
    <p:sldId id="332" r:id="rId15"/>
    <p:sldId id="323" r:id="rId16"/>
    <p:sldId id="317" r:id="rId17"/>
    <p:sldId id="333" r:id="rId18"/>
    <p:sldId id="334" r:id="rId19"/>
    <p:sldId id="326" r:id="rId20"/>
    <p:sldId id="327" r:id="rId21"/>
    <p:sldId id="328" r:id="rId22"/>
    <p:sldId id="329" r:id="rId23"/>
    <p:sldId id="280" r:id="rId24"/>
    <p:sldId id="330" r:id="rId25"/>
  </p:sldIdLst>
  <p:sldSz cx="9144000" cy="5143500" type="screen16x9"/>
  <p:notesSz cx="6858000" cy="9144000"/>
  <p:embeddedFontLst>
    <p:embeddedFont>
      <p:font typeface="Catamaran" panose="020B0604020202020204" charset="0"/>
      <p:regular r:id="rId27"/>
      <p:bold r:id="rId28"/>
    </p:embeddedFont>
    <p:embeddedFont>
      <p:font typeface="Dosis" panose="02010703020202060003" pitchFamily="2" charset="0"/>
      <p:regular r:id="rId29"/>
      <p:bold r:id="rId30"/>
    </p:embeddedFont>
    <p:embeddedFont>
      <p:font typeface="Catamaran Medium" panose="020B0604020202020204" charset="0"/>
      <p:regular r:id="rId31"/>
      <p:bold r:id="rId32"/>
    </p:embeddedFont>
    <p:embeddedFont>
      <p:font typeface="Pacifico" panose="020B0604020202020204" charset="0"/>
      <p:regular r:id="rId33"/>
    </p:embeddedFont>
    <p:embeddedFont>
      <p:font typeface="Comfortaa Medium" panose="020B0604020202020204" charset="0"/>
      <p:regular r:id="rId34"/>
      <p:bold r:id="rId35"/>
    </p:embeddedFont>
    <p:embeddedFont>
      <p:font typeface="Catamaran ExtraBold" panose="020B0604020202020204" charset="0"/>
      <p:bold r:id="rId36"/>
    </p:embeddedFont>
    <p:embeddedFont>
      <p:font typeface="Alfa Slab One" panose="020B0604020202020204" charset="0"/>
      <p:regular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FF8B9C"/>
    <a:srgbClr val="FEFAE7"/>
    <a:srgbClr val="FD4345"/>
    <a:srgbClr val="FCE888"/>
    <a:srgbClr val="F1FA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64B0772-46EB-4390-882F-C2387CDBC045}">
  <a:tblStyle styleId="{364B0772-46EB-4390-882F-C2387CDBC04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838" autoAdjust="0"/>
    <p:restoredTop sz="94660"/>
  </p:normalViewPr>
  <p:slideViewPr>
    <p:cSldViewPr snapToGrid="0">
      <p:cViewPr varScale="1">
        <p:scale>
          <a:sx n="94" d="100"/>
          <a:sy n="94" d="100"/>
        </p:scale>
        <p:origin x="69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59915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38331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4796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4961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13033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72012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8961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958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ddba04b64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ddba04b64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1"/>
        <p:cNvGrpSpPr/>
        <p:nvPr/>
      </p:nvGrpSpPr>
      <p:grpSpPr>
        <a:xfrm>
          <a:off x="0" y="0"/>
          <a:ext cx="0" cy="0"/>
          <a:chOff x="0" y="0"/>
          <a:chExt cx="0" cy="0"/>
        </a:xfrm>
      </p:grpSpPr>
      <p:sp>
        <p:nvSpPr>
          <p:cNvPr id="2132" name="Google Shape;21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3" name="Google Shape;21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779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4"/>
        <p:cNvGrpSpPr/>
        <p:nvPr/>
      </p:nvGrpSpPr>
      <p:grpSpPr>
        <a:xfrm>
          <a:off x="0" y="0"/>
          <a:ext cx="0" cy="0"/>
          <a:chOff x="0" y="0"/>
          <a:chExt cx="0" cy="0"/>
        </a:xfrm>
      </p:grpSpPr>
      <p:sp>
        <p:nvSpPr>
          <p:cNvPr id="2855" name="Google Shape;2855;gddba04b644_0_6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6" name="Google Shape;2856;gddba04b644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1030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gb4b3bfebba_0_5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4" name="Google Shape;2144;gb4b3bfebba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5"/>
        <p:cNvGrpSpPr/>
        <p:nvPr/>
      </p:nvGrpSpPr>
      <p:grpSpPr>
        <a:xfrm>
          <a:off x="0" y="0"/>
          <a:ext cx="0" cy="0"/>
          <a:chOff x="0" y="0"/>
          <a:chExt cx="0" cy="0"/>
        </a:xfrm>
      </p:grpSpPr>
      <p:sp>
        <p:nvSpPr>
          <p:cNvPr id="2296" name="Google Shape;2296;gddba04b64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7" name="Google Shape;2297;gddba04b64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7470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924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1196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5372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181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5"/>
        <p:cNvGrpSpPr/>
        <p:nvPr/>
      </p:nvGrpSpPr>
      <p:grpSpPr>
        <a:xfrm>
          <a:off x="0" y="0"/>
          <a:ext cx="0" cy="0"/>
          <a:chOff x="0" y="0"/>
          <a:chExt cx="0" cy="0"/>
        </a:xfrm>
      </p:grpSpPr>
      <p:sp>
        <p:nvSpPr>
          <p:cNvPr id="2336" name="Google Shape;2336;gddba04b644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7" name="Google Shape;2337;gddba04b644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8399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80000"/>
          </a:blip>
          <a:stretch>
            <a:fillRect/>
          </a:stretch>
        </p:blipFill>
        <p:spPr>
          <a:xfrm>
            <a:off x="0" y="0"/>
            <a:ext cx="9144000" cy="5143500"/>
          </a:xfrm>
          <a:prstGeom prst="rect">
            <a:avLst/>
          </a:prstGeom>
          <a:noFill/>
          <a:ln>
            <a:noFill/>
          </a:ln>
        </p:spPr>
      </p:pic>
      <p:sp>
        <p:nvSpPr>
          <p:cNvPr id="10" name="Google Shape;10;p2"/>
          <p:cNvSpPr txBox="1">
            <a:spLocks noGrp="1"/>
          </p:cNvSpPr>
          <p:nvPr>
            <p:ph type="ctrTitle"/>
          </p:nvPr>
        </p:nvSpPr>
        <p:spPr>
          <a:xfrm>
            <a:off x="1942050" y="1399074"/>
            <a:ext cx="5259900" cy="1631700"/>
          </a:xfrm>
          <a:prstGeom prst="rect">
            <a:avLst/>
          </a:prstGeom>
        </p:spPr>
        <p:txBody>
          <a:bodyPr spcFirstLastPara="1" wrap="square" lIns="91425" tIns="91425" rIns="91425" bIns="91425" anchor="ctr" anchorCtr="0">
            <a:noAutofit/>
          </a:bodyPr>
          <a:lstStyle>
            <a:lvl1pPr lvl="0" rtl="0">
              <a:spcBef>
                <a:spcPts val="0"/>
              </a:spcBef>
              <a:spcAft>
                <a:spcPts val="0"/>
              </a:spcAft>
              <a:buSzPts val="5200"/>
              <a:buNone/>
              <a:defRPr sz="5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059200" y="3419076"/>
            <a:ext cx="5025600" cy="2025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Font typeface="Dosis"/>
              <a:buNone/>
              <a:defRPr sz="1800">
                <a:latin typeface="Catamaran Medium"/>
                <a:ea typeface="Catamaran Medium"/>
                <a:cs typeface="Catamaran Medium"/>
                <a:sym typeface="Catamaran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12" name="Google Shape;12;p2"/>
          <p:cNvGrpSpPr/>
          <p:nvPr/>
        </p:nvGrpSpPr>
        <p:grpSpPr>
          <a:xfrm>
            <a:off x="5292485" y="3880339"/>
            <a:ext cx="3851452" cy="1263131"/>
            <a:chOff x="238125" y="548775"/>
            <a:chExt cx="2842400" cy="932200"/>
          </a:xfrm>
        </p:grpSpPr>
        <p:sp>
          <p:nvSpPr>
            <p:cNvPr id="13" name="Google Shape;13;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5;p2"/>
          <p:cNvGrpSpPr/>
          <p:nvPr/>
        </p:nvGrpSpPr>
        <p:grpSpPr>
          <a:xfrm rot="10800000" flipH="1">
            <a:off x="5292553" y="11248"/>
            <a:ext cx="3851452" cy="1263131"/>
            <a:chOff x="238125" y="548775"/>
            <a:chExt cx="2842400" cy="932200"/>
          </a:xfrm>
        </p:grpSpPr>
        <p:sp>
          <p:nvSpPr>
            <p:cNvPr id="16" name="Google Shape;16;p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353338" y="3880350"/>
            <a:ext cx="719750" cy="789225"/>
            <a:chOff x="641925" y="383000"/>
            <a:chExt cx="719750" cy="789225"/>
          </a:xfrm>
        </p:grpSpPr>
        <p:sp>
          <p:nvSpPr>
            <p:cNvPr id="19" name="Google Shape;19;p2"/>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 name="Google Shape;35;p2"/>
          <p:cNvGrpSpPr/>
          <p:nvPr/>
        </p:nvGrpSpPr>
        <p:grpSpPr>
          <a:xfrm rot="-949166">
            <a:off x="350157" y="1714635"/>
            <a:ext cx="441819" cy="815168"/>
            <a:chOff x="1400150" y="238125"/>
            <a:chExt cx="388525" cy="716900"/>
          </a:xfrm>
        </p:grpSpPr>
        <p:sp>
          <p:nvSpPr>
            <p:cNvPr id="36" name="Google Shape;36;p2"/>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 name="Google Shape;42;p2"/>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 name="Google Shape;43;p2"/>
          <p:cNvGrpSpPr/>
          <p:nvPr/>
        </p:nvGrpSpPr>
        <p:grpSpPr>
          <a:xfrm>
            <a:off x="4297638" y="193850"/>
            <a:ext cx="548725" cy="598600"/>
            <a:chOff x="5261300" y="4859875"/>
            <a:chExt cx="548725" cy="598600"/>
          </a:xfrm>
        </p:grpSpPr>
        <p:sp>
          <p:nvSpPr>
            <p:cNvPr id="44" name="Google Shape;44;p2"/>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 name="Google Shape;52;p2"/>
          <p:cNvGrpSpPr/>
          <p:nvPr/>
        </p:nvGrpSpPr>
        <p:grpSpPr>
          <a:xfrm rot="699672">
            <a:off x="8143286" y="2172029"/>
            <a:ext cx="575003" cy="799457"/>
            <a:chOff x="2270250" y="238125"/>
            <a:chExt cx="513575" cy="714050"/>
          </a:xfrm>
        </p:grpSpPr>
        <p:sp>
          <p:nvSpPr>
            <p:cNvPr id="53" name="Google Shape;53;p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 name="Google Shape;67;p2"/>
          <p:cNvGrpSpPr/>
          <p:nvPr/>
        </p:nvGrpSpPr>
        <p:grpSpPr>
          <a:xfrm>
            <a:off x="8154588" y="3411563"/>
            <a:ext cx="798125" cy="1094450"/>
            <a:chOff x="532675" y="3247050"/>
            <a:chExt cx="798125" cy="1094450"/>
          </a:xfrm>
        </p:grpSpPr>
        <p:sp>
          <p:nvSpPr>
            <p:cNvPr id="68" name="Google Shape;68;p2"/>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2"/>
          <p:cNvGrpSpPr/>
          <p:nvPr/>
        </p:nvGrpSpPr>
        <p:grpSpPr>
          <a:xfrm>
            <a:off x="3711025" y="4328000"/>
            <a:ext cx="1721950" cy="1631825"/>
            <a:chOff x="3711025" y="4328000"/>
            <a:chExt cx="1721950" cy="1631825"/>
          </a:xfrm>
        </p:grpSpPr>
        <p:sp>
          <p:nvSpPr>
            <p:cNvPr id="72" name="Google Shape;72;p2"/>
            <p:cNvSpPr/>
            <p:nvPr/>
          </p:nvSpPr>
          <p:spPr>
            <a:xfrm>
              <a:off x="4465375" y="5787500"/>
              <a:ext cx="213225" cy="172325"/>
            </a:xfrm>
            <a:custGeom>
              <a:avLst/>
              <a:gdLst/>
              <a:ahLst/>
              <a:cxnLst/>
              <a:rect l="l" t="t" r="r" b="b"/>
              <a:pathLst>
                <a:path w="8529" h="6893" extrusionOk="0">
                  <a:moveTo>
                    <a:pt x="4256" y="0"/>
                  </a:moveTo>
                  <a:lnTo>
                    <a:pt x="3816" y="18"/>
                  </a:lnTo>
                  <a:lnTo>
                    <a:pt x="3394" y="70"/>
                  </a:lnTo>
                  <a:lnTo>
                    <a:pt x="2990" y="158"/>
                  </a:lnTo>
                  <a:lnTo>
                    <a:pt x="2603" y="281"/>
                  </a:lnTo>
                  <a:lnTo>
                    <a:pt x="2234" y="422"/>
                  </a:lnTo>
                  <a:lnTo>
                    <a:pt x="1882" y="598"/>
                  </a:lnTo>
                  <a:lnTo>
                    <a:pt x="1548" y="791"/>
                  </a:lnTo>
                  <a:lnTo>
                    <a:pt x="1249" y="1020"/>
                  </a:lnTo>
                  <a:lnTo>
                    <a:pt x="968" y="1266"/>
                  </a:lnTo>
                  <a:lnTo>
                    <a:pt x="721" y="1530"/>
                  </a:lnTo>
                  <a:lnTo>
                    <a:pt x="510" y="1811"/>
                  </a:lnTo>
                  <a:lnTo>
                    <a:pt x="335" y="2110"/>
                  </a:lnTo>
                  <a:lnTo>
                    <a:pt x="194" y="2427"/>
                  </a:lnTo>
                  <a:lnTo>
                    <a:pt x="88" y="2761"/>
                  </a:lnTo>
                  <a:lnTo>
                    <a:pt x="53" y="2919"/>
                  </a:lnTo>
                  <a:lnTo>
                    <a:pt x="18" y="3095"/>
                  </a:lnTo>
                  <a:lnTo>
                    <a:pt x="0" y="3271"/>
                  </a:lnTo>
                  <a:lnTo>
                    <a:pt x="0" y="3447"/>
                  </a:lnTo>
                  <a:lnTo>
                    <a:pt x="0" y="3622"/>
                  </a:lnTo>
                  <a:lnTo>
                    <a:pt x="18" y="3798"/>
                  </a:lnTo>
                  <a:lnTo>
                    <a:pt x="53" y="3974"/>
                  </a:lnTo>
                  <a:lnTo>
                    <a:pt x="88" y="4150"/>
                  </a:lnTo>
                  <a:lnTo>
                    <a:pt x="194" y="4466"/>
                  </a:lnTo>
                  <a:lnTo>
                    <a:pt x="335" y="4783"/>
                  </a:lnTo>
                  <a:lnTo>
                    <a:pt x="510" y="5082"/>
                  </a:lnTo>
                  <a:lnTo>
                    <a:pt x="721" y="5381"/>
                  </a:lnTo>
                  <a:lnTo>
                    <a:pt x="968" y="5645"/>
                  </a:lnTo>
                  <a:lnTo>
                    <a:pt x="1249" y="5891"/>
                  </a:lnTo>
                  <a:lnTo>
                    <a:pt x="1548" y="6102"/>
                  </a:lnTo>
                  <a:lnTo>
                    <a:pt x="1882" y="6295"/>
                  </a:lnTo>
                  <a:lnTo>
                    <a:pt x="2234" y="6471"/>
                  </a:lnTo>
                  <a:lnTo>
                    <a:pt x="2603" y="6629"/>
                  </a:lnTo>
                  <a:lnTo>
                    <a:pt x="2990" y="6735"/>
                  </a:lnTo>
                  <a:lnTo>
                    <a:pt x="3394" y="6823"/>
                  </a:lnTo>
                  <a:lnTo>
                    <a:pt x="3816" y="6875"/>
                  </a:lnTo>
                  <a:lnTo>
                    <a:pt x="4256" y="6893"/>
                  </a:lnTo>
                  <a:lnTo>
                    <a:pt x="4695" y="6875"/>
                  </a:lnTo>
                  <a:lnTo>
                    <a:pt x="5117" y="6823"/>
                  </a:lnTo>
                  <a:lnTo>
                    <a:pt x="5522" y="6735"/>
                  </a:lnTo>
                  <a:lnTo>
                    <a:pt x="5926" y="6629"/>
                  </a:lnTo>
                  <a:lnTo>
                    <a:pt x="6296" y="6471"/>
                  </a:lnTo>
                  <a:lnTo>
                    <a:pt x="6647" y="6295"/>
                  </a:lnTo>
                  <a:lnTo>
                    <a:pt x="6981" y="6102"/>
                  </a:lnTo>
                  <a:lnTo>
                    <a:pt x="7280" y="5891"/>
                  </a:lnTo>
                  <a:lnTo>
                    <a:pt x="7544" y="5645"/>
                  </a:lnTo>
                  <a:lnTo>
                    <a:pt x="7790" y="5381"/>
                  </a:lnTo>
                  <a:lnTo>
                    <a:pt x="8001" y="5082"/>
                  </a:lnTo>
                  <a:lnTo>
                    <a:pt x="8195" y="4783"/>
                  </a:lnTo>
                  <a:lnTo>
                    <a:pt x="8335" y="4466"/>
                  </a:lnTo>
                  <a:lnTo>
                    <a:pt x="8441" y="4150"/>
                  </a:lnTo>
                  <a:lnTo>
                    <a:pt x="8476" y="3974"/>
                  </a:lnTo>
                  <a:lnTo>
                    <a:pt x="8511" y="3798"/>
                  </a:lnTo>
                  <a:lnTo>
                    <a:pt x="8511" y="3622"/>
                  </a:lnTo>
                  <a:lnTo>
                    <a:pt x="8529" y="3447"/>
                  </a:lnTo>
                  <a:lnTo>
                    <a:pt x="8511" y="3271"/>
                  </a:lnTo>
                  <a:lnTo>
                    <a:pt x="8511" y="3095"/>
                  </a:lnTo>
                  <a:lnTo>
                    <a:pt x="8476" y="2919"/>
                  </a:lnTo>
                  <a:lnTo>
                    <a:pt x="8441" y="2761"/>
                  </a:lnTo>
                  <a:lnTo>
                    <a:pt x="8335" y="2427"/>
                  </a:lnTo>
                  <a:lnTo>
                    <a:pt x="8195" y="2110"/>
                  </a:lnTo>
                  <a:lnTo>
                    <a:pt x="8001" y="1811"/>
                  </a:lnTo>
                  <a:lnTo>
                    <a:pt x="7790" y="1530"/>
                  </a:lnTo>
                  <a:lnTo>
                    <a:pt x="7544" y="1266"/>
                  </a:lnTo>
                  <a:lnTo>
                    <a:pt x="7280" y="1020"/>
                  </a:lnTo>
                  <a:lnTo>
                    <a:pt x="6981" y="791"/>
                  </a:lnTo>
                  <a:lnTo>
                    <a:pt x="6647" y="598"/>
                  </a:lnTo>
                  <a:lnTo>
                    <a:pt x="6296" y="422"/>
                  </a:lnTo>
                  <a:lnTo>
                    <a:pt x="5926" y="281"/>
                  </a:lnTo>
                  <a:lnTo>
                    <a:pt x="5522" y="158"/>
                  </a:lnTo>
                  <a:lnTo>
                    <a:pt x="5117" y="70"/>
                  </a:lnTo>
                  <a:lnTo>
                    <a:pt x="4695" y="18"/>
                  </a:lnTo>
                  <a:lnTo>
                    <a:pt x="42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3711025" y="4536375"/>
              <a:ext cx="860750" cy="1389175"/>
            </a:xfrm>
            <a:custGeom>
              <a:avLst/>
              <a:gdLst/>
              <a:ahLst/>
              <a:cxnLst/>
              <a:rect l="l" t="t" r="r" b="b"/>
              <a:pathLst>
                <a:path w="34430" h="55567" extrusionOk="0">
                  <a:moveTo>
                    <a:pt x="0" y="1"/>
                  </a:moveTo>
                  <a:lnTo>
                    <a:pt x="0" y="49113"/>
                  </a:lnTo>
                  <a:lnTo>
                    <a:pt x="34430" y="55566"/>
                  </a:lnTo>
                  <a:lnTo>
                    <a:pt x="34430" y="6472"/>
                  </a:lnTo>
                  <a:lnTo>
                    <a:pt x="0"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711025" y="4496825"/>
              <a:ext cx="860750" cy="1389150"/>
            </a:xfrm>
            <a:custGeom>
              <a:avLst/>
              <a:gdLst/>
              <a:ahLst/>
              <a:cxnLst/>
              <a:rect l="l" t="t" r="r" b="b"/>
              <a:pathLst>
                <a:path w="34430" h="55566" extrusionOk="0">
                  <a:moveTo>
                    <a:pt x="0" y="0"/>
                  </a:moveTo>
                  <a:lnTo>
                    <a:pt x="0" y="49095"/>
                  </a:lnTo>
                  <a:lnTo>
                    <a:pt x="34430" y="55566"/>
                  </a:lnTo>
                  <a:lnTo>
                    <a:pt x="34430" y="6453"/>
                  </a:lnTo>
                  <a:lnTo>
                    <a:pt x="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571750" y="4536375"/>
              <a:ext cx="861225" cy="1389175"/>
            </a:xfrm>
            <a:custGeom>
              <a:avLst/>
              <a:gdLst/>
              <a:ahLst/>
              <a:cxnLst/>
              <a:rect l="l" t="t" r="r" b="b"/>
              <a:pathLst>
                <a:path w="34449" h="55567" extrusionOk="0">
                  <a:moveTo>
                    <a:pt x="34448" y="1"/>
                  </a:moveTo>
                  <a:lnTo>
                    <a:pt x="1" y="6472"/>
                  </a:lnTo>
                  <a:lnTo>
                    <a:pt x="1" y="55566"/>
                  </a:lnTo>
                  <a:lnTo>
                    <a:pt x="34448" y="49113"/>
                  </a:lnTo>
                  <a:lnTo>
                    <a:pt x="34448" y="1"/>
                  </a:lnTo>
                  <a:close/>
                </a:path>
              </a:pathLst>
            </a:custGeom>
            <a:solidFill>
              <a:schemeClr val="accent5"/>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571750" y="4496825"/>
              <a:ext cx="861225" cy="1389150"/>
            </a:xfrm>
            <a:custGeom>
              <a:avLst/>
              <a:gdLst/>
              <a:ahLst/>
              <a:cxnLst/>
              <a:rect l="l" t="t" r="r" b="b"/>
              <a:pathLst>
                <a:path w="34449" h="55566" extrusionOk="0">
                  <a:moveTo>
                    <a:pt x="34448" y="0"/>
                  </a:moveTo>
                  <a:lnTo>
                    <a:pt x="1" y="6453"/>
                  </a:lnTo>
                  <a:lnTo>
                    <a:pt x="1" y="55566"/>
                  </a:lnTo>
                  <a:lnTo>
                    <a:pt x="34448" y="49095"/>
                  </a:lnTo>
                  <a:lnTo>
                    <a:pt x="344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3763325" y="4473525"/>
              <a:ext cx="808450" cy="1373325"/>
            </a:xfrm>
            <a:custGeom>
              <a:avLst/>
              <a:gdLst/>
              <a:ahLst/>
              <a:cxnLst/>
              <a:rect l="l" t="t" r="r" b="b"/>
              <a:pathLst>
                <a:path w="32338" h="54933" extrusionOk="0">
                  <a:moveTo>
                    <a:pt x="1" y="0"/>
                  </a:moveTo>
                  <a:lnTo>
                    <a:pt x="1" y="48691"/>
                  </a:lnTo>
                  <a:lnTo>
                    <a:pt x="1021" y="48603"/>
                  </a:lnTo>
                  <a:lnTo>
                    <a:pt x="2040" y="48532"/>
                  </a:lnTo>
                  <a:lnTo>
                    <a:pt x="3025" y="48480"/>
                  </a:lnTo>
                  <a:lnTo>
                    <a:pt x="4010" y="48444"/>
                  </a:lnTo>
                  <a:lnTo>
                    <a:pt x="4977" y="48427"/>
                  </a:lnTo>
                  <a:lnTo>
                    <a:pt x="5909" y="48409"/>
                  </a:lnTo>
                  <a:lnTo>
                    <a:pt x="7755" y="48409"/>
                  </a:lnTo>
                  <a:lnTo>
                    <a:pt x="8634" y="48444"/>
                  </a:lnTo>
                  <a:lnTo>
                    <a:pt x="9514" y="48480"/>
                  </a:lnTo>
                  <a:lnTo>
                    <a:pt x="10375" y="48515"/>
                  </a:lnTo>
                  <a:lnTo>
                    <a:pt x="11202" y="48567"/>
                  </a:lnTo>
                  <a:lnTo>
                    <a:pt x="12028" y="48638"/>
                  </a:lnTo>
                  <a:lnTo>
                    <a:pt x="12837" y="48708"/>
                  </a:lnTo>
                  <a:lnTo>
                    <a:pt x="14402" y="48866"/>
                  </a:lnTo>
                  <a:lnTo>
                    <a:pt x="15897" y="49077"/>
                  </a:lnTo>
                  <a:lnTo>
                    <a:pt x="17321" y="49306"/>
                  </a:lnTo>
                  <a:lnTo>
                    <a:pt x="18675" y="49570"/>
                  </a:lnTo>
                  <a:lnTo>
                    <a:pt x="19959" y="49833"/>
                  </a:lnTo>
                  <a:lnTo>
                    <a:pt x="21189" y="50132"/>
                  </a:lnTo>
                  <a:lnTo>
                    <a:pt x="22350" y="50449"/>
                  </a:lnTo>
                  <a:lnTo>
                    <a:pt x="23440" y="50783"/>
                  </a:lnTo>
                  <a:lnTo>
                    <a:pt x="24478" y="51117"/>
                  </a:lnTo>
                  <a:lnTo>
                    <a:pt x="25445" y="51451"/>
                  </a:lnTo>
                  <a:lnTo>
                    <a:pt x="26342" y="51785"/>
                  </a:lnTo>
                  <a:lnTo>
                    <a:pt x="27186" y="52137"/>
                  </a:lnTo>
                  <a:lnTo>
                    <a:pt x="27942" y="52471"/>
                  </a:lnTo>
                  <a:lnTo>
                    <a:pt x="28663" y="52788"/>
                  </a:lnTo>
                  <a:lnTo>
                    <a:pt x="29296" y="53104"/>
                  </a:lnTo>
                  <a:lnTo>
                    <a:pt x="29876" y="53403"/>
                  </a:lnTo>
                  <a:lnTo>
                    <a:pt x="30404" y="53702"/>
                  </a:lnTo>
                  <a:lnTo>
                    <a:pt x="30861" y="53966"/>
                  </a:lnTo>
                  <a:lnTo>
                    <a:pt x="31265" y="54194"/>
                  </a:lnTo>
                  <a:lnTo>
                    <a:pt x="31863" y="54581"/>
                  </a:lnTo>
                  <a:lnTo>
                    <a:pt x="32232" y="54845"/>
                  </a:lnTo>
                  <a:lnTo>
                    <a:pt x="32338" y="54933"/>
                  </a:lnTo>
                  <a:lnTo>
                    <a:pt x="32338" y="9232"/>
                  </a:lnTo>
                  <a:lnTo>
                    <a:pt x="31793" y="8792"/>
                  </a:lnTo>
                  <a:lnTo>
                    <a:pt x="31230" y="8370"/>
                  </a:lnTo>
                  <a:lnTo>
                    <a:pt x="30650" y="7948"/>
                  </a:lnTo>
                  <a:lnTo>
                    <a:pt x="30069" y="7544"/>
                  </a:lnTo>
                  <a:lnTo>
                    <a:pt x="29472" y="7157"/>
                  </a:lnTo>
                  <a:lnTo>
                    <a:pt x="28856" y="6788"/>
                  </a:lnTo>
                  <a:lnTo>
                    <a:pt x="28241" y="6418"/>
                  </a:lnTo>
                  <a:lnTo>
                    <a:pt x="27625" y="6084"/>
                  </a:lnTo>
                  <a:lnTo>
                    <a:pt x="26992" y="5750"/>
                  </a:lnTo>
                  <a:lnTo>
                    <a:pt x="26342" y="5416"/>
                  </a:lnTo>
                  <a:lnTo>
                    <a:pt x="25691" y="5117"/>
                  </a:lnTo>
                  <a:lnTo>
                    <a:pt x="25040" y="4818"/>
                  </a:lnTo>
                  <a:lnTo>
                    <a:pt x="24390" y="4519"/>
                  </a:lnTo>
                  <a:lnTo>
                    <a:pt x="23722" y="4255"/>
                  </a:lnTo>
                  <a:lnTo>
                    <a:pt x="23053" y="3992"/>
                  </a:lnTo>
                  <a:lnTo>
                    <a:pt x="22385" y="3728"/>
                  </a:lnTo>
                  <a:lnTo>
                    <a:pt x="21717" y="3499"/>
                  </a:lnTo>
                  <a:lnTo>
                    <a:pt x="21049" y="3253"/>
                  </a:lnTo>
                  <a:lnTo>
                    <a:pt x="19695" y="2831"/>
                  </a:lnTo>
                  <a:lnTo>
                    <a:pt x="18341" y="2444"/>
                  </a:lnTo>
                  <a:lnTo>
                    <a:pt x="17004" y="2093"/>
                  </a:lnTo>
                  <a:lnTo>
                    <a:pt x="15668" y="1776"/>
                  </a:lnTo>
                  <a:lnTo>
                    <a:pt x="14367" y="1477"/>
                  </a:lnTo>
                  <a:lnTo>
                    <a:pt x="13083" y="1231"/>
                  </a:lnTo>
                  <a:lnTo>
                    <a:pt x="11817" y="1002"/>
                  </a:lnTo>
                  <a:lnTo>
                    <a:pt x="10586" y="809"/>
                  </a:lnTo>
                  <a:lnTo>
                    <a:pt x="9408" y="651"/>
                  </a:lnTo>
                  <a:lnTo>
                    <a:pt x="8265" y="510"/>
                  </a:lnTo>
                  <a:lnTo>
                    <a:pt x="7175" y="387"/>
                  </a:lnTo>
                  <a:lnTo>
                    <a:pt x="6138" y="281"/>
                  </a:lnTo>
                  <a:lnTo>
                    <a:pt x="5153" y="211"/>
                  </a:lnTo>
                  <a:lnTo>
                    <a:pt x="4256" y="141"/>
                  </a:lnTo>
                  <a:lnTo>
                    <a:pt x="3412" y="88"/>
                  </a:lnTo>
                  <a:lnTo>
                    <a:pt x="1988" y="35"/>
                  </a:lnTo>
                  <a:lnTo>
                    <a:pt x="91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3797625" y="4396575"/>
              <a:ext cx="774150" cy="1450275"/>
            </a:xfrm>
            <a:custGeom>
              <a:avLst/>
              <a:gdLst/>
              <a:ahLst/>
              <a:cxnLst/>
              <a:rect l="l" t="t" r="r" b="b"/>
              <a:pathLst>
                <a:path w="30966" h="58011" extrusionOk="0">
                  <a:moveTo>
                    <a:pt x="0" y="1"/>
                  </a:moveTo>
                  <a:lnTo>
                    <a:pt x="0" y="48691"/>
                  </a:lnTo>
                  <a:lnTo>
                    <a:pt x="1090" y="48656"/>
                  </a:lnTo>
                  <a:lnTo>
                    <a:pt x="3218" y="48656"/>
                  </a:lnTo>
                  <a:lnTo>
                    <a:pt x="4238" y="48674"/>
                  </a:lnTo>
                  <a:lnTo>
                    <a:pt x="5240" y="48691"/>
                  </a:lnTo>
                  <a:lnTo>
                    <a:pt x="6225" y="48744"/>
                  </a:lnTo>
                  <a:lnTo>
                    <a:pt x="7175" y="48797"/>
                  </a:lnTo>
                  <a:lnTo>
                    <a:pt x="8124" y="48867"/>
                  </a:lnTo>
                  <a:lnTo>
                    <a:pt x="9021" y="48955"/>
                  </a:lnTo>
                  <a:lnTo>
                    <a:pt x="9918" y="49043"/>
                  </a:lnTo>
                  <a:lnTo>
                    <a:pt x="10779" y="49148"/>
                  </a:lnTo>
                  <a:lnTo>
                    <a:pt x="11641" y="49272"/>
                  </a:lnTo>
                  <a:lnTo>
                    <a:pt x="12450" y="49395"/>
                  </a:lnTo>
                  <a:lnTo>
                    <a:pt x="13259" y="49518"/>
                  </a:lnTo>
                  <a:lnTo>
                    <a:pt x="14050" y="49676"/>
                  </a:lnTo>
                  <a:lnTo>
                    <a:pt x="14806" y="49817"/>
                  </a:lnTo>
                  <a:lnTo>
                    <a:pt x="15545" y="49993"/>
                  </a:lnTo>
                  <a:lnTo>
                    <a:pt x="16265" y="50151"/>
                  </a:lnTo>
                  <a:lnTo>
                    <a:pt x="16969" y="50327"/>
                  </a:lnTo>
                  <a:lnTo>
                    <a:pt x="17655" y="50520"/>
                  </a:lnTo>
                  <a:lnTo>
                    <a:pt x="18323" y="50696"/>
                  </a:lnTo>
                  <a:lnTo>
                    <a:pt x="18956" y="50889"/>
                  </a:lnTo>
                  <a:lnTo>
                    <a:pt x="19571" y="51100"/>
                  </a:lnTo>
                  <a:lnTo>
                    <a:pt x="20187" y="51311"/>
                  </a:lnTo>
                  <a:lnTo>
                    <a:pt x="21330" y="51733"/>
                  </a:lnTo>
                  <a:lnTo>
                    <a:pt x="22402" y="52155"/>
                  </a:lnTo>
                  <a:lnTo>
                    <a:pt x="23405" y="52613"/>
                  </a:lnTo>
                  <a:lnTo>
                    <a:pt x="24354" y="53070"/>
                  </a:lnTo>
                  <a:lnTo>
                    <a:pt x="25216" y="53527"/>
                  </a:lnTo>
                  <a:lnTo>
                    <a:pt x="26007" y="53967"/>
                  </a:lnTo>
                  <a:lnTo>
                    <a:pt x="26728" y="54424"/>
                  </a:lnTo>
                  <a:lnTo>
                    <a:pt x="27396" y="54863"/>
                  </a:lnTo>
                  <a:lnTo>
                    <a:pt x="28012" y="55285"/>
                  </a:lnTo>
                  <a:lnTo>
                    <a:pt x="28539" y="55690"/>
                  </a:lnTo>
                  <a:lnTo>
                    <a:pt x="29032" y="56077"/>
                  </a:lnTo>
                  <a:lnTo>
                    <a:pt x="29454" y="56446"/>
                  </a:lnTo>
                  <a:lnTo>
                    <a:pt x="29823" y="56780"/>
                  </a:lnTo>
                  <a:lnTo>
                    <a:pt x="30139" y="57079"/>
                  </a:lnTo>
                  <a:lnTo>
                    <a:pt x="30403" y="57360"/>
                  </a:lnTo>
                  <a:lnTo>
                    <a:pt x="30614" y="57571"/>
                  </a:lnTo>
                  <a:lnTo>
                    <a:pt x="30878" y="57905"/>
                  </a:lnTo>
                  <a:lnTo>
                    <a:pt x="30966" y="58011"/>
                  </a:lnTo>
                  <a:lnTo>
                    <a:pt x="30966" y="12310"/>
                  </a:lnTo>
                  <a:lnTo>
                    <a:pt x="30509" y="11782"/>
                  </a:lnTo>
                  <a:lnTo>
                    <a:pt x="30016" y="11255"/>
                  </a:lnTo>
                  <a:lnTo>
                    <a:pt x="29524" y="10745"/>
                  </a:lnTo>
                  <a:lnTo>
                    <a:pt x="29014" y="10252"/>
                  </a:lnTo>
                  <a:lnTo>
                    <a:pt x="28486" y="9778"/>
                  </a:lnTo>
                  <a:lnTo>
                    <a:pt x="27941" y="9320"/>
                  </a:lnTo>
                  <a:lnTo>
                    <a:pt x="27396" y="8881"/>
                  </a:lnTo>
                  <a:lnTo>
                    <a:pt x="26834" y="8441"/>
                  </a:lnTo>
                  <a:lnTo>
                    <a:pt x="26253" y="8019"/>
                  </a:lnTo>
                  <a:lnTo>
                    <a:pt x="25673" y="7615"/>
                  </a:lnTo>
                  <a:lnTo>
                    <a:pt x="25093" y="7228"/>
                  </a:lnTo>
                  <a:lnTo>
                    <a:pt x="24477" y="6859"/>
                  </a:lnTo>
                  <a:lnTo>
                    <a:pt x="23879" y="6489"/>
                  </a:lnTo>
                  <a:lnTo>
                    <a:pt x="23264" y="6138"/>
                  </a:lnTo>
                  <a:lnTo>
                    <a:pt x="22631" y="5804"/>
                  </a:lnTo>
                  <a:lnTo>
                    <a:pt x="22015" y="5470"/>
                  </a:lnTo>
                  <a:lnTo>
                    <a:pt x="21382" y="5171"/>
                  </a:lnTo>
                  <a:lnTo>
                    <a:pt x="20749" y="4872"/>
                  </a:lnTo>
                  <a:lnTo>
                    <a:pt x="20099" y="4573"/>
                  </a:lnTo>
                  <a:lnTo>
                    <a:pt x="19466" y="4291"/>
                  </a:lnTo>
                  <a:lnTo>
                    <a:pt x="18815" y="4028"/>
                  </a:lnTo>
                  <a:lnTo>
                    <a:pt x="18165" y="3781"/>
                  </a:lnTo>
                  <a:lnTo>
                    <a:pt x="16881" y="3307"/>
                  </a:lnTo>
                  <a:lnTo>
                    <a:pt x="15597" y="2867"/>
                  </a:lnTo>
                  <a:lnTo>
                    <a:pt x="14314" y="2463"/>
                  </a:lnTo>
                  <a:lnTo>
                    <a:pt x="13065" y="2111"/>
                  </a:lnTo>
                  <a:lnTo>
                    <a:pt x="11817" y="1794"/>
                  </a:lnTo>
                  <a:lnTo>
                    <a:pt x="10621" y="1513"/>
                  </a:lnTo>
                  <a:lnTo>
                    <a:pt x="9443" y="1249"/>
                  </a:lnTo>
                  <a:lnTo>
                    <a:pt x="8317" y="1021"/>
                  </a:lnTo>
                  <a:lnTo>
                    <a:pt x="7227" y="827"/>
                  </a:lnTo>
                  <a:lnTo>
                    <a:pt x="6190" y="669"/>
                  </a:lnTo>
                  <a:lnTo>
                    <a:pt x="5223" y="511"/>
                  </a:lnTo>
                  <a:lnTo>
                    <a:pt x="4308" y="388"/>
                  </a:lnTo>
                  <a:lnTo>
                    <a:pt x="3464" y="300"/>
                  </a:lnTo>
                  <a:lnTo>
                    <a:pt x="2022" y="142"/>
                  </a:lnTo>
                  <a:lnTo>
                    <a:pt x="932" y="54"/>
                  </a:lnTo>
                  <a:lnTo>
                    <a:pt x="246" y="18"/>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842025" y="4328000"/>
              <a:ext cx="729750" cy="1518850"/>
            </a:xfrm>
            <a:custGeom>
              <a:avLst/>
              <a:gdLst/>
              <a:ahLst/>
              <a:cxnLst/>
              <a:rect l="l" t="t" r="r" b="b"/>
              <a:pathLst>
                <a:path w="29190" h="60754" extrusionOk="0">
                  <a:moveTo>
                    <a:pt x="0" y="1"/>
                  </a:moveTo>
                  <a:lnTo>
                    <a:pt x="0" y="48691"/>
                  </a:lnTo>
                  <a:lnTo>
                    <a:pt x="1020" y="48674"/>
                  </a:lnTo>
                  <a:lnTo>
                    <a:pt x="2022" y="48656"/>
                  </a:lnTo>
                  <a:lnTo>
                    <a:pt x="3007" y="48674"/>
                  </a:lnTo>
                  <a:lnTo>
                    <a:pt x="3974" y="48709"/>
                  </a:lnTo>
                  <a:lnTo>
                    <a:pt x="4924" y="48744"/>
                  </a:lnTo>
                  <a:lnTo>
                    <a:pt x="5838" y="48814"/>
                  </a:lnTo>
                  <a:lnTo>
                    <a:pt x="6735" y="48902"/>
                  </a:lnTo>
                  <a:lnTo>
                    <a:pt x="7614" y="48990"/>
                  </a:lnTo>
                  <a:lnTo>
                    <a:pt x="8476" y="49096"/>
                  </a:lnTo>
                  <a:lnTo>
                    <a:pt x="9320" y="49236"/>
                  </a:lnTo>
                  <a:lnTo>
                    <a:pt x="10129" y="49359"/>
                  </a:lnTo>
                  <a:lnTo>
                    <a:pt x="10920" y="49518"/>
                  </a:lnTo>
                  <a:lnTo>
                    <a:pt x="11711" y="49693"/>
                  </a:lnTo>
                  <a:lnTo>
                    <a:pt x="12467" y="49869"/>
                  </a:lnTo>
                  <a:lnTo>
                    <a:pt x="13206" y="50045"/>
                  </a:lnTo>
                  <a:lnTo>
                    <a:pt x="13909" y="50256"/>
                  </a:lnTo>
                  <a:lnTo>
                    <a:pt x="14613" y="50467"/>
                  </a:lnTo>
                  <a:lnTo>
                    <a:pt x="15298" y="50678"/>
                  </a:lnTo>
                  <a:lnTo>
                    <a:pt x="15949" y="50907"/>
                  </a:lnTo>
                  <a:lnTo>
                    <a:pt x="16600" y="51153"/>
                  </a:lnTo>
                  <a:lnTo>
                    <a:pt x="17215" y="51399"/>
                  </a:lnTo>
                  <a:lnTo>
                    <a:pt x="17830" y="51645"/>
                  </a:lnTo>
                  <a:lnTo>
                    <a:pt x="18411" y="51909"/>
                  </a:lnTo>
                  <a:lnTo>
                    <a:pt x="18973" y="52173"/>
                  </a:lnTo>
                  <a:lnTo>
                    <a:pt x="19536" y="52437"/>
                  </a:lnTo>
                  <a:lnTo>
                    <a:pt x="20064" y="52718"/>
                  </a:lnTo>
                  <a:lnTo>
                    <a:pt x="20591" y="52999"/>
                  </a:lnTo>
                  <a:lnTo>
                    <a:pt x="21084" y="53281"/>
                  </a:lnTo>
                  <a:lnTo>
                    <a:pt x="21558" y="53562"/>
                  </a:lnTo>
                  <a:lnTo>
                    <a:pt x="22033" y="53861"/>
                  </a:lnTo>
                  <a:lnTo>
                    <a:pt x="22912" y="54441"/>
                  </a:lnTo>
                  <a:lnTo>
                    <a:pt x="23739" y="55021"/>
                  </a:lnTo>
                  <a:lnTo>
                    <a:pt x="24477" y="55602"/>
                  </a:lnTo>
                  <a:lnTo>
                    <a:pt x="25181" y="56182"/>
                  </a:lnTo>
                  <a:lnTo>
                    <a:pt x="25814" y="56727"/>
                  </a:lnTo>
                  <a:lnTo>
                    <a:pt x="26376" y="57272"/>
                  </a:lnTo>
                  <a:lnTo>
                    <a:pt x="26886" y="57800"/>
                  </a:lnTo>
                  <a:lnTo>
                    <a:pt x="27343" y="58292"/>
                  </a:lnTo>
                  <a:lnTo>
                    <a:pt x="27748" y="58767"/>
                  </a:lnTo>
                  <a:lnTo>
                    <a:pt x="28100" y="59189"/>
                  </a:lnTo>
                  <a:lnTo>
                    <a:pt x="28399" y="59576"/>
                  </a:lnTo>
                  <a:lnTo>
                    <a:pt x="28645" y="59910"/>
                  </a:lnTo>
                  <a:lnTo>
                    <a:pt x="28856" y="60209"/>
                  </a:lnTo>
                  <a:lnTo>
                    <a:pt x="29119" y="60613"/>
                  </a:lnTo>
                  <a:lnTo>
                    <a:pt x="29190" y="60754"/>
                  </a:lnTo>
                  <a:lnTo>
                    <a:pt x="29190" y="15053"/>
                  </a:lnTo>
                  <a:lnTo>
                    <a:pt x="28803" y="14455"/>
                  </a:lnTo>
                  <a:lnTo>
                    <a:pt x="28381" y="13857"/>
                  </a:lnTo>
                  <a:lnTo>
                    <a:pt x="27941" y="13294"/>
                  </a:lnTo>
                  <a:lnTo>
                    <a:pt x="27484" y="12732"/>
                  </a:lnTo>
                  <a:lnTo>
                    <a:pt x="27027" y="12187"/>
                  </a:lnTo>
                  <a:lnTo>
                    <a:pt x="26552" y="11659"/>
                  </a:lnTo>
                  <a:lnTo>
                    <a:pt x="26060" y="11149"/>
                  </a:lnTo>
                  <a:lnTo>
                    <a:pt x="25550" y="10657"/>
                  </a:lnTo>
                  <a:lnTo>
                    <a:pt x="25022" y="10182"/>
                  </a:lnTo>
                  <a:lnTo>
                    <a:pt x="24495" y="9707"/>
                  </a:lnTo>
                  <a:lnTo>
                    <a:pt x="23950" y="9250"/>
                  </a:lnTo>
                  <a:lnTo>
                    <a:pt x="23405" y="8810"/>
                  </a:lnTo>
                  <a:lnTo>
                    <a:pt x="22842" y="8388"/>
                  </a:lnTo>
                  <a:lnTo>
                    <a:pt x="22279" y="7984"/>
                  </a:lnTo>
                  <a:lnTo>
                    <a:pt x="21699" y="7579"/>
                  </a:lnTo>
                  <a:lnTo>
                    <a:pt x="21119" y="7193"/>
                  </a:lnTo>
                  <a:lnTo>
                    <a:pt x="20521" y="6823"/>
                  </a:lnTo>
                  <a:lnTo>
                    <a:pt x="19923" y="6454"/>
                  </a:lnTo>
                  <a:lnTo>
                    <a:pt x="19325" y="6102"/>
                  </a:lnTo>
                  <a:lnTo>
                    <a:pt x="18727" y="5768"/>
                  </a:lnTo>
                  <a:lnTo>
                    <a:pt x="18112" y="5452"/>
                  </a:lnTo>
                  <a:lnTo>
                    <a:pt x="17514" y="5135"/>
                  </a:lnTo>
                  <a:lnTo>
                    <a:pt x="16899" y="4836"/>
                  </a:lnTo>
                  <a:lnTo>
                    <a:pt x="16283" y="4555"/>
                  </a:lnTo>
                  <a:lnTo>
                    <a:pt x="15070" y="4010"/>
                  </a:lnTo>
                  <a:lnTo>
                    <a:pt x="13856" y="3500"/>
                  </a:lnTo>
                  <a:lnTo>
                    <a:pt x="12643" y="3043"/>
                  </a:lnTo>
                  <a:lnTo>
                    <a:pt x="11465" y="2638"/>
                  </a:lnTo>
                  <a:lnTo>
                    <a:pt x="10304" y="2252"/>
                  </a:lnTo>
                  <a:lnTo>
                    <a:pt x="9179" y="1900"/>
                  </a:lnTo>
                  <a:lnTo>
                    <a:pt x="8089" y="1601"/>
                  </a:lnTo>
                  <a:lnTo>
                    <a:pt x="7034" y="1320"/>
                  </a:lnTo>
                  <a:lnTo>
                    <a:pt x="6032" y="1073"/>
                  </a:lnTo>
                  <a:lnTo>
                    <a:pt x="5082" y="862"/>
                  </a:lnTo>
                  <a:lnTo>
                    <a:pt x="4203" y="687"/>
                  </a:lnTo>
                  <a:lnTo>
                    <a:pt x="3376" y="528"/>
                  </a:lnTo>
                  <a:lnTo>
                    <a:pt x="1970" y="282"/>
                  </a:lnTo>
                  <a:lnTo>
                    <a:pt x="897" y="124"/>
                  </a:lnTo>
                  <a:lnTo>
                    <a:pt x="229" y="36"/>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571750" y="4473075"/>
              <a:ext cx="808900" cy="1373350"/>
            </a:xfrm>
            <a:custGeom>
              <a:avLst/>
              <a:gdLst/>
              <a:ahLst/>
              <a:cxnLst/>
              <a:rect l="l" t="t" r="r" b="b"/>
              <a:pathLst>
                <a:path w="32356" h="54934" extrusionOk="0">
                  <a:moveTo>
                    <a:pt x="31441" y="1"/>
                  </a:moveTo>
                  <a:lnTo>
                    <a:pt x="30369" y="36"/>
                  </a:lnTo>
                  <a:lnTo>
                    <a:pt x="28927" y="88"/>
                  </a:lnTo>
                  <a:lnTo>
                    <a:pt x="28100" y="141"/>
                  </a:lnTo>
                  <a:lnTo>
                    <a:pt x="27186" y="212"/>
                  </a:lnTo>
                  <a:lnTo>
                    <a:pt x="26219" y="299"/>
                  </a:lnTo>
                  <a:lnTo>
                    <a:pt x="25181" y="387"/>
                  </a:lnTo>
                  <a:lnTo>
                    <a:pt x="24091" y="510"/>
                  </a:lnTo>
                  <a:lnTo>
                    <a:pt x="22948" y="651"/>
                  </a:lnTo>
                  <a:lnTo>
                    <a:pt x="21752" y="827"/>
                  </a:lnTo>
                  <a:lnTo>
                    <a:pt x="20539" y="1020"/>
                  </a:lnTo>
                  <a:lnTo>
                    <a:pt x="19273" y="1231"/>
                  </a:lnTo>
                  <a:lnTo>
                    <a:pt x="17989" y="1495"/>
                  </a:lnTo>
                  <a:lnTo>
                    <a:pt x="16671" y="1776"/>
                  </a:lnTo>
                  <a:lnTo>
                    <a:pt x="15334" y="2093"/>
                  </a:lnTo>
                  <a:lnTo>
                    <a:pt x="13998" y="2445"/>
                  </a:lnTo>
                  <a:lnTo>
                    <a:pt x="12661" y="2832"/>
                  </a:lnTo>
                  <a:lnTo>
                    <a:pt x="11307" y="3271"/>
                  </a:lnTo>
                  <a:lnTo>
                    <a:pt x="10622" y="3500"/>
                  </a:lnTo>
                  <a:lnTo>
                    <a:pt x="9953" y="3746"/>
                  </a:lnTo>
                  <a:lnTo>
                    <a:pt x="9285" y="3992"/>
                  </a:lnTo>
                  <a:lnTo>
                    <a:pt x="8617" y="4256"/>
                  </a:lnTo>
                  <a:lnTo>
                    <a:pt x="7966" y="4537"/>
                  </a:lnTo>
                  <a:lnTo>
                    <a:pt x="7298" y="4819"/>
                  </a:lnTo>
                  <a:lnTo>
                    <a:pt x="6648" y="5117"/>
                  </a:lnTo>
                  <a:lnTo>
                    <a:pt x="5997" y="5434"/>
                  </a:lnTo>
                  <a:lnTo>
                    <a:pt x="5364" y="5751"/>
                  </a:lnTo>
                  <a:lnTo>
                    <a:pt x="4731" y="6085"/>
                  </a:lnTo>
                  <a:lnTo>
                    <a:pt x="4098" y="6436"/>
                  </a:lnTo>
                  <a:lnTo>
                    <a:pt x="3482" y="6788"/>
                  </a:lnTo>
                  <a:lnTo>
                    <a:pt x="2885" y="7175"/>
                  </a:lnTo>
                  <a:lnTo>
                    <a:pt x="2287" y="7562"/>
                  </a:lnTo>
                  <a:lnTo>
                    <a:pt x="1689" y="7949"/>
                  </a:lnTo>
                  <a:lnTo>
                    <a:pt x="1126" y="8371"/>
                  </a:lnTo>
                  <a:lnTo>
                    <a:pt x="563" y="8793"/>
                  </a:lnTo>
                  <a:lnTo>
                    <a:pt x="1" y="9250"/>
                  </a:lnTo>
                  <a:lnTo>
                    <a:pt x="1" y="54933"/>
                  </a:lnTo>
                  <a:lnTo>
                    <a:pt x="124" y="54845"/>
                  </a:lnTo>
                  <a:lnTo>
                    <a:pt x="493" y="54599"/>
                  </a:lnTo>
                  <a:lnTo>
                    <a:pt x="1091" y="54212"/>
                  </a:lnTo>
                  <a:lnTo>
                    <a:pt x="1495" y="53966"/>
                  </a:lnTo>
                  <a:lnTo>
                    <a:pt x="1953" y="53702"/>
                  </a:lnTo>
                  <a:lnTo>
                    <a:pt x="2463" y="53421"/>
                  </a:lnTo>
                  <a:lnTo>
                    <a:pt x="3043" y="53122"/>
                  </a:lnTo>
                  <a:lnTo>
                    <a:pt x="3693" y="52806"/>
                  </a:lnTo>
                  <a:lnTo>
                    <a:pt x="4397" y="52472"/>
                  </a:lnTo>
                  <a:lnTo>
                    <a:pt x="5171" y="52137"/>
                  </a:lnTo>
                  <a:lnTo>
                    <a:pt x="6015" y="51803"/>
                  </a:lnTo>
                  <a:lnTo>
                    <a:pt x="6911" y="51452"/>
                  </a:lnTo>
                  <a:lnTo>
                    <a:pt x="7878" y="51118"/>
                  </a:lnTo>
                  <a:lnTo>
                    <a:pt x="8898" y="50783"/>
                  </a:lnTo>
                  <a:lnTo>
                    <a:pt x="9989" y="50467"/>
                  </a:lnTo>
                  <a:lnTo>
                    <a:pt x="11149" y="50150"/>
                  </a:lnTo>
                  <a:lnTo>
                    <a:pt x="12380" y="49851"/>
                  </a:lnTo>
                  <a:lnTo>
                    <a:pt x="13681" y="49570"/>
                  </a:lnTo>
                  <a:lnTo>
                    <a:pt x="15035" y="49306"/>
                  </a:lnTo>
                  <a:lnTo>
                    <a:pt x="16460" y="49078"/>
                  </a:lnTo>
                  <a:lnTo>
                    <a:pt x="17954" y="48884"/>
                  </a:lnTo>
                  <a:lnTo>
                    <a:pt x="19519" y="48709"/>
                  </a:lnTo>
                  <a:lnTo>
                    <a:pt x="20310" y="48638"/>
                  </a:lnTo>
                  <a:lnTo>
                    <a:pt x="21137" y="48568"/>
                  </a:lnTo>
                  <a:lnTo>
                    <a:pt x="21981" y="48515"/>
                  </a:lnTo>
                  <a:lnTo>
                    <a:pt x="22843" y="48480"/>
                  </a:lnTo>
                  <a:lnTo>
                    <a:pt x="23704" y="48445"/>
                  </a:lnTo>
                  <a:lnTo>
                    <a:pt x="24601" y="48427"/>
                  </a:lnTo>
                  <a:lnTo>
                    <a:pt x="25515" y="48410"/>
                  </a:lnTo>
                  <a:lnTo>
                    <a:pt x="26430" y="48410"/>
                  </a:lnTo>
                  <a:lnTo>
                    <a:pt x="27379" y="48427"/>
                  </a:lnTo>
                  <a:lnTo>
                    <a:pt x="28346" y="48462"/>
                  </a:lnTo>
                  <a:lnTo>
                    <a:pt x="29313" y="48498"/>
                  </a:lnTo>
                  <a:lnTo>
                    <a:pt x="30316" y="48550"/>
                  </a:lnTo>
                  <a:lnTo>
                    <a:pt x="31318" y="48603"/>
                  </a:lnTo>
                  <a:lnTo>
                    <a:pt x="32356" y="48691"/>
                  </a:lnTo>
                  <a:lnTo>
                    <a:pt x="3235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571750" y="4396575"/>
              <a:ext cx="774175" cy="1449850"/>
            </a:xfrm>
            <a:custGeom>
              <a:avLst/>
              <a:gdLst/>
              <a:ahLst/>
              <a:cxnLst/>
              <a:rect l="l" t="t" r="r" b="b"/>
              <a:pathLst>
                <a:path w="30967" h="57994" extrusionOk="0">
                  <a:moveTo>
                    <a:pt x="30738" y="1"/>
                  </a:moveTo>
                  <a:lnTo>
                    <a:pt x="30052" y="54"/>
                  </a:lnTo>
                  <a:lnTo>
                    <a:pt x="28962" y="142"/>
                  </a:lnTo>
                  <a:lnTo>
                    <a:pt x="27502" y="282"/>
                  </a:lnTo>
                  <a:lnTo>
                    <a:pt x="26676" y="388"/>
                  </a:lnTo>
                  <a:lnTo>
                    <a:pt x="25761" y="511"/>
                  </a:lnTo>
                  <a:lnTo>
                    <a:pt x="24777" y="651"/>
                  </a:lnTo>
                  <a:lnTo>
                    <a:pt x="23757" y="827"/>
                  </a:lnTo>
                  <a:lnTo>
                    <a:pt x="22667" y="1021"/>
                  </a:lnTo>
                  <a:lnTo>
                    <a:pt x="21541" y="1232"/>
                  </a:lnTo>
                  <a:lnTo>
                    <a:pt x="20363" y="1496"/>
                  </a:lnTo>
                  <a:lnTo>
                    <a:pt x="19150" y="1777"/>
                  </a:lnTo>
                  <a:lnTo>
                    <a:pt x="17919" y="2111"/>
                  </a:lnTo>
                  <a:lnTo>
                    <a:pt x="16653" y="2463"/>
                  </a:lnTo>
                  <a:lnTo>
                    <a:pt x="15387" y="2849"/>
                  </a:lnTo>
                  <a:lnTo>
                    <a:pt x="14103" y="3289"/>
                  </a:lnTo>
                  <a:lnTo>
                    <a:pt x="12802" y="3764"/>
                  </a:lnTo>
                  <a:lnTo>
                    <a:pt x="12169" y="4028"/>
                  </a:lnTo>
                  <a:lnTo>
                    <a:pt x="11518" y="4291"/>
                  </a:lnTo>
                  <a:lnTo>
                    <a:pt x="10868" y="4573"/>
                  </a:lnTo>
                  <a:lnTo>
                    <a:pt x="10235" y="4854"/>
                  </a:lnTo>
                  <a:lnTo>
                    <a:pt x="9602" y="5153"/>
                  </a:lnTo>
                  <a:lnTo>
                    <a:pt x="8969" y="5470"/>
                  </a:lnTo>
                  <a:lnTo>
                    <a:pt x="8336" y="5786"/>
                  </a:lnTo>
                  <a:lnTo>
                    <a:pt x="7720" y="6120"/>
                  </a:lnTo>
                  <a:lnTo>
                    <a:pt x="7105" y="6472"/>
                  </a:lnTo>
                  <a:lnTo>
                    <a:pt x="6489" y="6841"/>
                  </a:lnTo>
                  <a:lnTo>
                    <a:pt x="5891" y="7210"/>
                  </a:lnTo>
                  <a:lnTo>
                    <a:pt x="5294" y="7615"/>
                  </a:lnTo>
                  <a:lnTo>
                    <a:pt x="4713" y="8019"/>
                  </a:lnTo>
                  <a:lnTo>
                    <a:pt x="4133" y="8424"/>
                  </a:lnTo>
                  <a:lnTo>
                    <a:pt x="3588" y="8863"/>
                  </a:lnTo>
                  <a:lnTo>
                    <a:pt x="3025" y="9303"/>
                  </a:lnTo>
                  <a:lnTo>
                    <a:pt x="2498" y="9778"/>
                  </a:lnTo>
                  <a:lnTo>
                    <a:pt x="1970" y="10252"/>
                  </a:lnTo>
                  <a:lnTo>
                    <a:pt x="1460" y="10745"/>
                  </a:lnTo>
                  <a:lnTo>
                    <a:pt x="950" y="11237"/>
                  </a:lnTo>
                  <a:lnTo>
                    <a:pt x="476" y="11765"/>
                  </a:lnTo>
                  <a:lnTo>
                    <a:pt x="1" y="12310"/>
                  </a:lnTo>
                  <a:lnTo>
                    <a:pt x="1" y="57993"/>
                  </a:lnTo>
                  <a:lnTo>
                    <a:pt x="89" y="57888"/>
                  </a:lnTo>
                  <a:lnTo>
                    <a:pt x="370" y="57571"/>
                  </a:lnTo>
                  <a:lnTo>
                    <a:pt x="581" y="57343"/>
                  </a:lnTo>
                  <a:lnTo>
                    <a:pt x="845" y="57079"/>
                  </a:lnTo>
                  <a:lnTo>
                    <a:pt x="1161" y="56780"/>
                  </a:lnTo>
                  <a:lnTo>
                    <a:pt x="1531" y="56428"/>
                  </a:lnTo>
                  <a:lnTo>
                    <a:pt x="1953" y="56077"/>
                  </a:lnTo>
                  <a:lnTo>
                    <a:pt x="2427" y="55690"/>
                  </a:lnTo>
                  <a:lnTo>
                    <a:pt x="2973" y="55268"/>
                  </a:lnTo>
                  <a:lnTo>
                    <a:pt x="3570" y="54846"/>
                  </a:lnTo>
                  <a:lnTo>
                    <a:pt x="4239" y="54406"/>
                  </a:lnTo>
                  <a:lnTo>
                    <a:pt x="4977" y="53967"/>
                  </a:lnTo>
                  <a:lnTo>
                    <a:pt x="5768" y="53509"/>
                  </a:lnTo>
                  <a:lnTo>
                    <a:pt x="6630" y="53052"/>
                  </a:lnTo>
                  <a:lnTo>
                    <a:pt x="7562" y="52595"/>
                  </a:lnTo>
                  <a:lnTo>
                    <a:pt x="8564" y="52155"/>
                  </a:lnTo>
                  <a:lnTo>
                    <a:pt x="9637" y="51716"/>
                  </a:lnTo>
                  <a:lnTo>
                    <a:pt x="10797" y="51294"/>
                  </a:lnTo>
                  <a:lnTo>
                    <a:pt x="11395" y="51083"/>
                  </a:lnTo>
                  <a:lnTo>
                    <a:pt x="12028" y="50889"/>
                  </a:lnTo>
                  <a:lnTo>
                    <a:pt x="12661" y="50696"/>
                  </a:lnTo>
                  <a:lnTo>
                    <a:pt x="13330" y="50502"/>
                  </a:lnTo>
                  <a:lnTo>
                    <a:pt x="13998" y="50327"/>
                  </a:lnTo>
                  <a:lnTo>
                    <a:pt x="14701" y="50151"/>
                  </a:lnTo>
                  <a:lnTo>
                    <a:pt x="15422" y="49975"/>
                  </a:lnTo>
                  <a:lnTo>
                    <a:pt x="16178" y="49817"/>
                  </a:lnTo>
                  <a:lnTo>
                    <a:pt x="16934" y="49658"/>
                  </a:lnTo>
                  <a:lnTo>
                    <a:pt x="17708" y="49518"/>
                  </a:lnTo>
                  <a:lnTo>
                    <a:pt x="18517" y="49377"/>
                  </a:lnTo>
                  <a:lnTo>
                    <a:pt x="19343" y="49254"/>
                  </a:lnTo>
                  <a:lnTo>
                    <a:pt x="20187" y="49148"/>
                  </a:lnTo>
                  <a:lnTo>
                    <a:pt x="21067" y="49043"/>
                  </a:lnTo>
                  <a:lnTo>
                    <a:pt x="21946" y="48937"/>
                  </a:lnTo>
                  <a:lnTo>
                    <a:pt x="22860" y="48867"/>
                  </a:lnTo>
                  <a:lnTo>
                    <a:pt x="23792" y="48797"/>
                  </a:lnTo>
                  <a:lnTo>
                    <a:pt x="24759" y="48726"/>
                  </a:lnTo>
                  <a:lnTo>
                    <a:pt x="25726" y="48691"/>
                  </a:lnTo>
                  <a:lnTo>
                    <a:pt x="26729" y="48656"/>
                  </a:lnTo>
                  <a:lnTo>
                    <a:pt x="27766" y="48639"/>
                  </a:lnTo>
                  <a:lnTo>
                    <a:pt x="28804" y="48639"/>
                  </a:lnTo>
                  <a:lnTo>
                    <a:pt x="29876" y="48656"/>
                  </a:lnTo>
                  <a:lnTo>
                    <a:pt x="30966" y="48674"/>
                  </a:lnTo>
                  <a:lnTo>
                    <a:pt x="3096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571750" y="4328000"/>
              <a:ext cx="730200" cy="1518425"/>
            </a:xfrm>
            <a:custGeom>
              <a:avLst/>
              <a:gdLst/>
              <a:ahLst/>
              <a:cxnLst/>
              <a:rect l="l" t="t" r="r" b="b"/>
              <a:pathLst>
                <a:path w="29208" h="60737" extrusionOk="0">
                  <a:moveTo>
                    <a:pt x="29208" y="1"/>
                  </a:moveTo>
                  <a:lnTo>
                    <a:pt x="28979" y="18"/>
                  </a:lnTo>
                  <a:lnTo>
                    <a:pt x="28294" y="106"/>
                  </a:lnTo>
                  <a:lnTo>
                    <a:pt x="27221" y="265"/>
                  </a:lnTo>
                  <a:lnTo>
                    <a:pt x="25814" y="511"/>
                  </a:lnTo>
                  <a:lnTo>
                    <a:pt x="25005" y="669"/>
                  </a:lnTo>
                  <a:lnTo>
                    <a:pt x="24109" y="862"/>
                  </a:lnTo>
                  <a:lnTo>
                    <a:pt x="23177" y="1073"/>
                  </a:lnTo>
                  <a:lnTo>
                    <a:pt x="22174" y="1320"/>
                  </a:lnTo>
                  <a:lnTo>
                    <a:pt x="21119" y="1583"/>
                  </a:lnTo>
                  <a:lnTo>
                    <a:pt x="20029" y="1900"/>
                  </a:lnTo>
                  <a:lnTo>
                    <a:pt x="18904" y="2234"/>
                  </a:lnTo>
                  <a:lnTo>
                    <a:pt x="17743" y="2621"/>
                  </a:lnTo>
                  <a:lnTo>
                    <a:pt x="16547" y="3043"/>
                  </a:lnTo>
                  <a:lnTo>
                    <a:pt x="15352" y="3500"/>
                  </a:lnTo>
                  <a:lnTo>
                    <a:pt x="14138" y="3992"/>
                  </a:lnTo>
                  <a:lnTo>
                    <a:pt x="12908" y="4537"/>
                  </a:lnTo>
                  <a:lnTo>
                    <a:pt x="12310" y="4836"/>
                  </a:lnTo>
                  <a:lnTo>
                    <a:pt x="11694" y="5135"/>
                  </a:lnTo>
                  <a:lnTo>
                    <a:pt x="11079" y="5434"/>
                  </a:lnTo>
                  <a:lnTo>
                    <a:pt x="10481" y="5768"/>
                  </a:lnTo>
                  <a:lnTo>
                    <a:pt x="9865" y="6102"/>
                  </a:lnTo>
                  <a:lnTo>
                    <a:pt x="9268" y="6454"/>
                  </a:lnTo>
                  <a:lnTo>
                    <a:pt x="8687" y="6806"/>
                  </a:lnTo>
                  <a:lnTo>
                    <a:pt x="8089" y="7175"/>
                  </a:lnTo>
                  <a:lnTo>
                    <a:pt x="7509" y="7562"/>
                  </a:lnTo>
                  <a:lnTo>
                    <a:pt x="6929" y="7966"/>
                  </a:lnTo>
                  <a:lnTo>
                    <a:pt x="6366" y="8371"/>
                  </a:lnTo>
                  <a:lnTo>
                    <a:pt x="5804" y="8810"/>
                  </a:lnTo>
                  <a:lnTo>
                    <a:pt x="5241" y="9250"/>
                  </a:lnTo>
                  <a:lnTo>
                    <a:pt x="4713" y="9690"/>
                  </a:lnTo>
                  <a:lnTo>
                    <a:pt x="4168" y="10164"/>
                  </a:lnTo>
                  <a:lnTo>
                    <a:pt x="3658" y="10639"/>
                  </a:lnTo>
                  <a:lnTo>
                    <a:pt x="3148" y="11149"/>
                  </a:lnTo>
                  <a:lnTo>
                    <a:pt x="2656" y="11659"/>
                  </a:lnTo>
                  <a:lnTo>
                    <a:pt x="2181" y="12187"/>
                  </a:lnTo>
                  <a:lnTo>
                    <a:pt x="1706" y="12732"/>
                  </a:lnTo>
                  <a:lnTo>
                    <a:pt x="1267" y="13277"/>
                  </a:lnTo>
                  <a:lnTo>
                    <a:pt x="827" y="13857"/>
                  </a:lnTo>
                  <a:lnTo>
                    <a:pt x="405" y="14437"/>
                  </a:lnTo>
                  <a:lnTo>
                    <a:pt x="1" y="15053"/>
                  </a:lnTo>
                  <a:lnTo>
                    <a:pt x="1" y="60736"/>
                  </a:lnTo>
                  <a:lnTo>
                    <a:pt x="89" y="60596"/>
                  </a:lnTo>
                  <a:lnTo>
                    <a:pt x="352" y="60191"/>
                  </a:lnTo>
                  <a:lnTo>
                    <a:pt x="546" y="59910"/>
                  </a:lnTo>
                  <a:lnTo>
                    <a:pt x="792" y="59558"/>
                  </a:lnTo>
                  <a:lnTo>
                    <a:pt x="1091" y="59171"/>
                  </a:lnTo>
                  <a:lnTo>
                    <a:pt x="1443" y="58749"/>
                  </a:lnTo>
                  <a:lnTo>
                    <a:pt x="1847" y="58292"/>
                  </a:lnTo>
                  <a:lnTo>
                    <a:pt x="2304" y="57800"/>
                  </a:lnTo>
                  <a:lnTo>
                    <a:pt x="2832" y="57272"/>
                  </a:lnTo>
                  <a:lnTo>
                    <a:pt x="3395" y="56727"/>
                  </a:lnTo>
                  <a:lnTo>
                    <a:pt x="4028" y="56164"/>
                  </a:lnTo>
                  <a:lnTo>
                    <a:pt x="4713" y="55584"/>
                  </a:lnTo>
                  <a:lnTo>
                    <a:pt x="5469" y="55004"/>
                  </a:lnTo>
                  <a:lnTo>
                    <a:pt x="6296" y="54424"/>
                  </a:lnTo>
                  <a:lnTo>
                    <a:pt x="7175" y="53843"/>
                  </a:lnTo>
                  <a:lnTo>
                    <a:pt x="7632" y="53562"/>
                  </a:lnTo>
                  <a:lnTo>
                    <a:pt x="8125" y="53263"/>
                  </a:lnTo>
                  <a:lnTo>
                    <a:pt x="8617" y="52982"/>
                  </a:lnTo>
                  <a:lnTo>
                    <a:pt x="9127" y="52700"/>
                  </a:lnTo>
                  <a:lnTo>
                    <a:pt x="9672" y="52437"/>
                  </a:lnTo>
                  <a:lnTo>
                    <a:pt x="10217" y="52155"/>
                  </a:lnTo>
                  <a:lnTo>
                    <a:pt x="10780" y="51891"/>
                  </a:lnTo>
                  <a:lnTo>
                    <a:pt x="11378" y="51645"/>
                  </a:lnTo>
                  <a:lnTo>
                    <a:pt x="11976" y="51382"/>
                  </a:lnTo>
                  <a:lnTo>
                    <a:pt x="12609" y="51135"/>
                  </a:lnTo>
                  <a:lnTo>
                    <a:pt x="13242" y="50907"/>
                  </a:lnTo>
                  <a:lnTo>
                    <a:pt x="13910" y="50678"/>
                  </a:lnTo>
                  <a:lnTo>
                    <a:pt x="14596" y="50450"/>
                  </a:lnTo>
                  <a:lnTo>
                    <a:pt x="15281" y="50239"/>
                  </a:lnTo>
                  <a:lnTo>
                    <a:pt x="16002" y="50045"/>
                  </a:lnTo>
                  <a:lnTo>
                    <a:pt x="16741" y="49852"/>
                  </a:lnTo>
                  <a:lnTo>
                    <a:pt x="17497" y="49676"/>
                  </a:lnTo>
                  <a:lnTo>
                    <a:pt x="18271" y="49518"/>
                  </a:lnTo>
                  <a:lnTo>
                    <a:pt x="19080" y="49359"/>
                  </a:lnTo>
                  <a:lnTo>
                    <a:pt x="19888" y="49219"/>
                  </a:lnTo>
                  <a:lnTo>
                    <a:pt x="20732" y="49096"/>
                  </a:lnTo>
                  <a:lnTo>
                    <a:pt x="21576" y="48973"/>
                  </a:lnTo>
                  <a:lnTo>
                    <a:pt x="22456" y="48885"/>
                  </a:lnTo>
                  <a:lnTo>
                    <a:pt x="23370" y="48797"/>
                  </a:lnTo>
                  <a:lnTo>
                    <a:pt x="24284" y="48744"/>
                  </a:lnTo>
                  <a:lnTo>
                    <a:pt x="25216" y="48691"/>
                  </a:lnTo>
                  <a:lnTo>
                    <a:pt x="26184" y="48656"/>
                  </a:lnTo>
                  <a:lnTo>
                    <a:pt x="28171" y="48656"/>
                  </a:lnTo>
                  <a:lnTo>
                    <a:pt x="29208" y="48674"/>
                  </a:lnTo>
                  <a:lnTo>
                    <a:pt x="2920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3918950" y="4450650"/>
              <a:ext cx="600525" cy="310400"/>
            </a:xfrm>
            <a:custGeom>
              <a:avLst/>
              <a:gdLst/>
              <a:ahLst/>
              <a:cxnLst/>
              <a:rect l="l" t="t" r="r" b="b"/>
              <a:pathLst>
                <a:path w="24021" h="12416" extrusionOk="0">
                  <a:moveTo>
                    <a:pt x="0" y="1"/>
                  </a:moveTo>
                  <a:lnTo>
                    <a:pt x="0" y="18"/>
                  </a:lnTo>
                  <a:lnTo>
                    <a:pt x="0" y="53"/>
                  </a:lnTo>
                  <a:lnTo>
                    <a:pt x="18" y="71"/>
                  </a:lnTo>
                  <a:lnTo>
                    <a:pt x="211" y="89"/>
                  </a:lnTo>
                  <a:lnTo>
                    <a:pt x="721" y="141"/>
                  </a:lnTo>
                  <a:lnTo>
                    <a:pt x="1513" y="264"/>
                  </a:lnTo>
                  <a:lnTo>
                    <a:pt x="2568" y="440"/>
                  </a:lnTo>
                  <a:lnTo>
                    <a:pt x="3834" y="686"/>
                  </a:lnTo>
                  <a:lnTo>
                    <a:pt x="4537" y="845"/>
                  </a:lnTo>
                  <a:lnTo>
                    <a:pt x="5276" y="1021"/>
                  </a:lnTo>
                  <a:lnTo>
                    <a:pt x="6067" y="1214"/>
                  </a:lnTo>
                  <a:lnTo>
                    <a:pt x="6876" y="1425"/>
                  </a:lnTo>
                  <a:lnTo>
                    <a:pt x="7720" y="1671"/>
                  </a:lnTo>
                  <a:lnTo>
                    <a:pt x="8599" y="1935"/>
                  </a:lnTo>
                  <a:lnTo>
                    <a:pt x="9496" y="2234"/>
                  </a:lnTo>
                  <a:lnTo>
                    <a:pt x="10393" y="2550"/>
                  </a:lnTo>
                  <a:lnTo>
                    <a:pt x="11325" y="2902"/>
                  </a:lnTo>
                  <a:lnTo>
                    <a:pt x="12257" y="3289"/>
                  </a:lnTo>
                  <a:lnTo>
                    <a:pt x="13188" y="3693"/>
                  </a:lnTo>
                  <a:lnTo>
                    <a:pt x="14138" y="4151"/>
                  </a:lnTo>
                  <a:lnTo>
                    <a:pt x="15070" y="4625"/>
                  </a:lnTo>
                  <a:lnTo>
                    <a:pt x="16002" y="5135"/>
                  </a:lnTo>
                  <a:lnTo>
                    <a:pt x="16916" y="5680"/>
                  </a:lnTo>
                  <a:lnTo>
                    <a:pt x="17813" y="6261"/>
                  </a:lnTo>
                  <a:lnTo>
                    <a:pt x="18253" y="6577"/>
                  </a:lnTo>
                  <a:lnTo>
                    <a:pt x="18692" y="6894"/>
                  </a:lnTo>
                  <a:lnTo>
                    <a:pt x="19132" y="7210"/>
                  </a:lnTo>
                  <a:lnTo>
                    <a:pt x="19554" y="7544"/>
                  </a:lnTo>
                  <a:lnTo>
                    <a:pt x="19976" y="7896"/>
                  </a:lnTo>
                  <a:lnTo>
                    <a:pt x="20380" y="8248"/>
                  </a:lnTo>
                  <a:lnTo>
                    <a:pt x="20785" y="8617"/>
                  </a:lnTo>
                  <a:lnTo>
                    <a:pt x="21172" y="8986"/>
                  </a:lnTo>
                  <a:lnTo>
                    <a:pt x="21559" y="9373"/>
                  </a:lnTo>
                  <a:lnTo>
                    <a:pt x="21945" y="9777"/>
                  </a:lnTo>
                  <a:lnTo>
                    <a:pt x="22297" y="10182"/>
                  </a:lnTo>
                  <a:lnTo>
                    <a:pt x="22666" y="10604"/>
                  </a:lnTo>
                  <a:lnTo>
                    <a:pt x="23000" y="11044"/>
                  </a:lnTo>
                  <a:lnTo>
                    <a:pt x="23335" y="11483"/>
                  </a:lnTo>
                  <a:lnTo>
                    <a:pt x="23651" y="11940"/>
                  </a:lnTo>
                  <a:lnTo>
                    <a:pt x="23968" y="12398"/>
                  </a:lnTo>
                  <a:lnTo>
                    <a:pt x="23985" y="12415"/>
                  </a:lnTo>
                  <a:lnTo>
                    <a:pt x="24003" y="12415"/>
                  </a:lnTo>
                  <a:lnTo>
                    <a:pt x="24020" y="12380"/>
                  </a:lnTo>
                  <a:lnTo>
                    <a:pt x="24020" y="12362"/>
                  </a:lnTo>
                  <a:lnTo>
                    <a:pt x="23686" y="11870"/>
                  </a:lnTo>
                  <a:lnTo>
                    <a:pt x="23352" y="11378"/>
                  </a:lnTo>
                  <a:lnTo>
                    <a:pt x="22983" y="10903"/>
                  </a:lnTo>
                  <a:lnTo>
                    <a:pt x="22614" y="10446"/>
                  </a:lnTo>
                  <a:lnTo>
                    <a:pt x="22244" y="10006"/>
                  </a:lnTo>
                  <a:lnTo>
                    <a:pt x="21840" y="9566"/>
                  </a:lnTo>
                  <a:lnTo>
                    <a:pt x="21435" y="9144"/>
                  </a:lnTo>
                  <a:lnTo>
                    <a:pt x="21013" y="8740"/>
                  </a:lnTo>
                  <a:lnTo>
                    <a:pt x="20591" y="8353"/>
                  </a:lnTo>
                  <a:lnTo>
                    <a:pt x="20152" y="7966"/>
                  </a:lnTo>
                  <a:lnTo>
                    <a:pt x="19712" y="7579"/>
                  </a:lnTo>
                  <a:lnTo>
                    <a:pt x="19255" y="7228"/>
                  </a:lnTo>
                  <a:lnTo>
                    <a:pt x="18798" y="6876"/>
                  </a:lnTo>
                  <a:lnTo>
                    <a:pt x="18323" y="6542"/>
                  </a:lnTo>
                  <a:lnTo>
                    <a:pt x="17848" y="6208"/>
                  </a:lnTo>
                  <a:lnTo>
                    <a:pt x="17374" y="5891"/>
                  </a:lnTo>
                  <a:lnTo>
                    <a:pt x="16899" y="5592"/>
                  </a:lnTo>
                  <a:lnTo>
                    <a:pt x="16406" y="5294"/>
                  </a:lnTo>
                  <a:lnTo>
                    <a:pt x="15422" y="4731"/>
                  </a:lnTo>
                  <a:lnTo>
                    <a:pt x="14419" y="4203"/>
                  </a:lnTo>
                  <a:lnTo>
                    <a:pt x="13417" y="3729"/>
                  </a:lnTo>
                  <a:lnTo>
                    <a:pt x="12415" y="3271"/>
                  </a:lnTo>
                  <a:lnTo>
                    <a:pt x="11412" y="2867"/>
                  </a:lnTo>
                  <a:lnTo>
                    <a:pt x="10428" y="2498"/>
                  </a:lnTo>
                  <a:lnTo>
                    <a:pt x="9443" y="2146"/>
                  </a:lnTo>
                  <a:lnTo>
                    <a:pt x="8494" y="1829"/>
                  </a:lnTo>
                  <a:lnTo>
                    <a:pt x="7579" y="1548"/>
                  </a:lnTo>
                  <a:lnTo>
                    <a:pt x="6682" y="1302"/>
                  </a:lnTo>
                  <a:lnTo>
                    <a:pt x="5803" y="1073"/>
                  </a:lnTo>
                  <a:lnTo>
                    <a:pt x="4994" y="880"/>
                  </a:lnTo>
                  <a:lnTo>
                    <a:pt x="4221" y="704"/>
                  </a:lnTo>
                  <a:lnTo>
                    <a:pt x="3482" y="546"/>
                  </a:lnTo>
                  <a:lnTo>
                    <a:pt x="2814" y="423"/>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3921150" y="4608025"/>
              <a:ext cx="598325" cy="301150"/>
            </a:xfrm>
            <a:custGeom>
              <a:avLst/>
              <a:gdLst/>
              <a:ahLst/>
              <a:cxnLst/>
              <a:rect l="l" t="t" r="r" b="b"/>
              <a:pathLst>
                <a:path w="23933" h="12046" extrusionOk="0">
                  <a:moveTo>
                    <a:pt x="0" y="1"/>
                  </a:moveTo>
                  <a:lnTo>
                    <a:pt x="0" y="18"/>
                  </a:lnTo>
                  <a:lnTo>
                    <a:pt x="0" y="54"/>
                  </a:lnTo>
                  <a:lnTo>
                    <a:pt x="18" y="71"/>
                  </a:lnTo>
                  <a:lnTo>
                    <a:pt x="211" y="89"/>
                  </a:lnTo>
                  <a:lnTo>
                    <a:pt x="721" y="142"/>
                  </a:lnTo>
                  <a:lnTo>
                    <a:pt x="1513" y="265"/>
                  </a:lnTo>
                  <a:lnTo>
                    <a:pt x="2550" y="423"/>
                  </a:lnTo>
                  <a:lnTo>
                    <a:pt x="3816" y="669"/>
                  </a:lnTo>
                  <a:lnTo>
                    <a:pt x="4502" y="810"/>
                  </a:lnTo>
                  <a:lnTo>
                    <a:pt x="5258" y="986"/>
                  </a:lnTo>
                  <a:lnTo>
                    <a:pt x="6032" y="1179"/>
                  </a:lnTo>
                  <a:lnTo>
                    <a:pt x="6841" y="1390"/>
                  </a:lnTo>
                  <a:lnTo>
                    <a:pt x="7685" y="1619"/>
                  </a:lnTo>
                  <a:lnTo>
                    <a:pt x="8564" y="1882"/>
                  </a:lnTo>
                  <a:lnTo>
                    <a:pt x="9443" y="2181"/>
                  </a:lnTo>
                  <a:lnTo>
                    <a:pt x="10357" y="2480"/>
                  </a:lnTo>
                  <a:lnTo>
                    <a:pt x="11272" y="2832"/>
                  </a:lnTo>
                  <a:lnTo>
                    <a:pt x="12204" y="3201"/>
                  </a:lnTo>
                  <a:lnTo>
                    <a:pt x="13136" y="3588"/>
                  </a:lnTo>
                  <a:lnTo>
                    <a:pt x="14068" y="4028"/>
                  </a:lnTo>
                  <a:lnTo>
                    <a:pt x="15000" y="4485"/>
                  </a:lnTo>
                  <a:lnTo>
                    <a:pt x="15932" y="4995"/>
                  </a:lnTo>
                  <a:lnTo>
                    <a:pt x="16846" y="5522"/>
                  </a:lnTo>
                  <a:lnTo>
                    <a:pt x="17743" y="6085"/>
                  </a:lnTo>
                  <a:lnTo>
                    <a:pt x="18182" y="6384"/>
                  </a:lnTo>
                  <a:lnTo>
                    <a:pt x="18622" y="6683"/>
                  </a:lnTo>
                  <a:lnTo>
                    <a:pt x="19044" y="6999"/>
                  </a:lnTo>
                  <a:lnTo>
                    <a:pt x="19466" y="7333"/>
                  </a:lnTo>
                  <a:lnTo>
                    <a:pt x="19888" y="7668"/>
                  </a:lnTo>
                  <a:lnTo>
                    <a:pt x="20292" y="8002"/>
                  </a:lnTo>
                  <a:lnTo>
                    <a:pt x="20697" y="8371"/>
                  </a:lnTo>
                  <a:lnTo>
                    <a:pt x="21101" y="8723"/>
                  </a:lnTo>
                  <a:lnTo>
                    <a:pt x="21471" y="9109"/>
                  </a:lnTo>
                  <a:lnTo>
                    <a:pt x="21857" y="9496"/>
                  </a:lnTo>
                  <a:lnTo>
                    <a:pt x="22209" y="9883"/>
                  </a:lnTo>
                  <a:lnTo>
                    <a:pt x="22578" y="10288"/>
                  </a:lnTo>
                  <a:lnTo>
                    <a:pt x="22912" y="10710"/>
                  </a:lnTo>
                  <a:lnTo>
                    <a:pt x="23247" y="11132"/>
                  </a:lnTo>
                  <a:lnTo>
                    <a:pt x="23563" y="11571"/>
                  </a:lnTo>
                  <a:lnTo>
                    <a:pt x="23880" y="12028"/>
                  </a:lnTo>
                  <a:lnTo>
                    <a:pt x="23897" y="12046"/>
                  </a:lnTo>
                  <a:lnTo>
                    <a:pt x="23915" y="12028"/>
                  </a:lnTo>
                  <a:lnTo>
                    <a:pt x="23932" y="12011"/>
                  </a:lnTo>
                  <a:lnTo>
                    <a:pt x="23932" y="11993"/>
                  </a:lnTo>
                  <a:lnTo>
                    <a:pt x="23598" y="11501"/>
                  </a:lnTo>
                  <a:lnTo>
                    <a:pt x="23264" y="11026"/>
                  </a:lnTo>
                  <a:lnTo>
                    <a:pt x="22895" y="10586"/>
                  </a:lnTo>
                  <a:lnTo>
                    <a:pt x="22526" y="10129"/>
                  </a:lnTo>
                  <a:lnTo>
                    <a:pt x="22156" y="9707"/>
                  </a:lnTo>
                  <a:lnTo>
                    <a:pt x="21752" y="9285"/>
                  </a:lnTo>
                  <a:lnTo>
                    <a:pt x="21347" y="8881"/>
                  </a:lnTo>
                  <a:lnTo>
                    <a:pt x="20925" y="8476"/>
                  </a:lnTo>
                  <a:lnTo>
                    <a:pt x="20503" y="8090"/>
                  </a:lnTo>
                  <a:lnTo>
                    <a:pt x="20064" y="7720"/>
                  </a:lnTo>
                  <a:lnTo>
                    <a:pt x="19624" y="7369"/>
                  </a:lnTo>
                  <a:lnTo>
                    <a:pt x="19185" y="7017"/>
                  </a:lnTo>
                  <a:lnTo>
                    <a:pt x="18710" y="6665"/>
                  </a:lnTo>
                  <a:lnTo>
                    <a:pt x="18253" y="6349"/>
                  </a:lnTo>
                  <a:lnTo>
                    <a:pt x="17778" y="6032"/>
                  </a:lnTo>
                  <a:lnTo>
                    <a:pt x="17303" y="5716"/>
                  </a:lnTo>
                  <a:lnTo>
                    <a:pt x="16811" y="5417"/>
                  </a:lnTo>
                  <a:lnTo>
                    <a:pt x="16336" y="5135"/>
                  </a:lnTo>
                  <a:lnTo>
                    <a:pt x="15351" y="4590"/>
                  </a:lnTo>
                  <a:lnTo>
                    <a:pt x="14349" y="4080"/>
                  </a:lnTo>
                  <a:lnTo>
                    <a:pt x="13347" y="3623"/>
                  </a:lnTo>
                  <a:lnTo>
                    <a:pt x="12362" y="3184"/>
                  </a:lnTo>
                  <a:lnTo>
                    <a:pt x="11360" y="2779"/>
                  </a:lnTo>
                  <a:lnTo>
                    <a:pt x="10375" y="2427"/>
                  </a:lnTo>
                  <a:lnTo>
                    <a:pt x="9408" y="2093"/>
                  </a:lnTo>
                  <a:lnTo>
                    <a:pt x="8458" y="1777"/>
                  </a:lnTo>
                  <a:lnTo>
                    <a:pt x="7544" y="1513"/>
                  </a:lnTo>
                  <a:lnTo>
                    <a:pt x="6647" y="1267"/>
                  </a:lnTo>
                  <a:lnTo>
                    <a:pt x="5786" y="1038"/>
                  </a:lnTo>
                  <a:lnTo>
                    <a:pt x="4959" y="845"/>
                  </a:lnTo>
                  <a:lnTo>
                    <a:pt x="4185" y="687"/>
                  </a:lnTo>
                  <a:lnTo>
                    <a:pt x="3464" y="528"/>
                  </a:lnTo>
                  <a:lnTo>
                    <a:pt x="2796" y="405"/>
                  </a:lnTo>
                  <a:lnTo>
                    <a:pt x="1653" y="212"/>
                  </a:lnTo>
                  <a:lnTo>
                    <a:pt x="774" y="89"/>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3923350" y="4764975"/>
              <a:ext cx="596125" cy="291925"/>
            </a:xfrm>
            <a:custGeom>
              <a:avLst/>
              <a:gdLst/>
              <a:ahLst/>
              <a:cxnLst/>
              <a:rect l="l" t="t" r="r" b="b"/>
              <a:pathLst>
                <a:path w="23845" h="11677" extrusionOk="0">
                  <a:moveTo>
                    <a:pt x="35" y="0"/>
                  </a:moveTo>
                  <a:lnTo>
                    <a:pt x="0" y="18"/>
                  </a:lnTo>
                  <a:lnTo>
                    <a:pt x="0" y="36"/>
                  </a:lnTo>
                  <a:lnTo>
                    <a:pt x="0" y="71"/>
                  </a:lnTo>
                  <a:lnTo>
                    <a:pt x="18" y="71"/>
                  </a:lnTo>
                  <a:lnTo>
                    <a:pt x="211" y="88"/>
                  </a:lnTo>
                  <a:lnTo>
                    <a:pt x="721" y="159"/>
                  </a:lnTo>
                  <a:lnTo>
                    <a:pt x="1512" y="264"/>
                  </a:lnTo>
                  <a:lnTo>
                    <a:pt x="2550" y="440"/>
                  </a:lnTo>
                  <a:lnTo>
                    <a:pt x="3798" y="669"/>
                  </a:lnTo>
                  <a:lnTo>
                    <a:pt x="4484" y="809"/>
                  </a:lnTo>
                  <a:lnTo>
                    <a:pt x="5223" y="985"/>
                  </a:lnTo>
                  <a:lnTo>
                    <a:pt x="5996" y="1161"/>
                  </a:lnTo>
                  <a:lnTo>
                    <a:pt x="6805" y="1372"/>
                  </a:lnTo>
                  <a:lnTo>
                    <a:pt x="7649" y="1601"/>
                  </a:lnTo>
                  <a:lnTo>
                    <a:pt x="8511" y="1847"/>
                  </a:lnTo>
                  <a:lnTo>
                    <a:pt x="9408" y="2128"/>
                  </a:lnTo>
                  <a:lnTo>
                    <a:pt x="10305" y="2427"/>
                  </a:lnTo>
                  <a:lnTo>
                    <a:pt x="11219" y="2761"/>
                  </a:lnTo>
                  <a:lnTo>
                    <a:pt x="12151" y="3113"/>
                  </a:lnTo>
                  <a:lnTo>
                    <a:pt x="13083" y="3500"/>
                  </a:lnTo>
                  <a:lnTo>
                    <a:pt x="14015" y="3922"/>
                  </a:lnTo>
                  <a:lnTo>
                    <a:pt x="14947" y="4379"/>
                  </a:lnTo>
                  <a:lnTo>
                    <a:pt x="15861" y="4854"/>
                  </a:lnTo>
                  <a:lnTo>
                    <a:pt x="16775" y="5364"/>
                  </a:lnTo>
                  <a:lnTo>
                    <a:pt x="17672" y="5926"/>
                  </a:lnTo>
                  <a:lnTo>
                    <a:pt x="18112" y="6208"/>
                  </a:lnTo>
                  <a:lnTo>
                    <a:pt x="18534" y="6506"/>
                  </a:lnTo>
                  <a:lnTo>
                    <a:pt x="18973" y="6805"/>
                  </a:lnTo>
                  <a:lnTo>
                    <a:pt x="19396" y="7122"/>
                  </a:lnTo>
                  <a:lnTo>
                    <a:pt x="19818" y="7456"/>
                  </a:lnTo>
                  <a:lnTo>
                    <a:pt x="20222" y="7790"/>
                  </a:lnTo>
                  <a:lnTo>
                    <a:pt x="20626" y="8124"/>
                  </a:lnTo>
                  <a:lnTo>
                    <a:pt x="21013" y="8476"/>
                  </a:lnTo>
                  <a:lnTo>
                    <a:pt x="21400" y="8845"/>
                  </a:lnTo>
                  <a:lnTo>
                    <a:pt x="21769" y="9214"/>
                  </a:lnTo>
                  <a:lnTo>
                    <a:pt x="22139" y="9601"/>
                  </a:lnTo>
                  <a:lnTo>
                    <a:pt x="22490" y="9988"/>
                  </a:lnTo>
                  <a:lnTo>
                    <a:pt x="22824" y="10393"/>
                  </a:lnTo>
                  <a:lnTo>
                    <a:pt x="23159" y="10815"/>
                  </a:lnTo>
                  <a:lnTo>
                    <a:pt x="23475" y="11237"/>
                  </a:lnTo>
                  <a:lnTo>
                    <a:pt x="23792" y="11676"/>
                  </a:lnTo>
                  <a:lnTo>
                    <a:pt x="23827" y="11676"/>
                  </a:lnTo>
                  <a:lnTo>
                    <a:pt x="23844" y="11659"/>
                  </a:lnTo>
                  <a:lnTo>
                    <a:pt x="23844" y="11623"/>
                  </a:lnTo>
                  <a:lnTo>
                    <a:pt x="23510" y="11166"/>
                  </a:lnTo>
                  <a:lnTo>
                    <a:pt x="23176" y="10709"/>
                  </a:lnTo>
                  <a:lnTo>
                    <a:pt x="22807" y="10269"/>
                  </a:lnTo>
                  <a:lnTo>
                    <a:pt x="22438" y="9830"/>
                  </a:lnTo>
                  <a:lnTo>
                    <a:pt x="22068" y="9425"/>
                  </a:lnTo>
                  <a:lnTo>
                    <a:pt x="21664" y="9021"/>
                  </a:lnTo>
                  <a:lnTo>
                    <a:pt x="21259" y="8617"/>
                  </a:lnTo>
                  <a:lnTo>
                    <a:pt x="20855" y="8230"/>
                  </a:lnTo>
                  <a:lnTo>
                    <a:pt x="20433" y="7860"/>
                  </a:lnTo>
                  <a:lnTo>
                    <a:pt x="19993" y="7509"/>
                  </a:lnTo>
                  <a:lnTo>
                    <a:pt x="19554" y="7157"/>
                  </a:lnTo>
                  <a:lnTo>
                    <a:pt x="19097" y="6823"/>
                  </a:lnTo>
                  <a:lnTo>
                    <a:pt x="18639" y="6489"/>
                  </a:lnTo>
                  <a:lnTo>
                    <a:pt x="18182" y="6172"/>
                  </a:lnTo>
                  <a:lnTo>
                    <a:pt x="17707" y="5856"/>
                  </a:lnTo>
                  <a:lnTo>
                    <a:pt x="17233" y="5557"/>
                  </a:lnTo>
                  <a:lnTo>
                    <a:pt x="16740" y="5276"/>
                  </a:lnTo>
                  <a:lnTo>
                    <a:pt x="16266" y="4994"/>
                  </a:lnTo>
                  <a:lnTo>
                    <a:pt x="15281" y="4467"/>
                  </a:lnTo>
                  <a:lnTo>
                    <a:pt x="14296" y="3974"/>
                  </a:lnTo>
                  <a:lnTo>
                    <a:pt x="13294" y="3517"/>
                  </a:lnTo>
                  <a:lnTo>
                    <a:pt x="12292" y="3113"/>
                  </a:lnTo>
                  <a:lnTo>
                    <a:pt x="11307" y="2726"/>
                  </a:lnTo>
                  <a:lnTo>
                    <a:pt x="10322" y="2357"/>
                  </a:lnTo>
                  <a:lnTo>
                    <a:pt x="9373" y="2040"/>
                  </a:lnTo>
                  <a:lnTo>
                    <a:pt x="8423" y="1741"/>
                  </a:lnTo>
                  <a:lnTo>
                    <a:pt x="7509" y="1477"/>
                  </a:lnTo>
                  <a:lnTo>
                    <a:pt x="6612" y="1249"/>
                  </a:lnTo>
                  <a:lnTo>
                    <a:pt x="5750" y="1020"/>
                  </a:lnTo>
                  <a:lnTo>
                    <a:pt x="4941" y="844"/>
                  </a:lnTo>
                  <a:lnTo>
                    <a:pt x="4168" y="669"/>
                  </a:lnTo>
                  <a:lnTo>
                    <a:pt x="2796" y="405"/>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3925550" y="4922350"/>
              <a:ext cx="593925" cy="282700"/>
            </a:xfrm>
            <a:custGeom>
              <a:avLst/>
              <a:gdLst/>
              <a:ahLst/>
              <a:cxnLst/>
              <a:rect l="l" t="t" r="r" b="b"/>
              <a:pathLst>
                <a:path w="23757" h="11308" extrusionOk="0">
                  <a:moveTo>
                    <a:pt x="35" y="0"/>
                  </a:moveTo>
                  <a:lnTo>
                    <a:pt x="0" y="18"/>
                  </a:lnTo>
                  <a:lnTo>
                    <a:pt x="0" y="36"/>
                  </a:lnTo>
                  <a:lnTo>
                    <a:pt x="0" y="53"/>
                  </a:lnTo>
                  <a:lnTo>
                    <a:pt x="18" y="71"/>
                  </a:lnTo>
                  <a:lnTo>
                    <a:pt x="211" y="88"/>
                  </a:lnTo>
                  <a:lnTo>
                    <a:pt x="721" y="159"/>
                  </a:lnTo>
                  <a:lnTo>
                    <a:pt x="1495" y="264"/>
                  </a:lnTo>
                  <a:lnTo>
                    <a:pt x="2532" y="422"/>
                  </a:lnTo>
                  <a:lnTo>
                    <a:pt x="3781" y="651"/>
                  </a:lnTo>
                  <a:lnTo>
                    <a:pt x="4467" y="792"/>
                  </a:lnTo>
                  <a:lnTo>
                    <a:pt x="5205" y="950"/>
                  </a:lnTo>
                  <a:lnTo>
                    <a:pt x="5979" y="1126"/>
                  </a:lnTo>
                  <a:lnTo>
                    <a:pt x="6788" y="1337"/>
                  </a:lnTo>
                  <a:lnTo>
                    <a:pt x="7614" y="1548"/>
                  </a:lnTo>
                  <a:lnTo>
                    <a:pt x="8476" y="1794"/>
                  </a:lnTo>
                  <a:lnTo>
                    <a:pt x="9355" y="2058"/>
                  </a:lnTo>
                  <a:lnTo>
                    <a:pt x="10252" y="2357"/>
                  </a:lnTo>
                  <a:lnTo>
                    <a:pt x="11166" y="2673"/>
                  </a:lnTo>
                  <a:lnTo>
                    <a:pt x="12098" y="3025"/>
                  </a:lnTo>
                  <a:lnTo>
                    <a:pt x="13012" y="3394"/>
                  </a:lnTo>
                  <a:lnTo>
                    <a:pt x="13944" y="3816"/>
                  </a:lnTo>
                  <a:lnTo>
                    <a:pt x="14876" y="4238"/>
                  </a:lnTo>
                  <a:lnTo>
                    <a:pt x="15791" y="4713"/>
                  </a:lnTo>
                  <a:lnTo>
                    <a:pt x="16705" y="5205"/>
                  </a:lnTo>
                  <a:lnTo>
                    <a:pt x="17584" y="5733"/>
                  </a:lnTo>
                  <a:lnTo>
                    <a:pt x="18463" y="6296"/>
                  </a:lnTo>
                  <a:lnTo>
                    <a:pt x="18885" y="6595"/>
                  </a:lnTo>
                  <a:lnTo>
                    <a:pt x="19308" y="6893"/>
                  </a:lnTo>
                  <a:lnTo>
                    <a:pt x="19730" y="7210"/>
                  </a:lnTo>
                  <a:lnTo>
                    <a:pt x="20134" y="7544"/>
                  </a:lnTo>
                  <a:lnTo>
                    <a:pt x="20538" y="7878"/>
                  </a:lnTo>
                  <a:lnTo>
                    <a:pt x="20925" y="8212"/>
                  </a:lnTo>
                  <a:lnTo>
                    <a:pt x="21312" y="8564"/>
                  </a:lnTo>
                  <a:lnTo>
                    <a:pt x="21681" y="8916"/>
                  </a:lnTo>
                  <a:lnTo>
                    <a:pt x="22051" y="9285"/>
                  </a:lnTo>
                  <a:lnTo>
                    <a:pt x="22402" y="9672"/>
                  </a:lnTo>
                  <a:lnTo>
                    <a:pt x="22736" y="10059"/>
                  </a:lnTo>
                  <a:lnTo>
                    <a:pt x="23071" y="10463"/>
                  </a:lnTo>
                  <a:lnTo>
                    <a:pt x="23387" y="10867"/>
                  </a:lnTo>
                  <a:lnTo>
                    <a:pt x="23704" y="11289"/>
                  </a:lnTo>
                  <a:lnTo>
                    <a:pt x="23721" y="11307"/>
                  </a:lnTo>
                  <a:lnTo>
                    <a:pt x="23739" y="11307"/>
                  </a:lnTo>
                  <a:lnTo>
                    <a:pt x="23756" y="11272"/>
                  </a:lnTo>
                  <a:lnTo>
                    <a:pt x="23756" y="11254"/>
                  </a:lnTo>
                  <a:lnTo>
                    <a:pt x="23422" y="10797"/>
                  </a:lnTo>
                  <a:lnTo>
                    <a:pt x="23088" y="10358"/>
                  </a:lnTo>
                  <a:lnTo>
                    <a:pt x="22719" y="9936"/>
                  </a:lnTo>
                  <a:lnTo>
                    <a:pt x="22350" y="9531"/>
                  </a:lnTo>
                  <a:lnTo>
                    <a:pt x="21980" y="9127"/>
                  </a:lnTo>
                  <a:lnTo>
                    <a:pt x="21576" y="8722"/>
                  </a:lnTo>
                  <a:lnTo>
                    <a:pt x="21171" y="8353"/>
                  </a:lnTo>
                  <a:lnTo>
                    <a:pt x="20767" y="7984"/>
                  </a:lnTo>
                  <a:lnTo>
                    <a:pt x="20345" y="7614"/>
                  </a:lnTo>
                  <a:lnTo>
                    <a:pt x="19905" y="7263"/>
                  </a:lnTo>
                  <a:lnTo>
                    <a:pt x="19466" y="6929"/>
                  </a:lnTo>
                  <a:lnTo>
                    <a:pt x="19009" y="6595"/>
                  </a:lnTo>
                  <a:lnTo>
                    <a:pt x="18569" y="6278"/>
                  </a:lnTo>
                  <a:lnTo>
                    <a:pt x="18094" y="5979"/>
                  </a:lnTo>
                  <a:lnTo>
                    <a:pt x="17619" y="5680"/>
                  </a:lnTo>
                  <a:lnTo>
                    <a:pt x="17145" y="5381"/>
                  </a:lnTo>
                  <a:lnTo>
                    <a:pt x="16195" y="4836"/>
                  </a:lnTo>
                  <a:lnTo>
                    <a:pt x="15210" y="4326"/>
                  </a:lnTo>
                  <a:lnTo>
                    <a:pt x="14226" y="3851"/>
                  </a:lnTo>
                  <a:lnTo>
                    <a:pt x="13241" y="3412"/>
                  </a:lnTo>
                  <a:lnTo>
                    <a:pt x="12239" y="3007"/>
                  </a:lnTo>
                  <a:lnTo>
                    <a:pt x="11254" y="2638"/>
                  </a:lnTo>
                  <a:lnTo>
                    <a:pt x="10287" y="2286"/>
                  </a:lnTo>
                  <a:lnTo>
                    <a:pt x="9320" y="1987"/>
                  </a:lnTo>
                  <a:lnTo>
                    <a:pt x="8388" y="1689"/>
                  </a:lnTo>
                  <a:lnTo>
                    <a:pt x="7473" y="1442"/>
                  </a:lnTo>
                  <a:lnTo>
                    <a:pt x="6577" y="1196"/>
                  </a:lnTo>
                  <a:lnTo>
                    <a:pt x="5733" y="1003"/>
                  </a:lnTo>
                  <a:lnTo>
                    <a:pt x="4924" y="809"/>
                  </a:lnTo>
                  <a:lnTo>
                    <a:pt x="4150" y="651"/>
                  </a:lnTo>
                  <a:lnTo>
                    <a:pt x="2778" y="387"/>
                  </a:lnTo>
                  <a:lnTo>
                    <a:pt x="1636" y="211"/>
                  </a:lnTo>
                  <a:lnTo>
                    <a:pt x="774" y="88"/>
                  </a:lnTo>
                  <a:lnTo>
                    <a:pt x="35"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3927750" y="5079725"/>
              <a:ext cx="591725" cy="273450"/>
            </a:xfrm>
            <a:custGeom>
              <a:avLst/>
              <a:gdLst/>
              <a:ahLst/>
              <a:cxnLst/>
              <a:rect l="l" t="t" r="r" b="b"/>
              <a:pathLst>
                <a:path w="23669" h="10938" extrusionOk="0">
                  <a:moveTo>
                    <a:pt x="35" y="1"/>
                  </a:moveTo>
                  <a:lnTo>
                    <a:pt x="0" y="18"/>
                  </a:lnTo>
                  <a:lnTo>
                    <a:pt x="0" y="36"/>
                  </a:lnTo>
                  <a:lnTo>
                    <a:pt x="0" y="53"/>
                  </a:lnTo>
                  <a:lnTo>
                    <a:pt x="35" y="71"/>
                  </a:lnTo>
                  <a:lnTo>
                    <a:pt x="211" y="89"/>
                  </a:lnTo>
                  <a:lnTo>
                    <a:pt x="721" y="141"/>
                  </a:lnTo>
                  <a:lnTo>
                    <a:pt x="1495" y="247"/>
                  </a:lnTo>
                  <a:lnTo>
                    <a:pt x="2515" y="405"/>
                  </a:lnTo>
                  <a:lnTo>
                    <a:pt x="3763" y="634"/>
                  </a:lnTo>
                  <a:lnTo>
                    <a:pt x="5170" y="915"/>
                  </a:lnTo>
                  <a:lnTo>
                    <a:pt x="5944" y="1091"/>
                  </a:lnTo>
                  <a:lnTo>
                    <a:pt x="6752" y="1284"/>
                  </a:lnTo>
                  <a:lnTo>
                    <a:pt x="7579" y="1513"/>
                  </a:lnTo>
                  <a:lnTo>
                    <a:pt x="8440" y="1741"/>
                  </a:lnTo>
                  <a:lnTo>
                    <a:pt x="9320" y="2005"/>
                  </a:lnTo>
                  <a:lnTo>
                    <a:pt x="10216" y="2287"/>
                  </a:lnTo>
                  <a:lnTo>
                    <a:pt x="11113" y="2603"/>
                  </a:lnTo>
                  <a:lnTo>
                    <a:pt x="12045" y="2937"/>
                  </a:lnTo>
                  <a:lnTo>
                    <a:pt x="12960" y="3289"/>
                  </a:lnTo>
                  <a:lnTo>
                    <a:pt x="13892" y="3693"/>
                  </a:lnTo>
                  <a:lnTo>
                    <a:pt x="14806" y="4115"/>
                  </a:lnTo>
                  <a:lnTo>
                    <a:pt x="15720" y="4555"/>
                  </a:lnTo>
                  <a:lnTo>
                    <a:pt x="16635" y="5047"/>
                  </a:lnTo>
                  <a:lnTo>
                    <a:pt x="17514" y="5557"/>
                  </a:lnTo>
                  <a:lnTo>
                    <a:pt x="18393" y="6102"/>
                  </a:lnTo>
                  <a:lnTo>
                    <a:pt x="18815" y="6384"/>
                  </a:lnTo>
                  <a:lnTo>
                    <a:pt x="19237" y="6683"/>
                  </a:lnTo>
                  <a:lnTo>
                    <a:pt x="19642" y="6981"/>
                  </a:lnTo>
                  <a:lnTo>
                    <a:pt x="20046" y="7298"/>
                  </a:lnTo>
                  <a:lnTo>
                    <a:pt x="20450" y="7615"/>
                  </a:lnTo>
                  <a:lnTo>
                    <a:pt x="20837" y="7949"/>
                  </a:lnTo>
                  <a:lnTo>
                    <a:pt x="21224" y="8283"/>
                  </a:lnTo>
                  <a:lnTo>
                    <a:pt x="21593" y="8634"/>
                  </a:lnTo>
                  <a:lnTo>
                    <a:pt x="21963" y="8986"/>
                  </a:lnTo>
                  <a:lnTo>
                    <a:pt x="22314" y="9355"/>
                  </a:lnTo>
                  <a:lnTo>
                    <a:pt x="22648" y="9725"/>
                  </a:lnTo>
                  <a:lnTo>
                    <a:pt x="22983" y="10111"/>
                  </a:lnTo>
                  <a:lnTo>
                    <a:pt x="23299" y="10516"/>
                  </a:lnTo>
                  <a:lnTo>
                    <a:pt x="23616" y="10920"/>
                  </a:lnTo>
                  <a:lnTo>
                    <a:pt x="23633" y="10938"/>
                  </a:lnTo>
                  <a:lnTo>
                    <a:pt x="23651" y="10938"/>
                  </a:lnTo>
                  <a:lnTo>
                    <a:pt x="23668" y="10903"/>
                  </a:lnTo>
                  <a:lnTo>
                    <a:pt x="23668" y="10885"/>
                  </a:lnTo>
                  <a:lnTo>
                    <a:pt x="23334" y="10446"/>
                  </a:lnTo>
                  <a:lnTo>
                    <a:pt x="23000" y="10024"/>
                  </a:lnTo>
                  <a:lnTo>
                    <a:pt x="22631" y="9602"/>
                  </a:lnTo>
                  <a:lnTo>
                    <a:pt x="22262" y="9215"/>
                  </a:lnTo>
                  <a:lnTo>
                    <a:pt x="21892" y="8810"/>
                  </a:lnTo>
                  <a:lnTo>
                    <a:pt x="21505" y="8441"/>
                  </a:lnTo>
                  <a:lnTo>
                    <a:pt x="21101" y="8072"/>
                  </a:lnTo>
                  <a:lnTo>
                    <a:pt x="20679" y="7720"/>
                  </a:lnTo>
                  <a:lnTo>
                    <a:pt x="20257" y="7368"/>
                  </a:lnTo>
                  <a:lnTo>
                    <a:pt x="19817" y="7034"/>
                  </a:lnTo>
                  <a:lnTo>
                    <a:pt x="19378" y="6700"/>
                  </a:lnTo>
                  <a:lnTo>
                    <a:pt x="18938" y="6384"/>
                  </a:lnTo>
                  <a:lnTo>
                    <a:pt x="18481" y="6085"/>
                  </a:lnTo>
                  <a:lnTo>
                    <a:pt x="18024" y="5786"/>
                  </a:lnTo>
                  <a:lnTo>
                    <a:pt x="17549" y="5487"/>
                  </a:lnTo>
                  <a:lnTo>
                    <a:pt x="17074" y="5223"/>
                  </a:lnTo>
                  <a:lnTo>
                    <a:pt x="16125" y="4678"/>
                  </a:lnTo>
                  <a:lnTo>
                    <a:pt x="15140" y="4186"/>
                  </a:lnTo>
                  <a:lnTo>
                    <a:pt x="14155" y="3728"/>
                  </a:lnTo>
                  <a:lnTo>
                    <a:pt x="13171" y="3306"/>
                  </a:lnTo>
                  <a:lnTo>
                    <a:pt x="12186" y="2920"/>
                  </a:lnTo>
                  <a:lnTo>
                    <a:pt x="11201" y="2550"/>
                  </a:lnTo>
                  <a:lnTo>
                    <a:pt x="10234" y="2216"/>
                  </a:lnTo>
                  <a:lnTo>
                    <a:pt x="9285" y="1917"/>
                  </a:lnTo>
                  <a:lnTo>
                    <a:pt x="8335" y="1636"/>
                  </a:lnTo>
                  <a:lnTo>
                    <a:pt x="7438" y="1390"/>
                  </a:lnTo>
                  <a:lnTo>
                    <a:pt x="6541" y="1161"/>
                  </a:lnTo>
                  <a:lnTo>
                    <a:pt x="5697" y="968"/>
                  </a:lnTo>
                  <a:lnTo>
                    <a:pt x="4888" y="792"/>
                  </a:lnTo>
                  <a:lnTo>
                    <a:pt x="4132" y="634"/>
                  </a:lnTo>
                  <a:lnTo>
                    <a:pt x="2761" y="387"/>
                  </a:lnTo>
                  <a:lnTo>
                    <a:pt x="1635" y="194"/>
                  </a:lnTo>
                  <a:lnTo>
                    <a:pt x="774" y="89"/>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3929950" y="5237100"/>
              <a:ext cx="589525" cy="264225"/>
            </a:xfrm>
            <a:custGeom>
              <a:avLst/>
              <a:gdLst/>
              <a:ahLst/>
              <a:cxnLst/>
              <a:rect l="l" t="t" r="r" b="b"/>
              <a:pathLst>
                <a:path w="23581" h="10569" extrusionOk="0">
                  <a:moveTo>
                    <a:pt x="0" y="1"/>
                  </a:moveTo>
                  <a:lnTo>
                    <a:pt x="0" y="36"/>
                  </a:lnTo>
                  <a:lnTo>
                    <a:pt x="0" y="53"/>
                  </a:lnTo>
                  <a:lnTo>
                    <a:pt x="35" y="71"/>
                  </a:lnTo>
                  <a:lnTo>
                    <a:pt x="211" y="89"/>
                  </a:lnTo>
                  <a:lnTo>
                    <a:pt x="721" y="141"/>
                  </a:lnTo>
                  <a:lnTo>
                    <a:pt x="1495" y="247"/>
                  </a:lnTo>
                  <a:lnTo>
                    <a:pt x="2515" y="405"/>
                  </a:lnTo>
                  <a:lnTo>
                    <a:pt x="3745" y="616"/>
                  </a:lnTo>
                  <a:lnTo>
                    <a:pt x="5152" y="897"/>
                  </a:lnTo>
                  <a:lnTo>
                    <a:pt x="5926" y="1056"/>
                  </a:lnTo>
                  <a:lnTo>
                    <a:pt x="6717" y="1249"/>
                  </a:lnTo>
                  <a:lnTo>
                    <a:pt x="7544" y="1460"/>
                  </a:lnTo>
                  <a:lnTo>
                    <a:pt x="8405" y="1689"/>
                  </a:lnTo>
                  <a:lnTo>
                    <a:pt x="9267" y="1935"/>
                  </a:lnTo>
                  <a:lnTo>
                    <a:pt x="10164" y="2216"/>
                  </a:lnTo>
                  <a:lnTo>
                    <a:pt x="11060" y="2515"/>
                  </a:lnTo>
                  <a:lnTo>
                    <a:pt x="11975" y="2849"/>
                  </a:lnTo>
                  <a:lnTo>
                    <a:pt x="12907" y="3183"/>
                  </a:lnTo>
                  <a:lnTo>
                    <a:pt x="13821" y="3570"/>
                  </a:lnTo>
                  <a:lnTo>
                    <a:pt x="14735" y="3975"/>
                  </a:lnTo>
                  <a:lnTo>
                    <a:pt x="15650" y="4414"/>
                  </a:lnTo>
                  <a:lnTo>
                    <a:pt x="16547" y="4872"/>
                  </a:lnTo>
                  <a:lnTo>
                    <a:pt x="17443" y="5364"/>
                  </a:lnTo>
                  <a:lnTo>
                    <a:pt x="18305" y="5891"/>
                  </a:lnTo>
                  <a:lnTo>
                    <a:pt x="19149" y="6454"/>
                  </a:lnTo>
                  <a:lnTo>
                    <a:pt x="19571" y="6753"/>
                  </a:lnTo>
                  <a:lnTo>
                    <a:pt x="19976" y="7052"/>
                  </a:lnTo>
                  <a:lnTo>
                    <a:pt x="20362" y="7368"/>
                  </a:lnTo>
                  <a:lnTo>
                    <a:pt x="20767" y="7685"/>
                  </a:lnTo>
                  <a:lnTo>
                    <a:pt x="21136" y="8001"/>
                  </a:lnTo>
                  <a:lnTo>
                    <a:pt x="21505" y="8336"/>
                  </a:lnTo>
                  <a:lnTo>
                    <a:pt x="21875" y="8687"/>
                  </a:lnTo>
                  <a:lnTo>
                    <a:pt x="22226" y="9039"/>
                  </a:lnTo>
                  <a:lnTo>
                    <a:pt x="22560" y="9408"/>
                  </a:lnTo>
                  <a:lnTo>
                    <a:pt x="22895" y="9777"/>
                  </a:lnTo>
                  <a:lnTo>
                    <a:pt x="23211" y="10164"/>
                  </a:lnTo>
                  <a:lnTo>
                    <a:pt x="23528" y="10551"/>
                  </a:lnTo>
                  <a:lnTo>
                    <a:pt x="23545" y="10569"/>
                  </a:lnTo>
                  <a:lnTo>
                    <a:pt x="23563" y="10551"/>
                  </a:lnTo>
                  <a:lnTo>
                    <a:pt x="23580" y="10534"/>
                  </a:lnTo>
                  <a:lnTo>
                    <a:pt x="23580" y="10498"/>
                  </a:lnTo>
                  <a:lnTo>
                    <a:pt x="23246" y="10094"/>
                  </a:lnTo>
                  <a:lnTo>
                    <a:pt x="22912" y="9672"/>
                  </a:lnTo>
                  <a:lnTo>
                    <a:pt x="22543" y="9285"/>
                  </a:lnTo>
                  <a:lnTo>
                    <a:pt x="22174" y="8898"/>
                  </a:lnTo>
                  <a:lnTo>
                    <a:pt x="21804" y="8511"/>
                  </a:lnTo>
                  <a:lnTo>
                    <a:pt x="21417" y="8160"/>
                  </a:lnTo>
                  <a:lnTo>
                    <a:pt x="21013" y="7790"/>
                  </a:lnTo>
                  <a:lnTo>
                    <a:pt x="20591" y="7456"/>
                  </a:lnTo>
                  <a:lnTo>
                    <a:pt x="20169" y="7122"/>
                  </a:lnTo>
                  <a:lnTo>
                    <a:pt x="19747" y="6788"/>
                  </a:lnTo>
                  <a:lnTo>
                    <a:pt x="19307" y="6472"/>
                  </a:lnTo>
                  <a:lnTo>
                    <a:pt x="18850" y="6173"/>
                  </a:lnTo>
                  <a:lnTo>
                    <a:pt x="18411" y="5874"/>
                  </a:lnTo>
                  <a:lnTo>
                    <a:pt x="17936" y="5592"/>
                  </a:lnTo>
                  <a:lnTo>
                    <a:pt x="17479" y="5311"/>
                  </a:lnTo>
                  <a:lnTo>
                    <a:pt x="17004" y="5047"/>
                  </a:lnTo>
                  <a:lnTo>
                    <a:pt x="16054" y="4537"/>
                  </a:lnTo>
                  <a:lnTo>
                    <a:pt x="15070" y="4063"/>
                  </a:lnTo>
                  <a:lnTo>
                    <a:pt x="14102" y="3605"/>
                  </a:lnTo>
                  <a:lnTo>
                    <a:pt x="13118" y="3201"/>
                  </a:lnTo>
                  <a:lnTo>
                    <a:pt x="12133" y="2814"/>
                  </a:lnTo>
                  <a:lnTo>
                    <a:pt x="11148" y="2462"/>
                  </a:lnTo>
                  <a:lnTo>
                    <a:pt x="10181" y="2146"/>
                  </a:lnTo>
                  <a:lnTo>
                    <a:pt x="9232" y="1847"/>
                  </a:lnTo>
                  <a:lnTo>
                    <a:pt x="8300" y="1583"/>
                  </a:lnTo>
                  <a:lnTo>
                    <a:pt x="7403" y="1355"/>
                  </a:lnTo>
                  <a:lnTo>
                    <a:pt x="6524" y="1126"/>
                  </a:lnTo>
                  <a:lnTo>
                    <a:pt x="5680" y="933"/>
                  </a:lnTo>
                  <a:lnTo>
                    <a:pt x="4871" y="757"/>
                  </a:lnTo>
                  <a:lnTo>
                    <a:pt x="4115" y="616"/>
                  </a:lnTo>
                  <a:lnTo>
                    <a:pt x="2743" y="370"/>
                  </a:lnTo>
                  <a:lnTo>
                    <a:pt x="1618" y="194"/>
                  </a:lnTo>
                  <a:lnTo>
                    <a:pt x="756" y="71"/>
                  </a:lnTo>
                  <a:lnTo>
                    <a:pt x="3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3932125" y="5394475"/>
              <a:ext cx="411950" cy="116975"/>
            </a:xfrm>
            <a:custGeom>
              <a:avLst/>
              <a:gdLst/>
              <a:ahLst/>
              <a:cxnLst/>
              <a:rect l="l" t="t" r="r" b="b"/>
              <a:pathLst>
                <a:path w="16478" h="4679" extrusionOk="0">
                  <a:moveTo>
                    <a:pt x="1" y="1"/>
                  </a:moveTo>
                  <a:lnTo>
                    <a:pt x="1" y="36"/>
                  </a:lnTo>
                  <a:lnTo>
                    <a:pt x="1" y="54"/>
                  </a:lnTo>
                  <a:lnTo>
                    <a:pt x="36" y="71"/>
                  </a:lnTo>
                  <a:lnTo>
                    <a:pt x="124" y="71"/>
                  </a:lnTo>
                  <a:lnTo>
                    <a:pt x="827" y="159"/>
                  </a:lnTo>
                  <a:lnTo>
                    <a:pt x="2111" y="335"/>
                  </a:lnTo>
                  <a:lnTo>
                    <a:pt x="2955" y="458"/>
                  </a:lnTo>
                  <a:lnTo>
                    <a:pt x="3887" y="616"/>
                  </a:lnTo>
                  <a:lnTo>
                    <a:pt x="4924" y="827"/>
                  </a:lnTo>
                  <a:lnTo>
                    <a:pt x="6032" y="1056"/>
                  </a:lnTo>
                  <a:lnTo>
                    <a:pt x="7228" y="1337"/>
                  </a:lnTo>
                  <a:lnTo>
                    <a:pt x="8459" y="1671"/>
                  </a:lnTo>
                  <a:lnTo>
                    <a:pt x="9760" y="2041"/>
                  </a:lnTo>
                  <a:lnTo>
                    <a:pt x="11079" y="2445"/>
                  </a:lnTo>
                  <a:lnTo>
                    <a:pt x="11747" y="2674"/>
                  </a:lnTo>
                  <a:lnTo>
                    <a:pt x="12415" y="2920"/>
                  </a:lnTo>
                  <a:lnTo>
                    <a:pt x="13084" y="3184"/>
                  </a:lnTo>
                  <a:lnTo>
                    <a:pt x="13769" y="3447"/>
                  </a:lnTo>
                  <a:lnTo>
                    <a:pt x="14437" y="3729"/>
                  </a:lnTo>
                  <a:lnTo>
                    <a:pt x="15106" y="4028"/>
                  </a:lnTo>
                  <a:lnTo>
                    <a:pt x="15774" y="4344"/>
                  </a:lnTo>
                  <a:lnTo>
                    <a:pt x="16424" y="4678"/>
                  </a:lnTo>
                  <a:lnTo>
                    <a:pt x="16460" y="4678"/>
                  </a:lnTo>
                  <a:lnTo>
                    <a:pt x="16477" y="4661"/>
                  </a:lnTo>
                  <a:lnTo>
                    <a:pt x="16477" y="4643"/>
                  </a:lnTo>
                  <a:lnTo>
                    <a:pt x="16460" y="4625"/>
                  </a:lnTo>
                  <a:lnTo>
                    <a:pt x="15756" y="4274"/>
                  </a:lnTo>
                  <a:lnTo>
                    <a:pt x="15035" y="3940"/>
                  </a:lnTo>
                  <a:lnTo>
                    <a:pt x="14332" y="3606"/>
                  </a:lnTo>
                  <a:lnTo>
                    <a:pt x="13611" y="3307"/>
                  </a:lnTo>
                  <a:lnTo>
                    <a:pt x="12890" y="3025"/>
                  </a:lnTo>
                  <a:lnTo>
                    <a:pt x="12169" y="2762"/>
                  </a:lnTo>
                  <a:lnTo>
                    <a:pt x="11448" y="2515"/>
                  </a:lnTo>
                  <a:lnTo>
                    <a:pt x="10745" y="2269"/>
                  </a:lnTo>
                  <a:lnTo>
                    <a:pt x="10041" y="2041"/>
                  </a:lnTo>
                  <a:lnTo>
                    <a:pt x="9338" y="1830"/>
                  </a:lnTo>
                  <a:lnTo>
                    <a:pt x="7984" y="1460"/>
                  </a:lnTo>
                  <a:lnTo>
                    <a:pt x="6683" y="1144"/>
                  </a:lnTo>
                  <a:lnTo>
                    <a:pt x="5452" y="862"/>
                  </a:lnTo>
                  <a:lnTo>
                    <a:pt x="4309" y="634"/>
                  </a:lnTo>
                  <a:lnTo>
                    <a:pt x="3254" y="440"/>
                  </a:lnTo>
                  <a:lnTo>
                    <a:pt x="2340" y="300"/>
                  </a:lnTo>
                  <a:lnTo>
                    <a:pt x="1548" y="177"/>
                  </a:lnTo>
                  <a:lnTo>
                    <a:pt x="441" y="36"/>
                  </a:lnTo>
                  <a:lnTo>
                    <a:pt x="36"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625825" y="4450650"/>
              <a:ext cx="600525" cy="310400"/>
            </a:xfrm>
            <a:custGeom>
              <a:avLst/>
              <a:gdLst/>
              <a:ahLst/>
              <a:cxnLst/>
              <a:rect l="l" t="t" r="r" b="b"/>
              <a:pathLst>
                <a:path w="24021" h="12416" extrusionOk="0">
                  <a:moveTo>
                    <a:pt x="23985" y="1"/>
                  </a:moveTo>
                  <a:lnTo>
                    <a:pt x="23229" y="89"/>
                  </a:lnTo>
                  <a:lnTo>
                    <a:pt x="22368" y="212"/>
                  </a:lnTo>
                  <a:lnTo>
                    <a:pt x="21207" y="423"/>
                  </a:lnTo>
                  <a:lnTo>
                    <a:pt x="20539" y="546"/>
                  </a:lnTo>
                  <a:lnTo>
                    <a:pt x="19800" y="704"/>
                  </a:lnTo>
                  <a:lnTo>
                    <a:pt x="19027" y="880"/>
                  </a:lnTo>
                  <a:lnTo>
                    <a:pt x="18200" y="1073"/>
                  </a:lnTo>
                  <a:lnTo>
                    <a:pt x="17339" y="1302"/>
                  </a:lnTo>
                  <a:lnTo>
                    <a:pt x="16442" y="1548"/>
                  </a:lnTo>
                  <a:lnTo>
                    <a:pt x="15510" y="1829"/>
                  </a:lnTo>
                  <a:lnTo>
                    <a:pt x="14560" y="2146"/>
                  </a:lnTo>
                  <a:lnTo>
                    <a:pt x="13593" y="2498"/>
                  </a:lnTo>
                  <a:lnTo>
                    <a:pt x="12608" y="2867"/>
                  </a:lnTo>
                  <a:lnTo>
                    <a:pt x="11606" y="3271"/>
                  </a:lnTo>
                  <a:lnTo>
                    <a:pt x="10604" y="3729"/>
                  </a:lnTo>
                  <a:lnTo>
                    <a:pt x="9602" y="4203"/>
                  </a:lnTo>
                  <a:lnTo>
                    <a:pt x="8599" y="4731"/>
                  </a:lnTo>
                  <a:lnTo>
                    <a:pt x="7615" y="5294"/>
                  </a:lnTo>
                  <a:lnTo>
                    <a:pt x="7122" y="5592"/>
                  </a:lnTo>
                  <a:lnTo>
                    <a:pt x="6647" y="5891"/>
                  </a:lnTo>
                  <a:lnTo>
                    <a:pt x="6155" y="6208"/>
                  </a:lnTo>
                  <a:lnTo>
                    <a:pt x="5680" y="6542"/>
                  </a:lnTo>
                  <a:lnTo>
                    <a:pt x="5223" y="6876"/>
                  </a:lnTo>
                  <a:lnTo>
                    <a:pt x="4766" y="7228"/>
                  </a:lnTo>
                  <a:lnTo>
                    <a:pt x="4309" y="7579"/>
                  </a:lnTo>
                  <a:lnTo>
                    <a:pt x="3869" y="7966"/>
                  </a:lnTo>
                  <a:lnTo>
                    <a:pt x="3430" y="8353"/>
                  </a:lnTo>
                  <a:lnTo>
                    <a:pt x="2990" y="8740"/>
                  </a:lnTo>
                  <a:lnTo>
                    <a:pt x="2585" y="9144"/>
                  </a:lnTo>
                  <a:lnTo>
                    <a:pt x="2181" y="9566"/>
                  </a:lnTo>
                  <a:lnTo>
                    <a:pt x="1777" y="10006"/>
                  </a:lnTo>
                  <a:lnTo>
                    <a:pt x="1390" y="10446"/>
                  </a:lnTo>
                  <a:lnTo>
                    <a:pt x="1021" y="10903"/>
                  </a:lnTo>
                  <a:lnTo>
                    <a:pt x="669" y="11378"/>
                  </a:lnTo>
                  <a:lnTo>
                    <a:pt x="335" y="11870"/>
                  </a:lnTo>
                  <a:lnTo>
                    <a:pt x="1" y="12362"/>
                  </a:lnTo>
                  <a:lnTo>
                    <a:pt x="1" y="12380"/>
                  </a:lnTo>
                  <a:lnTo>
                    <a:pt x="1" y="12415"/>
                  </a:lnTo>
                  <a:lnTo>
                    <a:pt x="36" y="12415"/>
                  </a:lnTo>
                  <a:lnTo>
                    <a:pt x="53" y="12398"/>
                  </a:lnTo>
                  <a:lnTo>
                    <a:pt x="387" y="11905"/>
                  </a:lnTo>
                  <a:lnTo>
                    <a:pt x="722" y="11413"/>
                  </a:lnTo>
                  <a:lnTo>
                    <a:pt x="1091" y="10956"/>
                  </a:lnTo>
                  <a:lnTo>
                    <a:pt x="1460" y="10498"/>
                  </a:lnTo>
                  <a:lnTo>
                    <a:pt x="1829" y="10059"/>
                  </a:lnTo>
                  <a:lnTo>
                    <a:pt x="2234" y="9619"/>
                  </a:lnTo>
                  <a:lnTo>
                    <a:pt x="2638" y="9197"/>
                  </a:lnTo>
                  <a:lnTo>
                    <a:pt x="3043" y="8793"/>
                  </a:lnTo>
                  <a:lnTo>
                    <a:pt x="3465" y="8406"/>
                  </a:lnTo>
                  <a:lnTo>
                    <a:pt x="3904" y="8019"/>
                  </a:lnTo>
                  <a:lnTo>
                    <a:pt x="4344" y="7650"/>
                  </a:lnTo>
                  <a:lnTo>
                    <a:pt x="4801" y="7281"/>
                  </a:lnTo>
                  <a:lnTo>
                    <a:pt x="5258" y="6929"/>
                  </a:lnTo>
                  <a:lnTo>
                    <a:pt x="5733" y="6595"/>
                  </a:lnTo>
                  <a:lnTo>
                    <a:pt x="6208" y="6261"/>
                  </a:lnTo>
                  <a:lnTo>
                    <a:pt x="6683" y="5944"/>
                  </a:lnTo>
                  <a:lnTo>
                    <a:pt x="7157" y="5645"/>
                  </a:lnTo>
                  <a:lnTo>
                    <a:pt x="7650" y="5346"/>
                  </a:lnTo>
                  <a:lnTo>
                    <a:pt x="8634" y="4784"/>
                  </a:lnTo>
                  <a:lnTo>
                    <a:pt x="9637" y="4274"/>
                  </a:lnTo>
                  <a:lnTo>
                    <a:pt x="10639" y="3781"/>
                  </a:lnTo>
                  <a:lnTo>
                    <a:pt x="11641" y="3342"/>
                  </a:lnTo>
                  <a:lnTo>
                    <a:pt x="12626" y="2937"/>
                  </a:lnTo>
                  <a:lnTo>
                    <a:pt x="13611" y="2550"/>
                  </a:lnTo>
                  <a:lnTo>
                    <a:pt x="14595" y="2216"/>
                  </a:lnTo>
                  <a:lnTo>
                    <a:pt x="15545" y="1900"/>
                  </a:lnTo>
                  <a:lnTo>
                    <a:pt x="16459" y="1618"/>
                  </a:lnTo>
                  <a:lnTo>
                    <a:pt x="17356" y="1372"/>
                  </a:lnTo>
                  <a:lnTo>
                    <a:pt x="18218" y="1144"/>
                  </a:lnTo>
                  <a:lnTo>
                    <a:pt x="19044" y="950"/>
                  </a:lnTo>
                  <a:lnTo>
                    <a:pt x="19818" y="774"/>
                  </a:lnTo>
                  <a:lnTo>
                    <a:pt x="20539" y="616"/>
                  </a:lnTo>
                  <a:lnTo>
                    <a:pt x="21207" y="493"/>
                  </a:lnTo>
                  <a:lnTo>
                    <a:pt x="22368" y="282"/>
                  </a:lnTo>
                  <a:lnTo>
                    <a:pt x="23247" y="159"/>
                  </a:lnTo>
                  <a:lnTo>
                    <a:pt x="23792" y="89"/>
                  </a:lnTo>
                  <a:lnTo>
                    <a:pt x="23985" y="71"/>
                  </a:lnTo>
                  <a:lnTo>
                    <a:pt x="24021" y="53"/>
                  </a:lnTo>
                  <a:lnTo>
                    <a:pt x="24021" y="18"/>
                  </a:lnTo>
                  <a:lnTo>
                    <a:pt x="2400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625825" y="4608025"/>
              <a:ext cx="598325" cy="301150"/>
            </a:xfrm>
            <a:custGeom>
              <a:avLst/>
              <a:gdLst/>
              <a:ahLst/>
              <a:cxnLst/>
              <a:rect l="l" t="t" r="r" b="b"/>
              <a:pathLst>
                <a:path w="23933" h="12046" extrusionOk="0">
                  <a:moveTo>
                    <a:pt x="23897" y="1"/>
                  </a:moveTo>
                  <a:lnTo>
                    <a:pt x="23159" y="89"/>
                  </a:lnTo>
                  <a:lnTo>
                    <a:pt x="22280" y="212"/>
                  </a:lnTo>
                  <a:lnTo>
                    <a:pt x="21119" y="405"/>
                  </a:lnTo>
                  <a:lnTo>
                    <a:pt x="20451" y="528"/>
                  </a:lnTo>
                  <a:lnTo>
                    <a:pt x="19730" y="687"/>
                  </a:lnTo>
                  <a:lnTo>
                    <a:pt x="18956" y="845"/>
                  </a:lnTo>
                  <a:lnTo>
                    <a:pt x="18147" y="1038"/>
                  </a:lnTo>
                  <a:lnTo>
                    <a:pt x="17286" y="1267"/>
                  </a:lnTo>
                  <a:lnTo>
                    <a:pt x="16389" y="1513"/>
                  </a:lnTo>
                  <a:lnTo>
                    <a:pt x="15475" y="1777"/>
                  </a:lnTo>
                  <a:lnTo>
                    <a:pt x="14525" y="2093"/>
                  </a:lnTo>
                  <a:lnTo>
                    <a:pt x="13558" y="2427"/>
                  </a:lnTo>
                  <a:lnTo>
                    <a:pt x="12573" y="2779"/>
                  </a:lnTo>
                  <a:lnTo>
                    <a:pt x="11571" y="3184"/>
                  </a:lnTo>
                  <a:lnTo>
                    <a:pt x="10569" y="3623"/>
                  </a:lnTo>
                  <a:lnTo>
                    <a:pt x="9584" y="4080"/>
                  </a:lnTo>
                  <a:lnTo>
                    <a:pt x="8582" y="4590"/>
                  </a:lnTo>
                  <a:lnTo>
                    <a:pt x="7597" y="5135"/>
                  </a:lnTo>
                  <a:lnTo>
                    <a:pt x="7105" y="5417"/>
                  </a:lnTo>
                  <a:lnTo>
                    <a:pt x="6630" y="5716"/>
                  </a:lnTo>
                  <a:lnTo>
                    <a:pt x="6155" y="6032"/>
                  </a:lnTo>
                  <a:lnTo>
                    <a:pt x="5680" y="6349"/>
                  </a:lnTo>
                  <a:lnTo>
                    <a:pt x="5206" y="6665"/>
                  </a:lnTo>
                  <a:lnTo>
                    <a:pt x="4748" y="7017"/>
                  </a:lnTo>
                  <a:lnTo>
                    <a:pt x="4291" y="7369"/>
                  </a:lnTo>
                  <a:lnTo>
                    <a:pt x="3852" y="7720"/>
                  </a:lnTo>
                  <a:lnTo>
                    <a:pt x="3412" y="8090"/>
                  </a:lnTo>
                  <a:lnTo>
                    <a:pt x="2990" y="8476"/>
                  </a:lnTo>
                  <a:lnTo>
                    <a:pt x="2585" y="8881"/>
                  </a:lnTo>
                  <a:lnTo>
                    <a:pt x="2181" y="9285"/>
                  </a:lnTo>
                  <a:lnTo>
                    <a:pt x="1777" y="9707"/>
                  </a:lnTo>
                  <a:lnTo>
                    <a:pt x="1390" y="10129"/>
                  </a:lnTo>
                  <a:lnTo>
                    <a:pt x="1021" y="10586"/>
                  </a:lnTo>
                  <a:lnTo>
                    <a:pt x="669" y="11026"/>
                  </a:lnTo>
                  <a:lnTo>
                    <a:pt x="335" y="11501"/>
                  </a:lnTo>
                  <a:lnTo>
                    <a:pt x="1" y="11993"/>
                  </a:lnTo>
                  <a:lnTo>
                    <a:pt x="1" y="12011"/>
                  </a:lnTo>
                  <a:lnTo>
                    <a:pt x="1" y="12028"/>
                  </a:lnTo>
                  <a:lnTo>
                    <a:pt x="36" y="12046"/>
                  </a:lnTo>
                  <a:lnTo>
                    <a:pt x="53" y="12028"/>
                  </a:lnTo>
                  <a:lnTo>
                    <a:pt x="387" y="11536"/>
                  </a:lnTo>
                  <a:lnTo>
                    <a:pt x="722" y="11079"/>
                  </a:lnTo>
                  <a:lnTo>
                    <a:pt x="1073" y="10622"/>
                  </a:lnTo>
                  <a:lnTo>
                    <a:pt x="1443" y="10182"/>
                  </a:lnTo>
                  <a:lnTo>
                    <a:pt x="1829" y="9742"/>
                  </a:lnTo>
                  <a:lnTo>
                    <a:pt x="2216" y="9338"/>
                  </a:lnTo>
                  <a:lnTo>
                    <a:pt x="2621" y="8934"/>
                  </a:lnTo>
                  <a:lnTo>
                    <a:pt x="3043" y="8529"/>
                  </a:lnTo>
                  <a:lnTo>
                    <a:pt x="3465" y="8142"/>
                  </a:lnTo>
                  <a:lnTo>
                    <a:pt x="3904" y="7773"/>
                  </a:lnTo>
                  <a:lnTo>
                    <a:pt x="4344" y="7421"/>
                  </a:lnTo>
                  <a:lnTo>
                    <a:pt x="4801" y="7070"/>
                  </a:lnTo>
                  <a:lnTo>
                    <a:pt x="5258" y="6736"/>
                  </a:lnTo>
                  <a:lnTo>
                    <a:pt x="5715" y="6401"/>
                  </a:lnTo>
                  <a:lnTo>
                    <a:pt x="6190" y="6085"/>
                  </a:lnTo>
                  <a:lnTo>
                    <a:pt x="6665" y="5786"/>
                  </a:lnTo>
                  <a:lnTo>
                    <a:pt x="7140" y="5487"/>
                  </a:lnTo>
                  <a:lnTo>
                    <a:pt x="7632" y="5188"/>
                  </a:lnTo>
                  <a:lnTo>
                    <a:pt x="8617" y="4661"/>
                  </a:lnTo>
                  <a:lnTo>
                    <a:pt x="9602" y="4151"/>
                  </a:lnTo>
                  <a:lnTo>
                    <a:pt x="10604" y="3676"/>
                  </a:lnTo>
                  <a:lnTo>
                    <a:pt x="11606" y="3254"/>
                  </a:lnTo>
                  <a:lnTo>
                    <a:pt x="12591" y="2849"/>
                  </a:lnTo>
                  <a:lnTo>
                    <a:pt x="13576" y="2480"/>
                  </a:lnTo>
                  <a:lnTo>
                    <a:pt x="14543" y="2146"/>
                  </a:lnTo>
                  <a:lnTo>
                    <a:pt x="15492" y="1847"/>
                  </a:lnTo>
                  <a:lnTo>
                    <a:pt x="16407" y="1583"/>
                  </a:lnTo>
                  <a:lnTo>
                    <a:pt x="17303" y="1337"/>
                  </a:lnTo>
                  <a:lnTo>
                    <a:pt x="18165" y="1109"/>
                  </a:lnTo>
                  <a:lnTo>
                    <a:pt x="18974" y="915"/>
                  </a:lnTo>
                  <a:lnTo>
                    <a:pt x="19748" y="739"/>
                  </a:lnTo>
                  <a:lnTo>
                    <a:pt x="20469" y="599"/>
                  </a:lnTo>
                  <a:lnTo>
                    <a:pt x="21137" y="476"/>
                  </a:lnTo>
                  <a:lnTo>
                    <a:pt x="22297" y="282"/>
                  </a:lnTo>
                  <a:lnTo>
                    <a:pt x="23159" y="159"/>
                  </a:lnTo>
                  <a:lnTo>
                    <a:pt x="23704" y="89"/>
                  </a:lnTo>
                  <a:lnTo>
                    <a:pt x="23897" y="71"/>
                  </a:lnTo>
                  <a:lnTo>
                    <a:pt x="23933" y="54"/>
                  </a:lnTo>
                  <a:lnTo>
                    <a:pt x="23933" y="18"/>
                  </a:lnTo>
                  <a:lnTo>
                    <a:pt x="23915"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4625825" y="4764975"/>
              <a:ext cx="596125" cy="291925"/>
            </a:xfrm>
            <a:custGeom>
              <a:avLst/>
              <a:gdLst/>
              <a:ahLst/>
              <a:cxnLst/>
              <a:rect l="l" t="t" r="r" b="b"/>
              <a:pathLst>
                <a:path w="23845" h="11677" extrusionOk="0">
                  <a:moveTo>
                    <a:pt x="23809" y="0"/>
                  </a:moveTo>
                  <a:lnTo>
                    <a:pt x="23071" y="88"/>
                  </a:lnTo>
                  <a:lnTo>
                    <a:pt x="22192" y="211"/>
                  </a:lnTo>
                  <a:lnTo>
                    <a:pt x="21049" y="405"/>
                  </a:lnTo>
                  <a:lnTo>
                    <a:pt x="19660" y="669"/>
                  </a:lnTo>
                  <a:lnTo>
                    <a:pt x="18904" y="844"/>
                  </a:lnTo>
                  <a:lnTo>
                    <a:pt x="18077" y="1020"/>
                  </a:lnTo>
                  <a:lnTo>
                    <a:pt x="17233" y="1249"/>
                  </a:lnTo>
                  <a:lnTo>
                    <a:pt x="16336" y="1477"/>
                  </a:lnTo>
                  <a:lnTo>
                    <a:pt x="15422" y="1741"/>
                  </a:lnTo>
                  <a:lnTo>
                    <a:pt x="14472" y="2040"/>
                  </a:lnTo>
                  <a:lnTo>
                    <a:pt x="13505" y="2357"/>
                  </a:lnTo>
                  <a:lnTo>
                    <a:pt x="12538" y="2726"/>
                  </a:lnTo>
                  <a:lnTo>
                    <a:pt x="11536" y="3113"/>
                  </a:lnTo>
                  <a:lnTo>
                    <a:pt x="10551" y="3517"/>
                  </a:lnTo>
                  <a:lnTo>
                    <a:pt x="9549" y="3974"/>
                  </a:lnTo>
                  <a:lnTo>
                    <a:pt x="8564" y="4467"/>
                  </a:lnTo>
                  <a:lnTo>
                    <a:pt x="7579" y="4994"/>
                  </a:lnTo>
                  <a:lnTo>
                    <a:pt x="7087" y="5276"/>
                  </a:lnTo>
                  <a:lnTo>
                    <a:pt x="6612" y="5557"/>
                  </a:lnTo>
                  <a:lnTo>
                    <a:pt x="6137" y="5856"/>
                  </a:lnTo>
                  <a:lnTo>
                    <a:pt x="5663" y="6172"/>
                  </a:lnTo>
                  <a:lnTo>
                    <a:pt x="5206" y="6489"/>
                  </a:lnTo>
                  <a:lnTo>
                    <a:pt x="4748" y="6823"/>
                  </a:lnTo>
                  <a:lnTo>
                    <a:pt x="4291" y="7157"/>
                  </a:lnTo>
                  <a:lnTo>
                    <a:pt x="3852" y="7509"/>
                  </a:lnTo>
                  <a:lnTo>
                    <a:pt x="3412" y="7860"/>
                  </a:lnTo>
                  <a:lnTo>
                    <a:pt x="2990" y="8230"/>
                  </a:lnTo>
                  <a:lnTo>
                    <a:pt x="2568" y="8617"/>
                  </a:lnTo>
                  <a:lnTo>
                    <a:pt x="2163" y="9021"/>
                  </a:lnTo>
                  <a:lnTo>
                    <a:pt x="1777" y="9425"/>
                  </a:lnTo>
                  <a:lnTo>
                    <a:pt x="1390" y="9830"/>
                  </a:lnTo>
                  <a:lnTo>
                    <a:pt x="1021" y="10269"/>
                  </a:lnTo>
                  <a:lnTo>
                    <a:pt x="669" y="10709"/>
                  </a:lnTo>
                  <a:lnTo>
                    <a:pt x="335" y="11166"/>
                  </a:lnTo>
                  <a:lnTo>
                    <a:pt x="1" y="11623"/>
                  </a:lnTo>
                  <a:lnTo>
                    <a:pt x="1" y="11659"/>
                  </a:lnTo>
                  <a:lnTo>
                    <a:pt x="1" y="11676"/>
                  </a:lnTo>
                  <a:lnTo>
                    <a:pt x="53" y="11676"/>
                  </a:lnTo>
                  <a:lnTo>
                    <a:pt x="387" y="11201"/>
                  </a:lnTo>
                  <a:lnTo>
                    <a:pt x="722" y="10744"/>
                  </a:lnTo>
                  <a:lnTo>
                    <a:pt x="1073" y="10305"/>
                  </a:lnTo>
                  <a:lnTo>
                    <a:pt x="1443" y="9883"/>
                  </a:lnTo>
                  <a:lnTo>
                    <a:pt x="1829" y="9461"/>
                  </a:lnTo>
                  <a:lnTo>
                    <a:pt x="2216" y="9056"/>
                  </a:lnTo>
                  <a:lnTo>
                    <a:pt x="2621" y="8669"/>
                  </a:lnTo>
                  <a:lnTo>
                    <a:pt x="3043" y="8282"/>
                  </a:lnTo>
                  <a:lnTo>
                    <a:pt x="3465" y="7913"/>
                  </a:lnTo>
                  <a:lnTo>
                    <a:pt x="3887" y="7562"/>
                  </a:lnTo>
                  <a:lnTo>
                    <a:pt x="4344" y="7210"/>
                  </a:lnTo>
                  <a:lnTo>
                    <a:pt x="4784" y="6876"/>
                  </a:lnTo>
                  <a:lnTo>
                    <a:pt x="5241" y="6542"/>
                  </a:lnTo>
                  <a:lnTo>
                    <a:pt x="5698" y="6225"/>
                  </a:lnTo>
                  <a:lnTo>
                    <a:pt x="6173" y="5926"/>
                  </a:lnTo>
                  <a:lnTo>
                    <a:pt x="6647" y="5627"/>
                  </a:lnTo>
                  <a:lnTo>
                    <a:pt x="7122" y="5328"/>
                  </a:lnTo>
                  <a:lnTo>
                    <a:pt x="7615" y="5065"/>
                  </a:lnTo>
                  <a:lnTo>
                    <a:pt x="8599" y="4537"/>
                  </a:lnTo>
                  <a:lnTo>
                    <a:pt x="9584" y="4045"/>
                  </a:lnTo>
                  <a:lnTo>
                    <a:pt x="10569" y="3588"/>
                  </a:lnTo>
                  <a:lnTo>
                    <a:pt x="11571" y="3166"/>
                  </a:lnTo>
                  <a:lnTo>
                    <a:pt x="12556" y="2779"/>
                  </a:lnTo>
                  <a:lnTo>
                    <a:pt x="13540" y="2427"/>
                  </a:lnTo>
                  <a:lnTo>
                    <a:pt x="14490" y="2110"/>
                  </a:lnTo>
                  <a:lnTo>
                    <a:pt x="15439" y="1812"/>
                  </a:lnTo>
                  <a:lnTo>
                    <a:pt x="16354" y="1548"/>
                  </a:lnTo>
                  <a:lnTo>
                    <a:pt x="17251" y="1302"/>
                  </a:lnTo>
                  <a:lnTo>
                    <a:pt x="18095" y="1091"/>
                  </a:lnTo>
                  <a:lnTo>
                    <a:pt x="18921" y="915"/>
                  </a:lnTo>
                  <a:lnTo>
                    <a:pt x="19677" y="739"/>
                  </a:lnTo>
                  <a:lnTo>
                    <a:pt x="21066" y="475"/>
                  </a:lnTo>
                  <a:lnTo>
                    <a:pt x="22209" y="282"/>
                  </a:lnTo>
                  <a:lnTo>
                    <a:pt x="23071" y="159"/>
                  </a:lnTo>
                  <a:lnTo>
                    <a:pt x="23616" y="88"/>
                  </a:lnTo>
                  <a:lnTo>
                    <a:pt x="23809" y="71"/>
                  </a:lnTo>
                  <a:lnTo>
                    <a:pt x="23845" y="71"/>
                  </a:lnTo>
                  <a:lnTo>
                    <a:pt x="23845" y="36"/>
                  </a:lnTo>
                  <a:lnTo>
                    <a:pt x="23827" y="18"/>
                  </a:lnTo>
                  <a:lnTo>
                    <a:pt x="23809"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4625825" y="4922350"/>
              <a:ext cx="593925" cy="282700"/>
            </a:xfrm>
            <a:custGeom>
              <a:avLst/>
              <a:gdLst/>
              <a:ahLst/>
              <a:cxnLst/>
              <a:rect l="l" t="t" r="r" b="b"/>
              <a:pathLst>
                <a:path w="23757" h="11308" extrusionOk="0">
                  <a:moveTo>
                    <a:pt x="23722" y="0"/>
                  </a:moveTo>
                  <a:lnTo>
                    <a:pt x="22983" y="88"/>
                  </a:lnTo>
                  <a:lnTo>
                    <a:pt x="22121" y="211"/>
                  </a:lnTo>
                  <a:lnTo>
                    <a:pt x="20978" y="387"/>
                  </a:lnTo>
                  <a:lnTo>
                    <a:pt x="19607" y="651"/>
                  </a:lnTo>
                  <a:lnTo>
                    <a:pt x="18833" y="809"/>
                  </a:lnTo>
                  <a:lnTo>
                    <a:pt x="18024" y="1003"/>
                  </a:lnTo>
                  <a:lnTo>
                    <a:pt x="17180" y="1196"/>
                  </a:lnTo>
                  <a:lnTo>
                    <a:pt x="16284" y="1442"/>
                  </a:lnTo>
                  <a:lnTo>
                    <a:pt x="15369" y="1689"/>
                  </a:lnTo>
                  <a:lnTo>
                    <a:pt x="14437" y="1987"/>
                  </a:lnTo>
                  <a:lnTo>
                    <a:pt x="13470" y="2286"/>
                  </a:lnTo>
                  <a:lnTo>
                    <a:pt x="12503" y="2638"/>
                  </a:lnTo>
                  <a:lnTo>
                    <a:pt x="11518" y="3007"/>
                  </a:lnTo>
                  <a:lnTo>
                    <a:pt x="10516" y="3412"/>
                  </a:lnTo>
                  <a:lnTo>
                    <a:pt x="9531" y="3851"/>
                  </a:lnTo>
                  <a:lnTo>
                    <a:pt x="8547" y="4326"/>
                  </a:lnTo>
                  <a:lnTo>
                    <a:pt x="7562" y="4836"/>
                  </a:lnTo>
                  <a:lnTo>
                    <a:pt x="6595" y="5381"/>
                  </a:lnTo>
                  <a:lnTo>
                    <a:pt x="6120" y="5680"/>
                  </a:lnTo>
                  <a:lnTo>
                    <a:pt x="5663" y="5979"/>
                  </a:lnTo>
                  <a:lnTo>
                    <a:pt x="5188" y="6278"/>
                  </a:lnTo>
                  <a:lnTo>
                    <a:pt x="4731" y="6595"/>
                  </a:lnTo>
                  <a:lnTo>
                    <a:pt x="4291" y="6929"/>
                  </a:lnTo>
                  <a:lnTo>
                    <a:pt x="3852" y="7263"/>
                  </a:lnTo>
                  <a:lnTo>
                    <a:pt x="3412" y="7614"/>
                  </a:lnTo>
                  <a:lnTo>
                    <a:pt x="2990" y="7984"/>
                  </a:lnTo>
                  <a:lnTo>
                    <a:pt x="2568" y="8353"/>
                  </a:lnTo>
                  <a:lnTo>
                    <a:pt x="2163" y="8722"/>
                  </a:lnTo>
                  <a:lnTo>
                    <a:pt x="1777" y="9127"/>
                  </a:lnTo>
                  <a:lnTo>
                    <a:pt x="1390" y="9531"/>
                  </a:lnTo>
                  <a:lnTo>
                    <a:pt x="1021" y="9936"/>
                  </a:lnTo>
                  <a:lnTo>
                    <a:pt x="669" y="10358"/>
                  </a:lnTo>
                  <a:lnTo>
                    <a:pt x="335" y="10797"/>
                  </a:lnTo>
                  <a:lnTo>
                    <a:pt x="1" y="11254"/>
                  </a:lnTo>
                  <a:lnTo>
                    <a:pt x="1" y="11272"/>
                  </a:lnTo>
                  <a:lnTo>
                    <a:pt x="1" y="11307"/>
                  </a:lnTo>
                  <a:lnTo>
                    <a:pt x="36" y="11307"/>
                  </a:lnTo>
                  <a:lnTo>
                    <a:pt x="53" y="11289"/>
                  </a:lnTo>
                  <a:lnTo>
                    <a:pt x="387" y="10850"/>
                  </a:lnTo>
                  <a:lnTo>
                    <a:pt x="722" y="10410"/>
                  </a:lnTo>
                  <a:lnTo>
                    <a:pt x="1073" y="9988"/>
                  </a:lnTo>
                  <a:lnTo>
                    <a:pt x="1443" y="9566"/>
                  </a:lnTo>
                  <a:lnTo>
                    <a:pt x="1829" y="9162"/>
                  </a:lnTo>
                  <a:lnTo>
                    <a:pt x="2216" y="8775"/>
                  </a:lnTo>
                  <a:lnTo>
                    <a:pt x="2621" y="8406"/>
                  </a:lnTo>
                  <a:lnTo>
                    <a:pt x="3025" y="8036"/>
                  </a:lnTo>
                  <a:lnTo>
                    <a:pt x="3465" y="7667"/>
                  </a:lnTo>
                  <a:lnTo>
                    <a:pt x="3887" y="7315"/>
                  </a:lnTo>
                  <a:lnTo>
                    <a:pt x="4326" y="6981"/>
                  </a:lnTo>
                  <a:lnTo>
                    <a:pt x="4784" y="6665"/>
                  </a:lnTo>
                  <a:lnTo>
                    <a:pt x="5223" y="6348"/>
                  </a:lnTo>
                  <a:lnTo>
                    <a:pt x="5698" y="6032"/>
                  </a:lnTo>
                  <a:lnTo>
                    <a:pt x="6155" y="5733"/>
                  </a:lnTo>
                  <a:lnTo>
                    <a:pt x="6630" y="5452"/>
                  </a:lnTo>
                  <a:lnTo>
                    <a:pt x="7597" y="4906"/>
                  </a:lnTo>
                  <a:lnTo>
                    <a:pt x="8564" y="4397"/>
                  </a:lnTo>
                  <a:lnTo>
                    <a:pt x="9549" y="3922"/>
                  </a:lnTo>
                  <a:lnTo>
                    <a:pt x="10551" y="3482"/>
                  </a:lnTo>
                  <a:lnTo>
                    <a:pt x="11536" y="3078"/>
                  </a:lnTo>
                  <a:lnTo>
                    <a:pt x="12521" y="2708"/>
                  </a:lnTo>
                  <a:lnTo>
                    <a:pt x="13488" y="2357"/>
                  </a:lnTo>
                  <a:lnTo>
                    <a:pt x="14455" y="2040"/>
                  </a:lnTo>
                  <a:lnTo>
                    <a:pt x="15387" y="1759"/>
                  </a:lnTo>
                  <a:lnTo>
                    <a:pt x="16301" y="1513"/>
                  </a:lnTo>
                  <a:lnTo>
                    <a:pt x="17198" y="1267"/>
                  </a:lnTo>
                  <a:lnTo>
                    <a:pt x="18042" y="1073"/>
                  </a:lnTo>
                  <a:lnTo>
                    <a:pt x="18851" y="880"/>
                  </a:lnTo>
                  <a:lnTo>
                    <a:pt x="19607" y="721"/>
                  </a:lnTo>
                  <a:lnTo>
                    <a:pt x="20996" y="458"/>
                  </a:lnTo>
                  <a:lnTo>
                    <a:pt x="22121" y="282"/>
                  </a:lnTo>
                  <a:lnTo>
                    <a:pt x="22983" y="159"/>
                  </a:lnTo>
                  <a:lnTo>
                    <a:pt x="23528" y="88"/>
                  </a:lnTo>
                  <a:lnTo>
                    <a:pt x="23722" y="71"/>
                  </a:lnTo>
                  <a:lnTo>
                    <a:pt x="23757" y="53"/>
                  </a:lnTo>
                  <a:lnTo>
                    <a:pt x="23757" y="36"/>
                  </a:lnTo>
                  <a:lnTo>
                    <a:pt x="23739" y="18"/>
                  </a:lnTo>
                  <a:lnTo>
                    <a:pt x="23722" y="0"/>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4625825" y="5079725"/>
              <a:ext cx="591725" cy="273450"/>
            </a:xfrm>
            <a:custGeom>
              <a:avLst/>
              <a:gdLst/>
              <a:ahLst/>
              <a:cxnLst/>
              <a:rect l="l" t="t" r="r" b="b"/>
              <a:pathLst>
                <a:path w="23669" h="10938" extrusionOk="0">
                  <a:moveTo>
                    <a:pt x="23634" y="1"/>
                  </a:moveTo>
                  <a:lnTo>
                    <a:pt x="22895" y="89"/>
                  </a:lnTo>
                  <a:lnTo>
                    <a:pt x="22034" y="194"/>
                  </a:lnTo>
                  <a:lnTo>
                    <a:pt x="20908" y="387"/>
                  </a:lnTo>
                  <a:lnTo>
                    <a:pt x="19537" y="634"/>
                  </a:lnTo>
                  <a:lnTo>
                    <a:pt x="18763" y="792"/>
                  </a:lnTo>
                  <a:lnTo>
                    <a:pt x="17954" y="968"/>
                  </a:lnTo>
                  <a:lnTo>
                    <a:pt x="17110" y="1161"/>
                  </a:lnTo>
                  <a:lnTo>
                    <a:pt x="16231" y="1390"/>
                  </a:lnTo>
                  <a:lnTo>
                    <a:pt x="15316" y="1636"/>
                  </a:lnTo>
                  <a:lnTo>
                    <a:pt x="14384" y="1917"/>
                  </a:lnTo>
                  <a:lnTo>
                    <a:pt x="13435" y="2216"/>
                  </a:lnTo>
                  <a:lnTo>
                    <a:pt x="12468" y="2550"/>
                  </a:lnTo>
                  <a:lnTo>
                    <a:pt x="11483" y="2920"/>
                  </a:lnTo>
                  <a:lnTo>
                    <a:pt x="10498" y="3306"/>
                  </a:lnTo>
                  <a:lnTo>
                    <a:pt x="9496" y="3728"/>
                  </a:lnTo>
                  <a:lnTo>
                    <a:pt x="8511" y="4186"/>
                  </a:lnTo>
                  <a:lnTo>
                    <a:pt x="7544" y="4678"/>
                  </a:lnTo>
                  <a:lnTo>
                    <a:pt x="6577" y="5223"/>
                  </a:lnTo>
                  <a:lnTo>
                    <a:pt x="6120" y="5487"/>
                  </a:lnTo>
                  <a:lnTo>
                    <a:pt x="5645" y="5786"/>
                  </a:lnTo>
                  <a:lnTo>
                    <a:pt x="5188" y="6085"/>
                  </a:lnTo>
                  <a:lnTo>
                    <a:pt x="4731" y="6384"/>
                  </a:lnTo>
                  <a:lnTo>
                    <a:pt x="4274" y="6700"/>
                  </a:lnTo>
                  <a:lnTo>
                    <a:pt x="3834" y="7034"/>
                  </a:lnTo>
                  <a:lnTo>
                    <a:pt x="3412" y="7368"/>
                  </a:lnTo>
                  <a:lnTo>
                    <a:pt x="2990" y="7720"/>
                  </a:lnTo>
                  <a:lnTo>
                    <a:pt x="2568" y="8072"/>
                  </a:lnTo>
                  <a:lnTo>
                    <a:pt x="2163" y="8441"/>
                  </a:lnTo>
                  <a:lnTo>
                    <a:pt x="1777" y="8810"/>
                  </a:lnTo>
                  <a:lnTo>
                    <a:pt x="1390" y="9215"/>
                  </a:lnTo>
                  <a:lnTo>
                    <a:pt x="1021" y="9602"/>
                  </a:lnTo>
                  <a:lnTo>
                    <a:pt x="669" y="10024"/>
                  </a:lnTo>
                  <a:lnTo>
                    <a:pt x="335" y="10446"/>
                  </a:lnTo>
                  <a:lnTo>
                    <a:pt x="1" y="10885"/>
                  </a:lnTo>
                  <a:lnTo>
                    <a:pt x="1" y="10903"/>
                  </a:lnTo>
                  <a:lnTo>
                    <a:pt x="1" y="10938"/>
                  </a:lnTo>
                  <a:lnTo>
                    <a:pt x="36" y="10938"/>
                  </a:lnTo>
                  <a:lnTo>
                    <a:pt x="53" y="10920"/>
                  </a:lnTo>
                  <a:lnTo>
                    <a:pt x="387" y="10481"/>
                  </a:lnTo>
                  <a:lnTo>
                    <a:pt x="722" y="10059"/>
                  </a:lnTo>
                  <a:lnTo>
                    <a:pt x="1073" y="9654"/>
                  </a:lnTo>
                  <a:lnTo>
                    <a:pt x="1443" y="9250"/>
                  </a:lnTo>
                  <a:lnTo>
                    <a:pt x="1829" y="8863"/>
                  </a:lnTo>
                  <a:lnTo>
                    <a:pt x="2216" y="8494"/>
                  </a:lnTo>
                  <a:lnTo>
                    <a:pt x="2621" y="8124"/>
                  </a:lnTo>
                  <a:lnTo>
                    <a:pt x="3025" y="7773"/>
                  </a:lnTo>
                  <a:lnTo>
                    <a:pt x="3447" y="7421"/>
                  </a:lnTo>
                  <a:lnTo>
                    <a:pt x="3887" y="7087"/>
                  </a:lnTo>
                  <a:lnTo>
                    <a:pt x="4326" y="6753"/>
                  </a:lnTo>
                  <a:lnTo>
                    <a:pt x="4766" y="6436"/>
                  </a:lnTo>
                  <a:lnTo>
                    <a:pt x="5223" y="6137"/>
                  </a:lnTo>
                  <a:lnTo>
                    <a:pt x="5680" y="5839"/>
                  </a:lnTo>
                  <a:lnTo>
                    <a:pt x="6155" y="5557"/>
                  </a:lnTo>
                  <a:lnTo>
                    <a:pt x="6612" y="5276"/>
                  </a:lnTo>
                  <a:lnTo>
                    <a:pt x="7579" y="4748"/>
                  </a:lnTo>
                  <a:lnTo>
                    <a:pt x="8547" y="4256"/>
                  </a:lnTo>
                  <a:lnTo>
                    <a:pt x="9531" y="3799"/>
                  </a:lnTo>
                  <a:lnTo>
                    <a:pt x="10516" y="3377"/>
                  </a:lnTo>
                  <a:lnTo>
                    <a:pt x="11501" y="2972"/>
                  </a:lnTo>
                  <a:lnTo>
                    <a:pt x="12485" y="2621"/>
                  </a:lnTo>
                  <a:lnTo>
                    <a:pt x="13452" y="2287"/>
                  </a:lnTo>
                  <a:lnTo>
                    <a:pt x="14402" y="1988"/>
                  </a:lnTo>
                  <a:lnTo>
                    <a:pt x="15334" y="1706"/>
                  </a:lnTo>
                  <a:lnTo>
                    <a:pt x="16248" y="1460"/>
                  </a:lnTo>
                  <a:lnTo>
                    <a:pt x="17128" y="1231"/>
                  </a:lnTo>
                  <a:lnTo>
                    <a:pt x="17972" y="1038"/>
                  </a:lnTo>
                  <a:lnTo>
                    <a:pt x="18780" y="862"/>
                  </a:lnTo>
                  <a:lnTo>
                    <a:pt x="19537" y="704"/>
                  </a:lnTo>
                  <a:lnTo>
                    <a:pt x="20908" y="458"/>
                  </a:lnTo>
                  <a:lnTo>
                    <a:pt x="22051" y="264"/>
                  </a:lnTo>
                  <a:lnTo>
                    <a:pt x="22913" y="159"/>
                  </a:lnTo>
                  <a:lnTo>
                    <a:pt x="23440" y="89"/>
                  </a:lnTo>
                  <a:lnTo>
                    <a:pt x="23634" y="71"/>
                  </a:lnTo>
                  <a:lnTo>
                    <a:pt x="23669" y="53"/>
                  </a:lnTo>
                  <a:lnTo>
                    <a:pt x="23669" y="36"/>
                  </a:lnTo>
                  <a:lnTo>
                    <a:pt x="23651" y="18"/>
                  </a:lnTo>
                  <a:lnTo>
                    <a:pt x="23634"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4625825" y="5237100"/>
              <a:ext cx="589525" cy="264225"/>
            </a:xfrm>
            <a:custGeom>
              <a:avLst/>
              <a:gdLst/>
              <a:ahLst/>
              <a:cxnLst/>
              <a:rect l="l" t="t" r="r" b="b"/>
              <a:pathLst>
                <a:path w="23581" h="10569" extrusionOk="0">
                  <a:moveTo>
                    <a:pt x="23546" y="1"/>
                  </a:moveTo>
                  <a:lnTo>
                    <a:pt x="22807" y="71"/>
                  </a:lnTo>
                  <a:lnTo>
                    <a:pt x="21963" y="194"/>
                  </a:lnTo>
                  <a:lnTo>
                    <a:pt x="20820" y="370"/>
                  </a:lnTo>
                  <a:lnTo>
                    <a:pt x="19466" y="616"/>
                  </a:lnTo>
                  <a:lnTo>
                    <a:pt x="18710" y="757"/>
                  </a:lnTo>
                  <a:lnTo>
                    <a:pt x="17901" y="933"/>
                  </a:lnTo>
                  <a:lnTo>
                    <a:pt x="17057" y="1126"/>
                  </a:lnTo>
                  <a:lnTo>
                    <a:pt x="16178" y="1355"/>
                  </a:lnTo>
                  <a:lnTo>
                    <a:pt x="15281" y="1583"/>
                  </a:lnTo>
                  <a:lnTo>
                    <a:pt x="14349" y="1847"/>
                  </a:lnTo>
                  <a:lnTo>
                    <a:pt x="13400" y="2146"/>
                  </a:lnTo>
                  <a:lnTo>
                    <a:pt x="12433" y="2462"/>
                  </a:lnTo>
                  <a:lnTo>
                    <a:pt x="11448" y="2814"/>
                  </a:lnTo>
                  <a:lnTo>
                    <a:pt x="10463" y="3201"/>
                  </a:lnTo>
                  <a:lnTo>
                    <a:pt x="9478" y="3605"/>
                  </a:lnTo>
                  <a:lnTo>
                    <a:pt x="8494" y="4063"/>
                  </a:lnTo>
                  <a:lnTo>
                    <a:pt x="7527" y="4537"/>
                  </a:lnTo>
                  <a:lnTo>
                    <a:pt x="6577" y="5047"/>
                  </a:lnTo>
                  <a:lnTo>
                    <a:pt x="6102" y="5311"/>
                  </a:lnTo>
                  <a:lnTo>
                    <a:pt x="5628" y="5592"/>
                  </a:lnTo>
                  <a:lnTo>
                    <a:pt x="5170" y="5874"/>
                  </a:lnTo>
                  <a:lnTo>
                    <a:pt x="4713" y="6173"/>
                  </a:lnTo>
                  <a:lnTo>
                    <a:pt x="4274" y="6472"/>
                  </a:lnTo>
                  <a:lnTo>
                    <a:pt x="3834" y="6788"/>
                  </a:lnTo>
                  <a:lnTo>
                    <a:pt x="3394" y="7122"/>
                  </a:lnTo>
                  <a:lnTo>
                    <a:pt x="2972" y="7456"/>
                  </a:lnTo>
                  <a:lnTo>
                    <a:pt x="2568" y="7790"/>
                  </a:lnTo>
                  <a:lnTo>
                    <a:pt x="2163" y="8160"/>
                  </a:lnTo>
                  <a:lnTo>
                    <a:pt x="1777" y="8511"/>
                  </a:lnTo>
                  <a:lnTo>
                    <a:pt x="1390" y="8898"/>
                  </a:lnTo>
                  <a:lnTo>
                    <a:pt x="1021" y="9285"/>
                  </a:lnTo>
                  <a:lnTo>
                    <a:pt x="669" y="9672"/>
                  </a:lnTo>
                  <a:lnTo>
                    <a:pt x="335" y="10094"/>
                  </a:lnTo>
                  <a:lnTo>
                    <a:pt x="1" y="10498"/>
                  </a:lnTo>
                  <a:lnTo>
                    <a:pt x="1" y="10534"/>
                  </a:lnTo>
                  <a:lnTo>
                    <a:pt x="1" y="10551"/>
                  </a:lnTo>
                  <a:lnTo>
                    <a:pt x="36" y="10569"/>
                  </a:lnTo>
                  <a:lnTo>
                    <a:pt x="53" y="10551"/>
                  </a:lnTo>
                  <a:lnTo>
                    <a:pt x="387" y="10129"/>
                  </a:lnTo>
                  <a:lnTo>
                    <a:pt x="722" y="9725"/>
                  </a:lnTo>
                  <a:lnTo>
                    <a:pt x="1073" y="9320"/>
                  </a:lnTo>
                  <a:lnTo>
                    <a:pt x="1443" y="8951"/>
                  </a:lnTo>
                  <a:lnTo>
                    <a:pt x="1829" y="8564"/>
                  </a:lnTo>
                  <a:lnTo>
                    <a:pt x="2216" y="8212"/>
                  </a:lnTo>
                  <a:lnTo>
                    <a:pt x="2621" y="7843"/>
                  </a:lnTo>
                  <a:lnTo>
                    <a:pt x="3025" y="7509"/>
                  </a:lnTo>
                  <a:lnTo>
                    <a:pt x="3447" y="7175"/>
                  </a:lnTo>
                  <a:lnTo>
                    <a:pt x="3869" y="6841"/>
                  </a:lnTo>
                  <a:lnTo>
                    <a:pt x="4309" y="6542"/>
                  </a:lnTo>
                  <a:lnTo>
                    <a:pt x="4766" y="6225"/>
                  </a:lnTo>
                  <a:lnTo>
                    <a:pt x="5206" y="5927"/>
                  </a:lnTo>
                  <a:lnTo>
                    <a:pt x="5663" y="5645"/>
                  </a:lnTo>
                  <a:lnTo>
                    <a:pt x="6137" y="5364"/>
                  </a:lnTo>
                  <a:lnTo>
                    <a:pt x="6612" y="5100"/>
                  </a:lnTo>
                  <a:lnTo>
                    <a:pt x="7562" y="4590"/>
                  </a:lnTo>
                  <a:lnTo>
                    <a:pt x="8529" y="4115"/>
                  </a:lnTo>
                  <a:lnTo>
                    <a:pt x="9514" y="3676"/>
                  </a:lnTo>
                  <a:lnTo>
                    <a:pt x="10481" y="3271"/>
                  </a:lnTo>
                  <a:lnTo>
                    <a:pt x="11465" y="2885"/>
                  </a:lnTo>
                  <a:lnTo>
                    <a:pt x="12450" y="2533"/>
                  </a:lnTo>
                  <a:lnTo>
                    <a:pt x="13417" y="2216"/>
                  </a:lnTo>
                  <a:lnTo>
                    <a:pt x="14367" y="1917"/>
                  </a:lnTo>
                  <a:lnTo>
                    <a:pt x="15299" y="1654"/>
                  </a:lnTo>
                  <a:lnTo>
                    <a:pt x="16196" y="1407"/>
                  </a:lnTo>
                  <a:lnTo>
                    <a:pt x="17075" y="1196"/>
                  </a:lnTo>
                  <a:lnTo>
                    <a:pt x="17919" y="1003"/>
                  </a:lnTo>
                  <a:lnTo>
                    <a:pt x="18710" y="827"/>
                  </a:lnTo>
                  <a:lnTo>
                    <a:pt x="19484" y="686"/>
                  </a:lnTo>
                  <a:lnTo>
                    <a:pt x="20838" y="440"/>
                  </a:lnTo>
                  <a:lnTo>
                    <a:pt x="21963" y="264"/>
                  </a:lnTo>
                  <a:lnTo>
                    <a:pt x="22825" y="141"/>
                  </a:lnTo>
                  <a:lnTo>
                    <a:pt x="23352" y="89"/>
                  </a:lnTo>
                  <a:lnTo>
                    <a:pt x="23546" y="71"/>
                  </a:lnTo>
                  <a:lnTo>
                    <a:pt x="23581" y="53"/>
                  </a:lnTo>
                  <a:lnTo>
                    <a:pt x="23581" y="36"/>
                  </a:lnTo>
                  <a:lnTo>
                    <a:pt x="23563"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4625825" y="5469650"/>
              <a:ext cx="267750" cy="179400"/>
            </a:xfrm>
            <a:custGeom>
              <a:avLst/>
              <a:gdLst/>
              <a:ahLst/>
              <a:cxnLst/>
              <a:rect l="l" t="t" r="r" b="b"/>
              <a:pathLst>
                <a:path w="10710" h="7176" extrusionOk="0">
                  <a:moveTo>
                    <a:pt x="10657" y="1"/>
                  </a:moveTo>
                  <a:lnTo>
                    <a:pt x="9900" y="300"/>
                  </a:lnTo>
                  <a:lnTo>
                    <a:pt x="9162" y="599"/>
                  </a:lnTo>
                  <a:lnTo>
                    <a:pt x="8423" y="933"/>
                  </a:lnTo>
                  <a:lnTo>
                    <a:pt x="7667" y="1284"/>
                  </a:lnTo>
                  <a:lnTo>
                    <a:pt x="6946" y="1654"/>
                  </a:lnTo>
                  <a:lnTo>
                    <a:pt x="6225" y="2040"/>
                  </a:lnTo>
                  <a:lnTo>
                    <a:pt x="5504" y="2462"/>
                  </a:lnTo>
                  <a:lnTo>
                    <a:pt x="4819" y="2885"/>
                  </a:lnTo>
                  <a:lnTo>
                    <a:pt x="4133" y="3342"/>
                  </a:lnTo>
                  <a:lnTo>
                    <a:pt x="3465" y="3799"/>
                  </a:lnTo>
                  <a:lnTo>
                    <a:pt x="2832" y="4309"/>
                  </a:lnTo>
                  <a:lnTo>
                    <a:pt x="2216" y="4819"/>
                  </a:lnTo>
                  <a:lnTo>
                    <a:pt x="1618" y="5364"/>
                  </a:lnTo>
                  <a:lnTo>
                    <a:pt x="1038" y="5927"/>
                  </a:lnTo>
                  <a:lnTo>
                    <a:pt x="511" y="6507"/>
                  </a:lnTo>
                  <a:lnTo>
                    <a:pt x="1" y="7122"/>
                  </a:lnTo>
                  <a:lnTo>
                    <a:pt x="1" y="7157"/>
                  </a:lnTo>
                  <a:lnTo>
                    <a:pt x="1" y="7175"/>
                  </a:lnTo>
                  <a:lnTo>
                    <a:pt x="53" y="7175"/>
                  </a:lnTo>
                  <a:lnTo>
                    <a:pt x="563" y="6560"/>
                  </a:lnTo>
                  <a:lnTo>
                    <a:pt x="1091" y="5979"/>
                  </a:lnTo>
                  <a:lnTo>
                    <a:pt x="1671" y="5417"/>
                  </a:lnTo>
                  <a:lnTo>
                    <a:pt x="2251" y="4872"/>
                  </a:lnTo>
                  <a:lnTo>
                    <a:pt x="2867" y="4362"/>
                  </a:lnTo>
                  <a:lnTo>
                    <a:pt x="3517" y="3869"/>
                  </a:lnTo>
                  <a:lnTo>
                    <a:pt x="4168" y="3394"/>
                  </a:lnTo>
                  <a:lnTo>
                    <a:pt x="4854" y="2937"/>
                  </a:lnTo>
                  <a:lnTo>
                    <a:pt x="5540" y="2515"/>
                  </a:lnTo>
                  <a:lnTo>
                    <a:pt x="6261" y="2111"/>
                  </a:lnTo>
                  <a:lnTo>
                    <a:pt x="6982" y="1724"/>
                  </a:lnTo>
                  <a:lnTo>
                    <a:pt x="7702" y="1355"/>
                  </a:lnTo>
                  <a:lnTo>
                    <a:pt x="8441" y="1003"/>
                  </a:lnTo>
                  <a:lnTo>
                    <a:pt x="9197" y="669"/>
                  </a:lnTo>
                  <a:lnTo>
                    <a:pt x="9936" y="352"/>
                  </a:lnTo>
                  <a:lnTo>
                    <a:pt x="10692" y="71"/>
                  </a:lnTo>
                  <a:lnTo>
                    <a:pt x="10709" y="53"/>
                  </a:lnTo>
                  <a:lnTo>
                    <a:pt x="10709" y="18"/>
                  </a:lnTo>
                  <a:lnTo>
                    <a:pt x="10692"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p:nvPr/>
        </p:nvSpPr>
        <p:spPr>
          <a:xfrm rot="3022529">
            <a:off x="8189662" y="1558918"/>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accent4"/>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6"/>
        <p:cNvGrpSpPr/>
        <p:nvPr/>
      </p:nvGrpSpPr>
      <p:grpSpPr>
        <a:xfrm>
          <a:off x="0" y="0"/>
          <a:ext cx="0" cy="0"/>
          <a:chOff x="0" y="0"/>
          <a:chExt cx="0" cy="0"/>
        </a:xfrm>
      </p:grpSpPr>
      <p:pic>
        <p:nvPicPr>
          <p:cNvPr id="157" name="Google Shape;157;p4"/>
          <p:cNvPicPr preferRelativeResize="0"/>
          <p:nvPr/>
        </p:nvPicPr>
        <p:blipFill>
          <a:blip r:embed="rId2">
            <a:alphaModFix amt="80000"/>
          </a:blip>
          <a:stretch>
            <a:fillRect/>
          </a:stretch>
        </p:blipFill>
        <p:spPr>
          <a:xfrm>
            <a:off x="-25" y="0"/>
            <a:ext cx="9144000" cy="5143500"/>
          </a:xfrm>
          <a:prstGeom prst="rect">
            <a:avLst/>
          </a:prstGeom>
          <a:noFill/>
          <a:ln>
            <a:noFill/>
          </a:ln>
        </p:spPr>
      </p:pic>
      <p:sp>
        <p:nvSpPr>
          <p:cNvPr id="158" name="Google Shape;158;p4"/>
          <p:cNvSpPr txBox="1">
            <a:spLocks noGrp="1"/>
          </p:cNvSpPr>
          <p:nvPr>
            <p:ph type="title"/>
          </p:nvPr>
        </p:nvSpPr>
        <p:spPr>
          <a:xfrm>
            <a:off x="713225" y="548640"/>
            <a:ext cx="7717500" cy="2946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Clr>
                <a:schemeClr val="accent1"/>
              </a:buClr>
              <a:buSzPts val="2800"/>
              <a:buNone/>
              <a:defRPr>
                <a:solidFill>
                  <a:schemeClr val="accent1"/>
                </a:solidFill>
              </a:defRPr>
            </a:lvl2pPr>
            <a:lvl3pPr lvl="2">
              <a:spcBef>
                <a:spcPts val="0"/>
              </a:spcBef>
              <a:spcAft>
                <a:spcPts val="0"/>
              </a:spcAft>
              <a:buClr>
                <a:schemeClr val="accent1"/>
              </a:buClr>
              <a:buSzPts val="2800"/>
              <a:buNone/>
              <a:defRPr>
                <a:solidFill>
                  <a:schemeClr val="accent1"/>
                </a:solidFill>
              </a:defRPr>
            </a:lvl3pPr>
            <a:lvl4pPr lvl="3">
              <a:spcBef>
                <a:spcPts val="0"/>
              </a:spcBef>
              <a:spcAft>
                <a:spcPts val="0"/>
              </a:spcAft>
              <a:buClr>
                <a:schemeClr val="accent1"/>
              </a:buClr>
              <a:buSzPts val="2800"/>
              <a:buNone/>
              <a:defRPr>
                <a:solidFill>
                  <a:schemeClr val="accent1"/>
                </a:solidFill>
              </a:defRPr>
            </a:lvl4pPr>
            <a:lvl5pPr lvl="4">
              <a:spcBef>
                <a:spcPts val="0"/>
              </a:spcBef>
              <a:spcAft>
                <a:spcPts val="0"/>
              </a:spcAft>
              <a:buClr>
                <a:schemeClr val="accent1"/>
              </a:buClr>
              <a:buSzPts val="2800"/>
              <a:buNone/>
              <a:defRPr>
                <a:solidFill>
                  <a:schemeClr val="accent1"/>
                </a:solidFill>
              </a:defRPr>
            </a:lvl5pPr>
            <a:lvl6pPr lvl="5">
              <a:spcBef>
                <a:spcPts val="0"/>
              </a:spcBef>
              <a:spcAft>
                <a:spcPts val="0"/>
              </a:spcAft>
              <a:buClr>
                <a:schemeClr val="accent1"/>
              </a:buClr>
              <a:buSzPts val="2800"/>
              <a:buNone/>
              <a:defRPr>
                <a:solidFill>
                  <a:schemeClr val="accent1"/>
                </a:solidFill>
              </a:defRPr>
            </a:lvl6pPr>
            <a:lvl7pPr lvl="6">
              <a:spcBef>
                <a:spcPts val="0"/>
              </a:spcBef>
              <a:spcAft>
                <a:spcPts val="0"/>
              </a:spcAft>
              <a:buClr>
                <a:schemeClr val="accent1"/>
              </a:buClr>
              <a:buSzPts val="2800"/>
              <a:buNone/>
              <a:defRPr>
                <a:solidFill>
                  <a:schemeClr val="accent1"/>
                </a:solidFill>
              </a:defRPr>
            </a:lvl7pPr>
            <a:lvl8pPr lvl="7">
              <a:spcBef>
                <a:spcPts val="0"/>
              </a:spcBef>
              <a:spcAft>
                <a:spcPts val="0"/>
              </a:spcAft>
              <a:buClr>
                <a:schemeClr val="accent1"/>
              </a:buClr>
              <a:buSzPts val="2800"/>
              <a:buNone/>
              <a:defRPr>
                <a:solidFill>
                  <a:schemeClr val="accent1"/>
                </a:solidFill>
              </a:defRPr>
            </a:lvl8pPr>
            <a:lvl9pPr lvl="8">
              <a:spcBef>
                <a:spcPts val="0"/>
              </a:spcBef>
              <a:spcAft>
                <a:spcPts val="0"/>
              </a:spcAft>
              <a:buClr>
                <a:schemeClr val="accent1"/>
              </a:buClr>
              <a:buSzPts val="2800"/>
              <a:buNone/>
              <a:defRPr>
                <a:solidFill>
                  <a:schemeClr val="accent1"/>
                </a:solidFill>
              </a:defRPr>
            </a:lvl9pPr>
          </a:lstStyle>
          <a:p>
            <a:endParaRPr/>
          </a:p>
        </p:txBody>
      </p:sp>
      <p:sp>
        <p:nvSpPr>
          <p:cNvPr id="159" name="Google Shape;159;p4"/>
          <p:cNvSpPr txBox="1">
            <a:spLocks noGrp="1"/>
          </p:cNvSpPr>
          <p:nvPr>
            <p:ph type="body" idx="1"/>
          </p:nvPr>
        </p:nvSpPr>
        <p:spPr>
          <a:xfrm>
            <a:off x="713225" y="1021650"/>
            <a:ext cx="7717500" cy="35778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AutoNum type="arabicPeriod"/>
              <a:defRPr sz="1300"/>
            </a:lvl1pPr>
            <a:lvl2pPr marL="914400" lvl="1" indent="-330200" rtl="0">
              <a:spcBef>
                <a:spcPts val="0"/>
              </a:spcBef>
              <a:spcAft>
                <a:spcPts val="0"/>
              </a:spcAft>
              <a:buSzPts val="1600"/>
              <a:buAutoNum type="alphaLcPeriod"/>
              <a:defRPr/>
            </a:lvl2pPr>
            <a:lvl3pPr marL="1371600" lvl="2" indent="-330200" rtl="0">
              <a:spcBef>
                <a:spcPts val="0"/>
              </a:spcBef>
              <a:spcAft>
                <a:spcPts val="0"/>
              </a:spcAft>
              <a:buSzPts val="1600"/>
              <a:buAutoNum type="romanLcPeriod"/>
              <a:defRPr/>
            </a:lvl3pPr>
            <a:lvl4pPr marL="1828800" lvl="3" indent="-330200" rtl="0">
              <a:spcBef>
                <a:spcPts val="0"/>
              </a:spcBef>
              <a:spcAft>
                <a:spcPts val="0"/>
              </a:spcAft>
              <a:buSzPts val="1600"/>
              <a:buAutoNum type="arabicPeriod"/>
              <a:defRPr/>
            </a:lvl4pPr>
            <a:lvl5pPr marL="2286000" lvl="4" indent="-330200" rtl="0">
              <a:spcBef>
                <a:spcPts val="0"/>
              </a:spcBef>
              <a:spcAft>
                <a:spcPts val="0"/>
              </a:spcAft>
              <a:buSzPts val="1600"/>
              <a:buAutoNum type="alphaLcPeriod"/>
              <a:defRPr/>
            </a:lvl5pPr>
            <a:lvl6pPr marL="2743200" lvl="5" indent="-330200" rtl="0">
              <a:spcBef>
                <a:spcPts val="0"/>
              </a:spcBef>
              <a:spcAft>
                <a:spcPts val="0"/>
              </a:spcAft>
              <a:buSzPts val="1600"/>
              <a:buAutoNum type="romanLcPeriod"/>
              <a:defRPr/>
            </a:lvl6pPr>
            <a:lvl7pPr marL="3200400" lvl="6" indent="-330200" rtl="0">
              <a:spcBef>
                <a:spcPts val="0"/>
              </a:spcBef>
              <a:spcAft>
                <a:spcPts val="0"/>
              </a:spcAft>
              <a:buSzPts val="1600"/>
              <a:buAutoNum type="arabicPeriod"/>
              <a:defRPr/>
            </a:lvl7pPr>
            <a:lvl8pPr marL="3657600" lvl="7" indent="-330200" rtl="0">
              <a:spcBef>
                <a:spcPts val="0"/>
              </a:spcBef>
              <a:spcAft>
                <a:spcPts val="0"/>
              </a:spcAft>
              <a:buSzPts val="1600"/>
              <a:buAutoNum type="alphaLcPeriod"/>
              <a:defRPr/>
            </a:lvl8pPr>
            <a:lvl9pPr marL="4114800" lvl="8" indent="-330200" rtl="0">
              <a:spcBef>
                <a:spcPts val="0"/>
              </a:spcBef>
              <a:spcAft>
                <a:spcPts val="0"/>
              </a:spcAft>
              <a:buSzPts val="1600"/>
              <a:buAutoNum type="romanLcPeriod"/>
              <a:defRPr/>
            </a:lvl9pPr>
          </a:lstStyle>
          <a:p>
            <a:endParaRPr/>
          </a:p>
        </p:txBody>
      </p:sp>
      <p:grpSp>
        <p:nvGrpSpPr>
          <p:cNvPr id="160" name="Google Shape;160;p4"/>
          <p:cNvGrpSpPr/>
          <p:nvPr/>
        </p:nvGrpSpPr>
        <p:grpSpPr>
          <a:xfrm rot="-420730">
            <a:off x="136307" y="1835189"/>
            <a:ext cx="604101" cy="794006"/>
            <a:chOff x="1391550" y="1144975"/>
            <a:chExt cx="545075" cy="716425"/>
          </a:xfrm>
        </p:grpSpPr>
        <p:sp>
          <p:nvSpPr>
            <p:cNvPr id="161" name="Google Shape;161;p4"/>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4"/>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4"/>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4"/>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4"/>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4"/>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4"/>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4"/>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4"/>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4"/>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4"/>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4"/>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4"/>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4"/>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4"/>
          <p:cNvGrpSpPr/>
          <p:nvPr/>
        </p:nvGrpSpPr>
        <p:grpSpPr>
          <a:xfrm rot="-669090">
            <a:off x="183948" y="4043464"/>
            <a:ext cx="543964" cy="660337"/>
            <a:chOff x="3703100" y="2534450"/>
            <a:chExt cx="543975" cy="660350"/>
          </a:xfrm>
        </p:grpSpPr>
        <p:sp>
          <p:nvSpPr>
            <p:cNvPr id="176" name="Google Shape;176;p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4"/>
          <p:cNvSpPr/>
          <p:nvPr/>
        </p:nvSpPr>
        <p:spPr>
          <a:xfrm rot="7888966" flipH="1">
            <a:off x="8461293" y="-928919"/>
            <a:ext cx="1515812" cy="3091552"/>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4"/>
          <p:cNvGrpSpPr/>
          <p:nvPr/>
        </p:nvGrpSpPr>
        <p:grpSpPr>
          <a:xfrm rot="693926">
            <a:off x="8421885" y="1967641"/>
            <a:ext cx="547501" cy="787144"/>
            <a:chOff x="1400150" y="2031300"/>
            <a:chExt cx="494000" cy="710225"/>
          </a:xfrm>
        </p:grpSpPr>
        <p:sp>
          <p:nvSpPr>
            <p:cNvPr id="206" name="Google Shape;206;p4"/>
            <p:cNvSpPr/>
            <p:nvPr/>
          </p:nvSpPr>
          <p:spPr>
            <a:xfrm>
              <a:off x="1400150" y="2031300"/>
              <a:ext cx="494000" cy="710225"/>
            </a:xfrm>
            <a:custGeom>
              <a:avLst/>
              <a:gdLst/>
              <a:ahLst/>
              <a:cxnLst/>
              <a:rect l="l" t="t" r="r" b="b"/>
              <a:pathLst>
                <a:path w="19760" h="28409" extrusionOk="0">
                  <a:moveTo>
                    <a:pt x="2635" y="0"/>
                  </a:moveTo>
                  <a:lnTo>
                    <a:pt x="2348" y="19"/>
                  </a:lnTo>
                  <a:lnTo>
                    <a:pt x="2043" y="58"/>
                  </a:lnTo>
                  <a:lnTo>
                    <a:pt x="1756" y="153"/>
                  </a:lnTo>
                  <a:lnTo>
                    <a:pt x="1489" y="249"/>
                  </a:lnTo>
                  <a:lnTo>
                    <a:pt x="1222" y="401"/>
                  </a:lnTo>
                  <a:lnTo>
                    <a:pt x="974" y="554"/>
                  </a:lnTo>
                  <a:lnTo>
                    <a:pt x="745" y="764"/>
                  </a:lnTo>
                  <a:lnTo>
                    <a:pt x="535" y="1012"/>
                  </a:lnTo>
                  <a:lnTo>
                    <a:pt x="363" y="1260"/>
                  </a:lnTo>
                  <a:lnTo>
                    <a:pt x="229" y="1528"/>
                  </a:lnTo>
                  <a:lnTo>
                    <a:pt x="115" y="1833"/>
                  </a:lnTo>
                  <a:lnTo>
                    <a:pt x="38" y="2139"/>
                  </a:lnTo>
                  <a:lnTo>
                    <a:pt x="0" y="2444"/>
                  </a:lnTo>
                  <a:lnTo>
                    <a:pt x="0" y="2769"/>
                  </a:lnTo>
                  <a:lnTo>
                    <a:pt x="19" y="3246"/>
                  </a:lnTo>
                  <a:lnTo>
                    <a:pt x="0" y="3780"/>
                  </a:lnTo>
                  <a:lnTo>
                    <a:pt x="0" y="4449"/>
                  </a:lnTo>
                  <a:lnTo>
                    <a:pt x="0" y="4831"/>
                  </a:lnTo>
                  <a:lnTo>
                    <a:pt x="19" y="5212"/>
                  </a:lnTo>
                  <a:lnTo>
                    <a:pt x="57" y="5613"/>
                  </a:lnTo>
                  <a:lnTo>
                    <a:pt x="95" y="6014"/>
                  </a:lnTo>
                  <a:lnTo>
                    <a:pt x="191" y="6396"/>
                  </a:lnTo>
                  <a:lnTo>
                    <a:pt x="305" y="6797"/>
                  </a:lnTo>
                  <a:lnTo>
                    <a:pt x="439" y="7179"/>
                  </a:lnTo>
                  <a:lnTo>
                    <a:pt x="630" y="7561"/>
                  </a:lnTo>
                  <a:lnTo>
                    <a:pt x="745" y="7732"/>
                  </a:lnTo>
                  <a:lnTo>
                    <a:pt x="859" y="7904"/>
                  </a:lnTo>
                  <a:lnTo>
                    <a:pt x="993" y="8076"/>
                  </a:lnTo>
                  <a:lnTo>
                    <a:pt x="1146" y="8229"/>
                  </a:lnTo>
                  <a:lnTo>
                    <a:pt x="1298" y="8401"/>
                  </a:lnTo>
                  <a:lnTo>
                    <a:pt x="1470" y="8534"/>
                  </a:lnTo>
                  <a:lnTo>
                    <a:pt x="1661" y="8687"/>
                  </a:lnTo>
                  <a:lnTo>
                    <a:pt x="1852" y="8821"/>
                  </a:lnTo>
                  <a:lnTo>
                    <a:pt x="2081" y="8935"/>
                  </a:lnTo>
                  <a:lnTo>
                    <a:pt x="2310" y="9050"/>
                  </a:lnTo>
                  <a:lnTo>
                    <a:pt x="2558" y="9145"/>
                  </a:lnTo>
                  <a:lnTo>
                    <a:pt x="2826" y="9241"/>
                  </a:lnTo>
                  <a:lnTo>
                    <a:pt x="3112" y="9336"/>
                  </a:lnTo>
                  <a:lnTo>
                    <a:pt x="3417" y="9393"/>
                  </a:lnTo>
                  <a:lnTo>
                    <a:pt x="3723" y="9432"/>
                  </a:lnTo>
                  <a:lnTo>
                    <a:pt x="4028" y="9451"/>
                  </a:lnTo>
                  <a:lnTo>
                    <a:pt x="4334" y="9432"/>
                  </a:lnTo>
                  <a:lnTo>
                    <a:pt x="4620" y="9413"/>
                  </a:lnTo>
                  <a:lnTo>
                    <a:pt x="4926" y="9355"/>
                  </a:lnTo>
                  <a:lnTo>
                    <a:pt x="5212" y="9298"/>
                  </a:lnTo>
                  <a:lnTo>
                    <a:pt x="5498" y="9203"/>
                  </a:lnTo>
                  <a:lnTo>
                    <a:pt x="5766" y="9107"/>
                  </a:lnTo>
                  <a:lnTo>
                    <a:pt x="6033" y="8973"/>
                  </a:lnTo>
                  <a:lnTo>
                    <a:pt x="6300" y="8821"/>
                  </a:lnTo>
                  <a:lnTo>
                    <a:pt x="6548" y="8668"/>
                  </a:lnTo>
                  <a:lnTo>
                    <a:pt x="6797" y="8477"/>
                  </a:lnTo>
                  <a:lnTo>
                    <a:pt x="7026" y="8286"/>
                  </a:lnTo>
                  <a:lnTo>
                    <a:pt x="7255" y="8057"/>
                  </a:lnTo>
                  <a:lnTo>
                    <a:pt x="8190" y="8019"/>
                  </a:lnTo>
                  <a:lnTo>
                    <a:pt x="9145" y="8019"/>
                  </a:lnTo>
                  <a:lnTo>
                    <a:pt x="8744" y="9374"/>
                  </a:lnTo>
                  <a:lnTo>
                    <a:pt x="8343" y="10749"/>
                  </a:lnTo>
                  <a:lnTo>
                    <a:pt x="7159" y="10711"/>
                  </a:lnTo>
                  <a:lnTo>
                    <a:pt x="6014" y="10634"/>
                  </a:lnTo>
                  <a:lnTo>
                    <a:pt x="5766" y="10634"/>
                  </a:lnTo>
                  <a:lnTo>
                    <a:pt x="5537" y="10653"/>
                  </a:lnTo>
                  <a:lnTo>
                    <a:pt x="5288" y="10692"/>
                  </a:lnTo>
                  <a:lnTo>
                    <a:pt x="5059" y="10768"/>
                  </a:lnTo>
                  <a:lnTo>
                    <a:pt x="4830" y="10844"/>
                  </a:lnTo>
                  <a:lnTo>
                    <a:pt x="4620" y="10959"/>
                  </a:lnTo>
                  <a:lnTo>
                    <a:pt x="4410" y="11093"/>
                  </a:lnTo>
                  <a:lnTo>
                    <a:pt x="4200" y="11226"/>
                  </a:lnTo>
                  <a:lnTo>
                    <a:pt x="4028" y="11379"/>
                  </a:lnTo>
                  <a:lnTo>
                    <a:pt x="3857" y="11551"/>
                  </a:lnTo>
                  <a:lnTo>
                    <a:pt x="3685" y="11742"/>
                  </a:lnTo>
                  <a:lnTo>
                    <a:pt x="3551" y="11933"/>
                  </a:lnTo>
                  <a:lnTo>
                    <a:pt x="3437" y="12143"/>
                  </a:lnTo>
                  <a:lnTo>
                    <a:pt x="3341" y="12372"/>
                  </a:lnTo>
                  <a:lnTo>
                    <a:pt x="3265" y="12582"/>
                  </a:lnTo>
                  <a:lnTo>
                    <a:pt x="3207" y="12830"/>
                  </a:lnTo>
                  <a:lnTo>
                    <a:pt x="3150" y="13250"/>
                  </a:lnTo>
                  <a:lnTo>
                    <a:pt x="3131" y="13651"/>
                  </a:lnTo>
                  <a:lnTo>
                    <a:pt x="3112" y="14033"/>
                  </a:lnTo>
                  <a:lnTo>
                    <a:pt x="3131" y="14415"/>
                  </a:lnTo>
                  <a:lnTo>
                    <a:pt x="3169" y="14777"/>
                  </a:lnTo>
                  <a:lnTo>
                    <a:pt x="3227" y="15140"/>
                  </a:lnTo>
                  <a:lnTo>
                    <a:pt x="3322" y="15484"/>
                  </a:lnTo>
                  <a:lnTo>
                    <a:pt x="3437" y="15846"/>
                  </a:lnTo>
                  <a:lnTo>
                    <a:pt x="3513" y="16037"/>
                  </a:lnTo>
                  <a:lnTo>
                    <a:pt x="3608" y="16247"/>
                  </a:lnTo>
                  <a:lnTo>
                    <a:pt x="3704" y="16419"/>
                  </a:lnTo>
                  <a:lnTo>
                    <a:pt x="3818" y="16591"/>
                  </a:lnTo>
                  <a:lnTo>
                    <a:pt x="3952" y="16763"/>
                  </a:lnTo>
                  <a:lnTo>
                    <a:pt x="4086" y="16916"/>
                  </a:lnTo>
                  <a:lnTo>
                    <a:pt x="4238" y="17068"/>
                  </a:lnTo>
                  <a:lnTo>
                    <a:pt x="4391" y="17183"/>
                  </a:lnTo>
                  <a:lnTo>
                    <a:pt x="4563" y="17297"/>
                  </a:lnTo>
                  <a:lnTo>
                    <a:pt x="4754" y="17412"/>
                  </a:lnTo>
                  <a:lnTo>
                    <a:pt x="4926" y="17507"/>
                  </a:lnTo>
                  <a:lnTo>
                    <a:pt x="5117" y="17584"/>
                  </a:lnTo>
                  <a:lnTo>
                    <a:pt x="5327" y="17641"/>
                  </a:lnTo>
                  <a:lnTo>
                    <a:pt x="5517" y="17698"/>
                  </a:lnTo>
                  <a:lnTo>
                    <a:pt x="5747" y="17736"/>
                  </a:lnTo>
                  <a:lnTo>
                    <a:pt x="5957" y="17756"/>
                  </a:lnTo>
                  <a:lnTo>
                    <a:pt x="6663" y="17794"/>
                  </a:lnTo>
                  <a:lnTo>
                    <a:pt x="6319" y="19684"/>
                  </a:lnTo>
                  <a:lnTo>
                    <a:pt x="6014" y="21593"/>
                  </a:lnTo>
                  <a:lnTo>
                    <a:pt x="5728" y="23521"/>
                  </a:lnTo>
                  <a:lnTo>
                    <a:pt x="5479" y="25488"/>
                  </a:lnTo>
                  <a:lnTo>
                    <a:pt x="5479" y="25755"/>
                  </a:lnTo>
                  <a:lnTo>
                    <a:pt x="5498" y="26041"/>
                  </a:lnTo>
                  <a:lnTo>
                    <a:pt x="5537" y="26328"/>
                  </a:lnTo>
                  <a:lnTo>
                    <a:pt x="5632" y="26595"/>
                  </a:lnTo>
                  <a:lnTo>
                    <a:pt x="5747" y="26862"/>
                  </a:lnTo>
                  <a:lnTo>
                    <a:pt x="5880" y="27110"/>
                  </a:lnTo>
                  <a:lnTo>
                    <a:pt x="6071" y="27359"/>
                  </a:lnTo>
                  <a:lnTo>
                    <a:pt x="6262" y="27588"/>
                  </a:lnTo>
                  <a:lnTo>
                    <a:pt x="6472" y="27760"/>
                  </a:lnTo>
                  <a:lnTo>
                    <a:pt x="6682" y="27931"/>
                  </a:lnTo>
                  <a:lnTo>
                    <a:pt x="6911" y="28065"/>
                  </a:lnTo>
                  <a:lnTo>
                    <a:pt x="7140" y="28199"/>
                  </a:lnTo>
                  <a:lnTo>
                    <a:pt x="7388" y="28275"/>
                  </a:lnTo>
                  <a:lnTo>
                    <a:pt x="7637" y="28351"/>
                  </a:lnTo>
                  <a:lnTo>
                    <a:pt x="7885" y="28390"/>
                  </a:lnTo>
                  <a:lnTo>
                    <a:pt x="8133" y="28409"/>
                  </a:lnTo>
                  <a:lnTo>
                    <a:pt x="8381" y="28390"/>
                  </a:lnTo>
                  <a:lnTo>
                    <a:pt x="9317" y="28313"/>
                  </a:lnTo>
                  <a:lnTo>
                    <a:pt x="10252" y="28275"/>
                  </a:lnTo>
                  <a:lnTo>
                    <a:pt x="11188" y="28275"/>
                  </a:lnTo>
                  <a:lnTo>
                    <a:pt x="12142" y="28332"/>
                  </a:lnTo>
                  <a:lnTo>
                    <a:pt x="12410" y="28332"/>
                  </a:lnTo>
                  <a:lnTo>
                    <a:pt x="12658" y="28313"/>
                  </a:lnTo>
                  <a:lnTo>
                    <a:pt x="12925" y="28256"/>
                  </a:lnTo>
                  <a:lnTo>
                    <a:pt x="13173" y="28180"/>
                  </a:lnTo>
                  <a:lnTo>
                    <a:pt x="13402" y="28084"/>
                  </a:lnTo>
                  <a:lnTo>
                    <a:pt x="13631" y="27970"/>
                  </a:lnTo>
                  <a:lnTo>
                    <a:pt x="13841" y="27817"/>
                  </a:lnTo>
                  <a:lnTo>
                    <a:pt x="14032" y="27645"/>
                  </a:lnTo>
                  <a:lnTo>
                    <a:pt x="14223" y="27473"/>
                  </a:lnTo>
                  <a:lnTo>
                    <a:pt x="14395" y="27263"/>
                  </a:lnTo>
                  <a:lnTo>
                    <a:pt x="14548" y="27053"/>
                  </a:lnTo>
                  <a:lnTo>
                    <a:pt x="14662" y="26805"/>
                  </a:lnTo>
                  <a:lnTo>
                    <a:pt x="14777" y="26557"/>
                  </a:lnTo>
                  <a:lnTo>
                    <a:pt x="14872" y="26309"/>
                  </a:lnTo>
                  <a:lnTo>
                    <a:pt x="14930" y="26022"/>
                  </a:lnTo>
                  <a:lnTo>
                    <a:pt x="14987" y="25736"/>
                  </a:lnTo>
                  <a:lnTo>
                    <a:pt x="15121" y="24342"/>
                  </a:lnTo>
                  <a:lnTo>
                    <a:pt x="15292" y="22949"/>
                  </a:lnTo>
                  <a:lnTo>
                    <a:pt x="15483" y="21555"/>
                  </a:lnTo>
                  <a:lnTo>
                    <a:pt x="15693" y="20161"/>
                  </a:lnTo>
                  <a:lnTo>
                    <a:pt x="15903" y="18767"/>
                  </a:lnTo>
                  <a:lnTo>
                    <a:pt x="16152" y="17374"/>
                  </a:lnTo>
                  <a:lnTo>
                    <a:pt x="16419" y="15980"/>
                  </a:lnTo>
                  <a:lnTo>
                    <a:pt x="16705" y="14586"/>
                  </a:lnTo>
                  <a:lnTo>
                    <a:pt x="17011" y="13193"/>
                  </a:lnTo>
                  <a:lnTo>
                    <a:pt x="17316" y="11818"/>
                  </a:lnTo>
                  <a:lnTo>
                    <a:pt x="17660" y="10424"/>
                  </a:lnTo>
                  <a:lnTo>
                    <a:pt x="18022" y="9050"/>
                  </a:lnTo>
                  <a:lnTo>
                    <a:pt x="18404" y="7675"/>
                  </a:lnTo>
                  <a:lnTo>
                    <a:pt x="18786" y="6301"/>
                  </a:lnTo>
                  <a:lnTo>
                    <a:pt x="19206" y="4926"/>
                  </a:lnTo>
                  <a:lnTo>
                    <a:pt x="19645" y="3570"/>
                  </a:lnTo>
                  <a:lnTo>
                    <a:pt x="19722" y="3246"/>
                  </a:lnTo>
                  <a:lnTo>
                    <a:pt x="19760" y="2940"/>
                  </a:lnTo>
                  <a:lnTo>
                    <a:pt x="19760" y="2616"/>
                  </a:lnTo>
                  <a:lnTo>
                    <a:pt x="19722" y="2291"/>
                  </a:lnTo>
                  <a:lnTo>
                    <a:pt x="19645" y="1967"/>
                  </a:lnTo>
                  <a:lnTo>
                    <a:pt x="19512" y="1661"/>
                  </a:lnTo>
                  <a:lnTo>
                    <a:pt x="19359" y="1356"/>
                  </a:lnTo>
                  <a:lnTo>
                    <a:pt x="19168" y="1089"/>
                  </a:lnTo>
                  <a:lnTo>
                    <a:pt x="18939" y="821"/>
                  </a:lnTo>
                  <a:lnTo>
                    <a:pt x="18710" y="611"/>
                  </a:lnTo>
                  <a:lnTo>
                    <a:pt x="18443" y="420"/>
                  </a:lnTo>
                  <a:lnTo>
                    <a:pt x="18156" y="268"/>
                  </a:lnTo>
                  <a:lnTo>
                    <a:pt x="17851" y="153"/>
                  </a:lnTo>
                  <a:lnTo>
                    <a:pt x="17545" y="77"/>
                  </a:lnTo>
                  <a:lnTo>
                    <a:pt x="17240" y="39"/>
                  </a:lnTo>
                  <a:lnTo>
                    <a:pt x="16915" y="39"/>
                  </a:lnTo>
                  <a:lnTo>
                    <a:pt x="15292" y="134"/>
                  </a:lnTo>
                  <a:lnTo>
                    <a:pt x="13689" y="191"/>
                  </a:lnTo>
                  <a:lnTo>
                    <a:pt x="12066" y="249"/>
                  </a:lnTo>
                  <a:lnTo>
                    <a:pt x="10443" y="268"/>
                  </a:lnTo>
                  <a:lnTo>
                    <a:pt x="8820" y="268"/>
                  </a:lnTo>
                  <a:lnTo>
                    <a:pt x="7198" y="249"/>
                  </a:lnTo>
                  <a:lnTo>
                    <a:pt x="5575" y="191"/>
                  </a:lnTo>
                  <a:lnTo>
                    <a:pt x="3952" y="115"/>
                  </a:lnTo>
                  <a:lnTo>
                    <a:pt x="3589" y="58"/>
                  </a:lnTo>
                  <a:lnTo>
                    <a:pt x="3246" y="39"/>
                  </a:lnTo>
                  <a:lnTo>
                    <a:pt x="294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1439275" y="2070425"/>
              <a:ext cx="415750" cy="631500"/>
            </a:xfrm>
            <a:custGeom>
              <a:avLst/>
              <a:gdLst/>
              <a:ahLst/>
              <a:cxnLst/>
              <a:rect l="l" t="t" r="r" b="b"/>
              <a:pathLst>
                <a:path w="16630" h="25260" extrusionOk="0">
                  <a:moveTo>
                    <a:pt x="1031" y="1"/>
                  </a:moveTo>
                  <a:lnTo>
                    <a:pt x="879" y="20"/>
                  </a:lnTo>
                  <a:lnTo>
                    <a:pt x="707" y="58"/>
                  </a:lnTo>
                  <a:lnTo>
                    <a:pt x="573" y="115"/>
                  </a:lnTo>
                  <a:lnTo>
                    <a:pt x="440" y="211"/>
                  </a:lnTo>
                  <a:lnTo>
                    <a:pt x="306" y="306"/>
                  </a:lnTo>
                  <a:lnTo>
                    <a:pt x="230" y="383"/>
                  </a:lnTo>
                  <a:lnTo>
                    <a:pt x="172" y="459"/>
                  </a:lnTo>
                  <a:lnTo>
                    <a:pt x="115" y="555"/>
                  </a:lnTo>
                  <a:lnTo>
                    <a:pt x="77" y="650"/>
                  </a:lnTo>
                  <a:lnTo>
                    <a:pt x="39" y="745"/>
                  </a:lnTo>
                  <a:lnTo>
                    <a:pt x="20" y="879"/>
                  </a:lnTo>
                  <a:lnTo>
                    <a:pt x="1" y="994"/>
                  </a:lnTo>
                  <a:lnTo>
                    <a:pt x="1" y="1127"/>
                  </a:lnTo>
                  <a:lnTo>
                    <a:pt x="20" y="1624"/>
                  </a:lnTo>
                  <a:lnTo>
                    <a:pt x="1" y="2158"/>
                  </a:lnTo>
                  <a:lnTo>
                    <a:pt x="1" y="2636"/>
                  </a:lnTo>
                  <a:lnTo>
                    <a:pt x="1" y="3132"/>
                  </a:lnTo>
                  <a:lnTo>
                    <a:pt x="20" y="3609"/>
                  </a:lnTo>
                  <a:lnTo>
                    <a:pt x="58" y="4086"/>
                  </a:lnTo>
                  <a:lnTo>
                    <a:pt x="115" y="4296"/>
                  </a:lnTo>
                  <a:lnTo>
                    <a:pt x="153" y="4526"/>
                  </a:lnTo>
                  <a:lnTo>
                    <a:pt x="230" y="4736"/>
                  </a:lnTo>
                  <a:lnTo>
                    <a:pt x="306" y="4946"/>
                  </a:lnTo>
                  <a:lnTo>
                    <a:pt x="401" y="5137"/>
                  </a:lnTo>
                  <a:lnTo>
                    <a:pt x="516" y="5327"/>
                  </a:lnTo>
                  <a:lnTo>
                    <a:pt x="650" y="5499"/>
                  </a:lnTo>
                  <a:lnTo>
                    <a:pt x="802" y="5671"/>
                  </a:lnTo>
                  <a:lnTo>
                    <a:pt x="993" y="5824"/>
                  </a:lnTo>
                  <a:lnTo>
                    <a:pt x="1222" y="5957"/>
                  </a:lnTo>
                  <a:lnTo>
                    <a:pt x="1451" y="6091"/>
                  </a:lnTo>
                  <a:lnTo>
                    <a:pt x="1738" y="6187"/>
                  </a:lnTo>
                  <a:lnTo>
                    <a:pt x="1948" y="6244"/>
                  </a:lnTo>
                  <a:lnTo>
                    <a:pt x="2177" y="6282"/>
                  </a:lnTo>
                  <a:lnTo>
                    <a:pt x="2387" y="6301"/>
                  </a:lnTo>
                  <a:lnTo>
                    <a:pt x="2826" y="6301"/>
                  </a:lnTo>
                  <a:lnTo>
                    <a:pt x="3036" y="6263"/>
                  </a:lnTo>
                  <a:lnTo>
                    <a:pt x="3246" y="6206"/>
                  </a:lnTo>
                  <a:lnTo>
                    <a:pt x="3437" y="6148"/>
                  </a:lnTo>
                  <a:lnTo>
                    <a:pt x="3628" y="6072"/>
                  </a:lnTo>
                  <a:lnTo>
                    <a:pt x="3819" y="5977"/>
                  </a:lnTo>
                  <a:lnTo>
                    <a:pt x="4010" y="5862"/>
                  </a:lnTo>
                  <a:lnTo>
                    <a:pt x="4182" y="5747"/>
                  </a:lnTo>
                  <a:lnTo>
                    <a:pt x="4334" y="5614"/>
                  </a:lnTo>
                  <a:lnTo>
                    <a:pt x="4487" y="5461"/>
                  </a:lnTo>
                  <a:lnTo>
                    <a:pt x="4640" y="5308"/>
                  </a:lnTo>
                  <a:lnTo>
                    <a:pt x="4754" y="5156"/>
                  </a:lnTo>
                  <a:lnTo>
                    <a:pt x="4869" y="4984"/>
                  </a:lnTo>
                  <a:lnTo>
                    <a:pt x="5480" y="4946"/>
                  </a:lnTo>
                  <a:lnTo>
                    <a:pt x="6091" y="4907"/>
                  </a:lnTo>
                  <a:lnTo>
                    <a:pt x="7313" y="4888"/>
                  </a:lnTo>
                  <a:lnTo>
                    <a:pt x="8534" y="4869"/>
                  </a:lnTo>
                  <a:lnTo>
                    <a:pt x="9756" y="4888"/>
                  </a:lnTo>
                  <a:lnTo>
                    <a:pt x="9737" y="4927"/>
                  </a:lnTo>
                  <a:lnTo>
                    <a:pt x="9699" y="5060"/>
                  </a:lnTo>
                  <a:lnTo>
                    <a:pt x="9050" y="7008"/>
                  </a:lnTo>
                  <a:lnTo>
                    <a:pt x="8534" y="8745"/>
                  </a:lnTo>
                  <a:lnTo>
                    <a:pt x="8038" y="10482"/>
                  </a:lnTo>
                  <a:lnTo>
                    <a:pt x="7981" y="10749"/>
                  </a:lnTo>
                  <a:lnTo>
                    <a:pt x="7064" y="10749"/>
                  </a:lnTo>
                  <a:lnTo>
                    <a:pt x="6148" y="10730"/>
                  </a:lnTo>
                  <a:lnTo>
                    <a:pt x="5251" y="10692"/>
                  </a:lnTo>
                  <a:lnTo>
                    <a:pt x="4334" y="10654"/>
                  </a:lnTo>
                  <a:lnTo>
                    <a:pt x="4201" y="10654"/>
                  </a:lnTo>
                  <a:lnTo>
                    <a:pt x="4086" y="10673"/>
                  </a:lnTo>
                  <a:lnTo>
                    <a:pt x="3933" y="10711"/>
                  </a:lnTo>
                  <a:lnTo>
                    <a:pt x="3800" y="10788"/>
                  </a:lnTo>
                  <a:lnTo>
                    <a:pt x="3647" y="10864"/>
                  </a:lnTo>
                  <a:lnTo>
                    <a:pt x="3513" y="10979"/>
                  </a:lnTo>
                  <a:lnTo>
                    <a:pt x="3399" y="11093"/>
                  </a:lnTo>
                  <a:lnTo>
                    <a:pt x="3303" y="11227"/>
                  </a:lnTo>
                  <a:lnTo>
                    <a:pt x="3246" y="11360"/>
                  </a:lnTo>
                  <a:lnTo>
                    <a:pt x="3208" y="11513"/>
                  </a:lnTo>
                  <a:lnTo>
                    <a:pt x="3170" y="11800"/>
                  </a:lnTo>
                  <a:lnTo>
                    <a:pt x="3132" y="12086"/>
                  </a:lnTo>
                  <a:lnTo>
                    <a:pt x="3132" y="12372"/>
                  </a:lnTo>
                  <a:lnTo>
                    <a:pt x="3132" y="12659"/>
                  </a:lnTo>
                  <a:lnTo>
                    <a:pt x="3151" y="12926"/>
                  </a:lnTo>
                  <a:lnTo>
                    <a:pt x="3189" y="13193"/>
                  </a:lnTo>
                  <a:lnTo>
                    <a:pt x="3265" y="13480"/>
                  </a:lnTo>
                  <a:lnTo>
                    <a:pt x="3342" y="13766"/>
                  </a:lnTo>
                  <a:lnTo>
                    <a:pt x="3418" y="13938"/>
                  </a:lnTo>
                  <a:lnTo>
                    <a:pt x="3532" y="14110"/>
                  </a:lnTo>
                  <a:lnTo>
                    <a:pt x="3647" y="14243"/>
                  </a:lnTo>
                  <a:lnTo>
                    <a:pt x="3781" y="14377"/>
                  </a:lnTo>
                  <a:lnTo>
                    <a:pt x="3933" y="14472"/>
                  </a:lnTo>
                  <a:lnTo>
                    <a:pt x="4105" y="14549"/>
                  </a:lnTo>
                  <a:lnTo>
                    <a:pt x="4277" y="14587"/>
                  </a:lnTo>
                  <a:lnTo>
                    <a:pt x="4487" y="14625"/>
                  </a:lnTo>
                  <a:lnTo>
                    <a:pt x="7007" y="14759"/>
                  </a:lnTo>
                  <a:lnTo>
                    <a:pt x="6759" y="15961"/>
                  </a:lnTo>
                  <a:lnTo>
                    <a:pt x="6568" y="16935"/>
                  </a:lnTo>
                  <a:lnTo>
                    <a:pt x="6377" y="17909"/>
                  </a:lnTo>
                  <a:lnTo>
                    <a:pt x="6091" y="19684"/>
                  </a:lnTo>
                  <a:lnTo>
                    <a:pt x="5823" y="21460"/>
                  </a:lnTo>
                  <a:lnTo>
                    <a:pt x="5556" y="23407"/>
                  </a:lnTo>
                  <a:lnTo>
                    <a:pt x="5480" y="24095"/>
                  </a:lnTo>
                  <a:lnTo>
                    <a:pt x="5480" y="24209"/>
                  </a:lnTo>
                  <a:lnTo>
                    <a:pt x="5499" y="24305"/>
                  </a:lnTo>
                  <a:lnTo>
                    <a:pt x="5518" y="24419"/>
                  </a:lnTo>
                  <a:lnTo>
                    <a:pt x="5556" y="24534"/>
                  </a:lnTo>
                  <a:lnTo>
                    <a:pt x="5613" y="24629"/>
                  </a:lnTo>
                  <a:lnTo>
                    <a:pt x="5671" y="24744"/>
                  </a:lnTo>
                  <a:lnTo>
                    <a:pt x="5823" y="24915"/>
                  </a:lnTo>
                  <a:lnTo>
                    <a:pt x="6014" y="25068"/>
                  </a:lnTo>
                  <a:lnTo>
                    <a:pt x="6110" y="25145"/>
                  </a:lnTo>
                  <a:lnTo>
                    <a:pt x="6224" y="25183"/>
                  </a:lnTo>
                  <a:lnTo>
                    <a:pt x="6320" y="25221"/>
                  </a:lnTo>
                  <a:lnTo>
                    <a:pt x="6434" y="25259"/>
                  </a:lnTo>
                  <a:lnTo>
                    <a:pt x="6664" y="25259"/>
                  </a:lnTo>
                  <a:lnTo>
                    <a:pt x="7656" y="25183"/>
                  </a:lnTo>
                  <a:lnTo>
                    <a:pt x="8668" y="25145"/>
                  </a:lnTo>
                  <a:lnTo>
                    <a:pt x="9661" y="25145"/>
                  </a:lnTo>
                  <a:lnTo>
                    <a:pt x="10673" y="25202"/>
                  </a:lnTo>
                  <a:lnTo>
                    <a:pt x="10806" y="25202"/>
                  </a:lnTo>
                  <a:lnTo>
                    <a:pt x="10921" y="25183"/>
                  </a:lnTo>
                  <a:lnTo>
                    <a:pt x="11035" y="25164"/>
                  </a:lnTo>
                  <a:lnTo>
                    <a:pt x="11131" y="25106"/>
                  </a:lnTo>
                  <a:lnTo>
                    <a:pt x="11245" y="25068"/>
                  </a:lnTo>
                  <a:lnTo>
                    <a:pt x="11322" y="25011"/>
                  </a:lnTo>
                  <a:lnTo>
                    <a:pt x="11494" y="24858"/>
                  </a:lnTo>
                  <a:lnTo>
                    <a:pt x="11627" y="24667"/>
                  </a:lnTo>
                  <a:lnTo>
                    <a:pt x="11742" y="24457"/>
                  </a:lnTo>
                  <a:lnTo>
                    <a:pt x="11818" y="24247"/>
                  </a:lnTo>
                  <a:lnTo>
                    <a:pt x="11856" y="24018"/>
                  </a:lnTo>
                  <a:lnTo>
                    <a:pt x="11895" y="23617"/>
                  </a:lnTo>
                  <a:lnTo>
                    <a:pt x="11990" y="22605"/>
                  </a:lnTo>
                  <a:lnTo>
                    <a:pt x="12124" y="21594"/>
                  </a:lnTo>
                  <a:lnTo>
                    <a:pt x="12334" y="19913"/>
                  </a:lnTo>
                  <a:lnTo>
                    <a:pt x="12582" y="18252"/>
                  </a:lnTo>
                  <a:lnTo>
                    <a:pt x="12754" y="17241"/>
                  </a:lnTo>
                  <a:lnTo>
                    <a:pt x="12926" y="16229"/>
                  </a:lnTo>
                  <a:lnTo>
                    <a:pt x="13212" y="14587"/>
                  </a:lnTo>
                  <a:lnTo>
                    <a:pt x="13556" y="12926"/>
                  </a:lnTo>
                  <a:lnTo>
                    <a:pt x="13766" y="11914"/>
                  </a:lnTo>
                  <a:lnTo>
                    <a:pt x="13995" y="10902"/>
                  </a:lnTo>
                  <a:lnTo>
                    <a:pt x="14377" y="9299"/>
                  </a:lnTo>
                  <a:lnTo>
                    <a:pt x="14777" y="7695"/>
                  </a:lnTo>
                  <a:lnTo>
                    <a:pt x="15045" y="6664"/>
                  </a:lnTo>
                  <a:lnTo>
                    <a:pt x="15331" y="5652"/>
                  </a:lnTo>
                  <a:lnTo>
                    <a:pt x="15770" y="4086"/>
                  </a:lnTo>
                  <a:lnTo>
                    <a:pt x="16267" y="2540"/>
                  </a:lnTo>
                  <a:lnTo>
                    <a:pt x="16572" y="1528"/>
                  </a:lnTo>
                  <a:lnTo>
                    <a:pt x="16610" y="1375"/>
                  </a:lnTo>
                  <a:lnTo>
                    <a:pt x="16629" y="1223"/>
                  </a:lnTo>
                  <a:lnTo>
                    <a:pt x="16610" y="1070"/>
                  </a:lnTo>
                  <a:lnTo>
                    <a:pt x="16591" y="917"/>
                  </a:lnTo>
                  <a:lnTo>
                    <a:pt x="16534" y="765"/>
                  </a:lnTo>
                  <a:lnTo>
                    <a:pt x="16457" y="631"/>
                  </a:lnTo>
                  <a:lnTo>
                    <a:pt x="16381" y="497"/>
                  </a:lnTo>
                  <a:lnTo>
                    <a:pt x="16286" y="383"/>
                  </a:lnTo>
                  <a:lnTo>
                    <a:pt x="16114" y="230"/>
                  </a:lnTo>
                  <a:lnTo>
                    <a:pt x="15999" y="173"/>
                  </a:lnTo>
                  <a:lnTo>
                    <a:pt x="15904" y="115"/>
                  </a:lnTo>
                  <a:lnTo>
                    <a:pt x="15789" y="77"/>
                  </a:lnTo>
                  <a:lnTo>
                    <a:pt x="15675" y="58"/>
                  </a:lnTo>
                  <a:lnTo>
                    <a:pt x="15560" y="39"/>
                  </a:lnTo>
                  <a:lnTo>
                    <a:pt x="15446" y="39"/>
                  </a:lnTo>
                  <a:lnTo>
                    <a:pt x="14644" y="77"/>
                  </a:lnTo>
                  <a:lnTo>
                    <a:pt x="13078" y="173"/>
                  </a:lnTo>
                  <a:lnTo>
                    <a:pt x="11513" y="230"/>
                  </a:lnTo>
                  <a:lnTo>
                    <a:pt x="9966" y="268"/>
                  </a:lnTo>
                  <a:lnTo>
                    <a:pt x="6835" y="268"/>
                  </a:lnTo>
                  <a:lnTo>
                    <a:pt x="5289" y="230"/>
                  </a:lnTo>
                  <a:lnTo>
                    <a:pt x="3723" y="192"/>
                  </a:lnTo>
                  <a:lnTo>
                    <a:pt x="2158" y="115"/>
                  </a:lnTo>
                  <a:lnTo>
                    <a:pt x="1929" y="77"/>
                  </a:lnTo>
                  <a:lnTo>
                    <a:pt x="1700" y="58"/>
                  </a:lnTo>
                  <a:lnTo>
                    <a:pt x="1528" y="58"/>
                  </a:lnTo>
                  <a:lnTo>
                    <a:pt x="1356" y="20"/>
                  </a:lnTo>
                  <a:lnTo>
                    <a:pt x="120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1439275" y="2059450"/>
              <a:ext cx="415750" cy="74500"/>
            </a:xfrm>
            <a:custGeom>
              <a:avLst/>
              <a:gdLst/>
              <a:ahLst/>
              <a:cxnLst/>
              <a:rect l="l" t="t" r="r" b="b"/>
              <a:pathLst>
                <a:path w="16630" h="2980" extrusionOk="0">
                  <a:moveTo>
                    <a:pt x="8038" y="1"/>
                  </a:moveTo>
                  <a:lnTo>
                    <a:pt x="7236" y="20"/>
                  </a:lnTo>
                  <a:lnTo>
                    <a:pt x="6434" y="39"/>
                  </a:lnTo>
                  <a:lnTo>
                    <a:pt x="5652" y="77"/>
                  </a:lnTo>
                  <a:lnTo>
                    <a:pt x="4850" y="115"/>
                  </a:lnTo>
                  <a:lnTo>
                    <a:pt x="4067" y="192"/>
                  </a:lnTo>
                  <a:lnTo>
                    <a:pt x="3265" y="268"/>
                  </a:lnTo>
                  <a:lnTo>
                    <a:pt x="2482" y="383"/>
                  </a:lnTo>
                  <a:lnTo>
                    <a:pt x="1700" y="497"/>
                  </a:lnTo>
                  <a:lnTo>
                    <a:pt x="917" y="631"/>
                  </a:lnTo>
                  <a:lnTo>
                    <a:pt x="306" y="745"/>
                  </a:lnTo>
                  <a:lnTo>
                    <a:pt x="230" y="822"/>
                  </a:lnTo>
                  <a:lnTo>
                    <a:pt x="172" y="898"/>
                  </a:lnTo>
                  <a:lnTo>
                    <a:pt x="115" y="994"/>
                  </a:lnTo>
                  <a:lnTo>
                    <a:pt x="77" y="1089"/>
                  </a:lnTo>
                  <a:lnTo>
                    <a:pt x="39" y="1184"/>
                  </a:lnTo>
                  <a:lnTo>
                    <a:pt x="20" y="1318"/>
                  </a:lnTo>
                  <a:lnTo>
                    <a:pt x="1" y="1433"/>
                  </a:lnTo>
                  <a:lnTo>
                    <a:pt x="1" y="1566"/>
                  </a:lnTo>
                  <a:lnTo>
                    <a:pt x="20" y="2063"/>
                  </a:lnTo>
                  <a:lnTo>
                    <a:pt x="1" y="2597"/>
                  </a:lnTo>
                  <a:lnTo>
                    <a:pt x="898" y="2444"/>
                  </a:lnTo>
                  <a:lnTo>
                    <a:pt x="1795" y="2330"/>
                  </a:lnTo>
                  <a:lnTo>
                    <a:pt x="2673" y="2215"/>
                  </a:lnTo>
                  <a:lnTo>
                    <a:pt x="3571" y="2139"/>
                  </a:lnTo>
                  <a:lnTo>
                    <a:pt x="4468" y="2063"/>
                  </a:lnTo>
                  <a:lnTo>
                    <a:pt x="5346" y="2005"/>
                  </a:lnTo>
                  <a:lnTo>
                    <a:pt x="6243" y="1967"/>
                  </a:lnTo>
                  <a:lnTo>
                    <a:pt x="8038" y="1967"/>
                  </a:lnTo>
                  <a:lnTo>
                    <a:pt x="8916" y="1986"/>
                  </a:lnTo>
                  <a:lnTo>
                    <a:pt x="9814" y="2044"/>
                  </a:lnTo>
                  <a:lnTo>
                    <a:pt x="10711" y="2101"/>
                  </a:lnTo>
                  <a:lnTo>
                    <a:pt x="11589" y="2196"/>
                  </a:lnTo>
                  <a:lnTo>
                    <a:pt x="12467" y="2292"/>
                  </a:lnTo>
                  <a:lnTo>
                    <a:pt x="13346" y="2425"/>
                  </a:lnTo>
                  <a:lnTo>
                    <a:pt x="14224" y="2559"/>
                  </a:lnTo>
                  <a:lnTo>
                    <a:pt x="15102" y="2731"/>
                  </a:lnTo>
                  <a:lnTo>
                    <a:pt x="15694" y="2845"/>
                  </a:lnTo>
                  <a:lnTo>
                    <a:pt x="16267" y="2979"/>
                  </a:lnTo>
                  <a:lnTo>
                    <a:pt x="16572" y="1967"/>
                  </a:lnTo>
                  <a:lnTo>
                    <a:pt x="16610" y="1814"/>
                  </a:lnTo>
                  <a:lnTo>
                    <a:pt x="16629" y="1662"/>
                  </a:lnTo>
                  <a:lnTo>
                    <a:pt x="16610" y="1509"/>
                  </a:lnTo>
                  <a:lnTo>
                    <a:pt x="16591" y="1356"/>
                  </a:lnTo>
                  <a:lnTo>
                    <a:pt x="16534" y="1204"/>
                  </a:lnTo>
                  <a:lnTo>
                    <a:pt x="16457" y="1070"/>
                  </a:lnTo>
                  <a:lnTo>
                    <a:pt x="16381" y="936"/>
                  </a:lnTo>
                  <a:lnTo>
                    <a:pt x="16286" y="822"/>
                  </a:lnTo>
                  <a:lnTo>
                    <a:pt x="15178" y="612"/>
                  </a:lnTo>
                  <a:lnTo>
                    <a:pt x="14644" y="516"/>
                  </a:lnTo>
                  <a:lnTo>
                    <a:pt x="13823" y="402"/>
                  </a:lnTo>
                  <a:lnTo>
                    <a:pt x="13002" y="306"/>
                  </a:lnTo>
                  <a:lnTo>
                    <a:pt x="12162" y="211"/>
                  </a:lnTo>
                  <a:lnTo>
                    <a:pt x="11341" y="134"/>
                  </a:lnTo>
                  <a:lnTo>
                    <a:pt x="10520" y="77"/>
                  </a:lnTo>
                  <a:lnTo>
                    <a:pt x="9680" y="39"/>
                  </a:lnTo>
                  <a:lnTo>
                    <a:pt x="8859" y="20"/>
                  </a:lnTo>
                  <a:lnTo>
                    <a:pt x="8038"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1459325" y="2199300"/>
              <a:ext cx="98825" cy="28675"/>
            </a:xfrm>
            <a:custGeom>
              <a:avLst/>
              <a:gdLst/>
              <a:ahLst/>
              <a:cxnLst/>
              <a:rect l="l" t="t" r="r" b="b"/>
              <a:pathLst>
                <a:path w="3953" h="1147" extrusionOk="0">
                  <a:moveTo>
                    <a:pt x="3952" y="1"/>
                  </a:moveTo>
                  <a:lnTo>
                    <a:pt x="2998" y="77"/>
                  </a:lnTo>
                  <a:lnTo>
                    <a:pt x="2024" y="192"/>
                  </a:lnTo>
                  <a:lnTo>
                    <a:pt x="1070" y="325"/>
                  </a:lnTo>
                  <a:lnTo>
                    <a:pt x="115" y="497"/>
                  </a:lnTo>
                  <a:lnTo>
                    <a:pt x="0" y="516"/>
                  </a:lnTo>
                  <a:lnTo>
                    <a:pt x="191" y="669"/>
                  </a:lnTo>
                  <a:lnTo>
                    <a:pt x="420" y="802"/>
                  </a:lnTo>
                  <a:lnTo>
                    <a:pt x="649" y="936"/>
                  </a:lnTo>
                  <a:lnTo>
                    <a:pt x="936" y="1032"/>
                  </a:lnTo>
                  <a:lnTo>
                    <a:pt x="1146" y="1089"/>
                  </a:lnTo>
                  <a:lnTo>
                    <a:pt x="1375" y="1127"/>
                  </a:lnTo>
                  <a:lnTo>
                    <a:pt x="1585" y="1146"/>
                  </a:lnTo>
                  <a:lnTo>
                    <a:pt x="2024" y="1146"/>
                  </a:lnTo>
                  <a:lnTo>
                    <a:pt x="2234" y="1108"/>
                  </a:lnTo>
                  <a:lnTo>
                    <a:pt x="2444" y="1051"/>
                  </a:lnTo>
                  <a:lnTo>
                    <a:pt x="2635" y="993"/>
                  </a:lnTo>
                  <a:lnTo>
                    <a:pt x="2826" y="917"/>
                  </a:lnTo>
                  <a:lnTo>
                    <a:pt x="3017" y="822"/>
                  </a:lnTo>
                  <a:lnTo>
                    <a:pt x="3208" y="707"/>
                  </a:lnTo>
                  <a:lnTo>
                    <a:pt x="3380" y="592"/>
                  </a:lnTo>
                  <a:lnTo>
                    <a:pt x="3532" y="459"/>
                  </a:lnTo>
                  <a:lnTo>
                    <a:pt x="3685" y="306"/>
                  </a:lnTo>
                  <a:lnTo>
                    <a:pt x="3838" y="153"/>
                  </a:lnTo>
                  <a:lnTo>
                    <a:pt x="395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1665500" y="2196925"/>
              <a:ext cx="157075" cy="65875"/>
            </a:xfrm>
            <a:custGeom>
              <a:avLst/>
              <a:gdLst/>
              <a:ahLst/>
              <a:cxnLst/>
              <a:rect l="l" t="t" r="r" b="b"/>
              <a:pathLst>
                <a:path w="6283" h="2635" extrusionOk="0">
                  <a:moveTo>
                    <a:pt x="650" y="0"/>
                  </a:moveTo>
                  <a:lnTo>
                    <a:pt x="1" y="1948"/>
                  </a:lnTo>
                  <a:lnTo>
                    <a:pt x="726" y="1986"/>
                  </a:lnTo>
                  <a:lnTo>
                    <a:pt x="1452" y="2043"/>
                  </a:lnTo>
                  <a:lnTo>
                    <a:pt x="2158" y="2119"/>
                  </a:lnTo>
                  <a:lnTo>
                    <a:pt x="2884" y="2196"/>
                  </a:lnTo>
                  <a:lnTo>
                    <a:pt x="3590" y="2272"/>
                  </a:lnTo>
                  <a:lnTo>
                    <a:pt x="4316" y="2387"/>
                  </a:lnTo>
                  <a:lnTo>
                    <a:pt x="5022" y="2501"/>
                  </a:lnTo>
                  <a:lnTo>
                    <a:pt x="5728" y="2635"/>
                  </a:lnTo>
                  <a:lnTo>
                    <a:pt x="5996" y="1604"/>
                  </a:lnTo>
                  <a:lnTo>
                    <a:pt x="6282" y="592"/>
                  </a:lnTo>
                  <a:lnTo>
                    <a:pt x="6129" y="573"/>
                  </a:lnTo>
                  <a:lnTo>
                    <a:pt x="5442" y="458"/>
                  </a:lnTo>
                  <a:lnTo>
                    <a:pt x="4774" y="363"/>
                  </a:lnTo>
                  <a:lnTo>
                    <a:pt x="4087" y="267"/>
                  </a:lnTo>
                  <a:lnTo>
                    <a:pt x="3399" y="191"/>
                  </a:lnTo>
                  <a:lnTo>
                    <a:pt x="2025" y="77"/>
                  </a:lnTo>
                  <a:lnTo>
                    <a:pt x="650"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17550" y="2332475"/>
              <a:ext cx="271600" cy="61100"/>
            </a:xfrm>
            <a:custGeom>
              <a:avLst/>
              <a:gdLst/>
              <a:ahLst/>
              <a:cxnLst/>
              <a:rect l="l" t="t" r="r" b="b"/>
              <a:pathLst>
                <a:path w="10864" h="2444" extrusionOk="0">
                  <a:moveTo>
                    <a:pt x="4907" y="0"/>
                  </a:moveTo>
                  <a:lnTo>
                    <a:pt x="3972" y="19"/>
                  </a:lnTo>
                  <a:lnTo>
                    <a:pt x="3055" y="38"/>
                  </a:lnTo>
                  <a:lnTo>
                    <a:pt x="2120" y="96"/>
                  </a:lnTo>
                  <a:lnTo>
                    <a:pt x="1203" y="172"/>
                  </a:lnTo>
                  <a:lnTo>
                    <a:pt x="1184" y="172"/>
                  </a:lnTo>
                  <a:lnTo>
                    <a:pt x="955" y="191"/>
                  </a:lnTo>
                  <a:lnTo>
                    <a:pt x="802" y="229"/>
                  </a:lnTo>
                  <a:lnTo>
                    <a:pt x="669" y="306"/>
                  </a:lnTo>
                  <a:lnTo>
                    <a:pt x="516" y="382"/>
                  </a:lnTo>
                  <a:lnTo>
                    <a:pt x="382" y="497"/>
                  </a:lnTo>
                  <a:lnTo>
                    <a:pt x="268" y="611"/>
                  </a:lnTo>
                  <a:lnTo>
                    <a:pt x="172" y="745"/>
                  </a:lnTo>
                  <a:lnTo>
                    <a:pt x="115" y="878"/>
                  </a:lnTo>
                  <a:lnTo>
                    <a:pt x="77" y="1031"/>
                  </a:lnTo>
                  <a:lnTo>
                    <a:pt x="39" y="1318"/>
                  </a:lnTo>
                  <a:lnTo>
                    <a:pt x="1" y="1604"/>
                  </a:lnTo>
                  <a:lnTo>
                    <a:pt x="1" y="1890"/>
                  </a:lnTo>
                  <a:lnTo>
                    <a:pt x="1" y="2177"/>
                  </a:lnTo>
                  <a:lnTo>
                    <a:pt x="1222" y="2062"/>
                  </a:lnTo>
                  <a:lnTo>
                    <a:pt x="2444" y="2005"/>
                  </a:lnTo>
                  <a:lnTo>
                    <a:pt x="3666" y="1967"/>
                  </a:lnTo>
                  <a:lnTo>
                    <a:pt x="4907" y="1967"/>
                  </a:lnTo>
                  <a:lnTo>
                    <a:pt x="5594" y="1986"/>
                  </a:lnTo>
                  <a:lnTo>
                    <a:pt x="6282" y="2005"/>
                  </a:lnTo>
                  <a:lnTo>
                    <a:pt x="6988" y="2062"/>
                  </a:lnTo>
                  <a:lnTo>
                    <a:pt x="7675" y="2119"/>
                  </a:lnTo>
                  <a:lnTo>
                    <a:pt x="8363" y="2177"/>
                  </a:lnTo>
                  <a:lnTo>
                    <a:pt x="9050" y="2253"/>
                  </a:lnTo>
                  <a:lnTo>
                    <a:pt x="9737" y="2348"/>
                  </a:lnTo>
                  <a:lnTo>
                    <a:pt x="10425" y="2444"/>
                  </a:lnTo>
                  <a:lnTo>
                    <a:pt x="10635" y="1432"/>
                  </a:lnTo>
                  <a:lnTo>
                    <a:pt x="10864" y="420"/>
                  </a:lnTo>
                  <a:lnTo>
                    <a:pt x="10119" y="325"/>
                  </a:lnTo>
                  <a:lnTo>
                    <a:pt x="9375" y="229"/>
                  </a:lnTo>
                  <a:lnTo>
                    <a:pt x="8630" y="172"/>
                  </a:lnTo>
                  <a:lnTo>
                    <a:pt x="7885" y="115"/>
                  </a:lnTo>
                  <a:lnTo>
                    <a:pt x="7141" y="57"/>
                  </a:lnTo>
                  <a:lnTo>
                    <a:pt x="6396" y="38"/>
                  </a:lnTo>
                  <a:lnTo>
                    <a:pt x="5652" y="19"/>
                  </a:lnTo>
                  <a:lnTo>
                    <a:pt x="4907"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98700" y="2468975"/>
              <a:ext cx="163725" cy="57775"/>
            </a:xfrm>
            <a:custGeom>
              <a:avLst/>
              <a:gdLst/>
              <a:ahLst/>
              <a:cxnLst/>
              <a:rect l="l" t="t" r="r" b="b"/>
              <a:pathLst>
                <a:path w="6549" h="2311" extrusionOk="0">
                  <a:moveTo>
                    <a:pt x="1661" y="0"/>
                  </a:moveTo>
                  <a:lnTo>
                    <a:pt x="382" y="19"/>
                  </a:lnTo>
                  <a:lnTo>
                    <a:pt x="191" y="993"/>
                  </a:lnTo>
                  <a:lnTo>
                    <a:pt x="0" y="1967"/>
                  </a:lnTo>
                  <a:lnTo>
                    <a:pt x="0" y="1967"/>
                  </a:lnTo>
                  <a:lnTo>
                    <a:pt x="840" y="1948"/>
                  </a:lnTo>
                  <a:lnTo>
                    <a:pt x="1661" y="1967"/>
                  </a:lnTo>
                  <a:lnTo>
                    <a:pt x="2807" y="2005"/>
                  </a:lnTo>
                  <a:lnTo>
                    <a:pt x="3933" y="2062"/>
                  </a:lnTo>
                  <a:lnTo>
                    <a:pt x="5078" y="2177"/>
                  </a:lnTo>
                  <a:lnTo>
                    <a:pt x="6205" y="2310"/>
                  </a:lnTo>
                  <a:lnTo>
                    <a:pt x="6377" y="1299"/>
                  </a:lnTo>
                  <a:lnTo>
                    <a:pt x="6549" y="287"/>
                  </a:lnTo>
                  <a:lnTo>
                    <a:pt x="5327" y="153"/>
                  </a:lnTo>
                  <a:lnTo>
                    <a:pt x="4105" y="77"/>
                  </a:lnTo>
                  <a:lnTo>
                    <a:pt x="2883" y="19"/>
                  </a:lnTo>
                  <a:lnTo>
                    <a:pt x="1661" y="0"/>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1578175" y="2605475"/>
              <a:ext cx="164200" cy="55400"/>
            </a:xfrm>
            <a:custGeom>
              <a:avLst/>
              <a:gdLst/>
              <a:ahLst/>
              <a:cxnLst/>
              <a:rect l="l" t="t" r="r" b="b"/>
              <a:pathLst>
                <a:path w="6568" h="2216" extrusionOk="0">
                  <a:moveTo>
                    <a:pt x="2482" y="1"/>
                  </a:moveTo>
                  <a:lnTo>
                    <a:pt x="1375" y="20"/>
                  </a:lnTo>
                  <a:lnTo>
                    <a:pt x="267" y="58"/>
                  </a:lnTo>
                  <a:lnTo>
                    <a:pt x="0" y="2005"/>
                  </a:lnTo>
                  <a:lnTo>
                    <a:pt x="0" y="2005"/>
                  </a:lnTo>
                  <a:lnTo>
                    <a:pt x="1241" y="1967"/>
                  </a:lnTo>
                  <a:lnTo>
                    <a:pt x="2482" y="1967"/>
                  </a:lnTo>
                  <a:lnTo>
                    <a:pt x="3437" y="1986"/>
                  </a:lnTo>
                  <a:lnTo>
                    <a:pt x="4410" y="2043"/>
                  </a:lnTo>
                  <a:lnTo>
                    <a:pt x="5384" y="2120"/>
                  </a:lnTo>
                  <a:lnTo>
                    <a:pt x="6339" y="2215"/>
                  </a:lnTo>
                  <a:lnTo>
                    <a:pt x="6434" y="1203"/>
                  </a:lnTo>
                  <a:lnTo>
                    <a:pt x="6568" y="192"/>
                  </a:lnTo>
                  <a:lnTo>
                    <a:pt x="5537" y="115"/>
                  </a:lnTo>
                  <a:lnTo>
                    <a:pt x="4525" y="58"/>
                  </a:lnTo>
                  <a:lnTo>
                    <a:pt x="3494" y="20"/>
                  </a:lnTo>
                  <a:lnTo>
                    <a:pt x="2482" y="1"/>
                  </a:lnTo>
                  <a:close/>
                </a:path>
              </a:pathLst>
            </a:custGeom>
            <a:solidFill>
              <a:srgbClr val="2DD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4" name="Google Shape;214;p4"/>
          <p:cNvGrpSpPr/>
          <p:nvPr/>
        </p:nvGrpSpPr>
        <p:grpSpPr>
          <a:xfrm>
            <a:off x="8156400" y="4300125"/>
            <a:ext cx="548725" cy="598600"/>
            <a:chOff x="5261300" y="4859875"/>
            <a:chExt cx="548725" cy="598600"/>
          </a:xfrm>
        </p:grpSpPr>
        <p:sp>
          <p:nvSpPr>
            <p:cNvPr id="215" name="Google Shape;215;p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 name="Google Shape;223;p4"/>
          <p:cNvGrpSpPr/>
          <p:nvPr/>
        </p:nvGrpSpPr>
        <p:grpSpPr>
          <a:xfrm flipH="1">
            <a:off x="2646274" y="4588864"/>
            <a:ext cx="3851452" cy="1263131"/>
            <a:chOff x="238125" y="548775"/>
            <a:chExt cx="2842400" cy="932200"/>
          </a:xfrm>
        </p:grpSpPr>
        <p:sp>
          <p:nvSpPr>
            <p:cNvPr id="224" name="Google Shape;224;p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6" name="Google Shape;226;p4"/>
          <p:cNvGrpSpPr/>
          <p:nvPr/>
        </p:nvGrpSpPr>
        <p:grpSpPr>
          <a:xfrm>
            <a:off x="268975" y="189413"/>
            <a:ext cx="995300" cy="700150"/>
            <a:chOff x="2038000" y="2627075"/>
            <a:chExt cx="995300" cy="700150"/>
          </a:xfrm>
        </p:grpSpPr>
        <p:sp>
          <p:nvSpPr>
            <p:cNvPr id="227" name="Google Shape;227;p4"/>
            <p:cNvSpPr/>
            <p:nvPr/>
          </p:nvSpPr>
          <p:spPr>
            <a:xfrm>
              <a:off x="2038000" y="2627075"/>
              <a:ext cx="995300" cy="700150"/>
            </a:xfrm>
            <a:custGeom>
              <a:avLst/>
              <a:gdLst/>
              <a:ahLst/>
              <a:cxnLst/>
              <a:rect l="l" t="t" r="r" b="b"/>
              <a:pathLst>
                <a:path w="39812" h="28006" extrusionOk="0">
                  <a:moveTo>
                    <a:pt x="19906" y="1"/>
                  </a:moveTo>
                  <a:lnTo>
                    <a:pt x="1" y="10048"/>
                  </a:lnTo>
                  <a:lnTo>
                    <a:pt x="1" y="13516"/>
                  </a:lnTo>
                  <a:lnTo>
                    <a:pt x="7293" y="17198"/>
                  </a:lnTo>
                  <a:lnTo>
                    <a:pt x="7412" y="17293"/>
                  </a:lnTo>
                  <a:lnTo>
                    <a:pt x="7483" y="17412"/>
                  </a:lnTo>
                  <a:lnTo>
                    <a:pt x="7554" y="17578"/>
                  </a:lnTo>
                  <a:lnTo>
                    <a:pt x="7578" y="17768"/>
                  </a:lnTo>
                  <a:lnTo>
                    <a:pt x="7626" y="17982"/>
                  </a:lnTo>
                  <a:lnTo>
                    <a:pt x="7626" y="18219"/>
                  </a:lnTo>
                  <a:lnTo>
                    <a:pt x="7626" y="18718"/>
                  </a:lnTo>
                  <a:lnTo>
                    <a:pt x="7602" y="19217"/>
                  </a:lnTo>
                  <a:lnTo>
                    <a:pt x="7578" y="19716"/>
                  </a:lnTo>
                  <a:lnTo>
                    <a:pt x="7531" y="20096"/>
                  </a:lnTo>
                  <a:lnTo>
                    <a:pt x="7531" y="20381"/>
                  </a:lnTo>
                  <a:lnTo>
                    <a:pt x="7554" y="20951"/>
                  </a:lnTo>
                  <a:lnTo>
                    <a:pt x="7602" y="21497"/>
                  </a:lnTo>
                  <a:lnTo>
                    <a:pt x="7673" y="21996"/>
                  </a:lnTo>
                  <a:lnTo>
                    <a:pt x="7792" y="22447"/>
                  </a:lnTo>
                  <a:lnTo>
                    <a:pt x="7887" y="22685"/>
                  </a:lnTo>
                  <a:lnTo>
                    <a:pt x="7958" y="22899"/>
                  </a:lnTo>
                  <a:lnTo>
                    <a:pt x="8077" y="23113"/>
                  </a:lnTo>
                  <a:lnTo>
                    <a:pt x="8196" y="23350"/>
                  </a:lnTo>
                  <a:lnTo>
                    <a:pt x="8338" y="23564"/>
                  </a:lnTo>
                  <a:lnTo>
                    <a:pt x="8481" y="23778"/>
                  </a:lnTo>
                  <a:lnTo>
                    <a:pt x="8671" y="23991"/>
                  </a:lnTo>
                  <a:lnTo>
                    <a:pt x="8861" y="24229"/>
                  </a:lnTo>
                  <a:lnTo>
                    <a:pt x="9122" y="24467"/>
                  </a:lnTo>
                  <a:lnTo>
                    <a:pt x="9383" y="24728"/>
                  </a:lnTo>
                  <a:lnTo>
                    <a:pt x="9668" y="24965"/>
                  </a:lnTo>
                  <a:lnTo>
                    <a:pt x="9953" y="25179"/>
                  </a:lnTo>
                  <a:lnTo>
                    <a:pt x="10239" y="25393"/>
                  </a:lnTo>
                  <a:lnTo>
                    <a:pt x="10547" y="25583"/>
                  </a:lnTo>
                  <a:lnTo>
                    <a:pt x="11189" y="25963"/>
                  </a:lnTo>
                  <a:lnTo>
                    <a:pt x="11854" y="26295"/>
                  </a:lnTo>
                  <a:lnTo>
                    <a:pt x="12566" y="26581"/>
                  </a:lnTo>
                  <a:lnTo>
                    <a:pt x="13279" y="26842"/>
                  </a:lnTo>
                  <a:lnTo>
                    <a:pt x="14015" y="27056"/>
                  </a:lnTo>
                  <a:lnTo>
                    <a:pt x="14752" y="27246"/>
                  </a:lnTo>
                  <a:lnTo>
                    <a:pt x="15512" y="27412"/>
                  </a:lnTo>
                  <a:lnTo>
                    <a:pt x="16272" y="27531"/>
                  </a:lnTo>
                  <a:lnTo>
                    <a:pt x="17008" y="27649"/>
                  </a:lnTo>
                  <a:lnTo>
                    <a:pt x="17768" y="27721"/>
                  </a:lnTo>
                  <a:lnTo>
                    <a:pt x="18505" y="27768"/>
                  </a:lnTo>
                  <a:lnTo>
                    <a:pt x="19217" y="27816"/>
                  </a:lnTo>
                  <a:lnTo>
                    <a:pt x="20524" y="27816"/>
                  </a:lnTo>
                  <a:lnTo>
                    <a:pt x="21141" y="27768"/>
                  </a:lnTo>
                  <a:lnTo>
                    <a:pt x="21759" y="27744"/>
                  </a:lnTo>
                  <a:lnTo>
                    <a:pt x="22353" y="27673"/>
                  </a:lnTo>
                  <a:lnTo>
                    <a:pt x="22946" y="27602"/>
                  </a:lnTo>
                  <a:lnTo>
                    <a:pt x="23516" y="27507"/>
                  </a:lnTo>
                  <a:lnTo>
                    <a:pt x="24110" y="27412"/>
                  </a:lnTo>
                  <a:lnTo>
                    <a:pt x="24680" y="27269"/>
                  </a:lnTo>
                  <a:lnTo>
                    <a:pt x="25227" y="27151"/>
                  </a:lnTo>
                  <a:lnTo>
                    <a:pt x="25797" y="26984"/>
                  </a:lnTo>
                  <a:lnTo>
                    <a:pt x="25892" y="27103"/>
                  </a:lnTo>
                  <a:lnTo>
                    <a:pt x="26034" y="27198"/>
                  </a:lnTo>
                  <a:lnTo>
                    <a:pt x="26177" y="27293"/>
                  </a:lnTo>
                  <a:lnTo>
                    <a:pt x="26319" y="27364"/>
                  </a:lnTo>
                  <a:lnTo>
                    <a:pt x="26676" y="28006"/>
                  </a:lnTo>
                  <a:lnTo>
                    <a:pt x="27768" y="27958"/>
                  </a:lnTo>
                  <a:lnTo>
                    <a:pt x="28220" y="27934"/>
                  </a:lnTo>
                  <a:lnTo>
                    <a:pt x="28647" y="27887"/>
                  </a:lnTo>
                  <a:lnTo>
                    <a:pt x="29098" y="27792"/>
                  </a:lnTo>
                  <a:lnTo>
                    <a:pt x="29526" y="27697"/>
                  </a:lnTo>
                  <a:lnTo>
                    <a:pt x="29740" y="27626"/>
                  </a:lnTo>
                  <a:lnTo>
                    <a:pt x="30049" y="27483"/>
                  </a:lnTo>
                  <a:lnTo>
                    <a:pt x="30215" y="27388"/>
                  </a:lnTo>
                  <a:lnTo>
                    <a:pt x="30405" y="27269"/>
                  </a:lnTo>
                  <a:lnTo>
                    <a:pt x="30571" y="27103"/>
                  </a:lnTo>
                  <a:lnTo>
                    <a:pt x="30737" y="26889"/>
                  </a:lnTo>
                  <a:lnTo>
                    <a:pt x="30856" y="26723"/>
                  </a:lnTo>
                  <a:lnTo>
                    <a:pt x="30951" y="26557"/>
                  </a:lnTo>
                  <a:lnTo>
                    <a:pt x="31022" y="26391"/>
                  </a:lnTo>
                  <a:lnTo>
                    <a:pt x="31070" y="26248"/>
                  </a:lnTo>
                  <a:lnTo>
                    <a:pt x="31141" y="25987"/>
                  </a:lnTo>
                  <a:lnTo>
                    <a:pt x="31165" y="25797"/>
                  </a:lnTo>
                  <a:lnTo>
                    <a:pt x="31212" y="25250"/>
                  </a:lnTo>
                  <a:lnTo>
                    <a:pt x="31236" y="24728"/>
                  </a:lnTo>
                  <a:lnTo>
                    <a:pt x="31260" y="24467"/>
                  </a:lnTo>
                  <a:lnTo>
                    <a:pt x="31307" y="24205"/>
                  </a:lnTo>
                  <a:lnTo>
                    <a:pt x="31355" y="23968"/>
                  </a:lnTo>
                  <a:lnTo>
                    <a:pt x="31426" y="23730"/>
                  </a:lnTo>
                  <a:lnTo>
                    <a:pt x="31569" y="23493"/>
                  </a:lnTo>
                  <a:lnTo>
                    <a:pt x="31711" y="23279"/>
                  </a:lnTo>
                  <a:lnTo>
                    <a:pt x="31901" y="23089"/>
                  </a:lnTo>
                  <a:lnTo>
                    <a:pt x="32068" y="22899"/>
                  </a:lnTo>
                  <a:lnTo>
                    <a:pt x="32258" y="22709"/>
                  </a:lnTo>
                  <a:lnTo>
                    <a:pt x="32424" y="22495"/>
                  </a:lnTo>
                  <a:lnTo>
                    <a:pt x="32543" y="22257"/>
                  </a:lnTo>
                  <a:lnTo>
                    <a:pt x="32614" y="22115"/>
                  </a:lnTo>
                  <a:lnTo>
                    <a:pt x="32661" y="21949"/>
                  </a:lnTo>
                  <a:lnTo>
                    <a:pt x="32709" y="21687"/>
                  </a:lnTo>
                  <a:lnTo>
                    <a:pt x="32733" y="21426"/>
                  </a:lnTo>
                  <a:lnTo>
                    <a:pt x="32756" y="20856"/>
                  </a:lnTo>
                  <a:lnTo>
                    <a:pt x="32733" y="20238"/>
                  </a:lnTo>
                  <a:lnTo>
                    <a:pt x="32685" y="19621"/>
                  </a:lnTo>
                  <a:lnTo>
                    <a:pt x="32566" y="18362"/>
                  </a:lnTo>
                  <a:lnTo>
                    <a:pt x="32519" y="17768"/>
                  </a:lnTo>
                  <a:lnTo>
                    <a:pt x="32495" y="17222"/>
                  </a:lnTo>
                  <a:lnTo>
                    <a:pt x="39811" y="13516"/>
                  </a:lnTo>
                  <a:lnTo>
                    <a:pt x="39811" y="10048"/>
                  </a:lnTo>
                  <a:lnTo>
                    <a:pt x="19906" y="1"/>
                  </a:lnTo>
                  <a:close/>
                </a:path>
              </a:pathLst>
            </a:custGeom>
            <a:solidFill>
              <a:srgbClr val="FFFFFF"/>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2265450" y="2963200"/>
              <a:ext cx="540400" cy="314750"/>
            </a:xfrm>
            <a:custGeom>
              <a:avLst/>
              <a:gdLst/>
              <a:ahLst/>
              <a:cxnLst/>
              <a:rect l="l" t="t" r="r" b="b"/>
              <a:pathLst>
                <a:path w="21616" h="12590" extrusionOk="0">
                  <a:moveTo>
                    <a:pt x="0" y="0"/>
                  </a:moveTo>
                  <a:lnTo>
                    <a:pt x="0" y="7625"/>
                  </a:lnTo>
                  <a:lnTo>
                    <a:pt x="24" y="7839"/>
                  </a:lnTo>
                  <a:lnTo>
                    <a:pt x="72" y="8076"/>
                  </a:lnTo>
                  <a:lnTo>
                    <a:pt x="143" y="8290"/>
                  </a:lnTo>
                  <a:lnTo>
                    <a:pt x="262" y="8504"/>
                  </a:lnTo>
                  <a:lnTo>
                    <a:pt x="380" y="8741"/>
                  </a:lnTo>
                  <a:lnTo>
                    <a:pt x="523" y="8955"/>
                  </a:lnTo>
                  <a:lnTo>
                    <a:pt x="689" y="9169"/>
                  </a:lnTo>
                  <a:lnTo>
                    <a:pt x="903" y="9383"/>
                  </a:lnTo>
                  <a:lnTo>
                    <a:pt x="1117" y="9596"/>
                  </a:lnTo>
                  <a:lnTo>
                    <a:pt x="1354" y="9810"/>
                  </a:lnTo>
                  <a:lnTo>
                    <a:pt x="1616" y="10024"/>
                  </a:lnTo>
                  <a:lnTo>
                    <a:pt x="1901" y="10214"/>
                  </a:lnTo>
                  <a:lnTo>
                    <a:pt x="2209" y="10428"/>
                  </a:lnTo>
                  <a:lnTo>
                    <a:pt x="2518" y="10618"/>
                  </a:lnTo>
                  <a:lnTo>
                    <a:pt x="3207" y="10974"/>
                  </a:lnTo>
                  <a:lnTo>
                    <a:pt x="3991" y="11330"/>
                  </a:lnTo>
                  <a:lnTo>
                    <a:pt x="4798" y="11639"/>
                  </a:lnTo>
                  <a:lnTo>
                    <a:pt x="5701" y="11900"/>
                  </a:lnTo>
                  <a:lnTo>
                    <a:pt x="6627" y="12138"/>
                  </a:lnTo>
                  <a:lnTo>
                    <a:pt x="7625" y="12328"/>
                  </a:lnTo>
                  <a:lnTo>
                    <a:pt x="8646" y="12470"/>
                  </a:lnTo>
                  <a:lnTo>
                    <a:pt x="9169" y="12518"/>
                  </a:lnTo>
                  <a:lnTo>
                    <a:pt x="9715" y="12542"/>
                  </a:lnTo>
                  <a:lnTo>
                    <a:pt x="10262" y="12565"/>
                  </a:lnTo>
                  <a:lnTo>
                    <a:pt x="10808" y="12589"/>
                  </a:lnTo>
                  <a:lnTo>
                    <a:pt x="11378" y="12565"/>
                  </a:lnTo>
                  <a:lnTo>
                    <a:pt x="11948" y="12542"/>
                  </a:lnTo>
                  <a:lnTo>
                    <a:pt x="12946" y="12470"/>
                  </a:lnTo>
                  <a:lnTo>
                    <a:pt x="13896" y="12328"/>
                  </a:lnTo>
                  <a:lnTo>
                    <a:pt x="14822" y="12162"/>
                  </a:lnTo>
                  <a:lnTo>
                    <a:pt x="15725" y="11948"/>
                  </a:lnTo>
                  <a:lnTo>
                    <a:pt x="16556" y="11710"/>
                  </a:lnTo>
                  <a:lnTo>
                    <a:pt x="17340" y="11425"/>
                  </a:lnTo>
                  <a:lnTo>
                    <a:pt x="18076" y="11117"/>
                  </a:lnTo>
                  <a:lnTo>
                    <a:pt x="18765" y="10784"/>
                  </a:lnTo>
                  <a:lnTo>
                    <a:pt x="19383" y="10428"/>
                  </a:lnTo>
                  <a:lnTo>
                    <a:pt x="19929" y="10071"/>
                  </a:lnTo>
                  <a:lnTo>
                    <a:pt x="20428" y="9668"/>
                  </a:lnTo>
                  <a:lnTo>
                    <a:pt x="20618" y="9478"/>
                  </a:lnTo>
                  <a:lnTo>
                    <a:pt x="20832" y="9288"/>
                  </a:lnTo>
                  <a:lnTo>
                    <a:pt x="20998" y="9074"/>
                  </a:lnTo>
                  <a:lnTo>
                    <a:pt x="21141" y="8860"/>
                  </a:lnTo>
                  <a:lnTo>
                    <a:pt x="21283" y="8670"/>
                  </a:lnTo>
                  <a:lnTo>
                    <a:pt x="21402" y="8456"/>
                  </a:lnTo>
                  <a:lnTo>
                    <a:pt x="21473" y="8242"/>
                  </a:lnTo>
                  <a:lnTo>
                    <a:pt x="21544" y="8029"/>
                  </a:lnTo>
                  <a:lnTo>
                    <a:pt x="21592" y="7839"/>
                  </a:lnTo>
                  <a:lnTo>
                    <a:pt x="21616" y="7625"/>
                  </a:lnTo>
                  <a:lnTo>
                    <a:pt x="2161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2564150" y="2963200"/>
              <a:ext cx="241700" cy="313550"/>
            </a:xfrm>
            <a:custGeom>
              <a:avLst/>
              <a:gdLst/>
              <a:ahLst/>
              <a:cxnLst/>
              <a:rect l="l" t="t" r="r" b="b"/>
              <a:pathLst>
                <a:path w="9668" h="12542" extrusionOk="0">
                  <a:moveTo>
                    <a:pt x="0" y="0"/>
                  </a:moveTo>
                  <a:lnTo>
                    <a:pt x="0" y="12542"/>
                  </a:lnTo>
                  <a:lnTo>
                    <a:pt x="998" y="12470"/>
                  </a:lnTo>
                  <a:lnTo>
                    <a:pt x="1948" y="12328"/>
                  </a:lnTo>
                  <a:lnTo>
                    <a:pt x="2874" y="12162"/>
                  </a:lnTo>
                  <a:lnTo>
                    <a:pt x="3777" y="11948"/>
                  </a:lnTo>
                  <a:lnTo>
                    <a:pt x="4608" y="11710"/>
                  </a:lnTo>
                  <a:lnTo>
                    <a:pt x="5392" y="11425"/>
                  </a:lnTo>
                  <a:lnTo>
                    <a:pt x="6128" y="11117"/>
                  </a:lnTo>
                  <a:lnTo>
                    <a:pt x="6817" y="10784"/>
                  </a:lnTo>
                  <a:lnTo>
                    <a:pt x="7435" y="10428"/>
                  </a:lnTo>
                  <a:lnTo>
                    <a:pt x="7981" y="10071"/>
                  </a:lnTo>
                  <a:lnTo>
                    <a:pt x="8480" y="9668"/>
                  </a:lnTo>
                  <a:lnTo>
                    <a:pt x="8670" y="9478"/>
                  </a:lnTo>
                  <a:lnTo>
                    <a:pt x="8884" y="9288"/>
                  </a:lnTo>
                  <a:lnTo>
                    <a:pt x="9050" y="9074"/>
                  </a:lnTo>
                  <a:lnTo>
                    <a:pt x="9193" y="8860"/>
                  </a:lnTo>
                  <a:lnTo>
                    <a:pt x="9335" y="8670"/>
                  </a:lnTo>
                  <a:lnTo>
                    <a:pt x="9454" y="8456"/>
                  </a:lnTo>
                  <a:lnTo>
                    <a:pt x="9525" y="8242"/>
                  </a:lnTo>
                  <a:lnTo>
                    <a:pt x="9596" y="8029"/>
                  </a:lnTo>
                  <a:lnTo>
                    <a:pt x="9644" y="7839"/>
                  </a:lnTo>
                  <a:lnTo>
                    <a:pt x="9668" y="7625"/>
                  </a:lnTo>
                  <a:lnTo>
                    <a:pt x="9668"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2082550" y="2709025"/>
              <a:ext cx="905600" cy="457275"/>
            </a:xfrm>
            <a:custGeom>
              <a:avLst/>
              <a:gdLst/>
              <a:ahLst/>
              <a:cxnLst/>
              <a:rect l="l" t="t" r="r" b="b"/>
              <a:pathLst>
                <a:path w="36224" h="18291" extrusionOk="0">
                  <a:moveTo>
                    <a:pt x="18124" y="1"/>
                  </a:moveTo>
                  <a:lnTo>
                    <a:pt x="1544" y="8362"/>
                  </a:lnTo>
                  <a:lnTo>
                    <a:pt x="0" y="7863"/>
                  </a:lnTo>
                  <a:lnTo>
                    <a:pt x="0" y="9146"/>
                  </a:lnTo>
                  <a:lnTo>
                    <a:pt x="18124" y="18291"/>
                  </a:lnTo>
                  <a:lnTo>
                    <a:pt x="36224" y="9146"/>
                  </a:lnTo>
                  <a:lnTo>
                    <a:pt x="36224" y="7863"/>
                  </a:lnTo>
                  <a:lnTo>
                    <a:pt x="34751" y="8386"/>
                  </a:lnTo>
                  <a:lnTo>
                    <a:pt x="18124" y="1"/>
                  </a:lnTo>
                  <a:close/>
                </a:path>
              </a:pathLst>
            </a:cu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2082550" y="2676975"/>
              <a:ext cx="905600" cy="457250"/>
            </a:xfrm>
            <a:custGeom>
              <a:avLst/>
              <a:gdLst/>
              <a:ahLst/>
              <a:cxnLst/>
              <a:rect l="l" t="t" r="r" b="b"/>
              <a:pathLst>
                <a:path w="36224" h="18290" extrusionOk="0">
                  <a:moveTo>
                    <a:pt x="18124" y="0"/>
                  </a:moveTo>
                  <a:lnTo>
                    <a:pt x="0" y="9145"/>
                  </a:lnTo>
                  <a:lnTo>
                    <a:pt x="18124" y="18290"/>
                  </a:lnTo>
                  <a:lnTo>
                    <a:pt x="36224" y="9145"/>
                  </a:lnTo>
                  <a:lnTo>
                    <a:pt x="181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2539800" y="2865800"/>
              <a:ext cx="220925" cy="289225"/>
            </a:xfrm>
            <a:custGeom>
              <a:avLst/>
              <a:gdLst/>
              <a:ahLst/>
              <a:cxnLst/>
              <a:rect l="l" t="t" r="r" b="b"/>
              <a:pathLst>
                <a:path w="8837" h="11569" extrusionOk="0">
                  <a:moveTo>
                    <a:pt x="309" y="1"/>
                  </a:moveTo>
                  <a:lnTo>
                    <a:pt x="238" y="48"/>
                  </a:lnTo>
                  <a:lnTo>
                    <a:pt x="167" y="119"/>
                  </a:lnTo>
                  <a:lnTo>
                    <a:pt x="95" y="191"/>
                  </a:lnTo>
                  <a:lnTo>
                    <a:pt x="48" y="262"/>
                  </a:lnTo>
                  <a:lnTo>
                    <a:pt x="24" y="357"/>
                  </a:lnTo>
                  <a:lnTo>
                    <a:pt x="0" y="452"/>
                  </a:lnTo>
                  <a:lnTo>
                    <a:pt x="0" y="571"/>
                  </a:lnTo>
                  <a:lnTo>
                    <a:pt x="0" y="666"/>
                  </a:lnTo>
                  <a:lnTo>
                    <a:pt x="48" y="761"/>
                  </a:lnTo>
                  <a:lnTo>
                    <a:pt x="95" y="856"/>
                  </a:lnTo>
                  <a:lnTo>
                    <a:pt x="167" y="927"/>
                  </a:lnTo>
                  <a:lnTo>
                    <a:pt x="238" y="998"/>
                  </a:lnTo>
                  <a:lnTo>
                    <a:pt x="357" y="1069"/>
                  </a:lnTo>
                  <a:lnTo>
                    <a:pt x="1212" y="1354"/>
                  </a:lnTo>
                  <a:lnTo>
                    <a:pt x="2091" y="1640"/>
                  </a:lnTo>
                  <a:lnTo>
                    <a:pt x="2993" y="1948"/>
                  </a:lnTo>
                  <a:lnTo>
                    <a:pt x="3444" y="2115"/>
                  </a:lnTo>
                  <a:lnTo>
                    <a:pt x="3896" y="2281"/>
                  </a:lnTo>
                  <a:lnTo>
                    <a:pt x="4323" y="2471"/>
                  </a:lnTo>
                  <a:lnTo>
                    <a:pt x="4751" y="2685"/>
                  </a:lnTo>
                  <a:lnTo>
                    <a:pt x="5155" y="2922"/>
                  </a:lnTo>
                  <a:lnTo>
                    <a:pt x="5535" y="3183"/>
                  </a:lnTo>
                  <a:lnTo>
                    <a:pt x="5891" y="3469"/>
                  </a:lnTo>
                  <a:lnTo>
                    <a:pt x="6224" y="3777"/>
                  </a:lnTo>
                  <a:lnTo>
                    <a:pt x="6532" y="4110"/>
                  </a:lnTo>
                  <a:lnTo>
                    <a:pt x="6794" y="4466"/>
                  </a:lnTo>
                  <a:lnTo>
                    <a:pt x="7007" y="4846"/>
                  </a:lnTo>
                  <a:lnTo>
                    <a:pt x="7174" y="5226"/>
                  </a:lnTo>
                  <a:lnTo>
                    <a:pt x="7340" y="5630"/>
                  </a:lnTo>
                  <a:lnTo>
                    <a:pt x="7459" y="6010"/>
                  </a:lnTo>
                  <a:lnTo>
                    <a:pt x="7554" y="6438"/>
                  </a:lnTo>
                  <a:lnTo>
                    <a:pt x="7625" y="6841"/>
                  </a:lnTo>
                  <a:lnTo>
                    <a:pt x="7696" y="7245"/>
                  </a:lnTo>
                  <a:lnTo>
                    <a:pt x="7744" y="7673"/>
                  </a:lnTo>
                  <a:lnTo>
                    <a:pt x="7744" y="8100"/>
                  </a:lnTo>
                  <a:lnTo>
                    <a:pt x="7768" y="8528"/>
                  </a:lnTo>
                  <a:lnTo>
                    <a:pt x="7744" y="9383"/>
                  </a:lnTo>
                  <a:lnTo>
                    <a:pt x="7696" y="10214"/>
                  </a:lnTo>
                  <a:lnTo>
                    <a:pt x="7649" y="11046"/>
                  </a:lnTo>
                  <a:lnTo>
                    <a:pt x="7649" y="11165"/>
                  </a:lnTo>
                  <a:lnTo>
                    <a:pt x="7672" y="11283"/>
                  </a:lnTo>
                  <a:lnTo>
                    <a:pt x="7720" y="11355"/>
                  </a:lnTo>
                  <a:lnTo>
                    <a:pt x="7768" y="11450"/>
                  </a:lnTo>
                  <a:lnTo>
                    <a:pt x="7863" y="11497"/>
                  </a:lnTo>
                  <a:lnTo>
                    <a:pt x="7934" y="11545"/>
                  </a:lnTo>
                  <a:lnTo>
                    <a:pt x="8029" y="11568"/>
                  </a:lnTo>
                  <a:lnTo>
                    <a:pt x="8243" y="11568"/>
                  </a:lnTo>
                  <a:lnTo>
                    <a:pt x="8338" y="11545"/>
                  </a:lnTo>
                  <a:lnTo>
                    <a:pt x="8433" y="11497"/>
                  </a:lnTo>
                  <a:lnTo>
                    <a:pt x="8504" y="11426"/>
                  </a:lnTo>
                  <a:lnTo>
                    <a:pt x="8599" y="11355"/>
                  </a:lnTo>
                  <a:lnTo>
                    <a:pt x="8646" y="11283"/>
                  </a:lnTo>
                  <a:lnTo>
                    <a:pt x="8694" y="11165"/>
                  </a:lnTo>
                  <a:lnTo>
                    <a:pt x="8718" y="11046"/>
                  </a:lnTo>
                  <a:lnTo>
                    <a:pt x="8789" y="10072"/>
                  </a:lnTo>
                  <a:lnTo>
                    <a:pt x="8813" y="9098"/>
                  </a:lnTo>
                  <a:lnTo>
                    <a:pt x="8836" y="8599"/>
                  </a:lnTo>
                  <a:lnTo>
                    <a:pt x="8813" y="8100"/>
                  </a:lnTo>
                  <a:lnTo>
                    <a:pt x="8789" y="7625"/>
                  </a:lnTo>
                  <a:lnTo>
                    <a:pt x="8741" y="7126"/>
                  </a:lnTo>
                  <a:lnTo>
                    <a:pt x="8694" y="6628"/>
                  </a:lnTo>
                  <a:lnTo>
                    <a:pt x="8599" y="6153"/>
                  </a:lnTo>
                  <a:lnTo>
                    <a:pt x="8480" y="5678"/>
                  </a:lnTo>
                  <a:lnTo>
                    <a:pt x="8338" y="5226"/>
                  </a:lnTo>
                  <a:lnTo>
                    <a:pt x="8148" y="4775"/>
                  </a:lnTo>
                  <a:lnTo>
                    <a:pt x="7958" y="4324"/>
                  </a:lnTo>
                  <a:lnTo>
                    <a:pt x="7696" y="3896"/>
                  </a:lnTo>
                  <a:lnTo>
                    <a:pt x="7411" y="3492"/>
                  </a:lnTo>
                  <a:lnTo>
                    <a:pt x="7102" y="3136"/>
                  </a:lnTo>
                  <a:lnTo>
                    <a:pt x="6770" y="2780"/>
                  </a:lnTo>
                  <a:lnTo>
                    <a:pt x="6414" y="2495"/>
                  </a:lnTo>
                  <a:lnTo>
                    <a:pt x="6010" y="2210"/>
                  </a:lnTo>
                  <a:lnTo>
                    <a:pt x="5606" y="1948"/>
                  </a:lnTo>
                  <a:lnTo>
                    <a:pt x="5178" y="1711"/>
                  </a:lnTo>
                  <a:lnTo>
                    <a:pt x="4751" y="1497"/>
                  </a:lnTo>
                  <a:lnTo>
                    <a:pt x="4300" y="1307"/>
                  </a:lnTo>
                  <a:lnTo>
                    <a:pt x="3373" y="951"/>
                  </a:lnTo>
                  <a:lnTo>
                    <a:pt x="2447" y="642"/>
                  </a:lnTo>
                  <a:lnTo>
                    <a:pt x="1520" y="333"/>
                  </a:lnTo>
                  <a:lnTo>
                    <a:pt x="642" y="24"/>
                  </a:lnTo>
                  <a:lnTo>
                    <a:pt x="52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2714975" y="3156775"/>
              <a:ext cx="60000" cy="124725"/>
            </a:xfrm>
            <a:custGeom>
              <a:avLst/>
              <a:gdLst/>
              <a:ahLst/>
              <a:cxnLst/>
              <a:rect l="l" t="t" r="r" b="b"/>
              <a:pathLst>
                <a:path w="2400" h="4989" extrusionOk="0">
                  <a:moveTo>
                    <a:pt x="1093" y="1"/>
                  </a:moveTo>
                  <a:lnTo>
                    <a:pt x="903" y="48"/>
                  </a:lnTo>
                  <a:lnTo>
                    <a:pt x="761" y="119"/>
                  </a:lnTo>
                  <a:lnTo>
                    <a:pt x="642" y="214"/>
                  </a:lnTo>
                  <a:lnTo>
                    <a:pt x="547" y="333"/>
                  </a:lnTo>
                  <a:lnTo>
                    <a:pt x="475" y="476"/>
                  </a:lnTo>
                  <a:lnTo>
                    <a:pt x="404" y="642"/>
                  </a:lnTo>
                  <a:lnTo>
                    <a:pt x="357" y="784"/>
                  </a:lnTo>
                  <a:lnTo>
                    <a:pt x="285" y="1093"/>
                  </a:lnTo>
                  <a:lnTo>
                    <a:pt x="190" y="1497"/>
                  </a:lnTo>
                  <a:lnTo>
                    <a:pt x="143" y="1901"/>
                  </a:lnTo>
                  <a:lnTo>
                    <a:pt x="95" y="2305"/>
                  </a:lnTo>
                  <a:lnTo>
                    <a:pt x="48" y="2708"/>
                  </a:lnTo>
                  <a:lnTo>
                    <a:pt x="24" y="3682"/>
                  </a:lnTo>
                  <a:lnTo>
                    <a:pt x="0" y="4276"/>
                  </a:lnTo>
                  <a:lnTo>
                    <a:pt x="24" y="4466"/>
                  </a:lnTo>
                  <a:lnTo>
                    <a:pt x="24" y="4561"/>
                  </a:lnTo>
                  <a:lnTo>
                    <a:pt x="333" y="4585"/>
                  </a:lnTo>
                  <a:lnTo>
                    <a:pt x="333" y="4585"/>
                  </a:lnTo>
                  <a:lnTo>
                    <a:pt x="309" y="4062"/>
                  </a:lnTo>
                  <a:lnTo>
                    <a:pt x="357" y="4300"/>
                  </a:lnTo>
                  <a:lnTo>
                    <a:pt x="428" y="4537"/>
                  </a:lnTo>
                  <a:lnTo>
                    <a:pt x="523" y="4775"/>
                  </a:lnTo>
                  <a:lnTo>
                    <a:pt x="618" y="4989"/>
                  </a:lnTo>
                  <a:lnTo>
                    <a:pt x="974" y="4965"/>
                  </a:lnTo>
                  <a:lnTo>
                    <a:pt x="1307" y="4917"/>
                  </a:lnTo>
                  <a:lnTo>
                    <a:pt x="1639" y="4846"/>
                  </a:lnTo>
                  <a:lnTo>
                    <a:pt x="1972" y="4775"/>
                  </a:lnTo>
                  <a:lnTo>
                    <a:pt x="2114" y="4727"/>
                  </a:lnTo>
                  <a:lnTo>
                    <a:pt x="2186" y="4680"/>
                  </a:lnTo>
                  <a:lnTo>
                    <a:pt x="2233" y="4632"/>
                  </a:lnTo>
                  <a:lnTo>
                    <a:pt x="2304" y="4514"/>
                  </a:lnTo>
                  <a:lnTo>
                    <a:pt x="2304" y="4395"/>
                  </a:lnTo>
                  <a:lnTo>
                    <a:pt x="2376" y="3777"/>
                  </a:lnTo>
                  <a:lnTo>
                    <a:pt x="2399" y="3160"/>
                  </a:lnTo>
                  <a:lnTo>
                    <a:pt x="2376" y="2542"/>
                  </a:lnTo>
                  <a:lnTo>
                    <a:pt x="2328" y="1925"/>
                  </a:lnTo>
                  <a:lnTo>
                    <a:pt x="2281" y="1640"/>
                  </a:lnTo>
                  <a:lnTo>
                    <a:pt x="2209" y="1307"/>
                  </a:lnTo>
                  <a:lnTo>
                    <a:pt x="2114" y="951"/>
                  </a:lnTo>
                  <a:lnTo>
                    <a:pt x="1948" y="618"/>
                  </a:lnTo>
                  <a:lnTo>
                    <a:pt x="1877" y="452"/>
                  </a:lnTo>
                  <a:lnTo>
                    <a:pt x="1782" y="309"/>
                  </a:lnTo>
                  <a:lnTo>
                    <a:pt x="1663" y="191"/>
                  </a:lnTo>
                  <a:lnTo>
                    <a:pt x="1544" y="96"/>
                  </a:lnTo>
                  <a:lnTo>
                    <a:pt x="1402" y="48"/>
                  </a:lnTo>
                  <a:lnTo>
                    <a:pt x="12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2710225" y="3128875"/>
              <a:ext cx="68300" cy="68300"/>
            </a:xfrm>
            <a:custGeom>
              <a:avLst/>
              <a:gdLst/>
              <a:ahLst/>
              <a:cxnLst/>
              <a:rect l="l" t="t" r="r" b="b"/>
              <a:pathLst>
                <a:path w="2732" h="2732" extrusionOk="0">
                  <a:moveTo>
                    <a:pt x="1354" y="0"/>
                  </a:moveTo>
                  <a:lnTo>
                    <a:pt x="1093" y="24"/>
                  </a:lnTo>
                  <a:lnTo>
                    <a:pt x="832" y="95"/>
                  </a:lnTo>
                  <a:lnTo>
                    <a:pt x="594" y="238"/>
                  </a:lnTo>
                  <a:lnTo>
                    <a:pt x="404" y="404"/>
                  </a:lnTo>
                  <a:lnTo>
                    <a:pt x="238" y="594"/>
                  </a:lnTo>
                  <a:lnTo>
                    <a:pt x="95" y="832"/>
                  </a:lnTo>
                  <a:lnTo>
                    <a:pt x="24" y="1093"/>
                  </a:lnTo>
                  <a:lnTo>
                    <a:pt x="0" y="1354"/>
                  </a:lnTo>
                  <a:lnTo>
                    <a:pt x="24" y="1639"/>
                  </a:lnTo>
                  <a:lnTo>
                    <a:pt x="95" y="1900"/>
                  </a:lnTo>
                  <a:lnTo>
                    <a:pt x="238" y="2114"/>
                  </a:lnTo>
                  <a:lnTo>
                    <a:pt x="404" y="2328"/>
                  </a:lnTo>
                  <a:lnTo>
                    <a:pt x="594" y="2494"/>
                  </a:lnTo>
                  <a:lnTo>
                    <a:pt x="832" y="2613"/>
                  </a:lnTo>
                  <a:lnTo>
                    <a:pt x="1093" y="2708"/>
                  </a:lnTo>
                  <a:lnTo>
                    <a:pt x="1354" y="2732"/>
                  </a:lnTo>
                  <a:lnTo>
                    <a:pt x="1639" y="2708"/>
                  </a:lnTo>
                  <a:lnTo>
                    <a:pt x="1901" y="2613"/>
                  </a:lnTo>
                  <a:lnTo>
                    <a:pt x="2114" y="2494"/>
                  </a:lnTo>
                  <a:lnTo>
                    <a:pt x="2328" y="2328"/>
                  </a:lnTo>
                  <a:lnTo>
                    <a:pt x="2494" y="2114"/>
                  </a:lnTo>
                  <a:lnTo>
                    <a:pt x="2613" y="1900"/>
                  </a:lnTo>
                  <a:lnTo>
                    <a:pt x="2684" y="1639"/>
                  </a:lnTo>
                  <a:lnTo>
                    <a:pt x="2732" y="1354"/>
                  </a:lnTo>
                  <a:lnTo>
                    <a:pt x="2684" y="1093"/>
                  </a:lnTo>
                  <a:lnTo>
                    <a:pt x="2613" y="832"/>
                  </a:lnTo>
                  <a:lnTo>
                    <a:pt x="2494" y="594"/>
                  </a:lnTo>
                  <a:lnTo>
                    <a:pt x="2328" y="404"/>
                  </a:lnTo>
                  <a:lnTo>
                    <a:pt x="2114" y="238"/>
                  </a:lnTo>
                  <a:lnTo>
                    <a:pt x="1901" y="95"/>
                  </a:lnTo>
                  <a:lnTo>
                    <a:pt x="1639" y="24"/>
                  </a:lnTo>
                  <a:lnTo>
                    <a:pt x="135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82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four columns">
  <p:cSld name="CUSTOM_1">
    <p:spTree>
      <p:nvGrpSpPr>
        <p:cNvPr id="1" name="Shape 1572"/>
        <p:cNvGrpSpPr/>
        <p:nvPr/>
      </p:nvGrpSpPr>
      <p:grpSpPr>
        <a:xfrm>
          <a:off x="0" y="0"/>
          <a:ext cx="0" cy="0"/>
          <a:chOff x="0" y="0"/>
          <a:chExt cx="0" cy="0"/>
        </a:xfrm>
      </p:grpSpPr>
      <p:pic>
        <p:nvPicPr>
          <p:cNvPr id="1573" name="Google Shape;1573;p24"/>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574" name="Google Shape;1574;p24"/>
          <p:cNvSpPr txBox="1">
            <a:spLocks noGrp="1"/>
          </p:cNvSpPr>
          <p:nvPr>
            <p:ph type="subTitle" idx="1"/>
          </p:nvPr>
        </p:nvSpPr>
        <p:spPr>
          <a:xfrm>
            <a:off x="4818875" y="2880360"/>
            <a:ext cx="14355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5" name="Google Shape;1575;p24"/>
          <p:cNvSpPr txBox="1">
            <a:spLocks noGrp="1"/>
          </p:cNvSpPr>
          <p:nvPr>
            <p:ph type="subTitle" idx="2"/>
          </p:nvPr>
        </p:nvSpPr>
        <p:spPr>
          <a:xfrm>
            <a:off x="4690775" y="3273552"/>
            <a:ext cx="16917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6" name="Google Shape;1576;p24"/>
          <p:cNvSpPr txBox="1">
            <a:spLocks noGrp="1"/>
          </p:cNvSpPr>
          <p:nvPr>
            <p:ph type="title"/>
          </p:nvPr>
        </p:nvSpPr>
        <p:spPr>
          <a:xfrm>
            <a:off x="713225" y="548640"/>
            <a:ext cx="77175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Font typeface="Dosis"/>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sp>
        <p:nvSpPr>
          <p:cNvPr id="1577" name="Google Shape;1577;p24"/>
          <p:cNvSpPr txBox="1">
            <a:spLocks noGrp="1"/>
          </p:cNvSpPr>
          <p:nvPr>
            <p:ph type="subTitle" idx="3"/>
          </p:nvPr>
        </p:nvSpPr>
        <p:spPr>
          <a:xfrm>
            <a:off x="6748250" y="2880360"/>
            <a:ext cx="14355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78" name="Google Shape;1578;p24"/>
          <p:cNvSpPr txBox="1">
            <a:spLocks noGrp="1"/>
          </p:cNvSpPr>
          <p:nvPr>
            <p:ph type="subTitle" idx="4"/>
          </p:nvPr>
        </p:nvSpPr>
        <p:spPr>
          <a:xfrm>
            <a:off x="6620150" y="3273552"/>
            <a:ext cx="16917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79" name="Google Shape;1579;p24"/>
          <p:cNvSpPr txBox="1">
            <a:spLocks noGrp="1"/>
          </p:cNvSpPr>
          <p:nvPr>
            <p:ph type="subTitle" idx="5"/>
          </p:nvPr>
        </p:nvSpPr>
        <p:spPr>
          <a:xfrm>
            <a:off x="960125" y="2880360"/>
            <a:ext cx="14355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0" name="Google Shape;1580;p24"/>
          <p:cNvSpPr txBox="1">
            <a:spLocks noGrp="1"/>
          </p:cNvSpPr>
          <p:nvPr>
            <p:ph type="subTitle" idx="6"/>
          </p:nvPr>
        </p:nvSpPr>
        <p:spPr>
          <a:xfrm>
            <a:off x="832025" y="3273552"/>
            <a:ext cx="16917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581" name="Google Shape;1581;p24"/>
          <p:cNvSpPr txBox="1">
            <a:spLocks noGrp="1"/>
          </p:cNvSpPr>
          <p:nvPr>
            <p:ph type="subTitle" idx="7"/>
          </p:nvPr>
        </p:nvSpPr>
        <p:spPr>
          <a:xfrm>
            <a:off x="2738600" y="2880360"/>
            <a:ext cx="1737300" cy="21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582" name="Google Shape;1582;p24"/>
          <p:cNvSpPr txBox="1">
            <a:spLocks noGrp="1"/>
          </p:cNvSpPr>
          <p:nvPr>
            <p:ph type="subTitle" idx="8"/>
          </p:nvPr>
        </p:nvSpPr>
        <p:spPr>
          <a:xfrm>
            <a:off x="2761400" y="3273552"/>
            <a:ext cx="16917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583" name="Google Shape;1583;p24"/>
          <p:cNvGrpSpPr/>
          <p:nvPr/>
        </p:nvGrpSpPr>
        <p:grpSpPr>
          <a:xfrm rot="-395414">
            <a:off x="8355589" y="4053993"/>
            <a:ext cx="514207" cy="791925"/>
            <a:chOff x="3189975" y="2019850"/>
            <a:chExt cx="463950" cy="714525"/>
          </a:xfrm>
        </p:grpSpPr>
        <p:sp>
          <p:nvSpPr>
            <p:cNvPr id="1584" name="Google Shape;1584;p24"/>
            <p:cNvSpPr/>
            <p:nvPr/>
          </p:nvSpPr>
          <p:spPr>
            <a:xfrm>
              <a:off x="3189975" y="2019850"/>
              <a:ext cx="463950" cy="714525"/>
            </a:xfrm>
            <a:custGeom>
              <a:avLst/>
              <a:gdLst/>
              <a:ahLst/>
              <a:cxnLst/>
              <a:rect l="l" t="t" r="r" b="b"/>
              <a:pathLst>
                <a:path w="18558" h="28581" extrusionOk="0">
                  <a:moveTo>
                    <a:pt x="9432" y="0"/>
                  </a:moveTo>
                  <a:lnTo>
                    <a:pt x="8993" y="57"/>
                  </a:lnTo>
                  <a:lnTo>
                    <a:pt x="8554" y="134"/>
                  </a:lnTo>
                  <a:lnTo>
                    <a:pt x="8210" y="172"/>
                  </a:lnTo>
                  <a:lnTo>
                    <a:pt x="7866" y="248"/>
                  </a:lnTo>
                  <a:lnTo>
                    <a:pt x="7523" y="325"/>
                  </a:lnTo>
                  <a:lnTo>
                    <a:pt x="7179" y="420"/>
                  </a:lnTo>
                  <a:lnTo>
                    <a:pt x="6854" y="535"/>
                  </a:lnTo>
                  <a:lnTo>
                    <a:pt x="6530" y="649"/>
                  </a:lnTo>
                  <a:lnTo>
                    <a:pt x="6205" y="783"/>
                  </a:lnTo>
                  <a:lnTo>
                    <a:pt x="5900" y="936"/>
                  </a:lnTo>
                  <a:lnTo>
                    <a:pt x="5461" y="1107"/>
                  </a:lnTo>
                  <a:lnTo>
                    <a:pt x="5060" y="1298"/>
                  </a:lnTo>
                  <a:lnTo>
                    <a:pt x="4659" y="1489"/>
                  </a:lnTo>
                  <a:lnTo>
                    <a:pt x="4296" y="1699"/>
                  </a:lnTo>
                  <a:lnTo>
                    <a:pt x="3952" y="1909"/>
                  </a:lnTo>
                  <a:lnTo>
                    <a:pt x="3609" y="2138"/>
                  </a:lnTo>
                  <a:lnTo>
                    <a:pt x="3303" y="2368"/>
                  </a:lnTo>
                  <a:lnTo>
                    <a:pt x="2998" y="2635"/>
                  </a:lnTo>
                  <a:lnTo>
                    <a:pt x="2559" y="3055"/>
                  </a:lnTo>
                  <a:lnTo>
                    <a:pt x="2158" y="3494"/>
                  </a:lnTo>
                  <a:lnTo>
                    <a:pt x="1776" y="3971"/>
                  </a:lnTo>
                  <a:lnTo>
                    <a:pt x="1432" y="4468"/>
                  </a:lnTo>
                  <a:lnTo>
                    <a:pt x="1127" y="4983"/>
                  </a:lnTo>
                  <a:lnTo>
                    <a:pt x="860" y="5518"/>
                  </a:lnTo>
                  <a:lnTo>
                    <a:pt x="611" y="6071"/>
                  </a:lnTo>
                  <a:lnTo>
                    <a:pt x="421" y="6644"/>
                  </a:lnTo>
                  <a:lnTo>
                    <a:pt x="249" y="7217"/>
                  </a:lnTo>
                  <a:lnTo>
                    <a:pt x="134" y="7809"/>
                  </a:lnTo>
                  <a:lnTo>
                    <a:pt x="39" y="8400"/>
                  </a:lnTo>
                  <a:lnTo>
                    <a:pt x="1" y="8992"/>
                  </a:lnTo>
                  <a:lnTo>
                    <a:pt x="1" y="9584"/>
                  </a:lnTo>
                  <a:lnTo>
                    <a:pt x="39" y="10176"/>
                  </a:lnTo>
                  <a:lnTo>
                    <a:pt x="115" y="10749"/>
                  </a:lnTo>
                  <a:lnTo>
                    <a:pt x="230" y="11322"/>
                  </a:lnTo>
                  <a:lnTo>
                    <a:pt x="325" y="11665"/>
                  </a:lnTo>
                  <a:lnTo>
                    <a:pt x="440" y="11990"/>
                  </a:lnTo>
                  <a:lnTo>
                    <a:pt x="554" y="12314"/>
                  </a:lnTo>
                  <a:lnTo>
                    <a:pt x="669" y="12620"/>
                  </a:lnTo>
                  <a:lnTo>
                    <a:pt x="802" y="12925"/>
                  </a:lnTo>
                  <a:lnTo>
                    <a:pt x="955" y="13231"/>
                  </a:lnTo>
                  <a:lnTo>
                    <a:pt x="1108" y="13536"/>
                  </a:lnTo>
                  <a:lnTo>
                    <a:pt x="1280" y="13823"/>
                  </a:lnTo>
                  <a:lnTo>
                    <a:pt x="1471" y="14090"/>
                  </a:lnTo>
                  <a:lnTo>
                    <a:pt x="1661" y="14376"/>
                  </a:lnTo>
                  <a:lnTo>
                    <a:pt x="1852" y="14643"/>
                  </a:lnTo>
                  <a:lnTo>
                    <a:pt x="2062" y="14892"/>
                  </a:lnTo>
                  <a:lnTo>
                    <a:pt x="2272" y="15140"/>
                  </a:lnTo>
                  <a:lnTo>
                    <a:pt x="2502" y="15388"/>
                  </a:lnTo>
                  <a:lnTo>
                    <a:pt x="2731" y="15617"/>
                  </a:lnTo>
                  <a:lnTo>
                    <a:pt x="2979" y="15846"/>
                  </a:lnTo>
                  <a:lnTo>
                    <a:pt x="3227" y="16056"/>
                  </a:lnTo>
                  <a:lnTo>
                    <a:pt x="3494" y="16266"/>
                  </a:lnTo>
                  <a:lnTo>
                    <a:pt x="3762" y="16457"/>
                  </a:lnTo>
                  <a:lnTo>
                    <a:pt x="4029" y="16648"/>
                  </a:lnTo>
                  <a:lnTo>
                    <a:pt x="4315" y="16820"/>
                  </a:lnTo>
                  <a:lnTo>
                    <a:pt x="4602" y="16992"/>
                  </a:lnTo>
                  <a:lnTo>
                    <a:pt x="4888" y="17144"/>
                  </a:lnTo>
                  <a:lnTo>
                    <a:pt x="5193" y="17278"/>
                  </a:lnTo>
                  <a:lnTo>
                    <a:pt x="5499" y="17431"/>
                  </a:lnTo>
                  <a:lnTo>
                    <a:pt x="5823" y="17545"/>
                  </a:lnTo>
                  <a:lnTo>
                    <a:pt x="6129" y="17660"/>
                  </a:lnTo>
                  <a:lnTo>
                    <a:pt x="6453" y="17755"/>
                  </a:lnTo>
                  <a:lnTo>
                    <a:pt x="6797" y="17851"/>
                  </a:lnTo>
                  <a:lnTo>
                    <a:pt x="7122" y="17927"/>
                  </a:lnTo>
                  <a:lnTo>
                    <a:pt x="7465" y="17984"/>
                  </a:lnTo>
                  <a:lnTo>
                    <a:pt x="7809" y="18042"/>
                  </a:lnTo>
                  <a:lnTo>
                    <a:pt x="8134" y="18118"/>
                  </a:lnTo>
                  <a:lnTo>
                    <a:pt x="8439" y="18175"/>
                  </a:lnTo>
                  <a:lnTo>
                    <a:pt x="8057" y="18958"/>
                  </a:lnTo>
                  <a:lnTo>
                    <a:pt x="7656" y="19741"/>
                  </a:lnTo>
                  <a:lnTo>
                    <a:pt x="7217" y="20524"/>
                  </a:lnTo>
                  <a:lnTo>
                    <a:pt x="6759" y="21287"/>
                  </a:lnTo>
                  <a:lnTo>
                    <a:pt x="6282" y="22032"/>
                  </a:lnTo>
                  <a:lnTo>
                    <a:pt x="5766" y="22738"/>
                  </a:lnTo>
                  <a:lnTo>
                    <a:pt x="5213" y="23445"/>
                  </a:lnTo>
                  <a:lnTo>
                    <a:pt x="4926" y="23788"/>
                  </a:lnTo>
                  <a:lnTo>
                    <a:pt x="4640" y="24113"/>
                  </a:lnTo>
                  <a:lnTo>
                    <a:pt x="4506" y="24266"/>
                  </a:lnTo>
                  <a:lnTo>
                    <a:pt x="4372" y="24437"/>
                  </a:lnTo>
                  <a:lnTo>
                    <a:pt x="4258" y="24609"/>
                  </a:lnTo>
                  <a:lnTo>
                    <a:pt x="4162" y="24800"/>
                  </a:lnTo>
                  <a:lnTo>
                    <a:pt x="4086" y="24972"/>
                  </a:lnTo>
                  <a:lnTo>
                    <a:pt x="4010" y="25163"/>
                  </a:lnTo>
                  <a:lnTo>
                    <a:pt x="3952" y="25354"/>
                  </a:lnTo>
                  <a:lnTo>
                    <a:pt x="3914" y="25545"/>
                  </a:lnTo>
                  <a:lnTo>
                    <a:pt x="3895" y="25736"/>
                  </a:lnTo>
                  <a:lnTo>
                    <a:pt x="3876" y="25946"/>
                  </a:lnTo>
                  <a:lnTo>
                    <a:pt x="3895" y="26137"/>
                  </a:lnTo>
                  <a:lnTo>
                    <a:pt x="3914" y="26328"/>
                  </a:lnTo>
                  <a:lnTo>
                    <a:pt x="3933" y="26518"/>
                  </a:lnTo>
                  <a:lnTo>
                    <a:pt x="3991" y="26709"/>
                  </a:lnTo>
                  <a:lnTo>
                    <a:pt x="4048" y="26900"/>
                  </a:lnTo>
                  <a:lnTo>
                    <a:pt x="4143" y="27091"/>
                  </a:lnTo>
                  <a:lnTo>
                    <a:pt x="4220" y="27263"/>
                  </a:lnTo>
                  <a:lnTo>
                    <a:pt x="4334" y="27416"/>
                  </a:lnTo>
                  <a:lnTo>
                    <a:pt x="4430" y="27568"/>
                  </a:lnTo>
                  <a:lnTo>
                    <a:pt x="4563" y="27702"/>
                  </a:lnTo>
                  <a:lnTo>
                    <a:pt x="4697" y="27836"/>
                  </a:lnTo>
                  <a:lnTo>
                    <a:pt x="4831" y="27969"/>
                  </a:lnTo>
                  <a:lnTo>
                    <a:pt x="4983" y="28084"/>
                  </a:lnTo>
                  <a:lnTo>
                    <a:pt x="5136" y="28179"/>
                  </a:lnTo>
                  <a:lnTo>
                    <a:pt x="5289" y="28275"/>
                  </a:lnTo>
                  <a:lnTo>
                    <a:pt x="5461" y="28351"/>
                  </a:lnTo>
                  <a:lnTo>
                    <a:pt x="5652" y="28428"/>
                  </a:lnTo>
                  <a:lnTo>
                    <a:pt x="5823" y="28485"/>
                  </a:lnTo>
                  <a:lnTo>
                    <a:pt x="6014" y="28523"/>
                  </a:lnTo>
                  <a:lnTo>
                    <a:pt x="6205" y="28561"/>
                  </a:lnTo>
                  <a:lnTo>
                    <a:pt x="6396" y="28580"/>
                  </a:lnTo>
                  <a:lnTo>
                    <a:pt x="6778" y="28580"/>
                  </a:lnTo>
                  <a:lnTo>
                    <a:pt x="7236" y="28561"/>
                  </a:lnTo>
                  <a:lnTo>
                    <a:pt x="8344" y="28561"/>
                  </a:lnTo>
                  <a:lnTo>
                    <a:pt x="9031" y="28523"/>
                  </a:lnTo>
                  <a:lnTo>
                    <a:pt x="9394" y="28485"/>
                  </a:lnTo>
                  <a:lnTo>
                    <a:pt x="9756" y="28447"/>
                  </a:lnTo>
                  <a:lnTo>
                    <a:pt x="10119" y="28389"/>
                  </a:lnTo>
                  <a:lnTo>
                    <a:pt x="10482" y="28294"/>
                  </a:lnTo>
                  <a:lnTo>
                    <a:pt x="10825" y="28199"/>
                  </a:lnTo>
                  <a:lnTo>
                    <a:pt x="11188" y="28065"/>
                  </a:lnTo>
                  <a:lnTo>
                    <a:pt x="11532" y="27893"/>
                  </a:lnTo>
                  <a:lnTo>
                    <a:pt x="11856" y="27702"/>
                  </a:lnTo>
                  <a:lnTo>
                    <a:pt x="12162" y="27473"/>
                  </a:lnTo>
                  <a:lnTo>
                    <a:pt x="12467" y="27206"/>
                  </a:lnTo>
                  <a:lnTo>
                    <a:pt x="12601" y="27053"/>
                  </a:lnTo>
                  <a:lnTo>
                    <a:pt x="12735" y="26881"/>
                  </a:lnTo>
                  <a:lnTo>
                    <a:pt x="12868" y="26709"/>
                  </a:lnTo>
                  <a:lnTo>
                    <a:pt x="12983" y="26538"/>
                  </a:lnTo>
                  <a:lnTo>
                    <a:pt x="13403" y="25831"/>
                  </a:lnTo>
                  <a:lnTo>
                    <a:pt x="13823" y="25106"/>
                  </a:lnTo>
                  <a:lnTo>
                    <a:pt x="14205" y="24380"/>
                  </a:lnTo>
                  <a:lnTo>
                    <a:pt x="14567" y="23655"/>
                  </a:lnTo>
                  <a:lnTo>
                    <a:pt x="15255" y="22204"/>
                  </a:lnTo>
                  <a:lnTo>
                    <a:pt x="15904" y="20810"/>
                  </a:lnTo>
                  <a:lnTo>
                    <a:pt x="16209" y="20085"/>
                  </a:lnTo>
                  <a:lnTo>
                    <a:pt x="16515" y="19378"/>
                  </a:lnTo>
                  <a:lnTo>
                    <a:pt x="16782" y="18672"/>
                  </a:lnTo>
                  <a:lnTo>
                    <a:pt x="17049" y="17984"/>
                  </a:lnTo>
                  <a:lnTo>
                    <a:pt x="17278" y="17297"/>
                  </a:lnTo>
                  <a:lnTo>
                    <a:pt x="17488" y="16629"/>
                  </a:lnTo>
                  <a:lnTo>
                    <a:pt x="17679" y="15942"/>
                  </a:lnTo>
                  <a:lnTo>
                    <a:pt x="17851" y="15273"/>
                  </a:lnTo>
                  <a:lnTo>
                    <a:pt x="18004" y="14605"/>
                  </a:lnTo>
                  <a:lnTo>
                    <a:pt x="18138" y="13956"/>
                  </a:lnTo>
                  <a:lnTo>
                    <a:pt x="18252" y="13307"/>
                  </a:lnTo>
                  <a:lnTo>
                    <a:pt x="18348" y="12658"/>
                  </a:lnTo>
                  <a:lnTo>
                    <a:pt x="18424" y="12009"/>
                  </a:lnTo>
                  <a:lnTo>
                    <a:pt x="18481" y="11360"/>
                  </a:lnTo>
                  <a:lnTo>
                    <a:pt x="18519" y="10730"/>
                  </a:lnTo>
                  <a:lnTo>
                    <a:pt x="18519" y="10100"/>
                  </a:lnTo>
                  <a:lnTo>
                    <a:pt x="18558" y="9584"/>
                  </a:lnTo>
                  <a:lnTo>
                    <a:pt x="18558" y="9069"/>
                  </a:lnTo>
                  <a:lnTo>
                    <a:pt x="18538" y="8572"/>
                  </a:lnTo>
                  <a:lnTo>
                    <a:pt x="18481" y="8057"/>
                  </a:lnTo>
                  <a:lnTo>
                    <a:pt x="18405" y="7560"/>
                  </a:lnTo>
                  <a:lnTo>
                    <a:pt x="18290" y="7064"/>
                  </a:lnTo>
                  <a:lnTo>
                    <a:pt x="18176" y="6587"/>
                  </a:lnTo>
                  <a:lnTo>
                    <a:pt x="18004" y="6090"/>
                  </a:lnTo>
                  <a:lnTo>
                    <a:pt x="17832" y="5632"/>
                  </a:lnTo>
                  <a:lnTo>
                    <a:pt x="17622" y="5174"/>
                  </a:lnTo>
                  <a:lnTo>
                    <a:pt x="17393" y="4716"/>
                  </a:lnTo>
                  <a:lnTo>
                    <a:pt x="17145" y="4277"/>
                  </a:lnTo>
                  <a:lnTo>
                    <a:pt x="16858" y="3857"/>
                  </a:lnTo>
                  <a:lnTo>
                    <a:pt x="16572" y="3456"/>
                  </a:lnTo>
                  <a:lnTo>
                    <a:pt x="16247" y="3074"/>
                  </a:lnTo>
                  <a:lnTo>
                    <a:pt x="15904" y="2711"/>
                  </a:lnTo>
                  <a:lnTo>
                    <a:pt x="15465" y="2291"/>
                  </a:lnTo>
                  <a:lnTo>
                    <a:pt x="14987" y="1909"/>
                  </a:lnTo>
                  <a:lnTo>
                    <a:pt x="14510" y="1566"/>
                  </a:lnTo>
                  <a:lnTo>
                    <a:pt x="13995" y="1241"/>
                  </a:lnTo>
                  <a:lnTo>
                    <a:pt x="13479" y="955"/>
                  </a:lnTo>
                  <a:lnTo>
                    <a:pt x="12926" y="726"/>
                  </a:lnTo>
                  <a:lnTo>
                    <a:pt x="12353" y="516"/>
                  </a:lnTo>
                  <a:lnTo>
                    <a:pt x="11780" y="344"/>
                  </a:lnTo>
                  <a:lnTo>
                    <a:pt x="11417" y="210"/>
                  </a:lnTo>
                  <a:lnTo>
                    <a:pt x="11035" y="115"/>
                  </a:lnTo>
                  <a:lnTo>
                    <a:pt x="10654" y="38"/>
                  </a:lnTo>
                  <a:lnTo>
                    <a:pt x="10272"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24"/>
            <p:cNvSpPr/>
            <p:nvPr/>
          </p:nvSpPr>
          <p:spPr>
            <a:xfrm>
              <a:off x="3229125" y="2058975"/>
              <a:ext cx="385675" cy="636250"/>
            </a:xfrm>
            <a:custGeom>
              <a:avLst/>
              <a:gdLst/>
              <a:ahLst/>
              <a:cxnLst/>
              <a:rect l="l" t="t" r="r" b="b"/>
              <a:pathLst>
                <a:path w="15427" h="25450" extrusionOk="0">
                  <a:moveTo>
                    <a:pt x="7293" y="4144"/>
                  </a:moveTo>
                  <a:lnTo>
                    <a:pt x="7732" y="4163"/>
                  </a:lnTo>
                  <a:lnTo>
                    <a:pt x="8133" y="4220"/>
                  </a:lnTo>
                  <a:lnTo>
                    <a:pt x="8553" y="4296"/>
                  </a:lnTo>
                  <a:lnTo>
                    <a:pt x="8954" y="4430"/>
                  </a:lnTo>
                  <a:lnTo>
                    <a:pt x="9336" y="4583"/>
                  </a:lnTo>
                  <a:lnTo>
                    <a:pt x="9699" y="4774"/>
                  </a:lnTo>
                  <a:lnTo>
                    <a:pt x="10042" y="5003"/>
                  </a:lnTo>
                  <a:lnTo>
                    <a:pt x="10348" y="5251"/>
                  </a:lnTo>
                  <a:lnTo>
                    <a:pt x="10481" y="5385"/>
                  </a:lnTo>
                  <a:lnTo>
                    <a:pt x="10615" y="5537"/>
                  </a:lnTo>
                  <a:lnTo>
                    <a:pt x="10844" y="5843"/>
                  </a:lnTo>
                  <a:lnTo>
                    <a:pt x="11054" y="6148"/>
                  </a:lnTo>
                  <a:lnTo>
                    <a:pt x="11207" y="6473"/>
                  </a:lnTo>
                  <a:lnTo>
                    <a:pt x="11321" y="6816"/>
                  </a:lnTo>
                  <a:lnTo>
                    <a:pt x="11398" y="7160"/>
                  </a:lnTo>
                  <a:lnTo>
                    <a:pt x="11455" y="7485"/>
                  </a:lnTo>
                  <a:lnTo>
                    <a:pt x="11474" y="7828"/>
                  </a:lnTo>
                  <a:lnTo>
                    <a:pt x="11455" y="8172"/>
                  </a:lnTo>
                  <a:lnTo>
                    <a:pt x="11398" y="8573"/>
                  </a:lnTo>
                  <a:lnTo>
                    <a:pt x="11283" y="8955"/>
                  </a:lnTo>
                  <a:lnTo>
                    <a:pt x="11130" y="9336"/>
                  </a:lnTo>
                  <a:lnTo>
                    <a:pt x="10940" y="9699"/>
                  </a:lnTo>
                  <a:lnTo>
                    <a:pt x="10882" y="9795"/>
                  </a:lnTo>
                  <a:lnTo>
                    <a:pt x="10710" y="9986"/>
                  </a:lnTo>
                  <a:lnTo>
                    <a:pt x="10539" y="10157"/>
                  </a:lnTo>
                  <a:lnTo>
                    <a:pt x="10138" y="10463"/>
                  </a:lnTo>
                  <a:lnTo>
                    <a:pt x="9699" y="10768"/>
                  </a:lnTo>
                  <a:lnTo>
                    <a:pt x="9259" y="11017"/>
                  </a:lnTo>
                  <a:lnTo>
                    <a:pt x="8782" y="11246"/>
                  </a:lnTo>
                  <a:lnTo>
                    <a:pt x="8610" y="11284"/>
                  </a:lnTo>
                  <a:lnTo>
                    <a:pt x="8496" y="11322"/>
                  </a:lnTo>
                  <a:lnTo>
                    <a:pt x="8381" y="11360"/>
                  </a:lnTo>
                  <a:lnTo>
                    <a:pt x="7923" y="11398"/>
                  </a:lnTo>
                  <a:lnTo>
                    <a:pt x="7465" y="11398"/>
                  </a:lnTo>
                  <a:lnTo>
                    <a:pt x="7236" y="11379"/>
                  </a:lnTo>
                  <a:lnTo>
                    <a:pt x="7007" y="11360"/>
                  </a:lnTo>
                  <a:lnTo>
                    <a:pt x="6778" y="11303"/>
                  </a:lnTo>
                  <a:lnTo>
                    <a:pt x="6548" y="11265"/>
                  </a:lnTo>
                  <a:lnTo>
                    <a:pt x="6338" y="11188"/>
                  </a:lnTo>
                  <a:lnTo>
                    <a:pt x="6109" y="11112"/>
                  </a:lnTo>
                  <a:lnTo>
                    <a:pt x="5899" y="11017"/>
                  </a:lnTo>
                  <a:lnTo>
                    <a:pt x="5689" y="10921"/>
                  </a:lnTo>
                  <a:lnTo>
                    <a:pt x="5498" y="10787"/>
                  </a:lnTo>
                  <a:lnTo>
                    <a:pt x="5288" y="10654"/>
                  </a:lnTo>
                  <a:lnTo>
                    <a:pt x="5097" y="10520"/>
                  </a:lnTo>
                  <a:lnTo>
                    <a:pt x="4907" y="10348"/>
                  </a:lnTo>
                  <a:lnTo>
                    <a:pt x="4620" y="10062"/>
                  </a:lnTo>
                  <a:lnTo>
                    <a:pt x="4372" y="9757"/>
                  </a:lnTo>
                  <a:lnTo>
                    <a:pt x="4162" y="9432"/>
                  </a:lnTo>
                  <a:lnTo>
                    <a:pt x="3990" y="9069"/>
                  </a:lnTo>
                  <a:lnTo>
                    <a:pt x="3837" y="8726"/>
                  </a:lnTo>
                  <a:lnTo>
                    <a:pt x="3742" y="8344"/>
                  </a:lnTo>
                  <a:lnTo>
                    <a:pt x="3685" y="7981"/>
                  </a:lnTo>
                  <a:lnTo>
                    <a:pt x="3666" y="7599"/>
                  </a:lnTo>
                  <a:lnTo>
                    <a:pt x="3666" y="7255"/>
                  </a:lnTo>
                  <a:lnTo>
                    <a:pt x="3723" y="6931"/>
                  </a:lnTo>
                  <a:lnTo>
                    <a:pt x="3799" y="6606"/>
                  </a:lnTo>
                  <a:lnTo>
                    <a:pt x="3895" y="6282"/>
                  </a:lnTo>
                  <a:lnTo>
                    <a:pt x="4047" y="5976"/>
                  </a:lnTo>
                  <a:lnTo>
                    <a:pt x="4219" y="5671"/>
                  </a:lnTo>
                  <a:lnTo>
                    <a:pt x="4448" y="5385"/>
                  </a:lnTo>
                  <a:lnTo>
                    <a:pt x="4697" y="5117"/>
                  </a:lnTo>
                  <a:lnTo>
                    <a:pt x="4830" y="4984"/>
                  </a:lnTo>
                  <a:lnTo>
                    <a:pt x="5002" y="4850"/>
                  </a:lnTo>
                  <a:lnTo>
                    <a:pt x="5155" y="4735"/>
                  </a:lnTo>
                  <a:lnTo>
                    <a:pt x="5327" y="4640"/>
                  </a:lnTo>
                  <a:lnTo>
                    <a:pt x="5518" y="4544"/>
                  </a:lnTo>
                  <a:lnTo>
                    <a:pt x="5689" y="4449"/>
                  </a:lnTo>
                  <a:lnTo>
                    <a:pt x="6071" y="4315"/>
                  </a:lnTo>
                  <a:lnTo>
                    <a:pt x="6472" y="4220"/>
                  </a:lnTo>
                  <a:lnTo>
                    <a:pt x="6892" y="4163"/>
                  </a:lnTo>
                  <a:lnTo>
                    <a:pt x="7293" y="4144"/>
                  </a:lnTo>
                  <a:close/>
                  <a:moveTo>
                    <a:pt x="8190" y="1"/>
                  </a:moveTo>
                  <a:lnTo>
                    <a:pt x="7866" y="20"/>
                  </a:lnTo>
                  <a:lnTo>
                    <a:pt x="7560" y="58"/>
                  </a:lnTo>
                  <a:lnTo>
                    <a:pt x="7236" y="115"/>
                  </a:lnTo>
                  <a:lnTo>
                    <a:pt x="6949" y="153"/>
                  </a:lnTo>
                  <a:lnTo>
                    <a:pt x="6663" y="211"/>
                  </a:lnTo>
                  <a:lnTo>
                    <a:pt x="6377" y="287"/>
                  </a:lnTo>
                  <a:lnTo>
                    <a:pt x="6090" y="363"/>
                  </a:lnTo>
                  <a:lnTo>
                    <a:pt x="5804" y="459"/>
                  </a:lnTo>
                  <a:lnTo>
                    <a:pt x="5518" y="554"/>
                  </a:lnTo>
                  <a:lnTo>
                    <a:pt x="5250" y="669"/>
                  </a:lnTo>
                  <a:lnTo>
                    <a:pt x="4964" y="803"/>
                  </a:lnTo>
                  <a:lnTo>
                    <a:pt x="4353" y="1051"/>
                  </a:lnTo>
                  <a:lnTo>
                    <a:pt x="4047" y="1203"/>
                  </a:lnTo>
                  <a:lnTo>
                    <a:pt x="3761" y="1356"/>
                  </a:lnTo>
                  <a:lnTo>
                    <a:pt x="3417" y="1547"/>
                  </a:lnTo>
                  <a:lnTo>
                    <a:pt x="3093" y="1757"/>
                  </a:lnTo>
                  <a:lnTo>
                    <a:pt x="2787" y="1986"/>
                  </a:lnTo>
                  <a:lnTo>
                    <a:pt x="2482" y="2234"/>
                  </a:lnTo>
                  <a:lnTo>
                    <a:pt x="2272" y="2444"/>
                  </a:lnTo>
                  <a:lnTo>
                    <a:pt x="2062" y="2654"/>
                  </a:lnTo>
                  <a:lnTo>
                    <a:pt x="1852" y="2864"/>
                  </a:lnTo>
                  <a:lnTo>
                    <a:pt x="1661" y="3094"/>
                  </a:lnTo>
                  <a:lnTo>
                    <a:pt x="1336" y="3552"/>
                  </a:lnTo>
                  <a:lnTo>
                    <a:pt x="1031" y="4029"/>
                  </a:lnTo>
                  <a:lnTo>
                    <a:pt x="764" y="4525"/>
                  </a:lnTo>
                  <a:lnTo>
                    <a:pt x="535" y="5041"/>
                  </a:lnTo>
                  <a:lnTo>
                    <a:pt x="344" y="5575"/>
                  </a:lnTo>
                  <a:lnTo>
                    <a:pt x="191" y="6129"/>
                  </a:lnTo>
                  <a:lnTo>
                    <a:pt x="76" y="6683"/>
                  </a:lnTo>
                  <a:lnTo>
                    <a:pt x="19" y="7255"/>
                  </a:lnTo>
                  <a:lnTo>
                    <a:pt x="0" y="7561"/>
                  </a:lnTo>
                  <a:lnTo>
                    <a:pt x="0" y="7866"/>
                  </a:lnTo>
                  <a:lnTo>
                    <a:pt x="19" y="8172"/>
                  </a:lnTo>
                  <a:lnTo>
                    <a:pt x="38" y="8496"/>
                  </a:lnTo>
                  <a:lnTo>
                    <a:pt x="95" y="8936"/>
                  </a:lnTo>
                  <a:lnTo>
                    <a:pt x="191" y="9375"/>
                  </a:lnTo>
                  <a:lnTo>
                    <a:pt x="286" y="9718"/>
                  </a:lnTo>
                  <a:lnTo>
                    <a:pt x="401" y="10043"/>
                  </a:lnTo>
                  <a:lnTo>
                    <a:pt x="516" y="10348"/>
                  </a:lnTo>
                  <a:lnTo>
                    <a:pt x="649" y="10654"/>
                  </a:lnTo>
                  <a:lnTo>
                    <a:pt x="783" y="10959"/>
                  </a:lnTo>
                  <a:lnTo>
                    <a:pt x="936" y="11246"/>
                  </a:lnTo>
                  <a:lnTo>
                    <a:pt x="1107" y="11532"/>
                  </a:lnTo>
                  <a:lnTo>
                    <a:pt x="1279" y="11799"/>
                  </a:lnTo>
                  <a:lnTo>
                    <a:pt x="1489" y="12067"/>
                  </a:lnTo>
                  <a:lnTo>
                    <a:pt x="1699" y="12334"/>
                  </a:lnTo>
                  <a:lnTo>
                    <a:pt x="1909" y="12582"/>
                  </a:lnTo>
                  <a:lnTo>
                    <a:pt x="2157" y="12830"/>
                  </a:lnTo>
                  <a:lnTo>
                    <a:pt x="2386" y="13040"/>
                  </a:lnTo>
                  <a:lnTo>
                    <a:pt x="2616" y="13250"/>
                  </a:lnTo>
                  <a:lnTo>
                    <a:pt x="2864" y="13441"/>
                  </a:lnTo>
                  <a:lnTo>
                    <a:pt x="3112" y="13613"/>
                  </a:lnTo>
                  <a:lnTo>
                    <a:pt x="3360" y="13785"/>
                  </a:lnTo>
                  <a:lnTo>
                    <a:pt x="3627" y="13957"/>
                  </a:lnTo>
                  <a:lnTo>
                    <a:pt x="3895" y="14109"/>
                  </a:lnTo>
                  <a:lnTo>
                    <a:pt x="4162" y="14243"/>
                  </a:lnTo>
                  <a:lnTo>
                    <a:pt x="4448" y="14377"/>
                  </a:lnTo>
                  <a:lnTo>
                    <a:pt x="4735" y="14491"/>
                  </a:lnTo>
                  <a:lnTo>
                    <a:pt x="5021" y="14587"/>
                  </a:lnTo>
                  <a:lnTo>
                    <a:pt x="5327" y="14682"/>
                  </a:lnTo>
                  <a:lnTo>
                    <a:pt x="5613" y="14759"/>
                  </a:lnTo>
                  <a:lnTo>
                    <a:pt x="5918" y="14835"/>
                  </a:lnTo>
                  <a:lnTo>
                    <a:pt x="6224" y="14892"/>
                  </a:lnTo>
                  <a:lnTo>
                    <a:pt x="6529" y="14930"/>
                  </a:lnTo>
                  <a:lnTo>
                    <a:pt x="6854" y="15007"/>
                  </a:lnTo>
                  <a:lnTo>
                    <a:pt x="7198" y="15064"/>
                  </a:lnTo>
                  <a:lnTo>
                    <a:pt x="7465" y="15102"/>
                  </a:lnTo>
                  <a:lnTo>
                    <a:pt x="7732" y="15121"/>
                  </a:lnTo>
                  <a:lnTo>
                    <a:pt x="8267" y="15121"/>
                  </a:lnTo>
                  <a:lnTo>
                    <a:pt x="8801" y="15083"/>
                  </a:lnTo>
                  <a:lnTo>
                    <a:pt x="9336" y="14988"/>
                  </a:lnTo>
                  <a:lnTo>
                    <a:pt x="8839" y="16133"/>
                  </a:lnTo>
                  <a:lnTo>
                    <a:pt x="8305" y="17260"/>
                  </a:lnTo>
                  <a:lnTo>
                    <a:pt x="7999" y="17909"/>
                  </a:lnTo>
                  <a:lnTo>
                    <a:pt x="7656" y="18577"/>
                  </a:lnTo>
                  <a:lnTo>
                    <a:pt x="7274" y="19283"/>
                  </a:lnTo>
                  <a:lnTo>
                    <a:pt x="6873" y="19971"/>
                  </a:lnTo>
                  <a:lnTo>
                    <a:pt x="6453" y="20658"/>
                  </a:lnTo>
                  <a:lnTo>
                    <a:pt x="6014" y="21326"/>
                  </a:lnTo>
                  <a:lnTo>
                    <a:pt x="5594" y="21918"/>
                  </a:lnTo>
                  <a:lnTo>
                    <a:pt x="5155" y="22510"/>
                  </a:lnTo>
                  <a:lnTo>
                    <a:pt x="4716" y="23063"/>
                  </a:lnTo>
                  <a:lnTo>
                    <a:pt x="4238" y="23598"/>
                  </a:lnTo>
                  <a:lnTo>
                    <a:pt x="4105" y="23770"/>
                  </a:lnTo>
                  <a:lnTo>
                    <a:pt x="4009" y="23923"/>
                  </a:lnTo>
                  <a:lnTo>
                    <a:pt x="3952" y="24075"/>
                  </a:lnTo>
                  <a:lnTo>
                    <a:pt x="3914" y="24247"/>
                  </a:lnTo>
                  <a:lnTo>
                    <a:pt x="3895" y="24400"/>
                  </a:lnTo>
                  <a:lnTo>
                    <a:pt x="3895" y="24553"/>
                  </a:lnTo>
                  <a:lnTo>
                    <a:pt x="3933" y="24705"/>
                  </a:lnTo>
                  <a:lnTo>
                    <a:pt x="3990" y="24858"/>
                  </a:lnTo>
                  <a:lnTo>
                    <a:pt x="4067" y="24992"/>
                  </a:lnTo>
                  <a:lnTo>
                    <a:pt x="4162" y="25106"/>
                  </a:lnTo>
                  <a:lnTo>
                    <a:pt x="4296" y="25202"/>
                  </a:lnTo>
                  <a:lnTo>
                    <a:pt x="4429" y="25297"/>
                  </a:lnTo>
                  <a:lnTo>
                    <a:pt x="4582" y="25373"/>
                  </a:lnTo>
                  <a:lnTo>
                    <a:pt x="4754" y="25412"/>
                  </a:lnTo>
                  <a:lnTo>
                    <a:pt x="4926" y="25450"/>
                  </a:lnTo>
                  <a:lnTo>
                    <a:pt x="5117" y="25450"/>
                  </a:lnTo>
                  <a:lnTo>
                    <a:pt x="5728" y="25431"/>
                  </a:lnTo>
                  <a:lnTo>
                    <a:pt x="6377" y="25431"/>
                  </a:lnTo>
                  <a:lnTo>
                    <a:pt x="7045" y="25412"/>
                  </a:lnTo>
                  <a:lnTo>
                    <a:pt x="7369" y="25393"/>
                  </a:lnTo>
                  <a:lnTo>
                    <a:pt x="7694" y="25354"/>
                  </a:lnTo>
                  <a:lnTo>
                    <a:pt x="8019" y="25316"/>
                  </a:lnTo>
                  <a:lnTo>
                    <a:pt x="8343" y="25259"/>
                  </a:lnTo>
                  <a:lnTo>
                    <a:pt x="8649" y="25183"/>
                  </a:lnTo>
                  <a:lnTo>
                    <a:pt x="8935" y="25068"/>
                  </a:lnTo>
                  <a:lnTo>
                    <a:pt x="9221" y="24953"/>
                  </a:lnTo>
                  <a:lnTo>
                    <a:pt x="9469" y="24782"/>
                  </a:lnTo>
                  <a:lnTo>
                    <a:pt x="9699" y="24591"/>
                  </a:lnTo>
                  <a:lnTo>
                    <a:pt x="9928" y="24362"/>
                  </a:lnTo>
                  <a:lnTo>
                    <a:pt x="10080" y="24133"/>
                  </a:lnTo>
                  <a:lnTo>
                    <a:pt x="10424" y="23560"/>
                  </a:lnTo>
                  <a:lnTo>
                    <a:pt x="10768" y="22987"/>
                  </a:lnTo>
                  <a:lnTo>
                    <a:pt x="11226" y="22109"/>
                  </a:lnTo>
                  <a:lnTo>
                    <a:pt x="11684" y="21211"/>
                  </a:lnTo>
                  <a:lnTo>
                    <a:pt x="12123" y="20295"/>
                  </a:lnTo>
                  <a:lnTo>
                    <a:pt x="12543" y="19398"/>
                  </a:lnTo>
                  <a:lnTo>
                    <a:pt x="12906" y="18596"/>
                  </a:lnTo>
                  <a:lnTo>
                    <a:pt x="13173" y="18004"/>
                  </a:lnTo>
                  <a:lnTo>
                    <a:pt x="13421" y="17412"/>
                  </a:lnTo>
                  <a:lnTo>
                    <a:pt x="13803" y="16419"/>
                  </a:lnTo>
                  <a:lnTo>
                    <a:pt x="14147" y="15427"/>
                  </a:lnTo>
                  <a:lnTo>
                    <a:pt x="14471" y="14434"/>
                  </a:lnTo>
                  <a:lnTo>
                    <a:pt x="14739" y="13422"/>
                  </a:lnTo>
                  <a:lnTo>
                    <a:pt x="14949" y="12487"/>
                  </a:lnTo>
                  <a:lnTo>
                    <a:pt x="15121" y="11532"/>
                  </a:lnTo>
                  <a:lnTo>
                    <a:pt x="15235" y="10768"/>
                  </a:lnTo>
                  <a:lnTo>
                    <a:pt x="15311" y="10005"/>
                  </a:lnTo>
                  <a:lnTo>
                    <a:pt x="15369" y="9222"/>
                  </a:lnTo>
                  <a:lnTo>
                    <a:pt x="15388" y="8458"/>
                  </a:lnTo>
                  <a:lnTo>
                    <a:pt x="15407" y="8134"/>
                  </a:lnTo>
                  <a:lnTo>
                    <a:pt x="15426" y="7733"/>
                  </a:lnTo>
                  <a:lnTo>
                    <a:pt x="15407" y="7313"/>
                  </a:lnTo>
                  <a:lnTo>
                    <a:pt x="15388" y="6912"/>
                  </a:lnTo>
                  <a:lnTo>
                    <a:pt x="15331" y="6511"/>
                  </a:lnTo>
                  <a:lnTo>
                    <a:pt x="15254" y="6148"/>
                  </a:lnTo>
                  <a:lnTo>
                    <a:pt x="15178" y="5785"/>
                  </a:lnTo>
                  <a:lnTo>
                    <a:pt x="15082" y="5423"/>
                  </a:lnTo>
                  <a:lnTo>
                    <a:pt x="14968" y="5079"/>
                  </a:lnTo>
                  <a:lnTo>
                    <a:pt x="14834" y="4735"/>
                  </a:lnTo>
                  <a:lnTo>
                    <a:pt x="14701" y="4392"/>
                  </a:lnTo>
                  <a:lnTo>
                    <a:pt x="14529" y="4067"/>
                  </a:lnTo>
                  <a:lnTo>
                    <a:pt x="14357" y="3743"/>
                  </a:lnTo>
                  <a:lnTo>
                    <a:pt x="14166" y="3437"/>
                  </a:lnTo>
                  <a:lnTo>
                    <a:pt x="13956" y="3132"/>
                  </a:lnTo>
                  <a:lnTo>
                    <a:pt x="13727" y="2826"/>
                  </a:lnTo>
                  <a:lnTo>
                    <a:pt x="13498" y="2540"/>
                  </a:lnTo>
                  <a:lnTo>
                    <a:pt x="13211" y="2253"/>
                  </a:lnTo>
                  <a:lnTo>
                    <a:pt x="12830" y="1891"/>
                  </a:lnTo>
                  <a:lnTo>
                    <a:pt x="12448" y="1566"/>
                  </a:lnTo>
                  <a:lnTo>
                    <a:pt x="12028" y="1280"/>
                  </a:lnTo>
                  <a:lnTo>
                    <a:pt x="11589" y="1013"/>
                  </a:lnTo>
                  <a:lnTo>
                    <a:pt x="11130" y="783"/>
                  </a:lnTo>
                  <a:lnTo>
                    <a:pt x="10672" y="573"/>
                  </a:lnTo>
                  <a:lnTo>
                    <a:pt x="10195" y="402"/>
                  </a:lnTo>
                  <a:lnTo>
                    <a:pt x="9718" y="268"/>
                  </a:lnTo>
                  <a:lnTo>
                    <a:pt x="9412" y="153"/>
                  </a:lnTo>
                  <a:lnTo>
                    <a:pt x="9107" y="77"/>
                  </a:lnTo>
                  <a:lnTo>
                    <a:pt x="8801" y="20"/>
                  </a:lnTo>
                  <a:lnTo>
                    <a:pt x="849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24"/>
            <p:cNvSpPr/>
            <p:nvPr/>
          </p:nvSpPr>
          <p:spPr>
            <a:xfrm>
              <a:off x="3270625" y="2092400"/>
              <a:ext cx="317425" cy="85925"/>
            </a:xfrm>
            <a:custGeom>
              <a:avLst/>
              <a:gdLst/>
              <a:ahLst/>
              <a:cxnLst/>
              <a:rect l="l" t="t" r="r" b="b"/>
              <a:pathLst>
                <a:path w="12697" h="3437" extrusionOk="0">
                  <a:moveTo>
                    <a:pt x="2636" y="0"/>
                  </a:moveTo>
                  <a:lnTo>
                    <a:pt x="2101" y="19"/>
                  </a:lnTo>
                  <a:lnTo>
                    <a:pt x="1757" y="210"/>
                  </a:lnTo>
                  <a:lnTo>
                    <a:pt x="1433" y="420"/>
                  </a:lnTo>
                  <a:lnTo>
                    <a:pt x="1127" y="649"/>
                  </a:lnTo>
                  <a:lnTo>
                    <a:pt x="822" y="897"/>
                  </a:lnTo>
                  <a:lnTo>
                    <a:pt x="612" y="1107"/>
                  </a:lnTo>
                  <a:lnTo>
                    <a:pt x="402" y="1317"/>
                  </a:lnTo>
                  <a:lnTo>
                    <a:pt x="192" y="1527"/>
                  </a:lnTo>
                  <a:lnTo>
                    <a:pt x="1" y="1757"/>
                  </a:lnTo>
                  <a:lnTo>
                    <a:pt x="478" y="1623"/>
                  </a:lnTo>
                  <a:lnTo>
                    <a:pt x="956" y="1489"/>
                  </a:lnTo>
                  <a:lnTo>
                    <a:pt x="1433" y="1394"/>
                  </a:lnTo>
                  <a:lnTo>
                    <a:pt x="1910" y="1317"/>
                  </a:lnTo>
                  <a:lnTo>
                    <a:pt x="2407" y="1298"/>
                  </a:lnTo>
                  <a:lnTo>
                    <a:pt x="2655" y="1298"/>
                  </a:lnTo>
                  <a:lnTo>
                    <a:pt x="2903" y="1317"/>
                  </a:lnTo>
                  <a:lnTo>
                    <a:pt x="3151" y="1356"/>
                  </a:lnTo>
                  <a:lnTo>
                    <a:pt x="3399" y="1394"/>
                  </a:lnTo>
                  <a:lnTo>
                    <a:pt x="3667" y="1451"/>
                  </a:lnTo>
                  <a:lnTo>
                    <a:pt x="3915" y="1547"/>
                  </a:lnTo>
                  <a:lnTo>
                    <a:pt x="4316" y="1680"/>
                  </a:lnTo>
                  <a:lnTo>
                    <a:pt x="4717" y="1852"/>
                  </a:lnTo>
                  <a:lnTo>
                    <a:pt x="5499" y="2196"/>
                  </a:lnTo>
                  <a:lnTo>
                    <a:pt x="6263" y="2539"/>
                  </a:lnTo>
                  <a:lnTo>
                    <a:pt x="7046" y="2883"/>
                  </a:lnTo>
                  <a:lnTo>
                    <a:pt x="7447" y="3036"/>
                  </a:lnTo>
                  <a:lnTo>
                    <a:pt x="7848" y="3169"/>
                  </a:lnTo>
                  <a:lnTo>
                    <a:pt x="8249" y="3265"/>
                  </a:lnTo>
                  <a:lnTo>
                    <a:pt x="8649" y="3360"/>
                  </a:lnTo>
                  <a:lnTo>
                    <a:pt x="9070" y="3417"/>
                  </a:lnTo>
                  <a:lnTo>
                    <a:pt x="9490" y="3437"/>
                  </a:lnTo>
                  <a:lnTo>
                    <a:pt x="9929" y="3417"/>
                  </a:lnTo>
                  <a:lnTo>
                    <a:pt x="10368" y="3360"/>
                  </a:lnTo>
                  <a:lnTo>
                    <a:pt x="10635" y="3303"/>
                  </a:lnTo>
                  <a:lnTo>
                    <a:pt x="10921" y="3227"/>
                  </a:lnTo>
                  <a:lnTo>
                    <a:pt x="11189" y="3131"/>
                  </a:lnTo>
                  <a:lnTo>
                    <a:pt x="11494" y="2997"/>
                  </a:lnTo>
                  <a:lnTo>
                    <a:pt x="12086" y="2730"/>
                  </a:lnTo>
                  <a:lnTo>
                    <a:pt x="12697" y="2406"/>
                  </a:lnTo>
                  <a:lnTo>
                    <a:pt x="12506" y="2100"/>
                  </a:lnTo>
                  <a:lnTo>
                    <a:pt x="12296" y="1795"/>
                  </a:lnTo>
                  <a:lnTo>
                    <a:pt x="12067" y="1489"/>
                  </a:lnTo>
                  <a:lnTo>
                    <a:pt x="11838" y="1203"/>
                  </a:lnTo>
                  <a:lnTo>
                    <a:pt x="11399" y="1432"/>
                  </a:lnTo>
                  <a:lnTo>
                    <a:pt x="10979" y="1623"/>
                  </a:lnTo>
                  <a:lnTo>
                    <a:pt x="10520" y="1757"/>
                  </a:lnTo>
                  <a:lnTo>
                    <a:pt x="10291" y="1833"/>
                  </a:lnTo>
                  <a:lnTo>
                    <a:pt x="10062" y="1871"/>
                  </a:lnTo>
                  <a:lnTo>
                    <a:pt x="9814" y="1909"/>
                  </a:lnTo>
                  <a:lnTo>
                    <a:pt x="9318" y="1909"/>
                  </a:lnTo>
                  <a:lnTo>
                    <a:pt x="9070" y="1890"/>
                  </a:lnTo>
                  <a:lnTo>
                    <a:pt x="8821" y="1852"/>
                  </a:lnTo>
                  <a:lnTo>
                    <a:pt x="8592" y="1814"/>
                  </a:lnTo>
                  <a:lnTo>
                    <a:pt x="8115" y="1680"/>
                  </a:lnTo>
                  <a:lnTo>
                    <a:pt x="7638" y="1508"/>
                  </a:lnTo>
                  <a:lnTo>
                    <a:pt x="7179" y="1317"/>
                  </a:lnTo>
                  <a:lnTo>
                    <a:pt x="6282" y="936"/>
                  </a:lnTo>
                  <a:lnTo>
                    <a:pt x="5748" y="706"/>
                  </a:lnTo>
                  <a:lnTo>
                    <a:pt x="5213" y="496"/>
                  </a:lnTo>
                  <a:lnTo>
                    <a:pt x="4698" y="325"/>
                  </a:lnTo>
                  <a:lnTo>
                    <a:pt x="4182" y="191"/>
                  </a:lnTo>
                  <a:lnTo>
                    <a:pt x="3667" y="96"/>
                  </a:lnTo>
                  <a:lnTo>
                    <a:pt x="3151" y="38"/>
                  </a:lnTo>
                  <a:lnTo>
                    <a:pt x="263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24"/>
            <p:cNvSpPr/>
            <p:nvPr/>
          </p:nvSpPr>
          <p:spPr>
            <a:xfrm>
              <a:off x="3229125" y="2216000"/>
              <a:ext cx="97375" cy="55400"/>
            </a:xfrm>
            <a:custGeom>
              <a:avLst/>
              <a:gdLst/>
              <a:ahLst/>
              <a:cxnLst/>
              <a:rect l="l" t="t" r="r" b="b"/>
              <a:pathLst>
                <a:path w="3895" h="2216" extrusionOk="0">
                  <a:moveTo>
                    <a:pt x="3895" y="1"/>
                  </a:moveTo>
                  <a:lnTo>
                    <a:pt x="3398" y="39"/>
                  </a:lnTo>
                  <a:lnTo>
                    <a:pt x="2902" y="115"/>
                  </a:lnTo>
                  <a:lnTo>
                    <a:pt x="2386" y="230"/>
                  </a:lnTo>
                  <a:lnTo>
                    <a:pt x="1852" y="383"/>
                  </a:lnTo>
                  <a:lnTo>
                    <a:pt x="974" y="669"/>
                  </a:lnTo>
                  <a:lnTo>
                    <a:pt x="496" y="822"/>
                  </a:lnTo>
                  <a:lnTo>
                    <a:pt x="19" y="974"/>
                  </a:lnTo>
                  <a:lnTo>
                    <a:pt x="0" y="1280"/>
                  </a:lnTo>
                  <a:lnTo>
                    <a:pt x="0" y="1585"/>
                  </a:lnTo>
                  <a:lnTo>
                    <a:pt x="19" y="1891"/>
                  </a:lnTo>
                  <a:lnTo>
                    <a:pt x="38" y="2215"/>
                  </a:lnTo>
                  <a:lnTo>
                    <a:pt x="496" y="2101"/>
                  </a:lnTo>
                  <a:lnTo>
                    <a:pt x="936" y="1967"/>
                  </a:lnTo>
                  <a:lnTo>
                    <a:pt x="1852" y="1700"/>
                  </a:lnTo>
                  <a:lnTo>
                    <a:pt x="2291" y="1566"/>
                  </a:lnTo>
                  <a:lnTo>
                    <a:pt x="2749" y="1452"/>
                  </a:lnTo>
                  <a:lnTo>
                    <a:pt x="3207" y="1375"/>
                  </a:lnTo>
                  <a:lnTo>
                    <a:pt x="3666" y="1318"/>
                  </a:lnTo>
                  <a:lnTo>
                    <a:pt x="3666" y="974"/>
                  </a:lnTo>
                  <a:lnTo>
                    <a:pt x="3723" y="650"/>
                  </a:lnTo>
                  <a:lnTo>
                    <a:pt x="3799" y="325"/>
                  </a:lnTo>
                  <a:lnTo>
                    <a:pt x="38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8" name="Google Shape;1588;p24"/>
            <p:cNvSpPr/>
            <p:nvPr/>
          </p:nvSpPr>
          <p:spPr>
            <a:xfrm>
              <a:off x="3502600" y="2221725"/>
              <a:ext cx="112200" cy="80225"/>
            </a:xfrm>
            <a:custGeom>
              <a:avLst/>
              <a:gdLst/>
              <a:ahLst/>
              <a:cxnLst/>
              <a:rect l="l" t="t" r="r" b="b"/>
              <a:pathLst>
                <a:path w="4488" h="3209" extrusionOk="0">
                  <a:moveTo>
                    <a:pt x="4353" y="1"/>
                  </a:moveTo>
                  <a:lnTo>
                    <a:pt x="3914" y="230"/>
                  </a:lnTo>
                  <a:lnTo>
                    <a:pt x="3475" y="459"/>
                  </a:lnTo>
                  <a:lnTo>
                    <a:pt x="2616" y="956"/>
                  </a:lnTo>
                  <a:lnTo>
                    <a:pt x="2177" y="1166"/>
                  </a:lnTo>
                  <a:lnTo>
                    <a:pt x="1719" y="1376"/>
                  </a:lnTo>
                  <a:lnTo>
                    <a:pt x="1490" y="1452"/>
                  </a:lnTo>
                  <a:lnTo>
                    <a:pt x="1261" y="1528"/>
                  </a:lnTo>
                  <a:lnTo>
                    <a:pt x="1012" y="1586"/>
                  </a:lnTo>
                  <a:lnTo>
                    <a:pt x="783" y="1643"/>
                  </a:lnTo>
                  <a:lnTo>
                    <a:pt x="516" y="1662"/>
                  </a:lnTo>
                  <a:lnTo>
                    <a:pt x="459" y="2063"/>
                  </a:lnTo>
                  <a:lnTo>
                    <a:pt x="344" y="2445"/>
                  </a:lnTo>
                  <a:lnTo>
                    <a:pt x="191" y="2826"/>
                  </a:lnTo>
                  <a:lnTo>
                    <a:pt x="1" y="3189"/>
                  </a:lnTo>
                  <a:lnTo>
                    <a:pt x="268" y="3208"/>
                  </a:lnTo>
                  <a:lnTo>
                    <a:pt x="535" y="3189"/>
                  </a:lnTo>
                  <a:lnTo>
                    <a:pt x="802" y="3170"/>
                  </a:lnTo>
                  <a:lnTo>
                    <a:pt x="1089" y="3132"/>
                  </a:lnTo>
                  <a:lnTo>
                    <a:pt x="1471" y="3036"/>
                  </a:lnTo>
                  <a:lnTo>
                    <a:pt x="1871" y="2903"/>
                  </a:lnTo>
                  <a:lnTo>
                    <a:pt x="2292" y="2731"/>
                  </a:lnTo>
                  <a:lnTo>
                    <a:pt x="2712" y="2540"/>
                  </a:lnTo>
                  <a:lnTo>
                    <a:pt x="3590" y="2082"/>
                  </a:lnTo>
                  <a:lnTo>
                    <a:pt x="4468" y="1624"/>
                  </a:lnTo>
                  <a:lnTo>
                    <a:pt x="4487" y="1223"/>
                  </a:lnTo>
                  <a:lnTo>
                    <a:pt x="4468" y="803"/>
                  </a:lnTo>
                  <a:lnTo>
                    <a:pt x="4449" y="402"/>
                  </a:lnTo>
                  <a:lnTo>
                    <a:pt x="43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9" name="Google Shape;1589;p24"/>
            <p:cNvSpPr/>
            <p:nvPr/>
          </p:nvSpPr>
          <p:spPr>
            <a:xfrm>
              <a:off x="3261100" y="2339150"/>
              <a:ext cx="346050" cy="85925"/>
            </a:xfrm>
            <a:custGeom>
              <a:avLst/>
              <a:gdLst/>
              <a:ahLst/>
              <a:cxnLst/>
              <a:rect l="l" t="t" r="r" b="b"/>
              <a:pathLst>
                <a:path w="13842" h="3437" extrusionOk="0">
                  <a:moveTo>
                    <a:pt x="2921" y="0"/>
                  </a:moveTo>
                  <a:lnTo>
                    <a:pt x="2539" y="20"/>
                  </a:lnTo>
                  <a:lnTo>
                    <a:pt x="2158" y="39"/>
                  </a:lnTo>
                  <a:lnTo>
                    <a:pt x="1776" y="96"/>
                  </a:lnTo>
                  <a:lnTo>
                    <a:pt x="1375" y="172"/>
                  </a:lnTo>
                  <a:lnTo>
                    <a:pt x="974" y="268"/>
                  </a:lnTo>
                  <a:lnTo>
                    <a:pt x="573" y="401"/>
                  </a:lnTo>
                  <a:lnTo>
                    <a:pt x="0" y="592"/>
                  </a:lnTo>
                  <a:lnTo>
                    <a:pt x="210" y="860"/>
                  </a:lnTo>
                  <a:lnTo>
                    <a:pt x="420" y="1127"/>
                  </a:lnTo>
                  <a:lnTo>
                    <a:pt x="630" y="1375"/>
                  </a:lnTo>
                  <a:lnTo>
                    <a:pt x="878" y="1623"/>
                  </a:lnTo>
                  <a:lnTo>
                    <a:pt x="1279" y="1509"/>
                  </a:lnTo>
                  <a:lnTo>
                    <a:pt x="1699" y="1413"/>
                  </a:lnTo>
                  <a:lnTo>
                    <a:pt x="2119" y="1356"/>
                  </a:lnTo>
                  <a:lnTo>
                    <a:pt x="2558" y="1318"/>
                  </a:lnTo>
                  <a:lnTo>
                    <a:pt x="2978" y="1299"/>
                  </a:lnTo>
                  <a:lnTo>
                    <a:pt x="3418" y="1337"/>
                  </a:lnTo>
                  <a:lnTo>
                    <a:pt x="3628" y="1375"/>
                  </a:lnTo>
                  <a:lnTo>
                    <a:pt x="3857" y="1413"/>
                  </a:lnTo>
                  <a:lnTo>
                    <a:pt x="4086" y="1471"/>
                  </a:lnTo>
                  <a:lnTo>
                    <a:pt x="4296" y="1547"/>
                  </a:lnTo>
                  <a:lnTo>
                    <a:pt x="4697" y="1700"/>
                  </a:lnTo>
                  <a:lnTo>
                    <a:pt x="5098" y="1852"/>
                  </a:lnTo>
                  <a:lnTo>
                    <a:pt x="5880" y="2196"/>
                  </a:lnTo>
                  <a:lnTo>
                    <a:pt x="6644" y="2559"/>
                  </a:lnTo>
                  <a:lnTo>
                    <a:pt x="7427" y="2883"/>
                  </a:lnTo>
                  <a:lnTo>
                    <a:pt x="7828" y="3036"/>
                  </a:lnTo>
                  <a:lnTo>
                    <a:pt x="8229" y="3170"/>
                  </a:lnTo>
                  <a:lnTo>
                    <a:pt x="8630" y="3284"/>
                  </a:lnTo>
                  <a:lnTo>
                    <a:pt x="9030" y="3361"/>
                  </a:lnTo>
                  <a:lnTo>
                    <a:pt x="9451" y="3418"/>
                  </a:lnTo>
                  <a:lnTo>
                    <a:pt x="9871" y="3437"/>
                  </a:lnTo>
                  <a:lnTo>
                    <a:pt x="10310" y="3437"/>
                  </a:lnTo>
                  <a:lnTo>
                    <a:pt x="10749" y="3380"/>
                  </a:lnTo>
                  <a:lnTo>
                    <a:pt x="11054" y="3303"/>
                  </a:lnTo>
                  <a:lnTo>
                    <a:pt x="11379" y="3208"/>
                  </a:lnTo>
                  <a:lnTo>
                    <a:pt x="11703" y="3074"/>
                  </a:lnTo>
                  <a:lnTo>
                    <a:pt x="12047" y="2921"/>
                  </a:lnTo>
                  <a:lnTo>
                    <a:pt x="12753" y="2578"/>
                  </a:lnTo>
                  <a:lnTo>
                    <a:pt x="13460" y="2215"/>
                  </a:lnTo>
                  <a:lnTo>
                    <a:pt x="13670" y="1280"/>
                  </a:lnTo>
                  <a:lnTo>
                    <a:pt x="13842" y="325"/>
                  </a:lnTo>
                  <a:lnTo>
                    <a:pt x="13842" y="325"/>
                  </a:lnTo>
                  <a:lnTo>
                    <a:pt x="13441" y="554"/>
                  </a:lnTo>
                  <a:lnTo>
                    <a:pt x="13021" y="783"/>
                  </a:lnTo>
                  <a:lnTo>
                    <a:pt x="12200" y="1241"/>
                  </a:lnTo>
                  <a:lnTo>
                    <a:pt x="11761" y="1451"/>
                  </a:lnTo>
                  <a:lnTo>
                    <a:pt x="11341" y="1623"/>
                  </a:lnTo>
                  <a:lnTo>
                    <a:pt x="10901" y="1776"/>
                  </a:lnTo>
                  <a:lnTo>
                    <a:pt x="10672" y="1833"/>
                  </a:lnTo>
                  <a:lnTo>
                    <a:pt x="10443" y="1871"/>
                  </a:lnTo>
                  <a:lnTo>
                    <a:pt x="10195" y="1910"/>
                  </a:lnTo>
                  <a:lnTo>
                    <a:pt x="9699" y="1910"/>
                  </a:lnTo>
                  <a:lnTo>
                    <a:pt x="9451" y="1891"/>
                  </a:lnTo>
                  <a:lnTo>
                    <a:pt x="9202" y="1852"/>
                  </a:lnTo>
                  <a:lnTo>
                    <a:pt x="8973" y="1814"/>
                  </a:lnTo>
                  <a:lnTo>
                    <a:pt x="8496" y="1681"/>
                  </a:lnTo>
                  <a:lnTo>
                    <a:pt x="8019" y="1528"/>
                  </a:lnTo>
                  <a:lnTo>
                    <a:pt x="7560" y="1337"/>
                  </a:lnTo>
                  <a:lnTo>
                    <a:pt x="6663" y="936"/>
                  </a:lnTo>
                  <a:lnTo>
                    <a:pt x="6262" y="764"/>
                  </a:lnTo>
                  <a:lnTo>
                    <a:pt x="5899" y="611"/>
                  </a:lnTo>
                  <a:lnTo>
                    <a:pt x="5518" y="478"/>
                  </a:lnTo>
                  <a:lnTo>
                    <a:pt x="5136" y="363"/>
                  </a:lnTo>
                  <a:lnTo>
                    <a:pt x="4773" y="249"/>
                  </a:lnTo>
                  <a:lnTo>
                    <a:pt x="4391" y="172"/>
                  </a:lnTo>
                  <a:lnTo>
                    <a:pt x="4028" y="96"/>
                  </a:lnTo>
                  <a:lnTo>
                    <a:pt x="3666" y="58"/>
                  </a:lnTo>
                  <a:lnTo>
                    <a:pt x="3284" y="20"/>
                  </a:lnTo>
                  <a:lnTo>
                    <a:pt x="292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24"/>
            <p:cNvSpPr/>
            <p:nvPr/>
          </p:nvSpPr>
          <p:spPr>
            <a:xfrm>
              <a:off x="3420500" y="2490450"/>
              <a:ext cx="144175" cy="58250"/>
            </a:xfrm>
            <a:custGeom>
              <a:avLst/>
              <a:gdLst/>
              <a:ahLst/>
              <a:cxnLst/>
              <a:rect l="l" t="t" r="r" b="b"/>
              <a:pathLst>
                <a:path w="5767" h="2330" extrusionOk="0">
                  <a:moveTo>
                    <a:pt x="650" y="1"/>
                  </a:moveTo>
                  <a:lnTo>
                    <a:pt x="344" y="650"/>
                  </a:lnTo>
                  <a:lnTo>
                    <a:pt x="1" y="1318"/>
                  </a:lnTo>
                  <a:lnTo>
                    <a:pt x="516" y="1547"/>
                  </a:lnTo>
                  <a:lnTo>
                    <a:pt x="1032" y="1776"/>
                  </a:lnTo>
                  <a:lnTo>
                    <a:pt x="1566" y="1967"/>
                  </a:lnTo>
                  <a:lnTo>
                    <a:pt x="2101" y="2120"/>
                  </a:lnTo>
                  <a:lnTo>
                    <a:pt x="2368" y="2196"/>
                  </a:lnTo>
                  <a:lnTo>
                    <a:pt x="2654" y="2253"/>
                  </a:lnTo>
                  <a:lnTo>
                    <a:pt x="2922" y="2292"/>
                  </a:lnTo>
                  <a:lnTo>
                    <a:pt x="3208" y="2311"/>
                  </a:lnTo>
                  <a:lnTo>
                    <a:pt x="3495" y="2330"/>
                  </a:lnTo>
                  <a:lnTo>
                    <a:pt x="3781" y="2330"/>
                  </a:lnTo>
                  <a:lnTo>
                    <a:pt x="4067" y="2311"/>
                  </a:lnTo>
                  <a:lnTo>
                    <a:pt x="4373" y="2253"/>
                  </a:lnTo>
                  <a:lnTo>
                    <a:pt x="4621" y="2215"/>
                  </a:lnTo>
                  <a:lnTo>
                    <a:pt x="4888" y="2139"/>
                  </a:lnTo>
                  <a:lnTo>
                    <a:pt x="5251" y="1337"/>
                  </a:lnTo>
                  <a:lnTo>
                    <a:pt x="5518" y="745"/>
                  </a:lnTo>
                  <a:lnTo>
                    <a:pt x="5766" y="153"/>
                  </a:lnTo>
                  <a:lnTo>
                    <a:pt x="5346" y="344"/>
                  </a:lnTo>
                  <a:lnTo>
                    <a:pt x="4926" y="516"/>
                  </a:lnTo>
                  <a:lnTo>
                    <a:pt x="4506" y="669"/>
                  </a:lnTo>
                  <a:lnTo>
                    <a:pt x="4277" y="726"/>
                  </a:lnTo>
                  <a:lnTo>
                    <a:pt x="4067" y="764"/>
                  </a:lnTo>
                  <a:lnTo>
                    <a:pt x="3838" y="783"/>
                  </a:lnTo>
                  <a:lnTo>
                    <a:pt x="3609" y="802"/>
                  </a:lnTo>
                  <a:lnTo>
                    <a:pt x="3399" y="802"/>
                  </a:lnTo>
                  <a:lnTo>
                    <a:pt x="3170" y="783"/>
                  </a:lnTo>
                  <a:lnTo>
                    <a:pt x="2750" y="726"/>
                  </a:lnTo>
                  <a:lnTo>
                    <a:pt x="2311" y="631"/>
                  </a:lnTo>
                  <a:lnTo>
                    <a:pt x="1891" y="497"/>
                  </a:lnTo>
                  <a:lnTo>
                    <a:pt x="1471" y="344"/>
                  </a:lnTo>
                  <a:lnTo>
                    <a:pt x="1070" y="172"/>
                  </a:lnTo>
                  <a:lnTo>
                    <a:pt x="6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24"/>
            <p:cNvSpPr/>
            <p:nvPr/>
          </p:nvSpPr>
          <p:spPr>
            <a:xfrm>
              <a:off x="3357975" y="2592125"/>
              <a:ext cx="140350" cy="75900"/>
            </a:xfrm>
            <a:custGeom>
              <a:avLst/>
              <a:gdLst/>
              <a:ahLst/>
              <a:cxnLst/>
              <a:rect l="l" t="t" r="r" b="b"/>
              <a:pathLst>
                <a:path w="5614" h="3036" extrusionOk="0">
                  <a:moveTo>
                    <a:pt x="860" y="0"/>
                  </a:moveTo>
                  <a:lnTo>
                    <a:pt x="440" y="592"/>
                  </a:lnTo>
                  <a:lnTo>
                    <a:pt x="1" y="1184"/>
                  </a:lnTo>
                  <a:lnTo>
                    <a:pt x="421" y="1298"/>
                  </a:lnTo>
                  <a:lnTo>
                    <a:pt x="974" y="1508"/>
                  </a:lnTo>
                  <a:lnTo>
                    <a:pt x="1528" y="1737"/>
                  </a:lnTo>
                  <a:lnTo>
                    <a:pt x="2597" y="2234"/>
                  </a:lnTo>
                  <a:lnTo>
                    <a:pt x="3132" y="2463"/>
                  </a:lnTo>
                  <a:lnTo>
                    <a:pt x="3666" y="2692"/>
                  </a:lnTo>
                  <a:lnTo>
                    <a:pt x="4220" y="2883"/>
                  </a:lnTo>
                  <a:lnTo>
                    <a:pt x="4487" y="2959"/>
                  </a:lnTo>
                  <a:lnTo>
                    <a:pt x="4774" y="3036"/>
                  </a:lnTo>
                  <a:lnTo>
                    <a:pt x="4926" y="2807"/>
                  </a:lnTo>
                  <a:lnTo>
                    <a:pt x="5270" y="2234"/>
                  </a:lnTo>
                  <a:lnTo>
                    <a:pt x="5614" y="1661"/>
                  </a:lnTo>
                  <a:lnTo>
                    <a:pt x="5232" y="1604"/>
                  </a:lnTo>
                  <a:lnTo>
                    <a:pt x="4869" y="1508"/>
                  </a:lnTo>
                  <a:lnTo>
                    <a:pt x="4506" y="1413"/>
                  </a:lnTo>
                  <a:lnTo>
                    <a:pt x="4163" y="1279"/>
                  </a:lnTo>
                  <a:lnTo>
                    <a:pt x="3456" y="993"/>
                  </a:lnTo>
                  <a:lnTo>
                    <a:pt x="2788" y="687"/>
                  </a:lnTo>
                  <a:lnTo>
                    <a:pt x="2292" y="477"/>
                  </a:lnTo>
                  <a:lnTo>
                    <a:pt x="1814" y="306"/>
                  </a:lnTo>
                  <a:lnTo>
                    <a:pt x="1337" y="134"/>
                  </a:lnTo>
                  <a:lnTo>
                    <a:pt x="8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2" name="Google Shape;1592;p24"/>
          <p:cNvGrpSpPr/>
          <p:nvPr/>
        </p:nvGrpSpPr>
        <p:grpSpPr>
          <a:xfrm rot="-669090">
            <a:off x="8541311" y="3171976"/>
            <a:ext cx="543964" cy="660337"/>
            <a:chOff x="3703100" y="2534450"/>
            <a:chExt cx="543975" cy="660350"/>
          </a:xfrm>
        </p:grpSpPr>
        <p:sp>
          <p:nvSpPr>
            <p:cNvPr id="1593" name="Google Shape;1593;p24"/>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4" name="Google Shape;1594;p24"/>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5" name="Google Shape;1595;p24"/>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6" name="Google Shape;1596;p24"/>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7" name="Google Shape;1597;p24"/>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24"/>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24"/>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24"/>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24"/>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2" name="Google Shape;1602;p24"/>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3" name="Google Shape;1603;p24"/>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4" name="Google Shape;1604;p24"/>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5" name="Google Shape;1605;p24"/>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24"/>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24"/>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24"/>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24"/>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0" name="Google Shape;1610;p24"/>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1" name="Google Shape;1611;p24"/>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2" name="Google Shape;1612;p24"/>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3" name="Google Shape;1613;p24"/>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24"/>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24"/>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24"/>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24"/>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24"/>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24"/>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0" name="Google Shape;1620;p24"/>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1" name="Google Shape;1621;p24"/>
          <p:cNvGrpSpPr/>
          <p:nvPr/>
        </p:nvGrpSpPr>
        <p:grpSpPr>
          <a:xfrm rot="-949166">
            <a:off x="359682" y="44785"/>
            <a:ext cx="441819" cy="815168"/>
            <a:chOff x="1400150" y="238125"/>
            <a:chExt cx="388525" cy="716900"/>
          </a:xfrm>
        </p:grpSpPr>
        <p:sp>
          <p:nvSpPr>
            <p:cNvPr id="1622" name="Google Shape;1622;p24"/>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24"/>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24"/>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24"/>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24"/>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24"/>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8" name="Google Shape;1628;p24"/>
          <p:cNvGrpSpPr/>
          <p:nvPr/>
        </p:nvGrpSpPr>
        <p:grpSpPr>
          <a:xfrm>
            <a:off x="211413" y="1098725"/>
            <a:ext cx="548725" cy="598600"/>
            <a:chOff x="5261300" y="4859875"/>
            <a:chExt cx="548725" cy="598600"/>
          </a:xfrm>
        </p:grpSpPr>
        <p:sp>
          <p:nvSpPr>
            <p:cNvPr id="1629" name="Google Shape;1629;p24"/>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24"/>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24"/>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24"/>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24"/>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24"/>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24"/>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24"/>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37" name="Google Shape;1637;p24"/>
          <p:cNvGrpSpPr/>
          <p:nvPr/>
        </p:nvGrpSpPr>
        <p:grpSpPr>
          <a:xfrm flipH="1">
            <a:off x="2770099" y="4132589"/>
            <a:ext cx="3851452" cy="1263131"/>
            <a:chOff x="238125" y="548775"/>
            <a:chExt cx="2842400" cy="932200"/>
          </a:xfrm>
        </p:grpSpPr>
        <p:sp>
          <p:nvSpPr>
            <p:cNvPr id="1638" name="Google Shape;1638;p24"/>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24"/>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0" name="Google Shape;1640;p24"/>
          <p:cNvSpPr/>
          <p:nvPr/>
        </p:nvSpPr>
        <p:spPr>
          <a:xfrm rot="3676830">
            <a:off x="1015121" y="72944"/>
            <a:ext cx="315856" cy="604931"/>
          </a:xfrm>
          <a:custGeom>
            <a:avLst/>
            <a:gdLst/>
            <a:ahLst/>
            <a:cxnLst/>
            <a:rect l="l" t="t" r="r" b="b"/>
            <a:pathLst>
              <a:path w="25530" h="48904" extrusionOk="0">
                <a:moveTo>
                  <a:pt x="16984" y="0"/>
                </a:moveTo>
                <a:lnTo>
                  <a:pt x="0" y="42945"/>
                </a:lnTo>
                <a:lnTo>
                  <a:pt x="9139" y="48903"/>
                </a:lnTo>
                <a:lnTo>
                  <a:pt x="25530" y="5095"/>
                </a:lnTo>
                <a:lnTo>
                  <a:pt x="16984" y="0"/>
                </a:lnTo>
                <a:close/>
              </a:path>
            </a:pathLst>
          </a:custGeom>
          <a:solidFill>
            <a:schemeClr val="accent5"/>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1713"/>
        <p:cNvGrpSpPr/>
        <p:nvPr/>
      </p:nvGrpSpPr>
      <p:grpSpPr>
        <a:xfrm>
          <a:off x="0" y="0"/>
          <a:ext cx="0" cy="0"/>
          <a:chOff x="0" y="0"/>
          <a:chExt cx="0" cy="0"/>
        </a:xfrm>
      </p:grpSpPr>
      <p:pic>
        <p:nvPicPr>
          <p:cNvPr id="1714" name="Google Shape;1714;p26"/>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715" name="Google Shape;1715;p26"/>
          <p:cNvSpPr txBox="1">
            <a:spLocks noGrp="1"/>
          </p:cNvSpPr>
          <p:nvPr>
            <p:ph type="subTitle" idx="1"/>
          </p:nvPr>
        </p:nvSpPr>
        <p:spPr>
          <a:xfrm>
            <a:off x="878663" y="1910373"/>
            <a:ext cx="14631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16" name="Google Shape;1716;p26"/>
          <p:cNvSpPr txBox="1">
            <a:spLocks noGrp="1"/>
          </p:cNvSpPr>
          <p:nvPr>
            <p:ph type="subTitle" idx="2"/>
          </p:nvPr>
        </p:nvSpPr>
        <p:spPr>
          <a:xfrm>
            <a:off x="714563" y="2229437"/>
            <a:ext cx="17913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17" name="Google Shape;1717;p26"/>
          <p:cNvSpPr txBox="1">
            <a:spLocks noGrp="1"/>
          </p:cNvSpPr>
          <p:nvPr>
            <p:ph type="subTitle" idx="3"/>
          </p:nvPr>
        </p:nvSpPr>
        <p:spPr>
          <a:xfrm>
            <a:off x="3840450" y="1910373"/>
            <a:ext cx="1463100" cy="228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18" name="Google Shape;1718;p26"/>
          <p:cNvSpPr txBox="1">
            <a:spLocks noGrp="1"/>
          </p:cNvSpPr>
          <p:nvPr>
            <p:ph type="subTitle" idx="4"/>
          </p:nvPr>
        </p:nvSpPr>
        <p:spPr>
          <a:xfrm>
            <a:off x="3674700" y="2229437"/>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19" name="Google Shape;1719;p26"/>
          <p:cNvSpPr txBox="1">
            <a:spLocks noGrp="1"/>
          </p:cNvSpPr>
          <p:nvPr>
            <p:ph type="subTitle" idx="5"/>
          </p:nvPr>
        </p:nvSpPr>
        <p:spPr>
          <a:xfrm>
            <a:off x="6802237" y="1910373"/>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20" name="Google Shape;1720;p26"/>
          <p:cNvSpPr txBox="1">
            <a:spLocks noGrp="1"/>
          </p:cNvSpPr>
          <p:nvPr>
            <p:ph type="subTitle" idx="6"/>
          </p:nvPr>
        </p:nvSpPr>
        <p:spPr>
          <a:xfrm>
            <a:off x="6636487" y="2229437"/>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21" name="Google Shape;1721;p26"/>
          <p:cNvSpPr txBox="1">
            <a:spLocks noGrp="1"/>
          </p:cNvSpPr>
          <p:nvPr>
            <p:ph type="subTitle" idx="7"/>
          </p:nvPr>
        </p:nvSpPr>
        <p:spPr>
          <a:xfrm>
            <a:off x="878663" y="3725938"/>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22" name="Google Shape;1722;p26"/>
          <p:cNvSpPr txBox="1">
            <a:spLocks noGrp="1"/>
          </p:cNvSpPr>
          <p:nvPr>
            <p:ph type="subTitle" idx="8"/>
          </p:nvPr>
        </p:nvSpPr>
        <p:spPr>
          <a:xfrm>
            <a:off x="712913"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23" name="Google Shape;1723;p26"/>
          <p:cNvSpPr txBox="1">
            <a:spLocks noGrp="1"/>
          </p:cNvSpPr>
          <p:nvPr>
            <p:ph type="subTitle" idx="9"/>
          </p:nvPr>
        </p:nvSpPr>
        <p:spPr>
          <a:xfrm>
            <a:off x="3840450" y="3725938"/>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24" name="Google Shape;1724;p26"/>
          <p:cNvSpPr txBox="1">
            <a:spLocks noGrp="1"/>
          </p:cNvSpPr>
          <p:nvPr>
            <p:ph type="subTitle" idx="13"/>
          </p:nvPr>
        </p:nvSpPr>
        <p:spPr>
          <a:xfrm>
            <a:off x="3674700"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25" name="Google Shape;1725;p26"/>
          <p:cNvSpPr txBox="1">
            <a:spLocks noGrp="1"/>
          </p:cNvSpPr>
          <p:nvPr>
            <p:ph type="subTitle" idx="14"/>
          </p:nvPr>
        </p:nvSpPr>
        <p:spPr>
          <a:xfrm>
            <a:off x="6802237" y="3725938"/>
            <a:ext cx="1463100" cy="22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Pacifico"/>
              <a:buNone/>
              <a:defRPr sz="2000">
                <a:latin typeface="Catamaran ExtraBold"/>
                <a:ea typeface="Catamaran ExtraBold"/>
                <a:cs typeface="Catamaran ExtraBold"/>
                <a:sym typeface="Catamaran ExtraBold"/>
              </a:defRPr>
            </a:lvl1pPr>
            <a:lvl2pPr lvl="1" rtl="0">
              <a:spcBef>
                <a:spcPts val="0"/>
              </a:spcBef>
              <a:spcAft>
                <a:spcPts val="0"/>
              </a:spcAft>
              <a:buSzPts val="1600"/>
              <a:buFont typeface="Pacifico"/>
              <a:buNone/>
              <a:defRPr>
                <a:latin typeface="Pacifico"/>
                <a:ea typeface="Pacifico"/>
                <a:cs typeface="Pacifico"/>
                <a:sym typeface="Pacifico"/>
              </a:defRPr>
            </a:lvl2pPr>
            <a:lvl3pPr lvl="2" rtl="0">
              <a:spcBef>
                <a:spcPts val="0"/>
              </a:spcBef>
              <a:spcAft>
                <a:spcPts val="0"/>
              </a:spcAft>
              <a:buSzPts val="1600"/>
              <a:buFont typeface="Pacifico"/>
              <a:buNone/>
              <a:defRPr>
                <a:latin typeface="Pacifico"/>
                <a:ea typeface="Pacifico"/>
                <a:cs typeface="Pacifico"/>
                <a:sym typeface="Pacifico"/>
              </a:defRPr>
            </a:lvl3pPr>
            <a:lvl4pPr lvl="3" rtl="0">
              <a:spcBef>
                <a:spcPts val="0"/>
              </a:spcBef>
              <a:spcAft>
                <a:spcPts val="0"/>
              </a:spcAft>
              <a:buSzPts val="1600"/>
              <a:buFont typeface="Pacifico"/>
              <a:buNone/>
              <a:defRPr>
                <a:latin typeface="Pacifico"/>
                <a:ea typeface="Pacifico"/>
                <a:cs typeface="Pacifico"/>
                <a:sym typeface="Pacifico"/>
              </a:defRPr>
            </a:lvl4pPr>
            <a:lvl5pPr lvl="4" rtl="0">
              <a:spcBef>
                <a:spcPts val="0"/>
              </a:spcBef>
              <a:spcAft>
                <a:spcPts val="0"/>
              </a:spcAft>
              <a:buSzPts val="1600"/>
              <a:buFont typeface="Pacifico"/>
              <a:buNone/>
              <a:defRPr>
                <a:latin typeface="Pacifico"/>
                <a:ea typeface="Pacifico"/>
                <a:cs typeface="Pacifico"/>
                <a:sym typeface="Pacifico"/>
              </a:defRPr>
            </a:lvl5pPr>
            <a:lvl6pPr lvl="5" rtl="0">
              <a:spcBef>
                <a:spcPts val="0"/>
              </a:spcBef>
              <a:spcAft>
                <a:spcPts val="0"/>
              </a:spcAft>
              <a:buSzPts val="1600"/>
              <a:buFont typeface="Pacifico"/>
              <a:buNone/>
              <a:defRPr>
                <a:latin typeface="Pacifico"/>
                <a:ea typeface="Pacifico"/>
                <a:cs typeface="Pacifico"/>
                <a:sym typeface="Pacifico"/>
              </a:defRPr>
            </a:lvl6pPr>
            <a:lvl7pPr lvl="6" rtl="0">
              <a:spcBef>
                <a:spcPts val="0"/>
              </a:spcBef>
              <a:spcAft>
                <a:spcPts val="0"/>
              </a:spcAft>
              <a:buSzPts val="1600"/>
              <a:buFont typeface="Pacifico"/>
              <a:buNone/>
              <a:defRPr>
                <a:latin typeface="Pacifico"/>
                <a:ea typeface="Pacifico"/>
                <a:cs typeface="Pacifico"/>
                <a:sym typeface="Pacifico"/>
              </a:defRPr>
            </a:lvl7pPr>
            <a:lvl8pPr lvl="7" rtl="0">
              <a:spcBef>
                <a:spcPts val="0"/>
              </a:spcBef>
              <a:spcAft>
                <a:spcPts val="0"/>
              </a:spcAft>
              <a:buSzPts val="1600"/>
              <a:buFont typeface="Pacifico"/>
              <a:buNone/>
              <a:defRPr>
                <a:latin typeface="Pacifico"/>
                <a:ea typeface="Pacifico"/>
                <a:cs typeface="Pacifico"/>
                <a:sym typeface="Pacifico"/>
              </a:defRPr>
            </a:lvl8pPr>
            <a:lvl9pPr lvl="8" rtl="0">
              <a:spcBef>
                <a:spcPts val="0"/>
              </a:spcBef>
              <a:spcAft>
                <a:spcPts val="0"/>
              </a:spcAft>
              <a:buSzPts val="1600"/>
              <a:buFont typeface="Pacifico"/>
              <a:buNone/>
              <a:defRPr>
                <a:latin typeface="Pacifico"/>
                <a:ea typeface="Pacifico"/>
                <a:cs typeface="Pacifico"/>
                <a:sym typeface="Pacifico"/>
              </a:defRPr>
            </a:lvl9pPr>
          </a:lstStyle>
          <a:p>
            <a:endParaRPr/>
          </a:p>
        </p:txBody>
      </p:sp>
      <p:sp>
        <p:nvSpPr>
          <p:cNvPr id="1726" name="Google Shape;1726;p26"/>
          <p:cNvSpPr txBox="1">
            <a:spLocks noGrp="1"/>
          </p:cNvSpPr>
          <p:nvPr>
            <p:ph type="subTitle" idx="15"/>
          </p:nvPr>
        </p:nvSpPr>
        <p:spPr>
          <a:xfrm>
            <a:off x="6636487" y="4047490"/>
            <a:ext cx="1794600" cy="402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1727" name="Google Shape;1727;p26"/>
          <p:cNvSpPr txBox="1">
            <a:spLocks noGrp="1"/>
          </p:cNvSpPr>
          <p:nvPr>
            <p:ph type="title"/>
          </p:nvPr>
        </p:nvSpPr>
        <p:spPr>
          <a:xfrm>
            <a:off x="713225" y="548640"/>
            <a:ext cx="7717500" cy="2925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800"/>
              <a:buNone/>
              <a:defRPr/>
            </a:lvl1pPr>
            <a:lvl2pPr lvl="1" algn="ctr" rtl="0">
              <a:spcBef>
                <a:spcPts val="0"/>
              </a:spcBef>
              <a:spcAft>
                <a:spcPts val="0"/>
              </a:spcAft>
              <a:buClr>
                <a:schemeClr val="dk1"/>
              </a:buClr>
              <a:buSzPts val="2800"/>
              <a:buNone/>
              <a:defRPr sz="2800">
                <a:solidFill>
                  <a:schemeClr val="dk1"/>
                </a:solidFill>
              </a:defRPr>
            </a:lvl2pPr>
            <a:lvl3pPr lvl="2" algn="ctr" rtl="0">
              <a:spcBef>
                <a:spcPts val="0"/>
              </a:spcBef>
              <a:spcAft>
                <a:spcPts val="0"/>
              </a:spcAft>
              <a:buClr>
                <a:schemeClr val="dk1"/>
              </a:buClr>
              <a:buSzPts val="2800"/>
              <a:buNone/>
              <a:defRPr sz="2800">
                <a:solidFill>
                  <a:schemeClr val="dk1"/>
                </a:solidFill>
              </a:defRPr>
            </a:lvl3pPr>
            <a:lvl4pPr lvl="3" algn="ctr" rtl="0">
              <a:spcBef>
                <a:spcPts val="0"/>
              </a:spcBef>
              <a:spcAft>
                <a:spcPts val="0"/>
              </a:spcAft>
              <a:buClr>
                <a:schemeClr val="dk1"/>
              </a:buClr>
              <a:buSzPts val="2800"/>
              <a:buNone/>
              <a:defRPr sz="2800">
                <a:solidFill>
                  <a:schemeClr val="dk1"/>
                </a:solidFill>
              </a:defRPr>
            </a:lvl4pPr>
            <a:lvl5pPr lvl="4" algn="ctr" rtl="0">
              <a:spcBef>
                <a:spcPts val="0"/>
              </a:spcBef>
              <a:spcAft>
                <a:spcPts val="0"/>
              </a:spcAft>
              <a:buClr>
                <a:schemeClr val="dk1"/>
              </a:buClr>
              <a:buSzPts val="2800"/>
              <a:buNone/>
              <a:defRPr sz="2800">
                <a:solidFill>
                  <a:schemeClr val="dk1"/>
                </a:solidFill>
              </a:defRPr>
            </a:lvl5pPr>
            <a:lvl6pPr lvl="5" algn="ctr" rtl="0">
              <a:spcBef>
                <a:spcPts val="0"/>
              </a:spcBef>
              <a:spcAft>
                <a:spcPts val="0"/>
              </a:spcAft>
              <a:buClr>
                <a:schemeClr val="dk1"/>
              </a:buClr>
              <a:buSzPts val="2800"/>
              <a:buNone/>
              <a:defRPr sz="2800">
                <a:solidFill>
                  <a:schemeClr val="dk1"/>
                </a:solidFill>
              </a:defRPr>
            </a:lvl6pPr>
            <a:lvl7pPr lvl="6" algn="ctr" rtl="0">
              <a:spcBef>
                <a:spcPts val="0"/>
              </a:spcBef>
              <a:spcAft>
                <a:spcPts val="0"/>
              </a:spcAft>
              <a:buClr>
                <a:schemeClr val="dk1"/>
              </a:buClr>
              <a:buSzPts val="2800"/>
              <a:buNone/>
              <a:defRPr sz="2800">
                <a:solidFill>
                  <a:schemeClr val="dk1"/>
                </a:solidFill>
              </a:defRPr>
            </a:lvl7pPr>
            <a:lvl8pPr lvl="7" algn="ctr" rtl="0">
              <a:spcBef>
                <a:spcPts val="0"/>
              </a:spcBef>
              <a:spcAft>
                <a:spcPts val="0"/>
              </a:spcAft>
              <a:buClr>
                <a:schemeClr val="dk1"/>
              </a:buClr>
              <a:buSzPts val="2800"/>
              <a:buNone/>
              <a:defRPr sz="2800">
                <a:solidFill>
                  <a:schemeClr val="dk1"/>
                </a:solidFill>
              </a:defRPr>
            </a:lvl8pPr>
            <a:lvl9pPr lvl="8" algn="ctr" rtl="0">
              <a:spcBef>
                <a:spcPts val="0"/>
              </a:spcBef>
              <a:spcAft>
                <a:spcPts val="0"/>
              </a:spcAft>
              <a:buClr>
                <a:schemeClr val="dk1"/>
              </a:buClr>
              <a:buSzPts val="2800"/>
              <a:buNone/>
              <a:defRPr sz="2800">
                <a:solidFill>
                  <a:schemeClr val="dk1"/>
                </a:solidFill>
              </a:defRPr>
            </a:lvl9pPr>
          </a:lstStyle>
          <a:p>
            <a:endParaRPr/>
          </a:p>
        </p:txBody>
      </p:sp>
      <p:grpSp>
        <p:nvGrpSpPr>
          <p:cNvPr id="1728" name="Google Shape;1728;p26"/>
          <p:cNvGrpSpPr/>
          <p:nvPr/>
        </p:nvGrpSpPr>
        <p:grpSpPr>
          <a:xfrm>
            <a:off x="-22062" y="4204800"/>
            <a:ext cx="719750" cy="789225"/>
            <a:chOff x="641925" y="383000"/>
            <a:chExt cx="719750" cy="789225"/>
          </a:xfrm>
        </p:grpSpPr>
        <p:sp>
          <p:nvSpPr>
            <p:cNvPr id="1729" name="Google Shape;1729;p26"/>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26"/>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26"/>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6"/>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6"/>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6"/>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6"/>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6"/>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6"/>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6"/>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6"/>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6"/>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6"/>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6"/>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6"/>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6"/>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26"/>
          <p:cNvGrpSpPr/>
          <p:nvPr/>
        </p:nvGrpSpPr>
        <p:grpSpPr>
          <a:xfrm flipH="1">
            <a:off x="8265313" y="71463"/>
            <a:ext cx="798125" cy="1094450"/>
            <a:chOff x="532675" y="3247050"/>
            <a:chExt cx="798125" cy="1094450"/>
          </a:xfrm>
        </p:grpSpPr>
        <p:sp>
          <p:nvSpPr>
            <p:cNvPr id="1746" name="Google Shape;1746;p26"/>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26"/>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6"/>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9" name="Google Shape;1749;p26"/>
          <p:cNvGrpSpPr/>
          <p:nvPr/>
        </p:nvGrpSpPr>
        <p:grpSpPr>
          <a:xfrm>
            <a:off x="6200249" y="4599414"/>
            <a:ext cx="3851452" cy="1263131"/>
            <a:chOff x="238125" y="548775"/>
            <a:chExt cx="2842400" cy="932200"/>
          </a:xfrm>
        </p:grpSpPr>
        <p:sp>
          <p:nvSpPr>
            <p:cNvPr id="1750" name="Google Shape;1750;p2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2" name="Google Shape;1752;p26"/>
          <p:cNvGrpSpPr/>
          <p:nvPr/>
        </p:nvGrpSpPr>
        <p:grpSpPr>
          <a:xfrm>
            <a:off x="-1401851" y="-839461"/>
            <a:ext cx="3851452" cy="1263131"/>
            <a:chOff x="238125" y="548775"/>
            <a:chExt cx="2842400" cy="932200"/>
          </a:xfrm>
        </p:grpSpPr>
        <p:sp>
          <p:nvSpPr>
            <p:cNvPr id="1753" name="Google Shape;1753;p26"/>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6"/>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1">
  <p:cSld name="CUSTOM_9">
    <p:spTree>
      <p:nvGrpSpPr>
        <p:cNvPr id="1" name="Shape 1808"/>
        <p:cNvGrpSpPr/>
        <p:nvPr/>
      </p:nvGrpSpPr>
      <p:grpSpPr>
        <a:xfrm>
          <a:off x="0" y="0"/>
          <a:ext cx="0" cy="0"/>
          <a:chOff x="0" y="0"/>
          <a:chExt cx="0" cy="0"/>
        </a:xfrm>
      </p:grpSpPr>
      <p:pic>
        <p:nvPicPr>
          <p:cNvPr id="1809" name="Google Shape;1809;p29"/>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810" name="Google Shape;1810;p29"/>
          <p:cNvSpPr txBox="1">
            <a:spLocks noGrp="1"/>
          </p:cNvSpPr>
          <p:nvPr>
            <p:ph type="title"/>
          </p:nvPr>
        </p:nvSpPr>
        <p:spPr>
          <a:xfrm>
            <a:off x="713225" y="548640"/>
            <a:ext cx="7717500" cy="292500"/>
          </a:xfrm>
          <a:prstGeom prst="rect">
            <a:avLst/>
          </a:prstGeom>
        </p:spPr>
        <p:txBody>
          <a:bodyPr spcFirstLastPara="1" wrap="square" lIns="91425" tIns="91425" rIns="91425" bIns="91425" anchor="ctr" anchorCtr="0">
            <a:noAutofit/>
          </a:bodyPr>
          <a:lstStyle>
            <a:lvl1pPr lvl="0">
              <a:spcBef>
                <a:spcPts val="0"/>
              </a:spcBef>
              <a:spcAft>
                <a:spcPts val="0"/>
              </a:spcAft>
              <a:buSzPts val="2800"/>
              <a:buNone/>
              <a:defRPr/>
            </a:lvl1pPr>
            <a:lvl2pPr lvl="1">
              <a:spcBef>
                <a:spcPts val="0"/>
              </a:spcBef>
              <a:spcAft>
                <a:spcPts val="0"/>
              </a:spcAft>
              <a:buSzPts val="2800"/>
              <a:buNone/>
              <a:defRPr>
                <a:latin typeface="Comfortaa Medium"/>
                <a:ea typeface="Comfortaa Medium"/>
                <a:cs typeface="Comfortaa Medium"/>
                <a:sym typeface="Comfortaa Medium"/>
              </a:defRPr>
            </a:lvl2pPr>
            <a:lvl3pPr lvl="2">
              <a:spcBef>
                <a:spcPts val="0"/>
              </a:spcBef>
              <a:spcAft>
                <a:spcPts val="0"/>
              </a:spcAft>
              <a:buSzPts val="2800"/>
              <a:buNone/>
              <a:defRPr>
                <a:latin typeface="Comfortaa Medium"/>
                <a:ea typeface="Comfortaa Medium"/>
                <a:cs typeface="Comfortaa Medium"/>
                <a:sym typeface="Comfortaa Medium"/>
              </a:defRPr>
            </a:lvl3pPr>
            <a:lvl4pPr lvl="3">
              <a:spcBef>
                <a:spcPts val="0"/>
              </a:spcBef>
              <a:spcAft>
                <a:spcPts val="0"/>
              </a:spcAft>
              <a:buSzPts val="2800"/>
              <a:buNone/>
              <a:defRPr>
                <a:latin typeface="Comfortaa Medium"/>
                <a:ea typeface="Comfortaa Medium"/>
                <a:cs typeface="Comfortaa Medium"/>
                <a:sym typeface="Comfortaa Medium"/>
              </a:defRPr>
            </a:lvl4pPr>
            <a:lvl5pPr lvl="4">
              <a:spcBef>
                <a:spcPts val="0"/>
              </a:spcBef>
              <a:spcAft>
                <a:spcPts val="0"/>
              </a:spcAft>
              <a:buSzPts val="2800"/>
              <a:buNone/>
              <a:defRPr>
                <a:latin typeface="Comfortaa Medium"/>
                <a:ea typeface="Comfortaa Medium"/>
                <a:cs typeface="Comfortaa Medium"/>
                <a:sym typeface="Comfortaa Medium"/>
              </a:defRPr>
            </a:lvl5pPr>
            <a:lvl6pPr lvl="5">
              <a:spcBef>
                <a:spcPts val="0"/>
              </a:spcBef>
              <a:spcAft>
                <a:spcPts val="0"/>
              </a:spcAft>
              <a:buSzPts val="2800"/>
              <a:buNone/>
              <a:defRPr>
                <a:latin typeface="Comfortaa Medium"/>
                <a:ea typeface="Comfortaa Medium"/>
                <a:cs typeface="Comfortaa Medium"/>
                <a:sym typeface="Comfortaa Medium"/>
              </a:defRPr>
            </a:lvl6pPr>
            <a:lvl7pPr lvl="6">
              <a:spcBef>
                <a:spcPts val="0"/>
              </a:spcBef>
              <a:spcAft>
                <a:spcPts val="0"/>
              </a:spcAft>
              <a:buSzPts val="2800"/>
              <a:buNone/>
              <a:defRPr>
                <a:latin typeface="Comfortaa Medium"/>
                <a:ea typeface="Comfortaa Medium"/>
                <a:cs typeface="Comfortaa Medium"/>
                <a:sym typeface="Comfortaa Medium"/>
              </a:defRPr>
            </a:lvl7pPr>
            <a:lvl8pPr lvl="7">
              <a:spcBef>
                <a:spcPts val="0"/>
              </a:spcBef>
              <a:spcAft>
                <a:spcPts val="0"/>
              </a:spcAft>
              <a:buSzPts val="2800"/>
              <a:buNone/>
              <a:defRPr>
                <a:latin typeface="Comfortaa Medium"/>
                <a:ea typeface="Comfortaa Medium"/>
                <a:cs typeface="Comfortaa Medium"/>
                <a:sym typeface="Comfortaa Medium"/>
              </a:defRPr>
            </a:lvl8pPr>
            <a:lvl9pPr lvl="8">
              <a:spcBef>
                <a:spcPts val="0"/>
              </a:spcBef>
              <a:spcAft>
                <a:spcPts val="0"/>
              </a:spcAft>
              <a:buSzPts val="2800"/>
              <a:buNone/>
              <a:defRPr>
                <a:latin typeface="Comfortaa Medium"/>
                <a:ea typeface="Comfortaa Medium"/>
                <a:cs typeface="Comfortaa Medium"/>
                <a:sym typeface="Comfortaa Medium"/>
              </a:defRPr>
            </a:lvl9pPr>
          </a:lstStyle>
          <a:p>
            <a:endParaRPr/>
          </a:p>
        </p:txBody>
      </p:sp>
      <p:sp>
        <p:nvSpPr>
          <p:cNvPr id="1811" name="Google Shape;1811;p29"/>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2" name="Google Shape;1812;p29"/>
          <p:cNvGrpSpPr/>
          <p:nvPr/>
        </p:nvGrpSpPr>
        <p:grpSpPr>
          <a:xfrm rot="-5400000">
            <a:off x="6586699" y="2608614"/>
            <a:ext cx="3851452" cy="1263131"/>
            <a:chOff x="238125" y="548775"/>
            <a:chExt cx="2842400" cy="932200"/>
          </a:xfrm>
        </p:grpSpPr>
        <p:sp>
          <p:nvSpPr>
            <p:cNvPr id="1813" name="Google Shape;1813;p29"/>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9"/>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5" name="Google Shape;1815;p29"/>
          <p:cNvGrpSpPr/>
          <p:nvPr/>
        </p:nvGrpSpPr>
        <p:grpSpPr>
          <a:xfrm rot="-669090">
            <a:off x="180461" y="3395764"/>
            <a:ext cx="543964" cy="660337"/>
            <a:chOff x="3703100" y="2534450"/>
            <a:chExt cx="543975" cy="660350"/>
          </a:xfrm>
        </p:grpSpPr>
        <p:sp>
          <p:nvSpPr>
            <p:cNvPr id="1816" name="Google Shape;1816;p29"/>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9"/>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9"/>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9"/>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9"/>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9"/>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9"/>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9"/>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9"/>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9"/>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9"/>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9"/>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9"/>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9"/>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9"/>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9"/>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9"/>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9"/>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9"/>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9"/>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9"/>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9"/>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9"/>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9"/>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9"/>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9"/>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9"/>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9"/>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44" name="Google Shape;1844;p29"/>
          <p:cNvSpPr/>
          <p:nvPr/>
        </p:nvSpPr>
        <p:spPr>
          <a:xfrm rot="857046">
            <a:off x="302824" y="4278371"/>
            <a:ext cx="491045" cy="509904"/>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5" name="Google Shape;1845;p29"/>
          <p:cNvGrpSpPr/>
          <p:nvPr/>
        </p:nvGrpSpPr>
        <p:grpSpPr>
          <a:xfrm rot="-420628">
            <a:off x="8466425" y="232794"/>
            <a:ext cx="466694" cy="613404"/>
            <a:chOff x="1391550" y="1144975"/>
            <a:chExt cx="545075" cy="716425"/>
          </a:xfrm>
        </p:grpSpPr>
        <p:sp>
          <p:nvSpPr>
            <p:cNvPr id="1846" name="Google Shape;1846;p29"/>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9"/>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9"/>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9"/>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9"/>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9"/>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9"/>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9"/>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9"/>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9"/>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9"/>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9"/>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9"/>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9"/>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0" name="Google Shape;1860;p29"/>
          <p:cNvGrpSpPr/>
          <p:nvPr/>
        </p:nvGrpSpPr>
        <p:grpSpPr>
          <a:xfrm rot="755532">
            <a:off x="8285341" y="4182683"/>
            <a:ext cx="673393" cy="781463"/>
            <a:chOff x="2038000" y="238125"/>
            <a:chExt cx="673425" cy="781500"/>
          </a:xfrm>
        </p:grpSpPr>
        <p:sp>
          <p:nvSpPr>
            <p:cNvPr id="1861" name="Google Shape;1861;p29"/>
            <p:cNvSpPr/>
            <p:nvPr/>
          </p:nvSpPr>
          <p:spPr>
            <a:xfrm>
              <a:off x="2038000" y="238125"/>
              <a:ext cx="673425" cy="781500"/>
            </a:xfrm>
            <a:custGeom>
              <a:avLst/>
              <a:gdLst/>
              <a:ahLst/>
              <a:cxnLst/>
              <a:rect l="l" t="t" r="r" b="b"/>
              <a:pathLst>
                <a:path w="26937" h="31260" extrusionOk="0">
                  <a:moveTo>
                    <a:pt x="5773" y="0"/>
                  </a:moveTo>
                  <a:lnTo>
                    <a:pt x="5512" y="48"/>
                  </a:lnTo>
                  <a:lnTo>
                    <a:pt x="5250" y="119"/>
                  </a:lnTo>
                  <a:lnTo>
                    <a:pt x="5013" y="190"/>
                  </a:lnTo>
                  <a:lnTo>
                    <a:pt x="4775" y="309"/>
                  </a:lnTo>
                  <a:lnTo>
                    <a:pt x="4562" y="451"/>
                  </a:lnTo>
                  <a:lnTo>
                    <a:pt x="4372" y="594"/>
                  </a:lnTo>
                  <a:lnTo>
                    <a:pt x="4181" y="760"/>
                  </a:lnTo>
                  <a:lnTo>
                    <a:pt x="3991" y="950"/>
                  </a:lnTo>
                  <a:lnTo>
                    <a:pt x="3849" y="1164"/>
                  </a:lnTo>
                  <a:lnTo>
                    <a:pt x="3706" y="1378"/>
                  </a:lnTo>
                  <a:lnTo>
                    <a:pt x="3611" y="1615"/>
                  </a:lnTo>
                  <a:lnTo>
                    <a:pt x="3516" y="1853"/>
                  </a:lnTo>
                  <a:lnTo>
                    <a:pt x="3445" y="2090"/>
                  </a:lnTo>
                  <a:lnTo>
                    <a:pt x="3398" y="2352"/>
                  </a:lnTo>
                  <a:lnTo>
                    <a:pt x="3374" y="2637"/>
                  </a:lnTo>
                  <a:lnTo>
                    <a:pt x="3398" y="2969"/>
                  </a:lnTo>
                  <a:lnTo>
                    <a:pt x="3469" y="3302"/>
                  </a:lnTo>
                  <a:lnTo>
                    <a:pt x="3184" y="3397"/>
                  </a:lnTo>
                  <a:lnTo>
                    <a:pt x="2780" y="3563"/>
                  </a:lnTo>
                  <a:lnTo>
                    <a:pt x="2376" y="3777"/>
                  </a:lnTo>
                  <a:lnTo>
                    <a:pt x="1996" y="4014"/>
                  </a:lnTo>
                  <a:lnTo>
                    <a:pt x="1640" y="4276"/>
                  </a:lnTo>
                  <a:lnTo>
                    <a:pt x="1331" y="4584"/>
                  </a:lnTo>
                  <a:lnTo>
                    <a:pt x="1046" y="4917"/>
                  </a:lnTo>
                  <a:lnTo>
                    <a:pt x="785" y="5273"/>
                  </a:lnTo>
                  <a:lnTo>
                    <a:pt x="571" y="5653"/>
                  </a:lnTo>
                  <a:lnTo>
                    <a:pt x="381" y="6057"/>
                  </a:lnTo>
                  <a:lnTo>
                    <a:pt x="238" y="6485"/>
                  </a:lnTo>
                  <a:lnTo>
                    <a:pt x="120" y="6912"/>
                  </a:lnTo>
                  <a:lnTo>
                    <a:pt x="48" y="7363"/>
                  </a:lnTo>
                  <a:lnTo>
                    <a:pt x="1" y="7839"/>
                  </a:lnTo>
                  <a:lnTo>
                    <a:pt x="1" y="8314"/>
                  </a:lnTo>
                  <a:lnTo>
                    <a:pt x="48" y="8789"/>
                  </a:lnTo>
                  <a:lnTo>
                    <a:pt x="143" y="9264"/>
                  </a:lnTo>
                  <a:lnTo>
                    <a:pt x="262" y="9668"/>
                  </a:lnTo>
                  <a:lnTo>
                    <a:pt x="381" y="10048"/>
                  </a:lnTo>
                  <a:lnTo>
                    <a:pt x="547" y="10428"/>
                  </a:lnTo>
                  <a:lnTo>
                    <a:pt x="737" y="10760"/>
                  </a:lnTo>
                  <a:lnTo>
                    <a:pt x="927" y="11116"/>
                  </a:lnTo>
                  <a:lnTo>
                    <a:pt x="1141" y="11425"/>
                  </a:lnTo>
                  <a:lnTo>
                    <a:pt x="1379" y="11734"/>
                  </a:lnTo>
                  <a:lnTo>
                    <a:pt x="1616" y="12043"/>
                  </a:lnTo>
                  <a:lnTo>
                    <a:pt x="1877" y="12304"/>
                  </a:lnTo>
                  <a:lnTo>
                    <a:pt x="2139" y="12589"/>
                  </a:lnTo>
                  <a:lnTo>
                    <a:pt x="2685" y="13088"/>
                  </a:lnTo>
                  <a:lnTo>
                    <a:pt x="3255" y="13539"/>
                  </a:lnTo>
                  <a:lnTo>
                    <a:pt x="3778" y="13943"/>
                  </a:lnTo>
                  <a:lnTo>
                    <a:pt x="4514" y="14442"/>
                  </a:lnTo>
                  <a:lnTo>
                    <a:pt x="5298" y="14893"/>
                  </a:lnTo>
                  <a:lnTo>
                    <a:pt x="6082" y="15321"/>
                  </a:lnTo>
                  <a:lnTo>
                    <a:pt x="6889" y="15725"/>
                  </a:lnTo>
                  <a:lnTo>
                    <a:pt x="7293" y="16223"/>
                  </a:lnTo>
                  <a:lnTo>
                    <a:pt x="7721" y="16675"/>
                  </a:lnTo>
                  <a:lnTo>
                    <a:pt x="8172" y="17102"/>
                  </a:lnTo>
                  <a:lnTo>
                    <a:pt x="8647" y="17482"/>
                  </a:lnTo>
                  <a:lnTo>
                    <a:pt x="9146" y="17839"/>
                  </a:lnTo>
                  <a:lnTo>
                    <a:pt x="9668" y="18171"/>
                  </a:lnTo>
                  <a:lnTo>
                    <a:pt x="10191" y="18432"/>
                  </a:lnTo>
                  <a:lnTo>
                    <a:pt x="10737" y="18670"/>
                  </a:lnTo>
                  <a:lnTo>
                    <a:pt x="10571" y="22304"/>
                  </a:lnTo>
                  <a:lnTo>
                    <a:pt x="10096" y="22423"/>
                  </a:lnTo>
                  <a:lnTo>
                    <a:pt x="9645" y="22613"/>
                  </a:lnTo>
                  <a:lnTo>
                    <a:pt x="9217" y="22827"/>
                  </a:lnTo>
                  <a:lnTo>
                    <a:pt x="8813" y="23112"/>
                  </a:lnTo>
                  <a:lnTo>
                    <a:pt x="8433" y="23421"/>
                  </a:lnTo>
                  <a:lnTo>
                    <a:pt x="8101" y="23753"/>
                  </a:lnTo>
                  <a:lnTo>
                    <a:pt x="7792" y="24133"/>
                  </a:lnTo>
                  <a:lnTo>
                    <a:pt x="7531" y="24537"/>
                  </a:lnTo>
                  <a:lnTo>
                    <a:pt x="7151" y="24537"/>
                  </a:lnTo>
                  <a:lnTo>
                    <a:pt x="6842" y="24561"/>
                  </a:lnTo>
                  <a:lnTo>
                    <a:pt x="6533" y="24608"/>
                  </a:lnTo>
                  <a:lnTo>
                    <a:pt x="6224" y="24679"/>
                  </a:lnTo>
                  <a:lnTo>
                    <a:pt x="5939" y="24775"/>
                  </a:lnTo>
                  <a:lnTo>
                    <a:pt x="5678" y="24917"/>
                  </a:lnTo>
                  <a:lnTo>
                    <a:pt x="5417" y="25060"/>
                  </a:lnTo>
                  <a:lnTo>
                    <a:pt x="5179" y="25250"/>
                  </a:lnTo>
                  <a:lnTo>
                    <a:pt x="4942" y="25440"/>
                  </a:lnTo>
                  <a:lnTo>
                    <a:pt x="4752" y="25677"/>
                  </a:lnTo>
                  <a:lnTo>
                    <a:pt x="4562" y="25915"/>
                  </a:lnTo>
                  <a:lnTo>
                    <a:pt x="4419" y="26176"/>
                  </a:lnTo>
                  <a:lnTo>
                    <a:pt x="4276" y="26437"/>
                  </a:lnTo>
                  <a:lnTo>
                    <a:pt x="4158" y="26722"/>
                  </a:lnTo>
                  <a:lnTo>
                    <a:pt x="4086" y="27031"/>
                  </a:lnTo>
                  <a:lnTo>
                    <a:pt x="4039" y="27340"/>
                  </a:lnTo>
                  <a:lnTo>
                    <a:pt x="4015" y="27649"/>
                  </a:lnTo>
                  <a:lnTo>
                    <a:pt x="4015" y="27696"/>
                  </a:lnTo>
                  <a:lnTo>
                    <a:pt x="4181" y="31093"/>
                  </a:lnTo>
                  <a:lnTo>
                    <a:pt x="23374" y="31259"/>
                  </a:lnTo>
                  <a:lnTo>
                    <a:pt x="23374" y="31259"/>
                  </a:lnTo>
                  <a:lnTo>
                    <a:pt x="23184" y="27744"/>
                  </a:lnTo>
                  <a:lnTo>
                    <a:pt x="23184" y="27435"/>
                  </a:lnTo>
                  <a:lnTo>
                    <a:pt x="23136" y="27126"/>
                  </a:lnTo>
                  <a:lnTo>
                    <a:pt x="23041" y="26841"/>
                  </a:lnTo>
                  <a:lnTo>
                    <a:pt x="22946" y="26556"/>
                  </a:lnTo>
                  <a:lnTo>
                    <a:pt x="22804" y="26271"/>
                  </a:lnTo>
                  <a:lnTo>
                    <a:pt x="22661" y="26033"/>
                  </a:lnTo>
                  <a:lnTo>
                    <a:pt x="22471" y="25796"/>
                  </a:lnTo>
                  <a:lnTo>
                    <a:pt x="22281" y="25558"/>
                  </a:lnTo>
                  <a:lnTo>
                    <a:pt x="22068" y="25368"/>
                  </a:lnTo>
                  <a:lnTo>
                    <a:pt x="21830" y="25178"/>
                  </a:lnTo>
                  <a:lnTo>
                    <a:pt x="21569" y="25036"/>
                  </a:lnTo>
                  <a:lnTo>
                    <a:pt x="21284" y="24893"/>
                  </a:lnTo>
                  <a:lnTo>
                    <a:pt x="20999" y="24798"/>
                  </a:lnTo>
                  <a:lnTo>
                    <a:pt x="20714" y="24703"/>
                  </a:lnTo>
                  <a:lnTo>
                    <a:pt x="20405" y="24656"/>
                  </a:lnTo>
                  <a:lnTo>
                    <a:pt x="20096" y="24656"/>
                  </a:lnTo>
                  <a:lnTo>
                    <a:pt x="19740" y="24632"/>
                  </a:lnTo>
                  <a:lnTo>
                    <a:pt x="19478" y="24228"/>
                  </a:lnTo>
                  <a:lnTo>
                    <a:pt x="19193" y="23848"/>
                  </a:lnTo>
                  <a:lnTo>
                    <a:pt x="18861" y="23492"/>
                  </a:lnTo>
                  <a:lnTo>
                    <a:pt x="18481" y="23183"/>
                  </a:lnTo>
                  <a:lnTo>
                    <a:pt x="18101" y="22898"/>
                  </a:lnTo>
                  <a:lnTo>
                    <a:pt x="17673" y="22684"/>
                  </a:lnTo>
                  <a:lnTo>
                    <a:pt x="17222" y="22494"/>
                  </a:lnTo>
                  <a:lnTo>
                    <a:pt x="16747" y="22352"/>
                  </a:lnTo>
                  <a:lnTo>
                    <a:pt x="16628" y="18717"/>
                  </a:lnTo>
                  <a:lnTo>
                    <a:pt x="17103" y="18527"/>
                  </a:lnTo>
                  <a:lnTo>
                    <a:pt x="17602" y="18290"/>
                  </a:lnTo>
                  <a:lnTo>
                    <a:pt x="18053" y="18029"/>
                  </a:lnTo>
                  <a:lnTo>
                    <a:pt x="18505" y="17744"/>
                  </a:lnTo>
                  <a:lnTo>
                    <a:pt x="18956" y="17411"/>
                  </a:lnTo>
                  <a:lnTo>
                    <a:pt x="19383" y="17055"/>
                  </a:lnTo>
                  <a:lnTo>
                    <a:pt x="19787" y="16675"/>
                  </a:lnTo>
                  <a:lnTo>
                    <a:pt x="20167" y="16271"/>
                  </a:lnTo>
                  <a:lnTo>
                    <a:pt x="20452" y="15915"/>
                  </a:lnTo>
                  <a:lnTo>
                    <a:pt x="20737" y="15558"/>
                  </a:lnTo>
                  <a:lnTo>
                    <a:pt x="21379" y="15321"/>
                  </a:lnTo>
                  <a:lnTo>
                    <a:pt x="22020" y="15059"/>
                  </a:lnTo>
                  <a:lnTo>
                    <a:pt x="22614" y="14751"/>
                  </a:lnTo>
                  <a:lnTo>
                    <a:pt x="23184" y="14394"/>
                  </a:lnTo>
                  <a:lnTo>
                    <a:pt x="23706" y="14014"/>
                  </a:lnTo>
                  <a:lnTo>
                    <a:pt x="24205" y="13587"/>
                  </a:lnTo>
                  <a:lnTo>
                    <a:pt x="24680" y="13135"/>
                  </a:lnTo>
                  <a:lnTo>
                    <a:pt x="25108" y="12660"/>
                  </a:lnTo>
                  <a:lnTo>
                    <a:pt x="25488" y="12138"/>
                  </a:lnTo>
                  <a:lnTo>
                    <a:pt x="25820" y="11615"/>
                  </a:lnTo>
                  <a:lnTo>
                    <a:pt x="26129" y="11045"/>
                  </a:lnTo>
                  <a:lnTo>
                    <a:pt x="26391" y="10475"/>
                  </a:lnTo>
                  <a:lnTo>
                    <a:pt x="26604" y="9881"/>
                  </a:lnTo>
                  <a:lnTo>
                    <a:pt x="26771" y="9264"/>
                  </a:lnTo>
                  <a:lnTo>
                    <a:pt x="26866" y="8622"/>
                  </a:lnTo>
                  <a:lnTo>
                    <a:pt x="26937" y="7981"/>
                  </a:lnTo>
                  <a:lnTo>
                    <a:pt x="26937" y="7482"/>
                  </a:lnTo>
                  <a:lnTo>
                    <a:pt x="26889" y="7007"/>
                  </a:lnTo>
                  <a:lnTo>
                    <a:pt x="26794" y="6532"/>
                  </a:lnTo>
                  <a:lnTo>
                    <a:pt x="26676" y="6081"/>
                  </a:lnTo>
                  <a:lnTo>
                    <a:pt x="26486" y="5629"/>
                  </a:lnTo>
                  <a:lnTo>
                    <a:pt x="26272" y="5226"/>
                  </a:lnTo>
                  <a:lnTo>
                    <a:pt x="26011" y="4846"/>
                  </a:lnTo>
                  <a:lnTo>
                    <a:pt x="25725" y="4513"/>
                  </a:lnTo>
                  <a:lnTo>
                    <a:pt x="25559" y="4347"/>
                  </a:lnTo>
                  <a:lnTo>
                    <a:pt x="25369" y="4181"/>
                  </a:lnTo>
                  <a:lnTo>
                    <a:pt x="24989" y="3896"/>
                  </a:lnTo>
                  <a:lnTo>
                    <a:pt x="24585" y="3682"/>
                  </a:lnTo>
                  <a:lnTo>
                    <a:pt x="24158" y="3492"/>
                  </a:lnTo>
                  <a:lnTo>
                    <a:pt x="24229" y="3159"/>
                  </a:lnTo>
                  <a:lnTo>
                    <a:pt x="24253" y="2803"/>
                  </a:lnTo>
                  <a:lnTo>
                    <a:pt x="24229" y="2542"/>
                  </a:lnTo>
                  <a:lnTo>
                    <a:pt x="24205" y="2257"/>
                  </a:lnTo>
                  <a:lnTo>
                    <a:pt x="24134" y="2019"/>
                  </a:lnTo>
                  <a:lnTo>
                    <a:pt x="24039" y="1758"/>
                  </a:lnTo>
                  <a:lnTo>
                    <a:pt x="23944" y="1544"/>
                  </a:lnTo>
                  <a:lnTo>
                    <a:pt x="23801" y="1306"/>
                  </a:lnTo>
                  <a:lnTo>
                    <a:pt x="23659" y="1116"/>
                  </a:lnTo>
                  <a:lnTo>
                    <a:pt x="23493" y="926"/>
                  </a:lnTo>
                  <a:lnTo>
                    <a:pt x="23303" y="736"/>
                  </a:lnTo>
                  <a:lnTo>
                    <a:pt x="23089" y="594"/>
                  </a:lnTo>
                  <a:lnTo>
                    <a:pt x="22875" y="451"/>
                  </a:lnTo>
                  <a:lnTo>
                    <a:pt x="22638" y="333"/>
                  </a:lnTo>
                  <a:lnTo>
                    <a:pt x="22400" y="238"/>
                  </a:lnTo>
                  <a:lnTo>
                    <a:pt x="22139" y="190"/>
                  </a:lnTo>
                  <a:lnTo>
                    <a:pt x="21877" y="143"/>
                  </a:lnTo>
                  <a:lnTo>
                    <a:pt x="21616" y="119"/>
                  </a:lnTo>
                  <a:lnTo>
                    <a:pt x="603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9"/>
            <p:cNvSpPr/>
            <p:nvPr/>
          </p:nvSpPr>
          <p:spPr>
            <a:xfrm>
              <a:off x="2336700" y="571850"/>
              <a:ext cx="83175" cy="329000"/>
            </a:xfrm>
            <a:custGeom>
              <a:avLst/>
              <a:gdLst/>
              <a:ahLst/>
              <a:cxnLst/>
              <a:rect l="l" t="t" r="r" b="b"/>
              <a:pathLst>
                <a:path w="3327" h="13160" extrusionOk="0">
                  <a:moveTo>
                    <a:pt x="690" y="0"/>
                  </a:moveTo>
                  <a:lnTo>
                    <a:pt x="428" y="5107"/>
                  </a:lnTo>
                  <a:lnTo>
                    <a:pt x="167" y="9905"/>
                  </a:lnTo>
                  <a:lnTo>
                    <a:pt x="24" y="12993"/>
                  </a:lnTo>
                  <a:lnTo>
                    <a:pt x="1" y="13136"/>
                  </a:lnTo>
                  <a:lnTo>
                    <a:pt x="3326" y="13159"/>
                  </a:lnTo>
                  <a:lnTo>
                    <a:pt x="3326" y="13017"/>
                  </a:lnTo>
                  <a:lnTo>
                    <a:pt x="3231" y="9929"/>
                  </a:lnTo>
                  <a:lnTo>
                    <a:pt x="3065" y="5131"/>
                  </a:lnTo>
                  <a:lnTo>
                    <a:pt x="2875" y="24"/>
                  </a:lnTo>
                  <a:lnTo>
                    <a:pt x="69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9"/>
            <p:cNvSpPr/>
            <p:nvPr/>
          </p:nvSpPr>
          <p:spPr>
            <a:xfrm>
              <a:off x="2337300" y="819475"/>
              <a:ext cx="82575" cy="77800"/>
            </a:xfrm>
            <a:custGeom>
              <a:avLst/>
              <a:gdLst/>
              <a:ahLst/>
              <a:cxnLst/>
              <a:rect l="l" t="t" r="r" b="b"/>
              <a:pathLst>
                <a:path w="3303" h="3112" extrusionOk="0">
                  <a:moveTo>
                    <a:pt x="143" y="0"/>
                  </a:moveTo>
                  <a:lnTo>
                    <a:pt x="0" y="3088"/>
                  </a:lnTo>
                  <a:lnTo>
                    <a:pt x="3302" y="3112"/>
                  </a:lnTo>
                  <a:lnTo>
                    <a:pt x="3207" y="24"/>
                  </a:lnTo>
                  <a:lnTo>
                    <a:pt x="1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9"/>
            <p:cNvSpPr/>
            <p:nvPr/>
          </p:nvSpPr>
          <p:spPr>
            <a:xfrm>
              <a:off x="2250600" y="833125"/>
              <a:ext cx="255375" cy="78425"/>
            </a:xfrm>
            <a:custGeom>
              <a:avLst/>
              <a:gdLst/>
              <a:ahLst/>
              <a:cxnLst/>
              <a:rect l="l" t="t" r="r" b="b"/>
              <a:pathLst>
                <a:path w="10215" h="3137" extrusionOk="0">
                  <a:moveTo>
                    <a:pt x="2803" y="1"/>
                  </a:moveTo>
                  <a:lnTo>
                    <a:pt x="2495" y="48"/>
                  </a:lnTo>
                  <a:lnTo>
                    <a:pt x="2210" y="119"/>
                  </a:lnTo>
                  <a:lnTo>
                    <a:pt x="1925" y="214"/>
                  </a:lnTo>
                  <a:lnTo>
                    <a:pt x="1639" y="357"/>
                  </a:lnTo>
                  <a:lnTo>
                    <a:pt x="1402" y="499"/>
                  </a:lnTo>
                  <a:lnTo>
                    <a:pt x="1141" y="689"/>
                  </a:lnTo>
                  <a:lnTo>
                    <a:pt x="927" y="879"/>
                  </a:lnTo>
                  <a:lnTo>
                    <a:pt x="737" y="1093"/>
                  </a:lnTo>
                  <a:lnTo>
                    <a:pt x="547" y="1331"/>
                  </a:lnTo>
                  <a:lnTo>
                    <a:pt x="404" y="1592"/>
                  </a:lnTo>
                  <a:lnTo>
                    <a:pt x="262" y="1853"/>
                  </a:lnTo>
                  <a:lnTo>
                    <a:pt x="167" y="2138"/>
                  </a:lnTo>
                  <a:lnTo>
                    <a:pt x="72" y="2423"/>
                  </a:lnTo>
                  <a:lnTo>
                    <a:pt x="24" y="2732"/>
                  </a:lnTo>
                  <a:lnTo>
                    <a:pt x="1" y="3041"/>
                  </a:lnTo>
                  <a:lnTo>
                    <a:pt x="10214" y="3136"/>
                  </a:lnTo>
                  <a:lnTo>
                    <a:pt x="10191" y="2827"/>
                  </a:lnTo>
                  <a:lnTo>
                    <a:pt x="10167" y="2518"/>
                  </a:lnTo>
                  <a:lnTo>
                    <a:pt x="10072" y="2210"/>
                  </a:lnTo>
                  <a:lnTo>
                    <a:pt x="9977" y="1925"/>
                  </a:lnTo>
                  <a:lnTo>
                    <a:pt x="9858" y="1663"/>
                  </a:lnTo>
                  <a:lnTo>
                    <a:pt x="9692" y="1402"/>
                  </a:lnTo>
                  <a:lnTo>
                    <a:pt x="9526" y="1165"/>
                  </a:lnTo>
                  <a:lnTo>
                    <a:pt x="9335" y="951"/>
                  </a:lnTo>
                  <a:lnTo>
                    <a:pt x="9122" y="737"/>
                  </a:lnTo>
                  <a:lnTo>
                    <a:pt x="8884" y="571"/>
                  </a:lnTo>
                  <a:lnTo>
                    <a:pt x="8623" y="404"/>
                  </a:lnTo>
                  <a:lnTo>
                    <a:pt x="8362" y="286"/>
                  </a:lnTo>
                  <a:lnTo>
                    <a:pt x="8077" y="167"/>
                  </a:lnTo>
                  <a:lnTo>
                    <a:pt x="7768" y="96"/>
                  </a:lnTo>
                  <a:lnTo>
                    <a:pt x="7459" y="48"/>
                  </a:lnTo>
                  <a:lnTo>
                    <a:pt x="7150" y="24"/>
                  </a:lnTo>
                  <a:lnTo>
                    <a:pt x="3112"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9"/>
            <p:cNvSpPr/>
            <p:nvPr/>
          </p:nvSpPr>
          <p:spPr>
            <a:xfrm>
              <a:off x="2347400" y="571850"/>
              <a:ext cx="65925" cy="131250"/>
            </a:xfrm>
            <a:custGeom>
              <a:avLst/>
              <a:gdLst/>
              <a:ahLst/>
              <a:cxnLst/>
              <a:rect l="l" t="t" r="r" b="b"/>
              <a:pathLst>
                <a:path w="2637" h="5250" extrusionOk="0">
                  <a:moveTo>
                    <a:pt x="262" y="0"/>
                  </a:moveTo>
                  <a:lnTo>
                    <a:pt x="0" y="5107"/>
                  </a:lnTo>
                  <a:lnTo>
                    <a:pt x="309" y="5178"/>
                  </a:lnTo>
                  <a:lnTo>
                    <a:pt x="642" y="5202"/>
                  </a:lnTo>
                  <a:lnTo>
                    <a:pt x="974" y="5250"/>
                  </a:lnTo>
                  <a:lnTo>
                    <a:pt x="1639" y="5250"/>
                  </a:lnTo>
                  <a:lnTo>
                    <a:pt x="1972" y="5226"/>
                  </a:lnTo>
                  <a:lnTo>
                    <a:pt x="2304" y="5178"/>
                  </a:lnTo>
                  <a:lnTo>
                    <a:pt x="2637" y="5131"/>
                  </a:lnTo>
                  <a:lnTo>
                    <a:pt x="2447" y="24"/>
                  </a:lnTo>
                  <a:lnTo>
                    <a:pt x="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9"/>
            <p:cNvSpPr/>
            <p:nvPr/>
          </p:nvSpPr>
          <p:spPr>
            <a:xfrm>
              <a:off x="2078400" y="298675"/>
              <a:ext cx="592650" cy="380675"/>
            </a:xfrm>
            <a:custGeom>
              <a:avLst/>
              <a:gdLst/>
              <a:ahLst/>
              <a:cxnLst/>
              <a:rect l="l" t="t" r="r" b="b"/>
              <a:pathLst>
                <a:path w="23706" h="15227" extrusionOk="0">
                  <a:moveTo>
                    <a:pt x="3302" y="4585"/>
                  </a:moveTo>
                  <a:lnTo>
                    <a:pt x="3444" y="4609"/>
                  </a:lnTo>
                  <a:lnTo>
                    <a:pt x="3587" y="4656"/>
                  </a:lnTo>
                  <a:lnTo>
                    <a:pt x="3896" y="4751"/>
                  </a:lnTo>
                  <a:lnTo>
                    <a:pt x="4181" y="4918"/>
                  </a:lnTo>
                  <a:lnTo>
                    <a:pt x="4466" y="5084"/>
                  </a:lnTo>
                  <a:lnTo>
                    <a:pt x="4727" y="5274"/>
                  </a:lnTo>
                  <a:lnTo>
                    <a:pt x="4727" y="6652"/>
                  </a:lnTo>
                  <a:lnTo>
                    <a:pt x="4727" y="7174"/>
                  </a:lnTo>
                  <a:lnTo>
                    <a:pt x="4775" y="7697"/>
                  </a:lnTo>
                  <a:lnTo>
                    <a:pt x="4846" y="8196"/>
                  </a:lnTo>
                  <a:lnTo>
                    <a:pt x="4917" y="8694"/>
                  </a:lnTo>
                  <a:lnTo>
                    <a:pt x="4418" y="8362"/>
                  </a:lnTo>
                  <a:lnTo>
                    <a:pt x="3943" y="7982"/>
                  </a:lnTo>
                  <a:lnTo>
                    <a:pt x="3492" y="7602"/>
                  </a:lnTo>
                  <a:lnTo>
                    <a:pt x="3088" y="7174"/>
                  </a:lnTo>
                  <a:lnTo>
                    <a:pt x="2898" y="6960"/>
                  </a:lnTo>
                  <a:lnTo>
                    <a:pt x="2684" y="6699"/>
                  </a:lnTo>
                  <a:lnTo>
                    <a:pt x="2518" y="6414"/>
                  </a:lnTo>
                  <a:lnTo>
                    <a:pt x="2375" y="6105"/>
                  </a:lnTo>
                  <a:lnTo>
                    <a:pt x="2328" y="5939"/>
                  </a:lnTo>
                  <a:lnTo>
                    <a:pt x="2280" y="5773"/>
                  </a:lnTo>
                  <a:lnTo>
                    <a:pt x="2257" y="5630"/>
                  </a:lnTo>
                  <a:lnTo>
                    <a:pt x="2257" y="5464"/>
                  </a:lnTo>
                  <a:lnTo>
                    <a:pt x="2280" y="5298"/>
                  </a:lnTo>
                  <a:lnTo>
                    <a:pt x="2328" y="5155"/>
                  </a:lnTo>
                  <a:lnTo>
                    <a:pt x="2399" y="5013"/>
                  </a:lnTo>
                  <a:lnTo>
                    <a:pt x="2494" y="4894"/>
                  </a:lnTo>
                  <a:lnTo>
                    <a:pt x="2613" y="4775"/>
                  </a:lnTo>
                  <a:lnTo>
                    <a:pt x="2732" y="4680"/>
                  </a:lnTo>
                  <a:lnTo>
                    <a:pt x="2874" y="4633"/>
                  </a:lnTo>
                  <a:lnTo>
                    <a:pt x="2993" y="4585"/>
                  </a:lnTo>
                  <a:close/>
                  <a:moveTo>
                    <a:pt x="21022" y="4704"/>
                  </a:moveTo>
                  <a:lnTo>
                    <a:pt x="21140" y="4728"/>
                  </a:lnTo>
                  <a:lnTo>
                    <a:pt x="21259" y="4775"/>
                  </a:lnTo>
                  <a:lnTo>
                    <a:pt x="21330" y="4870"/>
                  </a:lnTo>
                  <a:lnTo>
                    <a:pt x="21402" y="4965"/>
                  </a:lnTo>
                  <a:lnTo>
                    <a:pt x="21425" y="5084"/>
                  </a:lnTo>
                  <a:lnTo>
                    <a:pt x="21449" y="5227"/>
                  </a:lnTo>
                  <a:lnTo>
                    <a:pt x="21449" y="5393"/>
                  </a:lnTo>
                  <a:lnTo>
                    <a:pt x="21425" y="5725"/>
                  </a:lnTo>
                  <a:lnTo>
                    <a:pt x="21330" y="6058"/>
                  </a:lnTo>
                  <a:lnTo>
                    <a:pt x="21235" y="6390"/>
                  </a:lnTo>
                  <a:lnTo>
                    <a:pt x="21045" y="6865"/>
                  </a:lnTo>
                  <a:lnTo>
                    <a:pt x="20879" y="7174"/>
                  </a:lnTo>
                  <a:lnTo>
                    <a:pt x="20713" y="7436"/>
                  </a:lnTo>
                  <a:lnTo>
                    <a:pt x="20523" y="7721"/>
                  </a:lnTo>
                  <a:lnTo>
                    <a:pt x="20309" y="7958"/>
                  </a:lnTo>
                  <a:lnTo>
                    <a:pt x="20095" y="8196"/>
                  </a:lnTo>
                  <a:lnTo>
                    <a:pt x="19858" y="8409"/>
                  </a:lnTo>
                  <a:lnTo>
                    <a:pt x="19596" y="8623"/>
                  </a:lnTo>
                  <a:lnTo>
                    <a:pt x="19335" y="8789"/>
                  </a:lnTo>
                  <a:lnTo>
                    <a:pt x="19430" y="8314"/>
                  </a:lnTo>
                  <a:lnTo>
                    <a:pt x="19501" y="7816"/>
                  </a:lnTo>
                  <a:lnTo>
                    <a:pt x="19549" y="7293"/>
                  </a:lnTo>
                  <a:lnTo>
                    <a:pt x="19573" y="6770"/>
                  </a:lnTo>
                  <a:lnTo>
                    <a:pt x="19573" y="6010"/>
                  </a:lnTo>
                  <a:lnTo>
                    <a:pt x="19691" y="5797"/>
                  </a:lnTo>
                  <a:lnTo>
                    <a:pt x="19858" y="5559"/>
                  </a:lnTo>
                  <a:lnTo>
                    <a:pt x="20024" y="5322"/>
                  </a:lnTo>
                  <a:lnTo>
                    <a:pt x="20238" y="5108"/>
                  </a:lnTo>
                  <a:lnTo>
                    <a:pt x="20452" y="4918"/>
                  </a:lnTo>
                  <a:lnTo>
                    <a:pt x="20570" y="4846"/>
                  </a:lnTo>
                  <a:lnTo>
                    <a:pt x="20689" y="4775"/>
                  </a:lnTo>
                  <a:lnTo>
                    <a:pt x="20784" y="4728"/>
                  </a:lnTo>
                  <a:lnTo>
                    <a:pt x="20903" y="4704"/>
                  </a:lnTo>
                  <a:close/>
                  <a:moveTo>
                    <a:pt x="4775" y="1"/>
                  </a:moveTo>
                  <a:lnTo>
                    <a:pt x="4751" y="2661"/>
                  </a:lnTo>
                  <a:lnTo>
                    <a:pt x="4442" y="2542"/>
                  </a:lnTo>
                  <a:lnTo>
                    <a:pt x="4109" y="2447"/>
                  </a:lnTo>
                  <a:lnTo>
                    <a:pt x="3801" y="2376"/>
                  </a:lnTo>
                  <a:lnTo>
                    <a:pt x="3468" y="2329"/>
                  </a:lnTo>
                  <a:lnTo>
                    <a:pt x="3112" y="2305"/>
                  </a:lnTo>
                  <a:lnTo>
                    <a:pt x="2779" y="2329"/>
                  </a:lnTo>
                  <a:lnTo>
                    <a:pt x="2447" y="2400"/>
                  </a:lnTo>
                  <a:lnTo>
                    <a:pt x="2090" y="2495"/>
                  </a:lnTo>
                  <a:lnTo>
                    <a:pt x="1782" y="2614"/>
                  </a:lnTo>
                  <a:lnTo>
                    <a:pt x="1520" y="2756"/>
                  </a:lnTo>
                  <a:lnTo>
                    <a:pt x="1259" y="2922"/>
                  </a:lnTo>
                  <a:lnTo>
                    <a:pt x="1022" y="3112"/>
                  </a:lnTo>
                  <a:lnTo>
                    <a:pt x="808" y="3326"/>
                  </a:lnTo>
                  <a:lnTo>
                    <a:pt x="618" y="3564"/>
                  </a:lnTo>
                  <a:lnTo>
                    <a:pt x="475" y="3825"/>
                  </a:lnTo>
                  <a:lnTo>
                    <a:pt x="333" y="4086"/>
                  </a:lnTo>
                  <a:lnTo>
                    <a:pt x="214" y="4348"/>
                  </a:lnTo>
                  <a:lnTo>
                    <a:pt x="119" y="4633"/>
                  </a:lnTo>
                  <a:lnTo>
                    <a:pt x="48" y="4941"/>
                  </a:lnTo>
                  <a:lnTo>
                    <a:pt x="24" y="5250"/>
                  </a:lnTo>
                  <a:lnTo>
                    <a:pt x="0" y="5559"/>
                  </a:lnTo>
                  <a:lnTo>
                    <a:pt x="0" y="5868"/>
                  </a:lnTo>
                  <a:lnTo>
                    <a:pt x="24" y="6177"/>
                  </a:lnTo>
                  <a:lnTo>
                    <a:pt x="95" y="6462"/>
                  </a:lnTo>
                  <a:lnTo>
                    <a:pt x="166" y="6770"/>
                  </a:lnTo>
                  <a:lnTo>
                    <a:pt x="285" y="7055"/>
                  </a:lnTo>
                  <a:lnTo>
                    <a:pt x="404" y="7341"/>
                  </a:lnTo>
                  <a:lnTo>
                    <a:pt x="546" y="7602"/>
                  </a:lnTo>
                  <a:lnTo>
                    <a:pt x="689" y="7863"/>
                  </a:lnTo>
                  <a:lnTo>
                    <a:pt x="879" y="8124"/>
                  </a:lnTo>
                  <a:lnTo>
                    <a:pt x="1045" y="8362"/>
                  </a:lnTo>
                  <a:lnTo>
                    <a:pt x="1259" y="8599"/>
                  </a:lnTo>
                  <a:lnTo>
                    <a:pt x="1687" y="9051"/>
                  </a:lnTo>
                  <a:lnTo>
                    <a:pt x="2138" y="9455"/>
                  </a:lnTo>
                  <a:lnTo>
                    <a:pt x="2613" y="9835"/>
                  </a:lnTo>
                  <a:lnTo>
                    <a:pt x="3112" y="10215"/>
                  </a:lnTo>
                  <a:lnTo>
                    <a:pt x="3872" y="10713"/>
                  </a:lnTo>
                  <a:lnTo>
                    <a:pt x="4680" y="11189"/>
                  </a:lnTo>
                  <a:lnTo>
                    <a:pt x="5487" y="11616"/>
                  </a:lnTo>
                  <a:lnTo>
                    <a:pt x="6318" y="11996"/>
                  </a:lnTo>
                  <a:lnTo>
                    <a:pt x="6580" y="12352"/>
                  </a:lnTo>
                  <a:lnTo>
                    <a:pt x="6865" y="12709"/>
                  </a:lnTo>
                  <a:lnTo>
                    <a:pt x="7150" y="13018"/>
                  </a:lnTo>
                  <a:lnTo>
                    <a:pt x="7459" y="13326"/>
                  </a:lnTo>
                  <a:lnTo>
                    <a:pt x="7791" y="13611"/>
                  </a:lnTo>
                  <a:lnTo>
                    <a:pt x="8124" y="13873"/>
                  </a:lnTo>
                  <a:lnTo>
                    <a:pt x="8456" y="14110"/>
                  </a:lnTo>
                  <a:lnTo>
                    <a:pt x="8836" y="14348"/>
                  </a:lnTo>
                  <a:lnTo>
                    <a:pt x="9193" y="14538"/>
                  </a:lnTo>
                  <a:lnTo>
                    <a:pt x="9573" y="14704"/>
                  </a:lnTo>
                  <a:lnTo>
                    <a:pt x="9976" y="14870"/>
                  </a:lnTo>
                  <a:lnTo>
                    <a:pt x="10380" y="14989"/>
                  </a:lnTo>
                  <a:lnTo>
                    <a:pt x="10784" y="15084"/>
                  </a:lnTo>
                  <a:lnTo>
                    <a:pt x="11212" y="15155"/>
                  </a:lnTo>
                  <a:lnTo>
                    <a:pt x="11639" y="15203"/>
                  </a:lnTo>
                  <a:lnTo>
                    <a:pt x="12067" y="15227"/>
                  </a:lnTo>
                  <a:lnTo>
                    <a:pt x="12447" y="15227"/>
                  </a:lnTo>
                  <a:lnTo>
                    <a:pt x="12827" y="15179"/>
                  </a:lnTo>
                  <a:lnTo>
                    <a:pt x="13207" y="15132"/>
                  </a:lnTo>
                  <a:lnTo>
                    <a:pt x="13563" y="15060"/>
                  </a:lnTo>
                  <a:lnTo>
                    <a:pt x="13943" y="14965"/>
                  </a:lnTo>
                  <a:lnTo>
                    <a:pt x="14276" y="14870"/>
                  </a:lnTo>
                  <a:lnTo>
                    <a:pt x="14632" y="14728"/>
                  </a:lnTo>
                  <a:lnTo>
                    <a:pt x="14965" y="14585"/>
                  </a:lnTo>
                  <a:lnTo>
                    <a:pt x="15297" y="14419"/>
                  </a:lnTo>
                  <a:lnTo>
                    <a:pt x="15630" y="14229"/>
                  </a:lnTo>
                  <a:lnTo>
                    <a:pt x="15938" y="14015"/>
                  </a:lnTo>
                  <a:lnTo>
                    <a:pt x="16247" y="13801"/>
                  </a:lnTo>
                  <a:lnTo>
                    <a:pt x="16532" y="13564"/>
                  </a:lnTo>
                  <a:lnTo>
                    <a:pt x="16817" y="13326"/>
                  </a:lnTo>
                  <a:lnTo>
                    <a:pt x="17079" y="13065"/>
                  </a:lnTo>
                  <a:lnTo>
                    <a:pt x="17340" y="12780"/>
                  </a:lnTo>
                  <a:lnTo>
                    <a:pt x="17744" y="12281"/>
                  </a:lnTo>
                  <a:lnTo>
                    <a:pt x="18124" y="11735"/>
                  </a:lnTo>
                  <a:lnTo>
                    <a:pt x="18670" y="11592"/>
                  </a:lnTo>
                  <a:lnTo>
                    <a:pt x="19216" y="11402"/>
                  </a:lnTo>
                  <a:lnTo>
                    <a:pt x="19715" y="11165"/>
                  </a:lnTo>
                  <a:lnTo>
                    <a:pt x="20214" y="10903"/>
                  </a:lnTo>
                  <a:lnTo>
                    <a:pt x="20713" y="10618"/>
                  </a:lnTo>
                  <a:lnTo>
                    <a:pt x="21164" y="10286"/>
                  </a:lnTo>
                  <a:lnTo>
                    <a:pt x="21568" y="9930"/>
                  </a:lnTo>
                  <a:lnTo>
                    <a:pt x="21972" y="9550"/>
                  </a:lnTo>
                  <a:lnTo>
                    <a:pt x="22328" y="9122"/>
                  </a:lnTo>
                  <a:lnTo>
                    <a:pt x="22661" y="8671"/>
                  </a:lnTo>
                  <a:lnTo>
                    <a:pt x="22946" y="8219"/>
                  </a:lnTo>
                  <a:lnTo>
                    <a:pt x="23183" y="7721"/>
                  </a:lnTo>
                  <a:lnTo>
                    <a:pt x="23397" y="7174"/>
                  </a:lnTo>
                  <a:lnTo>
                    <a:pt x="23539" y="6628"/>
                  </a:lnTo>
                  <a:lnTo>
                    <a:pt x="23658" y="6058"/>
                  </a:lnTo>
                  <a:lnTo>
                    <a:pt x="23706" y="5464"/>
                  </a:lnTo>
                  <a:lnTo>
                    <a:pt x="23706" y="5179"/>
                  </a:lnTo>
                  <a:lnTo>
                    <a:pt x="23682" y="4870"/>
                  </a:lnTo>
                  <a:lnTo>
                    <a:pt x="23658" y="4609"/>
                  </a:lnTo>
                  <a:lnTo>
                    <a:pt x="23587" y="4324"/>
                  </a:lnTo>
                  <a:lnTo>
                    <a:pt x="23492" y="4063"/>
                  </a:lnTo>
                  <a:lnTo>
                    <a:pt x="23373" y="3801"/>
                  </a:lnTo>
                  <a:lnTo>
                    <a:pt x="23254" y="3564"/>
                  </a:lnTo>
                  <a:lnTo>
                    <a:pt x="23088" y="3350"/>
                  </a:lnTo>
                  <a:lnTo>
                    <a:pt x="22922" y="3160"/>
                  </a:lnTo>
                  <a:lnTo>
                    <a:pt x="22708" y="2970"/>
                  </a:lnTo>
                  <a:lnTo>
                    <a:pt x="22494" y="2827"/>
                  </a:lnTo>
                  <a:lnTo>
                    <a:pt x="22257" y="2685"/>
                  </a:lnTo>
                  <a:lnTo>
                    <a:pt x="21995" y="2590"/>
                  </a:lnTo>
                  <a:lnTo>
                    <a:pt x="21734" y="2495"/>
                  </a:lnTo>
                  <a:lnTo>
                    <a:pt x="21425" y="2447"/>
                  </a:lnTo>
                  <a:lnTo>
                    <a:pt x="21117" y="2424"/>
                  </a:lnTo>
                  <a:lnTo>
                    <a:pt x="20713" y="2447"/>
                  </a:lnTo>
                  <a:lnTo>
                    <a:pt x="20333" y="2542"/>
                  </a:lnTo>
                  <a:lnTo>
                    <a:pt x="19953" y="2661"/>
                  </a:lnTo>
                  <a:lnTo>
                    <a:pt x="19596" y="2804"/>
                  </a:lnTo>
                  <a:lnTo>
                    <a:pt x="19620" y="120"/>
                  </a:lnTo>
                  <a:lnTo>
                    <a:pt x="477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9"/>
            <p:cNvSpPr/>
            <p:nvPr/>
          </p:nvSpPr>
          <p:spPr>
            <a:xfrm>
              <a:off x="2197150" y="298675"/>
              <a:ext cx="371775" cy="52300"/>
            </a:xfrm>
            <a:custGeom>
              <a:avLst/>
              <a:gdLst/>
              <a:ahLst/>
              <a:cxnLst/>
              <a:rect l="l" t="t" r="r" b="b"/>
              <a:pathLst>
                <a:path w="14871" h="2092" extrusionOk="0">
                  <a:moveTo>
                    <a:pt x="25" y="1"/>
                  </a:moveTo>
                  <a:lnTo>
                    <a:pt x="1" y="1972"/>
                  </a:lnTo>
                  <a:lnTo>
                    <a:pt x="14846" y="2091"/>
                  </a:lnTo>
                  <a:lnTo>
                    <a:pt x="14870" y="120"/>
                  </a:lnTo>
                  <a:lnTo>
                    <a:pt x="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9"/>
            <p:cNvSpPr/>
            <p:nvPr/>
          </p:nvSpPr>
          <p:spPr>
            <a:xfrm>
              <a:off x="2162725" y="277900"/>
              <a:ext cx="441225" cy="55850"/>
            </a:xfrm>
            <a:custGeom>
              <a:avLst/>
              <a:gdLst/>
              <a:ahLst/>
              <a:cxnLst/>
              <a:rect l="l" t="t" r="r" b="b"/>
              <a:pathLst>
                <a:path w="17649" h="2234" extrusionOk="0">
                  <a:moveTo>
                    <a:pt x="1069" y="0"/>
                  </a:moveTo>
                  <a:lnTo>
                    <a:pt x="855" y="24"/>
                  </a:lnTo>
                  <a:lnTo>
                    <a:pt x="641" y="95"/>
                  </a:lnTo>
                  <a:lnTo>
                    <a:pt x="475" y="190"/>
                  </a:lnTo>
                  <a:lnTo>
                    <a:pt x="309" y="309"/>
                  </a:lnTo>
                  <a:lnTo>
                    <a:pt x="190" y="476"/>
                  </a:lnTo>
                  <a:lnTo>
                    <a:pt x="95" y="642"/>
                  </a:lnTo>
                  <a:lnTo>
                    <a:pt x="24" y="832"/>
                  </a:lnTo>
                  <a:lnTo>
                    <a:pt x="0" y="1046"/>
                  </a:lnTo>
                  <a:lnTo>
                    <a:pt x="24" y="1259"/>
                  </a:lnTo>
                  <a:lnTo>
                    <a:pt x="71" y="1473"/>
                  </a:lnTo>
                  <a:lnTo>
                    <a:pt x="166" y="1639"/>
                  </a:lnTo>
                  <a:lnTo>
                    <a:pt x="309" y="1806"/>
                  </a:lnTo>
                  <a:lnTo>
                    <a:pt x="451" y="1924"/>
                  </a:lnTo>
                  <a:lnTo>
                    <a:pt x="641" y="2019"/>
                  </a:lnTo>
                  <a:lnTo>
                    <a:pt x="831" y="2091"/>
                  </a:lnTo>
                  <a:lnTo>
                    <a:pt x="1045" y="2114"/>
                  </a:lnTo>
                  <a:lnTo>
                    <a:pt x="16580" y="2233"/>
                  </a:lnTo>
                  <a:lnTo>
                    <a:pt x="16793" y="2233"/>
                  </a:lnTo>
                  <a:lnTo>
                    <a:pt x="17007" y="2162"/>
                  </a:lnTo>
                  <a:lnTo>
                    <a:pt x="17174" y="2067"/>
                  </a:lnTo>
                  <a:lnTo>
                    <a:pt x="17340" y="1948"/>
                  </a:lnTo>
                  <a:lnTo>
                    <a:pt x="17459" y="1782"/>
                  </a:lnTo>
                  <a:lnTo>
                    <a:pt x="17577" y="1616"/>
                  </a:lnTo>
                  <a:lnTo>
                    <a:pt x="17625" y="1402"/>
                  </a:lnTo>
                  <a:lnTo>
                    <a:pt x="17649" y="1188"/>
                  </a:lnTo>
                  <a:lnTo>
                    <a:pt x="17625" y="974"/>
                  </a:lnTo>
                  <a:lnTo>
                    <a:pt x="17577" y="784"/>
                  </a:lnTo>
                  <a:lnTo>
                    <a:pt x="17482" y="618"/>
                  </a:lnTo>
                  <a:lnTo>
                    <a:pt x="17340" y="452"/>
                  </a:lnTo>
                  <a:lnTo>
                    <a:pt x="17197" y="309"/>
                  </a:lnTo>
                  <a:lnTo>
                    <a:pt x="17007" y="214"/>
                  </a:lnTo>
                  <a:lnTo>
                    <a:pt x="16817" y="167"/>
                  </a:lnTo>
                  <a:lnTo>
                    <a:pt x="16603" y="143"/>
                  </a:lnTo>
                  <a:lnTo>
                    <a:pt x="10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9"/>
            <p:cNvSpPr/>
            <p:nvPr/>
          </p:nvSpPr>
          <p:spPr>
            <a:xfrm>
              <a:off x="2178750" y="891925"/>
              <a:ext cx="401450" cy="87300"/>
            </a:xfrm>
            <a:custGeom>
              <a:avLst/>
              <a:gdLst/>
              <a:ahLst/>
              <a:cxnLst/>
              <a:rect l="l" t="t" r="r" b="b"/>
              <a:pathLst>
                <a:path w="16058" h="3492" extrusionOk="0">
                  <a:moveTo>
                    <a:pt x="1378" y="0"/>
                  </a:moveTo>
                  <a:lnTo>
                    <a:pt x="1236" y="24"/>
                  </a:lnTo>
                  <a:lnTo>
                    <a:pt x="1093" y="48"/>
                  </a:lnTo>
                  <a:lnTo>
                    <a:pt x="951" y="119"/>
                  </a:lnTo>
                  <a:lnTo>
                    <a:pt x="808" y="166"/>
                  </a:lnTo>
                  <a:lnTo>
                    <a:pt x="689" y="238"/>
                  </a:lnTo>
                  <a:lnTo>
                    <a:pt x="452" y="428"/>
                  </a:lnTo>
                  <a:lnTo>
                    <a:pt x="262" y="665"/>
                  </a:lnTo>
                  <a:lnTo>
                    <a:pt x="190" y="784"/>
                  </a:lnTo>
                  <a:lnTo>
                    <a:pt x="119" y="903"/>
                  </a:lnTo>
                  <a:lnTo>
                    <a:pt x="72" y="1045"/>
                  </a:lnTo>
                  <a:lnTo>
                    <a:pt x="24" y="1212"/>
                  </a:lnTo>
                  <a:lnTo>
                    <a:pt x="0" y="1354"/>
                  </a:lnTo>
                  <a:lnTo>
                    <a:pt x="0" y="1497"/>
                  </a:lnTo>
                  <a:lnTo>
                    <a:pt x="95" y="3349"/>
                  </a:lnTo>
                  <a:lnTo>
                    <a:pt x="16057" y="3492"/>
                  </a:lnTo>
                  <a:lnTo>
                    <a:pt x="16057" y="3492"/>
                  </a:lnTo>
                  <a:lnTo>
                    <a:pt x="15962" y="1639"/>
                  </a:lnTo>
                  <a:lnTo>
                    <a:pt x="15962" y="1473"/>
                  </a:lnTo>
                  <a:lnTo>
                    <a:pt x="15939" y="1330"/>
                  </a:lnTo>
                  <a:lnTo>
                    <a:pt x="15891" y="1188"/>
                  </a:lnTo>
                  <a:lnTo>
                    <a:pt x="15844" y="1045"/>
                  </a:lnTo>
                  <a:lnTo>
                    <a:pt x="15772" y="903"/>
                  </a:lnTo>
                  <a:lnTo>
                    <a:pt x="15701" y="784"/>
                  </a:lnTo>
                  <a:lnTo>
                    <a:pt x="15511" y="547"/>
                  </a:lnTo>
                  <a:lnTo>
                    <a:pt x="15297" y="356"/>
                  </a:lnTo>
                  <a:lnTo>
                    <a:pt x="15179" y="285"/>
                  </a:lnTo>
                  <a:lnTo>
                    <a:pt x="15036" y="214"/>
                  </a:lnTo>
                  <a:lnTo>
                    <a:pt x="14894" y="166"/>
                  </a:lnTo>
                  <a:lnTo>
                    <a:pt x="14751" y="143"/>
                  </a:lnTo>
                  <a:lnTo>
                    <a:pt x="14609" y="119"/>
                  </a:lnTo>
                  <a:lnTo>
                    <a:pt x="14442" y="95"/>
                  </a:lnTo>
                  <a:lnTo>
                    <a:pt x="154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7">
    <p:spTree>
      <p:nvGrpSpPr>
        <p:cNvPr id="1" name="Shape 1903"/>
        <p:cNvGrpSpPr/>
        <p:nvPr/>
      </p:nvGrpSpPr>
      <p:grpSpPr>
        <a:xfrm>
          <a:off x="0" y="0"/>
          <a:ext cx="0" cy="0"/>
          <a:chOff x="0" y="0"/>
          <a:chExt cx="0" cy="0"/>
        </a:xfrm>
      </p:grpSpPr>
      <p:grpSp>
        <p:nvGrpSpPr>
          <p:cNvPr id="1904" name="Google Shape;1904;p31"/>
          <p:cNvGrpSpPr/>
          <p:nvPr/>
        </p:nvGrpSpPr>
        <p:grpSpPr>
          <a:xfrm flipH="1">
            <a:off x="81249" y="3880339"/>
            <a:ext cx="3851452" cy="1263131"/>
            <a:chOff x="238125" y="548775"/>
            <a:chExt cx="2842400" cy="932200"/>
          </a:xfrm>
        </p:grpSpPr>
        <p:sp>
          <p:nvSpPr>
            <p:cNvPr id="1905" name="Google Shape;1905;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907" name="Google Shape;1907;p31"/>
          <p:cNvPicPr preferRelativeResize="0"/>
          <p:nvPr/>
        </p:nvPicPr>
        <p:blipFill>
          <a:blip r:embed="rId2">
            <a:alphaModFix/>
          </a:blip>
          <a:stretch>
            <a:fillRect/>
          </a:stretch>
        </p:blipFill>
        <p:spPr>
          <a:xfrm>
            <a:off x="-25" y="0"/>
            <a:ext cx="9144000" cy="5143500"/>
          </a:xfrm>
          <a:prstGeom prst="rect">
            <a:avLst/>
          </a:prstGeom>
          <a:noFill/>
          <a:ln>
            <a:noFill/>
          </a:ln>
        </p:spPr>
      </p:pic>
      <p:sp>
        <p:nvSpPr>
          <p:cNvPr id="1908" name="Google Shape;1908;p31"/>
          <p:cNvSpPr/>
          <p:nvPr/>
        </p:nvSpPr>
        <p:spPr>
          <a:xfrm rot="2700000" flipH="1">
            <a:off x="-444897" y="-1052681"/>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09" name="Google Shape;1909;p31"/>
          <p:cNvGrpSpPr/>
          <p:nvPr/>
        </p:nvGrpSpPr>
        <p:grpSpPr>
          <a:xfrm rot="-948958">
            <a:off x="277257" y="1739916"/>
            <a:ext cx="321314" cy="592814"/>
            <a:chOff x="1400150" y="238125"/>
            <a:chExt cx="388525" cy="716900"/>
          </a:xfrm>
        </p:grpSpPr>
        <p:sp>
          <p:nvSpPr>
            <p:cNvPr id="1910" name="Google Shape;1910;p31"/>
            <p:cNvSpPr/>
            <p:nvPr/>
          </p:nvSpPr>
          <p:spPr>
            <a:xfrm>
              <a:off x="1400150" y="238125"/>
              <a:ext cx="388525" cy="716900"/>
            </a:xfrm>
            <a:custGeom>
              <a:avLst/>
              <a:gdLst/>
              <a:ahLst/>
              <a:cxnLst/>
              <a:rect l="l" t="t" r="r" b="b"/>
              <a:pathLst>
                <a:path w="15541" h="28676" extrusionOk="0">
                  <a:moveTo>
                    <a:pt x="8591" y="0"/>
                  </a:moveTo>
                  <a:lnTo>
                    <a:pt x="8362" y="19"/>
                  </a:lnTo>
                  <a:lnTo>
                    <a:pt x="8133" y="38"/>
                  </a:lnTo>
                  <a:lnTo>
                    <a:pt x="7923" y="76"/>
                  </a:lnTo>
                  <a:lnTo>
                    <a:pt x="7694" y="115"/>
                  </a:lnTo>
                  <a:lnTo>
                    <a:pt x="7484" y="172"/>
                  </a:lnTo>
                  <a:lnTo>
                    <a:pt x="7255" y="248"/>
                  </a:lnTo>
                  <a:lnTo>
                    <a:pt x="7045" y="325"/>
                  </a:lnTo>
                  <a:lnTo>
                    <a:pt x="6778" y="458"/>
                  </a:lnTo>
                  <a:lnTo>
                    <a:pt x="6529" y="592"/>
                  </a:lnTo>
                  <a:lnTo>
                    <a:pt x="6300" y="745"/>
                  </a:lnTo>
                  <a:lnTo>
                    <a:pt x="6071" y="897"/>
                  </a:lnTo>
                  <a:lnTo>
                    <a:pt x="5861" y="1069"/>
                  </a:lnTo>
                  <a:lnTo>
                    <a:pt x="5670" y="1241"/>
                  </a:lnTo>
                  <a:lnTo>
                    <a:pt x="5479" y="1432"/>
                  </a:lnTo>
                  <a:lnTo>
                    <a:pt x="5307" y="1604"/>
                  </a:lnTo>
                  <a:lnTo>
                    <a:pt x="5002" y="1986"/>
                  </a:lnTo>
                  <a:lnTo>
                    <a:pt x="4735" y="2348"/>
                  </a:lnTo>
                  <a:lnTo>
                    <a:pt x="4506" y="2711"/>
                  </a:lnTo>
                  <a:lnTo>
                    <a:pt x="4296" y="3016"/>
                  </a:lnTo>
                  <a:lnTo>
                    <a:pt x="2768" y="5537"/>
                  </a:lnTo>
                  <a:lnTo>
                    <a:pt x="2024" y="6758"/>
                  </a:lnTo>
                  <a:lnTo>
                    <a:pt x="1814" y="7102"/>
                  </a:lnTo>
                  <a:lnTo>
                    <a:pt x="1585" y="7541"/>
                  </a:lnTo>
                  <a:lnTo>
                    <a:pt x="1470" y="7808"/>
                  </a:lnTo>
                  <a:lnTo>
                    <a:pt x="1375" y="8076"/>
                  </a:lnTo>
                  <a:lnTo>
                    <a:pt x="1279" y="8362"/>
                  </a:lnTo>
                  <a:lnTo>
                    <a:pt x="1203" y="8668"/>
                  </a:lnTo>
                  <a:lnTo>
                    <a:pt x="1165" y="8973"/>
                  </a:lnTo>
                  <a:lnTo>
                    <a:pt x="1146" y="9298"/>
                  </a:lnTo>
                  <a:lnTo>
                    <a:pt x="1184" y="9622"/>
                  </a:lnTo>
                  <a:lnTo>
                    <a:pt x="1241" y="9966"/>
                  </a:lnTo>
                  <a:lnTo>
                    <a:pt x="1298" y="10119"/>
                  </a:lnTo>
                  <a:lnTo>
                    <a:pt x="1356" y="10290"/>
                  </a:lnTo>
                  <a:lnTo>
                    <a:pt x="1432" y="10462"/>
                  </a:lnTo>
                  <a:lnTo>
                    <a:pt x="1527" y="10615"/>
                  </a:lnTo>
                  <a:lnTo>
                    <a:pt x="1623" y="10787"/>
                  </a:lnTo>
                  <a:lnTo>
                    <a:pt x="1756" y="10959"/>
                  </a:lnTo>
                  <a:lnTo>
                    <a:pt x="1890" y="11111"/>
                  </a:lnTo>
                  <a:lnTo>
                    <a:pt x="2043" y="11283"/>
                  </a:lnTo>
                  <a:lnTo>
                    <a:pt x="2310" y="11512"/>
                  </a:lnTo>
                  <a:lnTo>
                    <a:pt x="2616" y="11722"/>
                  </a:lnTo>
                  <a:lnTo>
                    <a:pt x="2921" y="11894"/>
                  </a:lnTo>
                  <a:lnTo>
                    <a:pt x="3227" y="12047"/>
                  </a:lnTo>
                  <a:lnTo>
                    <a:pt x="3570" y="12161"/>
                  </a:lnTo>
                  <a:lnTo>
                    <a:pt x="3895" y="12257"/>
                  </a:lnTo>
                  <a:lnTo>
                    <a:pt x="4238" y="12314"/>
                  </a:lnTo>
                  <a:lnTo>
                    <a:pt x="4563" y="12371"/>
                  </a:lnTo>
                  <a:lnTo>
                    <a:pt x="4047" y="16362"/>
                  </a:lnTo>
                  <a:lnTo>
                    <a:pt x="3551" y="20371"/>
                  </a:lnTo>
                  <a:lnTo>
                    <a:pt x="3112" y="20333"/>
                  </a:lnTo>
                  <a:lnTo>
                    <a:pt x="2845" y="20333"/>
                  </a:lnTo>
                  <a:lnTo>
                    <a:pt x="2577" y="20371"/>
                  </a:lnTo>
                  <a:lnTo>
                    <a:pt x="2329" y="20409"/>
                  </a:lnTo>
                  <a:lnTo>
                    <a:pt x="2062" y="20485"/>
                  </a:lnTo>
                  <a:lnTo>
                    <a:pt x="1833" y="20600"/>
                  </a:lnTo>
                  <a:lnTo>
                    <a:pt x="1604" y="20714"/>
                  </a:lnTo>
                  <a:lnTo>
                    <a:pt x="1375" y="20867"/>
                  </a:lnTo>
                  <a:lnTo>
                    <a:pt x="1184" y="21039"/>
                  </a:lnTo>
                  <a:lnTo>
                    <a:pt x="993" y="21211"/>
                  </a:lnTo>
                  <a:lnTo>
                    <a:pt x="821" y="21421"/>
                  </a:lnTo>
                  <a:lnTo>
                    <a:pt x="668" y="21650"/>
                  </a:lnTo>
                  <a:lnTo>
                    <a:pt x="535" y="21879"/>
                  </a:lnTo>
                  <a:lnTo>
                    <a:pt x="420" y="22146"/>
                  </a:lnTo>
                  <a:lnTo>
                    <a:pt x="344" y="22414"/>
                  </a:lnTo>
                  <a:lnTo>
                    <a:pt x="267" y="22681"/>
                  </a:lnTo>
                  <a:lnTo>
                    <a:pt x="229" y="22986"/>
                  </a:lnTo>
                  <a:lnTo>
                    <a:pt x="0" y="25316"/>
                  </a:lnTo>
                  <a:lnTo>
                    <a:pt x="0" y="25678"/>
                  </a:lnTo>
                  <a:lnTo>
                    <a:pt x="19" y="26022"/>
                  </a:lnTo>
                  <a:lnTo>
                    <a:pt x="95" y="26346"/>
                  </a:lnTo>
                  <a:lnTo>
                    <a:pt x="210" y="26652"/>
                  </a:lnTo>
                  <a:lnTo>
                    <a:pt x="344" y="26957"/>
                  </a:lnTo>
                  <a:lnTo>
                    <a:pt x="535" y="27225"/>
                  </a:lnTo>
                  <a:lnTo>
                    <a:pt x="764" y="27454"/>
                  </a:lnTo>
                  <a:lnTo>
                    <a:pt x="1012" y="27683"/>
                  </a:lnTo>
                  <a:lnTo>
                    <a:pt x="1203" y="27855"/>
                  </a:lnTo>
                  <a:lnTo>
                    <a:pt x="1413" y="28027"/>
                  </a:lnTo>
                  <a:lnTo>
                    <a:pt x="1623" y="28160"/>
                  </a:lnTo>
                  <a:lnTo>
                    <a:pt x="1871" y="28275"/>
                  </a:lnTo>
                  <a:lnTo>
                    <a:pt x="2119" y="28370"/>
                  </a:lnTo>
                  <a:lnTo>
                    <a:pt x="2367" y="28447"/>
                  </a:lnTo>
                  <a:lnTo>
                    <a:pt x="2635" y="28504"/>
                  </a:lnTo>
                  <a:lnTo>
                    <a:pt x="2902" y="28523"/>
                  </a:lnTo>
                  <a:lnTo>
                    <a:pt x="4467" y="28580"/>
                  </a:lnTo>
                  <a:lnTo>
                    <a:pt x="5976" y="28637"/>
                  </a:lnTo>
                  <a:lnTo>
                    <a:pt x="7408" y="28657"/>
                  </a:lnTo>
                  <a:lnTo>
                    <a:pt x="8801" y="28676"/>
                  </a:lnTo>
                  <a:lnTo>
                    <a:pt x="10023" y="28657"/>
                  </a:lnTo>
                  <a:lnTo>
                    <a:pt x="11207" y="28637"/>
                  </a:lnTo>
                  <a:lnTo>
                    <a:pt x="11550" y="28618"/>
                  </a:lnTo>
                  <a:lnTo>
                    <a:pt x="11951" y="28599"/>
                  </a:lnTo>
                  <a:lnTo>
                    <a:pt x="12410" y="28523"/>
                  </a:lnTo>
                  <a:lnTo>
                    <a:pt x="12658" y="28466"/>
                  </a:lnTo>
                  <a:lnTo>
                    <a:pt x="12906" y="28389"/>
                  </a:lnTo>
                  <a:lnTo>
                    <a:pt x="13154" y="28313"/>
                  </a:lnTo>
                  <a:lnTo>
                    <a:pt x="13402" y="28198"/>
                  </a:lnTo>
                  <a:lnTo>
                    <a:pt x="13631" y="28065"/>
                  </a:lnTo>
                  <a:lnTo>
                    <a:pt x="13880" y="27893"/>
                  </a:lnTo>
                  <a:lnTo>
                    <a:pt x="14109" y="27721"/>
                  </a:lnTo>
                  <a:lnTo>
                    <a:pt x="14319" y="27492"/>
                  </a:lnTo>
                  <a:lnTo>
                    <a:pt x="14529" y="27244"/>
                  </a:lnTo>
                  <a:lnTo>
                    <a:pt x="14720" y="26957"/>
                  </a:lnTo>
                  <a:lnTo>
                    <a:pt x="14872" y="26709"/>
                  </a:lnTo>
                  <a:lnTo>
                    <a:pt x="14987" y="26461"/>
                  </a:lnTo>
                  <a:lnTo>
                    <a:pt x="15101" y="26194"/>
                  </a:lnTo>
                  <a:lnTo>
                    <a:pt x="15197" y="25926"/>
                  </a:lnTo>
                  <a:lnTo>
                    <a:pt x="15292" y="25659"/>
                  </a:lnTo>
                  <a:lnTo>
                    <a:pt x="15350" y="25392"/>
                  </a:lnTo>
                  <a:lnTo>
                    <a:pt x="15464" y="24838"/>
                  </a:lnTo>
                  <a:lnTo>
                    <a:pt x="15521" y="24304"/>
                  </a:lnTo>
                  <a:lnTo>
                    <a:pt x="15541" y="23788"/>
                  </a:lnTo>
                  <a:lnTo>
                    <a:pt x="15541" y="23292"/>
                  </a:lnTo>
                  <a:lnTo>
                    <a:pt x="15521" y="22834"/>
                  </a:lnTo>
                  <a:lnTo>
                    <a:pt x="15483" y="22547"/>
                  </a:lnTo>
                  <a:lnTo>
                    <a:pt x="15445" y="22299"/>
                  </a:lnTo>
                  <a:lnTo>
                    <a:pt x="15369" y="22032"/>
                  </a:lnTo>
                  <a:lnTo>
                    <a:pt x="15273" y="21803"/>
                  </a:lnTo>
                  <a:lnTo>
                    <a:pt x="15159" y="21574"/>
                  </a:lnTo>
                  <a:lnTo>
                    <a:pt x="15025" y="21364"/>
                  </a:lnTo>
                  <a:lnTo>
                    <a:pt x="14872" y="21154"/>
                  </a:lnTo>
                  <a:lnTo>
                    <a:pt x="14701" y="20963"/>
                  </a:lnTo>
                  <a:lnTo>
                    <a:pt x="14510" y="20810"/>
                  </a:lnTo>
                  <a:lnTo>
                    <a:pt x="14319" y="20657"/>
                  </a:lnTo>
                  <a:lnTo>
                    <a:pt x="14109" y="20524"/>
                  </a:lnTo>
                  <a:lnTo>
                    <a:pt x="13880" y="20409"/>
                  </a:lnTo>
                  <a:lnTo>
                    <a:pt x="13631" y="20314"/>
                  </a:lnTo>
                  <a:lnTo>
                    <a:pt x="13383" y="20237"/>
                  </a:lnTo>
                  <a:lnTo>
                    <a:pt x="13116" y="20180"/>
                  </a:lnTo>
                  <a:lnTo>
                    <a:pt x="12849" y="20142"/>
                  </a:lnTo>
                  <a:lnTo>
                    <a:pt x="12810" y="20142"/>
                  </a:lnTo>
                  <a:lnTo>
                    <a:pt x="12772" y="19664"/>
                  </a:lnTo>
                  <a:lnTo>
                    <a:pt x="12734" y="19206"/>
                  </a:lnTo>
                  <a:lnTo>
                    <a:pt x="12677" y="17335"/>
                  </a:lnTo>
                  <a:lnTo>
                    <a:pt x="12639" y="15445"/>
                  </a:lnTo>
                  <a:lnTo>
                    <a:pt x="12639" y="13555"/>
                  </a:lnTo>
                  <a:lnTo>
                    <a:pt x="12639" y="11665"/>
                  </a:lnTo>
                  <a:lnTo>
                    <a:pt x="12677" y="9889"/>
                  </a:lnTo>
                  <a:lnTo>
                    <a:pt x="12753" y="8133"/>
                  </a:lnTo>
                  <a:lnTo>
                    <a:pt x="12772" y="7618"/>
                  </a:lnTo>
                  <a:lnTo>
                    <a:pt x="12810" y="7083"/>
                  </a:lnTo>
                  <a:lnTo>
                    <a:pt x="12868" y="6338"/>
                  </a:lnTo>
                  <a:lnTo>
                    <a:pt x="12906" y="5556"/>
                  </a:lnTo>
                  <a:lnTo>
                    <a:pt x="12906" y="5155"/>
                  </a:lnTo>
                  <a:lnTo>
                    <a:pt x="12887" y="4754"/>
                  </a:lnTo>
                  <a:lnTo>
                    <a:pt x="12868" y="4353"/>
                  </a:lnTo>
                  <a:lnTo>
                    <a:pt x="12810" y="3952"/>
                  </a:lnTo>
                  <a:lnTo>
                    <a:pt x="12753" y="3666"/>
                  </a:lnTo>
                  <a:lnTo>
                    <a:pt x="12696" y="3398"/>
                  </a:lnTo>
                  <a:lnTo>
                    <a:pt x="12620" y="3150"/>
                  </a:lnTo>
                  <a:lnTo>
                    <a:pt x="12524" y="2883"/>
                  </a:lnTo>
                  <a:lnTo>
                    <a:pt x="12429" y="2635"/>
                  </a:lnTo>
                  <a:lnTo>
                    <a:pt x="12295" y="2386"/>
                  </a:lnTo>
                  <a:lnTo>
                    <a:pt x="12161" y="2157"/>
                  </a:lnTo>
                  <a:lnTo>
                    <a:pt x="12028" y="1928"/>
                  </a:lnTo>
                  <a:lnTo>
                    <a:pt x="11875" y="1718"/>
                  </a:lnTo>
                  <a:lnTo>
                    <a:pt x="11703" y="1508"/>
                  </a:lnTo>
                  <a:lnTo>
                    <a:pt x="11531" y="1317"/>
                  </a:lnTo>
                  <a:lnTo>
                    <a:pt x="11340" y="1126"/>
                  </a:lnTo>
                  <a:lnTo>
                    <a:pt x="11150" y="955"/>
                  </a:lnTo>
                  <a:lnTo>
                    <a:pt x="10940" y="802"/>
                  </a:lnTo>
                  <a:lnTo>
                    <a:pt x="10730" y="649"/>
                  </a:lnTo>
                  <a:lnTo>
                    <a:pt x="10500" y="515"/>
                  </a:lnTo>
                  <a:lnTo>
                    <a:pt x="10290" y="401"/>
                  </a:lnTo>
                  <a:lnTo>
                    <a:pt x="10099" y="305"/>
                  </a:lnTo>
                  <a:lnTo>
                    <a:pt x="9889" y="229"/>
                  </a:lnTo>
                  <a:lnTo>
                    <a:pt x="9660" y="153"/>
                  </a:lnTo>
                  <a:lnTo>
                    <a:pt x="9450" y="115"/>
                  </a:lnTo>
                  <a:lnTo>
                    <a:pt x="9240" y="57"/>
                  </a:lnTo>
                  <a:lnTo>
                    <a:pt x="9030" y="38"/>
                  </a:lnTo>
                  <a:lnTo>
                    <a:pt x="8801" y="19"/>
                  </a:lnTo>
                  <a:lnTo>
                    <a:pt x="8591" y="0"/>
                  </a:lnTo>
                  <a:close/>
                </a:path>
              </a:pathLst>
            </a:custGeom>
            <a:solidFill>
              <a:schemeClr val="lt1"/>
            </a:solidFill>
            <a:ln>
              <a:noFill/>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31"/>
            <p:cNvSpPr/>
            <p:nvPr/>
          </p:nvSpPr>
          <p:spPr>
            <a:xfrm>
              <a:off x="1439275" y="277725"/>
              <a:ext cx="310275" cy="637700"/>
            </a:xfrm>
            <a:custGeom>
              <a:avLst/>
              <a:gdLst/>
              <a:ahLst/>
              <a:cxnLst/>
              <a:rect l="l" t="t" r="r" b="b"/>
              <a:pathLst>
                <a:path w="12411" h="25508" extrusionOk="0">
                  <a:moveTo>
                    <a:pt x="6931" y="1"/>
                  </a:moveTo>
                  <a:lnTo>
                    <a:pt x="6644" y="20"/>
                  </a:lnTo>
                  <a:lnTo>
                    <a:pt x="6377" y="96"/>
                  </a:lnTo>
                  <a:lnTo>
                    <a:pt x="6091" y="192"/>
                  </a:lnTo>
                  <a:lnTo>
                    <a:pt x="5919" y="268"/>
                  </a:lnTo>
                  <a:lnTo>
                    <a:pt x="5747" y="363"/>
                  </a:lnTo>
                  <a:lnTo>
                    <a:pt x="5594" y="459"/>
                  </a:lnTo>
                  <a:lnTo>
                    <a:pt x="5461" y="573"/>
                  </a:lnTo>
                  <a:lnTo>
                    <a:pt x="5174" y="802"/>
                  </a:lnTo>
                  <a:lnTo>
                    <a:pt x="4926" y="1070"/>
                  </a:lnTo>
                  <a:lnTo>
                    <a:pt x="4697" y="1356"/>
                  </a:lnTo>
                  <a:lnTo>
                    <a:pt x="4468" y="1642"/>
                  </a:lnTo>
                  <a:lnTo>
                    <a:pt x="4067" y="2273"/>
                  </a:lnTo>
                  <a:lnTo>
                    <a:pt x="3303" y="3513"/>
                  </a:lnTo>
                  <a:lnTo>
                    <a:pt x="3284" y="3571"/>
                  </a:lnTo>
                  <a:lnTo>
                    <a:pt x="1795" y="5995"/>
                  </a:lnTo>
                  <a:lnTo>
                    <a:pt x="1719" y="6110"/>
                  </a:lnTo>
                  <a:lnTo>
                    <a:pt x="1547" y="6434"/>
                  </a:lnTo>
                  <a:lnTo>
                    <a:pt x="1375" y="6759"/>
                  </a:lnTo>
                  <a:lnTo>
                    <a:pt x="1280" y="6988"/>
                  </a:lnTo>
                  <a:lnTo>
                    <a:pt x="1203" y="7236"/>
                  </a:lnTo>
                  <a:lnTo>
                    <a:pt x="1165" y="7465"/>
                  </a:lnTo>
                  <a:lnTo>
                    <a:pt x="1165" y="7695"/>
                  </a:lnTo>
                  <a:lnTo>
                    <a:pt x="1203" y="7924"/>
                  </a:lnTo>
                  <a:lnTo>
                    <a:pt x="1222" y="8038"/>
                  </a:lnTo>
                  <a:lnTo>
                    <a:pt x="1280" y="8153"/>
                  </a:lnTo>
                  <a:lnTo>
                    <a:pt x="1337" y="8248"/>
                  </a:lnTo>
                  <a:lnTo>
                    <a:pt x="1394" y="8363"/>
                  </a:lnTo>
                  <a:lnTo>
                    <a:pt x="1490" y="8477"/>
                  </a:lnTo>
                  <a:lnTo>
                    <a:pt x="1585" y="8573"/>
                  </a:lnTo>
                  <a:lnTo>
                    <a:pt x="1719" y="8687"/>
                  </a:lnTo>
                  <a:lnTo>
                    <a:pt x="1852" y="8802"/>
                  </a:lnTo>
                  <a:lnTo>
                    <a:pt x="2005" y="8878"/>
                  </a:lnTo>
                  <a:lnTo>
                    <a:pt x="2158" y="8974"/>
                  </a:lnTo>
                  <a:lnTo>
                    <a:pt x="2330" y="9031"/>
                  </a:lnTo>
                  <a:lnTo>
                    <a:pt x="2502" y="9088"/>
                  </a:lnTo>
                  <a:lnTo>
                    <a:pt x="2883" y="9184"/>
                  </a:lnTo>
                  <a:lnTo>
                    <a:pt x="3265" y="9241"/>
                  </a:lnTo>
                  <a:lnTo>
                    <a:pt x="3647" y="9279"/>
                  </a:lnTo>
                  <a:lnTo>
                    <a:pt x="4793" y="9279"/>
                  </a:lnTo>
                  <a:lnTo>
                    <a:pt x="4525" y="11322"/>
                  </a:lnTo>
                  <a:lnTo>
                    <a:pt x="4430" y="11914"/>
                  </a:lnTo>
                  <a:lnTo>
                    <a:pt x="4182" y="13861"/>
                  </a:lnTo>
                  <a:lnTo>
                    <a:pt x="3972" y="15427"/>
                  </a:lnTo>
                  <a:lnTo>
                    <a:pt x="3742" y="17240"/>
                  </a:lnTo>
                  <a:lnTo>
                    <a:pt x="3647" y="18157"/>
                  </a:lnTo>
                  <a:lnTo>
                    <a:pt x="3456" y="19799"/>
                  </a:lnTo>
                  <a:lnTo>
                    <a:pt x="3399" y="20276"/>
                  </a:lnTo>
                  <a:lnTo>
                    <a:pt x="2998" y="20314"/>
                  </a:lnTo>
                  <a:lnTo>
                    <a:pt x="2597" y="20371"/>
                  </a:lnTo>
                  <a:lnTo>
                    <a:pt x="2024" y="20352"/>
                  </a:lnTo>
                  <a:lnTo>
                    <a:pt x="1451" y="20333"/>
                  </a:lnTo>
                  <a:lnTo>
                    <a:pt x="1318" y="20314"/>
                  </a:lnTo>
                  <a:lnTo>
                    <a:pt x="1203" y="20333"/>
                  </a:lnTo>
                  <a:lnTo>
                    <a:pt x="1089" y="20371"/>
                  </a:lnTo>
                  <a:lnTo>
                    <a:pt x="974" y="20410"/>
                  </a:lnTo>
                  <a:lnTo>
                    <a:pt x="860" y="20467"/>
                  </a:lnTo>
                  <a:lnTo>
                    <a:pt x="764" y="20524"/>
                  </a:lnTo>
                  <a:lnTo>
                    <a:pt x="688" y="20601"/>
                  </a:lnTo>
                  <a:lnTo>
                    <a:pt x="592" y="20677"/>
                  </a:lnTo>
                  <a:lnTo>
                    <a:pt x="459" y="20868"/>
                  </a:lnTo>
                  <a:lnTo>
                    <a:pt x="344" y="21078"/>
                  </a:lnTo>
                  <a:lnTo>
                    <a:pt x="268" y="21307"/>
                  </a:lnTo>
                  <a:lnTo>
                    <a:pt x="230" y="21536"/>
                  </a:lnTo>
                  <a:lnTo>
                    <a:pt x="134" y="22567"/>
                  </a:lnTo>
                  <a:lnTo>
                    <a:pt x="134" y="22586"/>
                  </a:lnTo>
                  <a:lnTo>
                    <a:pt x="1" y="23884"/>
                  </a:lnTo>
                  <a:lnTo>
                    <a:pt x="1" y="24056"/>
                  </a:lnTo>
                  <a:lnTo>
                    <a:pt x="20" y="24228"/>
                  </a:lnTo>
                  <a:lnTo>
                    <a:pt x="58" y="24381"/>
                  </a:lnTo>
                  <a:lnTo>
                    <a:pt x="115" y="24514"/>
                  </a:lnTo>
                  <a:lnTo>
                    <a:pt x="191" y="24629"/>
                  </a:lnTo>
                  <a:lnTo>
                    <a:pt x="287" y="24743"/>
                  </a:lnTo>
                  <a:lnTo>
                    <a:pt x="382" y="24820"/>
                  </a:lnTo>
                  <a:lnTo>
                    <a:pt x="497" y="24896"/>
                  </a:lnTo>
                  <a:lnTo>
                    <a:pt x="650" y="25068"/>
                  </a:lnTo>
                  <a:lnTo>
                    <a:pt x="745" y="25144"/>
                  </a:lnTo>
                  <a:lnTo>
                    <a:pt x="841" y="25202"/>
                  </a:lnTo>
                  <a:lnTo>
                    <a:pt x="955" y="25278"/>
                  </a:lnTo>
                  <a:lnTo>
                    <a:pt x="1089" y="25316"/>
                  </a:lnTo>
                  <a:lnTo>
                    <a:pt x="1241" y="25354"/>
                  </a:lnTo>
                  <a:lnTo>
                    <a:pt x="1413" y="25373"/>
                  </a:lnTo>
                  <a:lnTo>
                    <a:pt x="2540" y="25412"/>
                  </a:lnTo>
                  <a:lnTo>
                    <a:pt x="3685" y="25450"/>
                  </a:lnTo>
                  <a:lnTo>
                    <a:pt x="5155" y="25488"/>
                  </a:lnTo>
                  <a:lnTo>
                    <a:pt x="6644" y="25507"/>
                  </a:lnTo>
                  <a:lnTo>
                    <a:pt x="8114" y="25507"/>
                  </a:lnTo>
                  <a:lnTo>
                    <a:pt x="9604" y="25488"/>
                  </a:lnTo>
                  <a:lnTo>
                    <a:pt x="9928" y="25469"/>
                  </a:lnTo>
                  <a:lnTo>
                    <a:pt x="10253" y="25450"/>
                  </a:lnTo>
                  <a:lnTo>
                    <a:pt x="10558" y="25393"/>
                  </a:lnTo>
                  <a:lnTo>
                    <a:pt x="10845" y="25316"/>
                  </a:lnTo>
                  <a:lnTo>
                    <a:pt x="10997" y="25278"/>
                  </a:lnTo>
                  <a:lnTo>
                    <a:pt x="11131" y="25202"/>
                  </a:lnTo>
                  <a:lnTo>
                    <a:pt x="11265" y="25144"/>
                  </a:lnTo>
                  <a:lnTo>
                    <a:pt x="11379" y="25049"/>
                  </a:lnTo>
                  <a:lnTo>
                    <a:pt x="11513" y="24953"/>
                  </a:lnTo>
                  <a:lnTo>
                    <a:pt x="11627" y="24839"/>
                  </a:lnTo>
                  <a:lnTo>
                    <a:pt x="11723" y="24705"/>
                  </a:lnTo>
                  <a:lnTo>
                    <a:pt x="11818" y="24552"/>
                  </a:lnTo>
                  <a:lnTo>
                    <a:pt x="11971" y="24285"/>
                  </a:lnTo>
                  <a:lnTo>
                    <a:pt x="12105" y="23980"/>
                  </a:lnTo>
                  <a:lnTo>
                    <a:pt x="12200" y="23655"/>
                  </a:lnTo>
                  <a:lnTo>
                    <a:pt x="12276" y="23331"/>
                  </a:lnTo>
                  <a:lnTo>
                    <a:pt x="12353" y="23006"/>
                  </a:lnTo>
                  <a:lnTo>
                    <a:pt x="12391" y="22662"/>
                  </a:lnTo>
                  <a:lnTo>
                    <a:pt x="12410" y="22319"/>
                  </a:lnTo>
                  <a:lnTo>
                    <a:pt x="12410" y="21975"/>
                  </a:lnTo>
                  <a:lnTo>
                    <a:pt x="12410" y="21651"/>
                  </a:lnTo>
                  <a:lnTo>
                    <a:pt x="12391" y="21345"/>
                  </a:lnTo>
                  <a:lnTo>
                    <a:pt x="12353" y="21097"/>
                  </a:lnTo>
                  <a:lnTo>
                    <a:pt x="12276" y="20868"/>
                  </a:lnTo>
                  <a:lnTo>
                    <a:pt x="12162" y="20677"/>
                  </a:lnTo>
                  <a:lnTo>
                    <a:pt x="12028" y="20486"/>
                  </a:lnTo>
                  <a:lnTo>
                    <a:pt x="11856" y="20352"/>
                  </a:lnTo>
                  <a:lnTo>
                    <a:pt x="11646" y="20238"/>
                  </a:lnTo>
                  <a:lnTo>
                    <a:pt x="11417" y="20161"/>
                  </a:lnTo>
                  <a:lnTo>
                    <a:pt x="11169" y="20123"/>
                  </a:lnTo>
                  <a:lnTo>
                    <a:pt x="10501" y="20085"/>
                  </a:lnTo>
                  <a:lnTo>
                    <a:pt x="9814" y="20047"/>
                  </a:lnTo>
                  <a:lnTo>
                    <a:pt x="9814" y="19970"/>
                  </a:lnTo>
                  <a:lnTo>
                    <a:pt x="9795" y="19856"/>
                  </a:lnTo>
                  <a:lnTo>
                    <a:pt x="9680" y="18730"/>
                  </a:lnTo>
                  <a:lnTo>
                    <a:pt x="9642" y="18195"/>
                  </a:lnTo>
                  <a:lnTo>
                    <a:pt x="9604" y="17699"/>
                  </a:lnTo>
                  <a:lnTo>
                    <a:pt x="9585" y="17298"/>
                  </a:lnTo>
                  <a:lnTo>
                    <a:pt x="9565" y="16610"/>
                  </a:lnTo>
                  <a:lnTo>
                    <a:pt x="9527" y="15312"/>
                  </a:lnTo>
                  <a:lnTo>
                    <a:pt x="9508" y="13995"/>
                  </a:lnTo>
                  <a:lnTo>
                    <a:pt x="9508" y="13861"/>
                  </a:lnTo>
                  <a:lnTo>
                    <a:pt x="9489" y="12582"/>
                  </a:lnTo>
                  <a:lnTo>
                    <a:pt x="9508" y="11322"/>
                  </a:lnTo>
                  <a:lnTo>
                    <a:pt x="9508" y="10596"/>
                  </a:lnTo>
                  <a:lnTo>
                    <a:pt x="9508" y="10062"/>
                  </a:lnTo>
                  <a:lnTo>
                    <a:pt x="9565" y="7962"/>
                  </a:lnTo>
                  <a:lnTo>
                    <a:pt x="9604" y="6492"/>
                  </a:lnTo>
                  <a:lnTo>
                    <a:pt x="9642" y="6053"/>
                  </a:lnTo>
                  <a:lnTo>
                    <a:pt x="9699" y="5289"/>
                  </a:lnTo>
                  <a:lnTo>
                    <a:pt x="9737" y="4525"/>
                  </a:lnTo>
                  <a:lnTo>
                    <a:pt x="9775" y="4010"/>
                  </a:lnTo>
                  <a:lnTo>
                    <a:pt x="9756" y="3513"/>
                  </a:lnTo>
                  <a:lnTo>
                    <a:pt x="9737" y="3055"/>
                  </a:lnTo>
                  <a:lnTo>
                    <a:pt x="9699" y="2597"/>
                  </a:lnTo>
                  <a:lnTo>
                    <a:pt x="9623" y="2273"/>
                  </a:lnTo>
                  <a:lnTo>
                    <a:pt x="9527" y="1948"/>
                  </a:lnTo>
                  <a:lnTo>
                    <a:pt x="9413" y="1681"/>
                  </a:lnTo>
                  <a:lnTo>
                    <a:pt x="9298" y="1452"/>
                  </a:lnTo>
                  <a:lnTo>
                    <a:pt x="9145" y="1222"/>
                  </a:lnTo>
                  <a:lnTo>
                    <a:pt x="8993" y="993"/>
                  </a:lnTo>
                  <a:lnTo>
                    <a:pt x="8802" y="802"/>
                  </a:lnTo>
                  <a:lnTo>
                    <a:pt x="8611" y="612"/>
                  </a:lnTo>
                  <a:lnTo>
                    <a:pt x="8401" y="459"/>
                  </a:lnTo>
                  <a:lnTo>
                    <a:pt x="8191" y="306"/>
                  </a:lnTo>
                  <a:lnTo>
                    <a:pt x="7962" y="192"/>
                  </a:lnTo>
                  <a:lnTo>
                    <a:pt x="7714" y="96"/>
                  </a:lnTo>
                  <a:lnTo>
                    <a:pt x="7465" y="39"/>
                  </a:lnTo>
                  <a:lnTo>
                    <a:pt x="719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31"/>
            <p:cNvSpPr/>
            <p:nvPr/>
          </p:nvSpPr>
          <p:spPr>
            <a:xfrm>
              <a:off x="1473650" y="326400"/>
              <a:ext cx="210025" cy="120325"/>
            </a:xfrm>
            <a:custGeom>
              <a:avLst/>
              <a:gdLst/>
              <a:ahLst/>
              <a:cxnLst/>
              <a:rect l="l" t="t" r="r" b="b"/>
              <a:pathLst>
                <a:path w="8401" h="4813" extrusionOk="0">
                  <a:moveTo>
                    <a:pt x="8152" y="1"/>
                  </a:moveTo>
                  <a:lnTo>
                    <a:pt x="6587" y="383"/>
                  </a:lnTo>
                  <a:lnTo>
                    <a:pt x="5021" y="765"/>
                  </a:lnTo>
                  <a:lnTo>
                    <a:pt x="3456" y="1185"/>
                  </a:lnTo>
                  <a:lnTo>
                    <a:pt x="1909" y="1624"/>
                  </a:lnTo>
                  <a:lnTo>
                    <a:pt x="420" y="4048"/>
                  </a:lnTo>
                  <a:lnTo>
                    <a:pt x="344" y="4163"/>
                  </a:lnTo>
                  <a:lnTo>
                    <a:pt x="172" y="4487"/>
                  </a:lnTo>
                  <a:lnTo>
                    <a:pt x="0" y="4812"/>
                  </a:lnTo>
                  <a:lnTo>
                    <a:pt x="2081" y="4220"/>
                  </a:lnTo>
                  <a:lnTo>
                    <a:pt x="4162" y="3628"/>
                  </a:lnTo>
                  <a:lnTo>
                    <a:pt x="6262" y="3094"/>
                  </a:lnTo>
                  <a:lnTo>
                    <a:pt x="8362" y="2578"/>
                  </a:lnTo>
                  <a:lnTo>
                    <a:pt x="8400" y="2063"/>
                  </a:lnTo>
                  <a:lnTo>
                    <a:pt x="8381" y="1566"/>
                  </a:lnTo>
                  <a:lnTo>
                    <a:pt x="8362" y="1108"/>
                  </a:lnTo>
                  <a:lnTo>
                    <a:pt x="8324" y="650"/>
                  </a:lnTo>
                  <a:lnTo>
                    <a:pt x="8248" y="326"/>
                  </a:lnTo>
                  <a:lnTo>
                    <a:pt x="81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31"/>
            <p:cNvSpPr/>
            <p:nvPr/>
          </p:nvSpPr>
          <p:spPr>
            <a:xfrm>
              <a:off x="1549050" y="476750"/>
              <a:ext cx="129375" cy="98825"/>
            </a:xfrm>
            <a:custGeom>
              <a:avLst/>
              <a:gdLst/>
              <a:ahLst/>
              <a:cxnLst/>
              <a:rect l="l" t="t" r="r" b="b"/>
              <a:pathLst>
                <a:path w="5175" h="3953" extrusionOk="0">
                  <a:moveTo>
                    <a:pt x="5174" y="1"/>
                  </a:moveTo>
                  <a:lnTo>
                    <a:pt x="3876" y="325"/>
                  </a:lnTo>
                  <a:lnTo>
                    <a:pt x="2578" y="650"/>
                  </a:lnTo>
                  <a:lnTo>
                    <a:pt x="1280" y="975"/>
                  </a:lnTo>
                  <a:lnTo>
                    <a:pt x="1" y="1318"/>
                  </a:lnTo>
                  <a:lnTo>
                    <a:pt x="402" y="1318"/>
                  </a:lnTo>
                  <a:lnTo>
                    <a:pt x="134" y="3361"/>
                  </a:lnTo>
                  <a:lnTo>
                    <a:pt x="39" y="3953"/>
                  </a:lnTo>
                  <a:lnTo>
                    <a:pt x="2578" y="3285"/>
                  </a:lnTo>
                  <a:lnTo>
                    <a:pt x="3838" y="2960"/>
                  </a:lnTo>
                  <a:lnTo>
                    <a:pt x="5117" y="2635"/>
                  </a:lnTo>
                  <a:lnTo>
                    <a:pt x="5117" y="2101"/>
                  </a:lnTo>
                  <a:lnTo>
                    <a:pt x="51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31"/>
            <p:cNvSpPr/>
            <p:nvPr/>
          </p:nvSpPr>
          <p:spPr>
            <a:xfrm>
              <a:off x="1530450" y="627575"/>
              <a:ext cx="147975" cy="104075"/>
            </a:xfrm>
            <a:custGeom>
              <a:avLst/>
              <a:gdLst/>
              <a:ahLst/>
              <a:cxnLst/>
              <a:rect l="l" t="t" r="r" b="b"/>
              <a:pathLst>
                <a:path w="5919" h="4163" extrusionOk="0">
                  <a:moveTo>
                    <a:pt x="5861" y="1"/>
                  </a:moveTo>
                  <a:lnTo>
                    <a:pt x="4467" y="344"/>
                  </a:lnTo>
                  <a:lnTo>
                    <a:pt x="3093" y="688"/>
                  </a:lnTo>
                  <a:lnTo>
                    <a:pt x="1699" y="1051"/>
                  </a:lnTo>
                  <a:lnTo>
                    <a:pt x="325" y="1433"/>
                  </a:lnTo>
                  <a:lnTo>
                    <a:pt x="95" y="3246"/>
                  </a:lnTo>
                  <a:lnTo>
                    <a:pt x="0" y="4163"/>
                  </a:lnTo>
                  <a:lnTo>
                    <a:pt x="0" y="4163"/>
                  </a:lnTo>
                  <a:lnTo>
                    <a:pt x="1470" y="3762"/>
                  </a:lnTo>
                  <a:lnTo>
                    <a:pt x="2940" y="3361"/>
                  </a:lnTo>
                  <a:lnTo>
                    <a:pt x="4429" y="2979"/>
                  </a:lnTo>
                  <a:lnTo>
                    <a:pt x="5918" y="2616"/>
                  </a:lnTo>
                  <a:lnTo>
                    <a:pt x="5880" y="1318"/>
                  </a:lnTo>
                  <a:lnTo>
                    <a:pt x="58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31"/>
            <p:cNvSpPr/>
            <p:nvPr/>
          </p:nvSpPr>
          <p:spPr>
            <a:xfrm>
              <a:off x="1439275" y="776975"/>
              <a:ext cx="310275" cy="127450"/>
            </a:xfrm>
            <a:custGeom>
              <a:avLst/>
              <a:gdLst/>
              <a:ahLst/>
              <a:cxnLst/>
              <a:rect l="l" t="t" r="r" b="b"/>
              <a:pathLst>
                <a:path w="12411" h="5098" extrusionOk="0">
                  <a:moveTo>
                    <a:pt x="9814" y="0"/>
                  </a:moveTo>
                  <a:lnTo>
                    <a:pt x="7370" y="592"/>
                  </a:lnTo>
                  <a:lnTo>
                    <a:pt x="4945" y="1222"/>
                  </a:lnTo>
                  <a:lnTo>
                    <a:pt x="2540" y="1891"/>
                  </a:lnTo>
                  <a:lnTo>
                    <a:pt x="134" y="2597"/>
                  </a:lnTo>
                  <a:lnTo>
                    <a:pt x="134" y="2616"/>
                  </a:lnTo>
                  <a:lnTo>
                    <a:pt x="1" y="3914"/>
                  </a:lnTo>
                  <a:lnTo>
                    <a:pt x="1" y="4086"/>
                  </a:lnTo>
                  <a:lnTo>
                    <a:pt x="20" y="4258"/>
                  </a:lnTo>
                  <a:lnTo>
                    <a:pt x="58" y="4411"/>
                  </a:lnTo>
                  <a:lnTo>
                    <a:pt x="115" y="4544"/>
                  </a:lnTo>
                  <a:lnTo>
                    <a:pt x="191" y="4659"/>
                  </a:lnTo>
                  <a:lnTo>
                    <a:pt x="287" y="4773"/>
                  </a:lnTo>
                  <a:lnTo>
                    <a:pt x="382" y="4850"/>
                  </a:lnTo>
                  <a:lnTo>
                    <a:pt x="497" y="4926"/>
                  </a:lnTo>
                  <a:lnTo>
                    <a:pt x="650" y="5098"/>
                  </a:lnTo>
                  <a:lnTo>
                    <a:pt x="2101" y="4659"/>
                  </a:lnTo>
                  <a:lnTo>
                    <a:pt x="3571" y="4239"/>
                  </a:lnTo>
                  <a:lnTo>
                    <a:pt x="5041" y="3838"/>
                  </a:lnTo>
                  <a:lnTo>
                    <a:pt x="6511" y="3437"/>
                  </a:lnTo>
                  <a:lnTo>
                    <a:pt x="7981" y="3055"/>
                  </a:lnTo>
                  <a:lnTo>
                    <a:pt x="9451" y="2692"/>
                  </a:lnTo>
                  <a:lnTo>
                    <a:pt x="10921" y="2349"/>
                  </a:lnTo>
                  <a:lnTo>
                    <a:pt x="12410" y="2005"/>
                  </a:lnTo>
                  <a:lnTo>
                    <a:pt x="12410" y="1681"/>
                  </a:lnTo>
                  <a:lnTo>
                    <a:pt x="12391" y="1375"/>
                  </a:lnTo>
                  <a:lnTo>
                    <a:pt x="12353" y="1127"/>
                  </a:lnTo>
                  <a:lnTo>
                    <a:pt x="12276" y="898"/>
                  </a:lnTo>
                  <a:lnTo>
                    <a:pt x="12162" y="707"/>
                  </a:lnTo>
                  <a:lnTo>
                    <a:pt x="12028" y="516"/>
                  </a:lnTo>
                  <a:lnTo>
                    <a:pt x="11856" y="382"/>
                  </a:lnTo>
                  <a:lnTo>
                    <a:pt x="11646" y="268"/>
                  </a:lnTo>
                  <a:lnTo>
                    <a:pt x="11417" y="191"/>
                  </a:lnTo>
                  <a:lnTo>
                    <a:pt x="11169" y="153"/>
                  </a:lnTo>
                  <a:lnTo>
                    <a:pt x="10501" y="115"/>
                  </a:lnTo>
                  <a:lnTo>
                    <a:pt x="9814" y="77"/>
                  </a:lnTo>
                  <a:lnTo>
                    <a:pt x="98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6" name="Google Shape;1916;p31"/>
          <p:cNvGrpSpPr/>
          <p:nvPr/>
        </p:nvGrpSpPr>
        <p:grpSpPr>
          <a:xfrm>
            <a:off x="277138" y="3880350"/>
            <a:ext cx="719750" cy="789225"/>
            <a:chOff x="641925" y="383000"/>
            <a:chExt cx="719750" cy="789225"/>
          </a:xfrm>
        </p:grpSpPr>
        <p:sp>
          <p:nvSpPr>
            <p:cNvPr id="1917" name="Google Shape;1917;p31"/>
            <p:cNvSpPr/>
            <p:nvPr/>
          </p:nvSpPr>
          <p:spPr>
            <a:xfrm>
              <a:off x="641925" y="383000"/>
              <a:ext cx="719750" cy="789225"/>
            </a:xfrm>
            <a:custGeom>
              <a:avLst/>
              <a:gdLst/>
              <a:ahLst/>
              <a:cxnLst/>
              <a:rect l="l" t="t" r="r" b="b"/>
              <a:pathLst>
                <a:path w="28790" h="31569" extrusionOk="0">
                  <a:moveTo>
                    <a:pt x="17031" y="1"/>
                  </a:moveTo>
                  <a:lnTo>
                    <a:pt x="16651" y="48"/>
                  </a:lnTo>
                  <a:lnTo>
                    <a:pt x="16271" y="143"/>
                  </a:lnTo>
                  <a:lnTo>
                    <a:pt x="10499" y="2091"/>
                  </a:lnTo>
                  <a:lnTo>
                    <a:pt x="10309" y="1996"/>
                  </a:lnTo>
                  <a:lnTo>
                    <a:pt x="10143" y="1925"/>
                  </a:lnTo>
                  <a:lnTo>
                    <a:pt x="9858" y="1830"/>
                  </a:lnTo>
                  <a:lnTo>
                    <a:pt x="9621" y="1782"/>
                  </a:lnTo>
                  <a:lnTo>
                    <a:pt x="9122" y="1782"/>
                  </a:lnTo>
                  <a:lnTo>
                    <a:pt x="8908" y="1806"/>
                  </a:lnTo>
                  <a:lnTo>
                    <a:pt x="8718" y="1830"/>
                  </a:lnTo>
                  <a:lnTo>
                    <a:pt x="8409" y="1901"/>
                  </a:lnTo>
                  <a:lnTo>
                    <a:pt x="7910" y="2044"/>
                  </a:lnTo>
                  <a:lnTo>
                    <a:pt x="7412" y="2210"/>
                  </a:lnTo>
                  <a:lnTo>
                    <a:pt x="6794" y="2424"/>
                  </a:lnTo>
                  <a:lnTo>
                    <a:pt x="6200" y="2685"/>
                  </a:lnTo>
                  <a:lnTo>
                    <a:pt x="5630" y="2946"/>
                  </a:lnTo>
                  <a:lnTo>
                    <a:pt x="5084" y="3231"/>
                  </a:lnTo>
                  <a:lnTo>
                    <a:pt x="4870" y="3374"/>
                  </a:lnTo>
                  <a:lnTo>
                    <a:pt x="4680" y="3516"/>
                  </a:lnTo>
                  <a:lnTo>
                    <a:pt x="4466" y="3659"/>
                  </a:lnTo>
                  <a:lnTo>
                    <a:pt x="4252" y="3873"/>
                  </a:lnTo>
                  <a:lnTo>
                    <a:pt x="4086" y="4063"/>
                  </a:lnTo>
                  <a:lnTo>
                    <a:pt x="3920" y="4300"/>
                  </a:lnTo>
                  <a:lnTo>
                    <a:pt x="1925" y="4989"/>
                  </a:lnTo>
                  <a:lnTo>
                    <a:pt x="1663" y="5084"/>
                  </a:lnTo>
                  <a:lnTo>
                    <a:pt x="1402" y="5203"/>
                  </a:lnTo>
                  <a:lnTo>
                    <a:pt x="1164" y="5369"/>
                  </a:lnTo>
                  <a:lnTo>
                    <a:pt x="974" y="5535"/>
                  </a:lnTo>
                  <a:lnTo>
                    <a:pt x="761" y="5702"/>
                  </a:lnTo>
                  <a:lnTo>
                    <a:pt x="594" y="5915"/>
                  </a:lnTo>
                  <a:lnTo>
                    <a:pt x="452" y="6129"/>
                  </a:lnTo>
                  <a:lnTo>
                    <a:pt x="309" y="6367"/>
                  </a:lnTo>
                  <a:lnTo>
                    <a:pt x="191" y="6604"/>
                  </a:lnTo>
                  <a:lnTo>
                    <a:pt x="119" y="6842"/>
                  </a:lnTo>
                  <a:lnTo>
                    <a:pt x="48" y="7103"/>
                  </a:lnTo>
                  <a:lnTo>
                    <a:pt x="1" y="7388"/>
                  </a:lnTo>
                  <a:lnTo>
                    <a:pt x="1" y="7649"/>
                  </a:lnTo>
                  <a:lnTo>
                    <a:pt x="1" y="7911"/>
                  </a:lnTo>
                  <a:lnTo>
                    <a:pt x="48" y="8196"/>
                  </a:lnTo>
                  <a:lnTo>
                    <a:pt x="96" y="8481"/>
                  </a:lnTo>
                  <a:lnTo>
                    <a:pt x="167" y="8718"/>
                  </a:lnTo>
                  <a:lnTo>
                    <a:pt x="6889" y="28718"/>
                  </a:lnTo>
                  <a:lnTo>
                    <a:pt x="7507" y="30500"/>
                  </a:lnTo>
                  <a:lnTo>
                    <a:pt x="7934" y="30357"/>
                  </a:lnTo>
                  <a:lnTo>
                    <a:pt x="7958" y="30381"/>
                  </a:lnTo>
                  <a:lnTo>
                    <a:pt x="8053" y="30476"/>
                  </a:lnTo>
                  <a:lnTo>
                    <a:pt x="8290" y="30690"/>
                  </a:lnTo>
                  <a:lnTo>
                    <a:pt x="8385" y="30761"/>
                  </a:lnTo>
                  <a:lnTo>
                    <a:pt x="8623" y="30904"/>
                  </a:lnTo>
                  <a:lnTo>
                    <a:pt x="8718" y="30975"/>
                  </a:lnTo>
                  <a:lnTo>
                    <a:pt x="8908" y="31070"/>
                  </a:lnTo>
                  <a:lnTo>
                    <a:pt x="9003" y="31141"/>
                  </a:lnTo>
                  <a:lnTo>
                    <a:pt x="9074" y="31165"/>
                  </a:lnTo>
                  <a:lnTo>
                    <a:pt x="9122" y="31189"/>
                  </a:lnTo>
                  <a:lnTo>
                    <a:pt x="9312" y="31260"/>
                  </a:lnTo>
                  <a:lnTo>
                    <a:pt x="9454" y="31331"/>
                  </a:lnTo>
                  <a:lnTo>
                    <a:pt x="9621" y="31379"/>
                  </a:lnTo>
                  <a:lnTo>
                    <a:pt x="10119" y="29740"/>
                  </a:lnTo>
                  <a:lnTo>
                    <a:pt x="9668" y="31379"/>
                  </a:lnTo>
                  <a:lnTo>
                    <a:pt x="9716" y="31402"/>
                  </a:lnTo>
                  <a:lnTo>
                    <a:pt x="9763" y="31426"/>
                  </a:lnTo>
                  <a:lnTo>
                    <a:pt x="10143" y="31497"/>
                  </a:lnTo>
                  <a:lnTo>
                    <a:pt x="10238" y="31521"/>
                  </a:lnTo>
                  <a:lnTo>
                    <a:pt x="10499" y="31545"/>
                  </a:lnTo>
                  <a:lnTo>
                    <a:pt x="10666" y="31569"/>
                  </a:lnTo>
                  <a:lnTo>
                    <a:pt x="11046" y="31569"/>
                  </a:lnTo>
                  <a:lnTo>
                    <a:pt x="11283" y="31545"/>
                  </a:lnTo>
                  <a:lnTo>
                    <a:pt x="11426" y="31521"/>
                  </a:lnTo>
                  <a:lnTo>
                    <a:pt x="11687" y="31497"/>
                  </a:lnTo>
                  <a:lnTo>
                    <a:pt x="11806" y="31450"/>
                  </a:lnTo>
                  <a:lnTo>
                    <a:pt x="11853" y="31450"/>
                  </a:lnTo>
                  <a:lnTo>
                    <a:pt x="12210" y="31355"/>
                  </a:lnTo>
                  <a:lnTo>
                    <a:pt x="26960" y="26390"/>
                  </a:lnTo>
                  <a:lnTo>
                    <a:pt x="27198" y="26295"/>
                  </a:lnTo>
                  <a:lnTo>
                    <a:pt x="27459" y="26153"/>
                  </a:lnTo>
                  <a:lnTo>
                    <a:pt x="27673" y="26010"/>
                  </a:lnTo>
                  <a:lnTo>
                    <a:pt x="27887" y="25844"/>
                  </a:lnTo>
                  <a:lnTo>
                    <a:pt x="28077" y="25678"/>
                  </a:lnTo>
                  <a:lnTo>
                    <a:pt x="28243" y="25464"/>
                  </a:lnTo>
                  <a:lnTo>
                    <a:pt x="28385" y="25250"/>
                  </a:lnTo>
                  <a:lnTo>
                    <a:pt x="28504" y="25037"/>
                  </a:lnTo>
                  <a:lnTo>
                    <a:pt x="28623" y="24775"/>
                  </a:lnTo>
                  <a:lnTo>
                    <a:pt x="28694" y="24538"/>
                  </a:lnTo>
                  <a:lnTo>
                    <a:pt x="28765" y="24276"/>
                  </a:lnTo>
                  <a:lnTo>
                    <a:pt x="28789" y="24015"/>
                  </a:lnTo>
                  <a:lnTo>
                    <a:pt x="28789" y="23754"/>
                  </a:lnTo>
                  <a:lnTo>
                    <a:pt x="28765" y="23493"/>
                  </a:lnTo>
                  <a:lnTo>
                    <a:pt x="28718" y="23231"/>
                  </a:lnTo>
                  <a:lnTo>
                    <a:pt x="28647" y="22946"/>
                  </a:lnTo>
                  <a:lnTo>
                    <a:pt x="21948" y="3017"/>
                  </a:lnTo>
                  <a:lnTo>
                    <a:pt x="21877" y="2804"/>
                  </a:lnTo>
                  <a:lnTo>
                    <a:pt x="21782" y="2614"/>
                  </a:lnTo>
                  <a:lnTo>
                    <a:pt x="21687" y="2447"/>
                  </a:lnTo>
                  <a:lnTo>
                    <a:pt x="21568" y="2257"/>
                  </a:lnTo>
                  <a:lnTo>
                    <a:pt x="21426" y="2115"/>
                  </a:lnTo>
                  <a:lnTo>
                    <a:pt x="21283" y="1949"/>
                  </a:lnTo>
                  <a:lnTo>
                    <a:pt x="21141" y="1830"/>
                  </a:lnTo>
                  <a:lnTo>
                    <a:pt x="20974" y="1687"/>
                  </a:lnTo>
                  <a:lnTo>
                    <a:pt x="20808" y="1568"/>
                  </a:lnTo>
                  <a:lnTo>
                    <a:pt x="20642" y="1473"/>
                  </a:lnTo>
                  <a:lnTo>
                    <a:pt x="20452" y="1402"/>
                  </a:lnTo>
                  <a:lnTo>
                    <a:pt x="20262" y="1307"/>
                  </a:lnTo>
                  <a:lnTo>
                    <a:pt x="20072" y="1260"/>
                  </a:lnTo>
                  <a:lnTo>
                    <a:pt x="19882" y="1212"/>
                  </a:lnTo>
                  <a:lnTo>
                    <a:pt x="19668" y="1188"/>
                  </a:lnTo>
                  <a:lnTo>
                    <a:pt x="19454" y="1165"/>
                  </a:lnTo>
                  <a:lnTo>
                    <a:pt x="19288" y="975"/>
                  </a:lnTo>
                  <a:lnTo>
                    <a:pt x="19122" y="785"/>
                  </a:lnTo>
                  <a:lnTo>
                    <a:pt x="18813" y="523"/>
                  </a:lnTo>
                  <a:lnTo>
                    <a:pt x="18480" y="333"/>
                  </a:lnTo>
                  <a:lnTo>
                    <a:pt x="18148" y="167"/>
                  </a:lnTo>
                  <a:lnTo>
                    <a:pt x="17792" y="72"/>
                  </a:lnTo>
                  <a:lnTo>
                    <a:pt x="17412" y="25"/>
                  </a:lnTo>
                  <a:lnTo>
                    <a:pt x="17031"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31"/>
            <p:cNvSpPr/>
            <p:nvPr/>
          </p:nvSpPr>
          <p:spPr>
            <a:xfrm>
              <a:off x="729825" y="454850"/>
              <a:ext cx="589100" cy="669275"/>
            </a:xfrm>
            <a:custGeom>
              <a:avLst/>
              <a:gdLst/>
              <a:ahLst/>
              <a:cxnLst/>
              <a:rect l="l" t="t" r="r" b="b"/>
              <a:pathLst>
                <a:path w="23564" h="26771" extrusionOk="0">
                  <a:moveTo>
                    <a:pt x="15748" y="1"/>
                  </a:moveTo>
                  <a:lnTo>
                    <a:pt x="15534" y="48"/>
                  </a:lnTo>
                  <a:lnTo>
                    <a:pt x="0" y="5274"/>
                  </a:lnTo>
                  <a:lnTo>
                    <a:pt x="6461" y="24514"/>
                  </a:lnTo>
                  <a:lnTo>
                    <a:pt x="6508" y="24490"/>
                  </a:lnTo>
                  <a:lnTo>
                    <a:pt x="6556" y="24704"/>
                  </a:lnTo>
                  <a:lnTo>
                    <a:pt x="6603" y="24918"/>
                  </a:lnTo>
                  <a:lnTo>
                    <a:pt x="6936" y="25916"/>
                  </a:lnTo>
                  <a:lnTo>
                    <a:pt x="7055" y="26153"/>
                  </a:lnTo>
                  <a:lnTo>
                    <a:pt x="7197" y="26343"/>
                  </a:lnTo>
                  <a:lnTo>
                    <a:pt x="7387" y="26509"/>
                  </a:lnTo>
                  <a:lnTo>
                    <a:pt x="7601" y="26652"/>
                  </a:lnTo>
                  <a:lnTo>
                    <a:pt x="7839" y="26723"/>
                  </a:lnTo>
                  <a:lnTo>
                    <a:pt x="8100" y="26771"/>
                  </a:lnTo>
                  <a:lnTo>
                    <a:pt x="8361" y="26747"/>
                  </a:lnTo>
                  <a:lnTo>
                    <a:pt x="8646" y="26699"/>
                  </a:lnTo>
                  <a:lnTo>
                    <a:pt x="22898" y="21901"/>
                  </a:lnTo>
                  <a:lnTo>
                    <a:pt x="23088" y="21806"/>
                  </a:lnTo>
                  <a:lnTo>
                    <a:pt x="23230" y="21711"/>
                  </a:lnTo>
                  <a:lnTo>
                    <a:pt x="23373" y="21569"/>
                  </a:lnTo>
                  <a:lnTo>
                    <a:pt x="23468" y="21402"/>
                  </a:lnTo>
                  <a:lnTo>
                    <a:pt x="23539" y="21212"/>
                  </a:lnTo>
                  <a:lnTo>
                    <a:pt x="23563" y="21022"/>
                  </a:lnTo>
                  <a:lnTo>
                    <a:pt x="23563" y="20832"/>
                  </a:lnTo>
                  <a:lnTo>
                    <a:pt x="23516" y="20619"/>
                  </a:lnTo>
                  <a:lnTo>
                    <a:pt x="22969" y="18956"/>
                  </a:lnTo>
                  <a:lnTo>
                    <a:pt x="22470" y="17507"/>
                  </a:lnTo>
                  <a:lnTo>
                    <a:pt x="16817" y="690"/>
                  </a:lnTo>
                  <a:lnTo>
                    <a:pt x="16746" y="500"/>
                  </a:lnTo>
                  <a:lnTo>
                    <a:pt x="16627" y="333"/>
                  </a:lnTo>
                  <a:lnTo>
                    <a:pt x="16485" y="215"/>
                  </a:lnTo>
                  <a:lnTo>
                    <a:pt x="16318" y="96"/>
                  </a:lnTo>
                  <a:lnTo>
                    <a:pt x="16128" y="25"/>
                  </a:lnTo>
                  <a:lnTo>
                    <a:pt x="1593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31"/>
            <p:cNvSpPr/>
            <p:nvPr/>
          </p:nvSpPr>
          <p:spPr>
            <a:xfrm>
              <a:off x="709025" y="439425"/>
              <a:ext cx="591475" cy="676400"/>
            </a:xfrm>
            <a:custGeom>
              <a:avLst/>
              <a:gdLst/>
              <a:ahLst/>
              <a:cxnLst/>
              <a:rect l="l" t="t" r="r" b="b"/>
              <a:pathLst>
                <a:path w="23659" h="27056" extrusionOk="0">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4585" y="21212"/>
                  </a:lnTo>
                  <a:lnTo>
                    <a:pt x="4918" y="22376"/>
                  </a:lnTo>
                  <a:lnTo>
                    <a:pt x="5108" y="22946"/>
                  </a:lnTo>
                  <a:lnTo>
                    <a:pt x="5321" y="23516"/>
                  </a:lnTo>
                  <a:lnTo>
                    <a:pt x="5535" y="24062"/>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433" y="27055"/>
                  </a:lnTo>
                  <a:lnTo>
                    <a:pt x="8694" y="26984"/>
                  </a:lnTo>
                  <a:lnTo>
                    <a:pt x="8979" y="26913"/>
                  </a:lnTo>
                  <a:lnTo>
                    <a:pt x="9264" y="26818"/>
                  </a:lnTo>
                  <a:lnTo>
                    <a:pt x="22970" y="22209"/>
                  </a:lnTo>
                  <a:lnTo>
                    <a:pt x="23160" y="22114"/>
                  </a:lnTo>
                  <a:lnTo>
                    <a:pt x="23326" y="21996"/>
                  </a:lnTo>
                  <a:lnTo>
                    <a:pt x="23445" y="21853"/>
                  </a:lnTo>
                  <a:lnTo>
                    <a:pt x="23564" y="21687"/>
                  </a:lnTo>
                  <a:lnTo>
                    <a:pt x="23635" y="21521"/>
                  </a:lnTo>
                  <a:lnTo>
                    <a:pt x="23659" y="21331"/>
                  </a:lnTo>
                  <a:lnTo>
                    <a:pt x="23659" y="21117"/>
                  </a:lnTo>
                  <a:lnTo>
                    <a:pt x="23611" y="20927"/>
                  </a:lnTo>
                  <a:lnTo>
                    <a:pt x="17103" y="1592"/>
                  </a:lnTo>
                  <a:lnTo>
                    <a:pt x="17055" y="1449"/>
                  </a:lnTo>
                  <a:lnTo>
                    <a:pt x="16960" y="1307"/>
                  </a:lnTo>
                  <a:lnTo>
                    <a:pt x="16842" y="1188"/>
                  </a:lnTo>
                  <a:lnTo>
                    <a:pt x="16723" y="1093"/>
                  </a:lnTo>
                  <a:lnTo>
                    <a:pt x="16105" y="689"/>
                  </a:lnTo>
                  <a:lnTo>
                    <a:pt x="1510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31"/>
            <p:cNvSpPr/>
            <p:nvPr/>
          </p:nvSpPr>
          <p:spPr>
            <a:xfrm>
              <a:off x="709025" y="439425"/>
              <a:ext cx="549900" cy="676400"/>
            </a:xfrm>
            <a:custGeom>
              <a:avLst/>
              <a:gdLst/>
              <a:ahLst/>
              <a:cxnLst/>
              <a:rect l="l" t="t" r="r" b="b"/>
              <a:pathLst>
                <a:path w="21996" h="27056" extrusionOk="0">
                  <a:moveTo>
                    <a:pt x="10927" y="22209"/>
                  </a:moveTo>
                  <a:lnTo>
                    <a:pt x="9146" y="22922"/>
                  </a:lnTo>
                  <a:lnTo>
                    <a:pt x="8552" y="23136"/>
                  </a:lnTo>
                  <a:lnTo>
                    <a:pt x="7982" y="23350"/>
                  </a:lnTo>
                  <a:lnTo>
                    <a:pt x="7697" y="23468"/>
                  </a:lnTo>
                  <a:lnTo>
                    <a:pt x="7412" y="23611"/>
                  </a:lnTo>
                  <a:lnTo>
                    <a:pt x="7150" y="23753"/>
                  </a:lnTo>
                  <a:lnTo>
                    <a:pt x="6889" y="23920"/>
                  </a:lnTo>
                  <a:lnTo>
                    <a:pt x="6889" y="23920"/>
                  </a:lnTo>
                  <a:lnTo>
                    <a:pt x="6913" y="23872"/>
                  </a:lnTo>
                  <a:lnTo>
                    <a:pt x="6960" y="23848"/>
                  </a:lnTo>
                  <a:lnTo>
                    <a:pt x="7079" y="23730"/>
                  </a:lnTo>
                  <a:lnTo>
                    <a:pt x="7150" y="23658"/>
                  </a:lnTo>
                  <a:lnTo>
                    <a:pt x="7269" y="23563"/>
                  </a:lnTo>
                  <a:lnTo>
                    <a:pt x="7340" y="23516"/>
                  </a:lnTo>
                  <a:lnTo>
                    <a:pt x="7459" y="23445"/>
                  </a:lnTo>
                  <a:lnTo>
                    <a:pt x="7530" y="23397"/>
                  </a:lnTo>
                  <a:lnTo>
                    <a:pt x="7673" y="23326"/>
                  </a:lnTo>
                  <a:lnTo>
                    <a:pt x="7744" y="23302"/>
                  </a:lnTo>
                  <a:lnTo>
                    <a:pt x="7958" y="23207"/>
                  </a:lnTo>
                  <a:lnTo>
                    <a:pt x="10927" y="22209"/>
                  </a:lnTo>
                  <a:close/>
                  <a:moveTo>
                    <a:pt x="15108" y="0"/>
                  </a:moveTo>
                  <a:lnTo>
                    <a:pt x="7982" y="2779"/>
                  </a:lnTo>
                  <a:lnTo>
                    <a:pt x="6390" y="3421"/>
                  </a:lnTo>
                  <a:lnTo>
                    <a:pt x="4799" y="4062"/>
                  </a:lnTo>
                  <a:lnTo>
                    <a:pt x="3207" y="4680"/>
                  </a:lnTo>
                  <a:lnTo>
                    <a:pt x="2400" y="4988"/>
                  </a:lnTo>
                  <a:lnTo>
                    <a:pt x="1592" y="5273"/>
                  </a:lnTo>
                  <a:lnTo>
                    <a:pt x="1355" y="5321"/>
                  </a:lnTo>
                  <a:lnTo>
                    <a:pt x="1093" y="5369"/>
                  </a:lnTo>
                  <a:lnTo>
                    <a:pt x="832" y="5440"/>
                  </a:lnTo>
                  <a:lnTo>
                    <a:pt x="547" y="5487"/>
                  </a:lnTo>
                  <a:lnTo>
                    <a:pt x="309" y="5582"/>
                  </a:lnTo>
                  <a:lnTo>
                    <a:pt x="214" y="5654"/>
                  </a:lnTo>
                  <a:lnTo>
                    <a:pt x="143" y="5725"/>
                  </a:lnTo>
                  <a:lnTo>
                    <a:pt x="72" y="5796"/>
                  </a:lnTo>
                  <a:lnTo>
                    <a:pt x="24" y="5915"/>
                  </a:lnTo>
                  <a:lnTo>
                    <a:pt x="1" y="6034"/>
                  </a:lnTo>
                  <a:lnTo>
                    <a:pt x="1" y="6152"/>
                  </a:lnTo>
                  <a:lnTo>
                    <a:pt x="48" y="6342"/>
                  </a:lnTo>
                  <a:lnTo>
                    <a:pt x="96" y="6532"/>
                  </a:lnTo>
                  <a:lnTo>
                    <a:pt x="262" y="6912"/>
                  </a:lnTo>
                  <a:lnTo>
                    <a:pt x="452" y="7293"/>
                  </a:lnTo>
                  <a:lnTo>
                    <a:pt x="594" y="7649"/>
                  </a:lnTo>
                  <a:lnTo>
                    <a:pt x="1402" y="10048"/>
                  </a:lnTo>
                  <a:lnTo>
                    <a:pt x="1996" y="11877"/>
                  </a:lnTo>
                  <a:lnTo>
                    <a:pt x="2566" y="13682"/>
                  </a:lnTo>
                  <a:lnTo>
                    <a:pt x="3089" y="15511"/>
                  </a:lnTo>
                  <a:lnTo>
                    <a:pt x="3587" y="17364"/>
                  </a:lnTo>
                  <a:lnTo>
                    <a:pt x="3944" y="18694"/>
                  </a:lnTo>
                  <a:lnTo>
                    <a:pt x="4276" y="20048"/>
                  </a:lnTo>
                  <a:lnTo>
                    <a:pt x="5796" y="24609"/>
                  </a:lnTo>
                  <a:lnTo>
                    <a:pt x="5891" y="24775"/>
                  </a:lnTo>
                  <a:lnTo>
                    <a:pt x="6176" y="25297"/>
                  </a:lnTo>
                  <a:lnTo>
                    <a:pt x="6176" y="25321"/>
                  </a:lnTo>
                  <a:lnTo>
                    <a:pt x="6485" y="25796"/>
                  </a:lnTo>
                  <a:lnTo>
                    <a:pt x="6652" y="26034"/>
                  </a:lnTo>
                  <a:lnTo>
                    <a:pt x="6818" y="26248"/>
                  </a:lnTo>
                  <a:lnTo>
                    <a:pt x="7008" y="26461"/>
                  </a:lnTo>
                  <a:lnTo>
                    <a:pt x="7198" y="26628"/>
                  </a:lnTo>
                  <a:lnTo>
                    <a:pt x="7412" y="26794"/>
                  </a:lnTo>
                  <a:lnTo>
                    <a:pt x="7649" y="26936"/>
                  </a:lnTo>
                  <a:lnTo>
                    <a:pt x="7768" y="26984"/>
                  </a:lnTo>
                  <a:lnTo>
                    <a:pt x="7910" y="27031"/>
                  </a:lnTo>
                  <a:lnTo>
                    <a:pt x="8148" y="27055"/>
                  </a:lnTo>
                  <a:lnTo>
                    <a:pt x="8148" y="27055"/>
                  </a:lnTo>
                  <a:lnTo>
                    <a:pt x="7958" y="26960"/>
                  </a:lnTo>
                  <a:lnTo>
                    <a:pt x="7792" y="26841"/>
                  </a:lnTo>
                  <a:lnTo>
                    <a:pt x="7625" y="26723"/>
                  </a:lnTo>
                  <a:lnTo>
                    <a:pt x="7483" y="26556"/>
                  </a:lnTo>
                  <a:lnTo>
                    <a:pt x="7459" y="26556"/>
                  </a:lnTo>
                  <a:lnTo>
                    <a:pt x="7435" y="26509"/>
                  </a:lnTo>
                  <a:lnTo>
                    <a:pt x="7317" y="26366"/>
                  </a:lnTo>
                  <a:lnTo>
                    <a:pt x="7222" y="26224"/>
                  </a:lnTo>
                  <a:lnTo>
                    <a:pt x="7150" y="26057"/>
                  </a:lnTo>
                  <a:lnTo>
                    <a:pt x="7079" y="25891"/>
                  </a:lnTo>
                  <a:lnTo>
                    <a:pt x="7032" y="25725"/>
                  </a:lnTo>
                  <a:lnTo>
                    <a:pt x="7008" y="25535"/>
                  </a:lnTo>
                  <a:lnTo>
                    <a:pt x="6984" y="25369"/>
                  </a:lnTo>
                  <a:lnTo>
                    <a:pt x="6984" y="25179"/>
                  </a:lnTo>
                  <a:lnTo>
                    <a:pt x="6984" y="25131"/>
                  </a:lnTo>
                  <a:lnTo>
                    <a:pt x="6984" y="25107"/>
                  </a:lnTo>
                  <a:lnTo>
                    <a:pt x="7008" y="24989"/>
                  </a:lnTo>
                  <a:lnTo>
                    <a:pt x="7032" y="24846"/>
                  </a:lnTo>
                  <a:lnTo>
                    <a:pt x="7127" y="24632"/>
                  </a:lnTo>
                  <a:lnTo>
                    <a:pt x="7269" y="24419"/>
                  </a:lnTo>
                  <a:lnTo>
                    <a:pt x="7435" y="24252"/>
                  </a:lnTo>
                  <a:lnTo>
                    <a:pt x="7649" y="24110"/>
                  </a:lnTo>
                  <a:lnTo>
                    <a:pt x="7887" y="23991"/>
                  </a:lnTo>
                  <a:lnTo>
                    <a:pt x="8148" y="23872"/>
                  </a:lnTo>
                  <a:lnTo>
                    <a:pt x="8433" y="23777"/>
                  </a:lnTo>
                  <a:lnTo>
                    <a:pt x="21236" y="19478"/>
                  </a:lnTo>
                  <a:lnTo>
                    <a:pt x="21450" y="19383"/>
                  </a:lnTo>
                  <a:lnTo>
                    <a:pt x="21616" y="19240"/>
                  </a:lnTo>
                  <a:lnTo>
                    <a:pt x="21782" y="19098"/>
                  </a:lnTo>
                  <a:lnTo>
                    <a:pt x="21877" y="18908"/>
                  </a:lnTo>
                  <a:lnTo>
                    <a:pt x="21925" y="18789"/>
                  </a:lnTo>
                  <a:lnTo>
                    <a:pt x="21972" y="18670"/>
                  </a:lnTo>
                  <a:lnTo>
                    <a:pt x="21996" y="18504"/>
                  </a:lnTo>
                  <a:lnTo>
                    <a:pt x="21996" y="18361"/>
                  </a:lnTo>
                  <a:lnTo>
                    <a:pt x="21996" y="18219"/>
                  </a:lnTo>
                  <a:lnTo>
                    <a:pt x="21948" y="18053"/>
                  </a:lnTo>
                  <a:lnTo>
                    <a:pt x="21901" y="17886"/>
                  </a:lnTo>
                  <a:lnTo>
                    <a:pt x="16105" y="689"/>
                  </a:lnTo>
                  <a:lnTo>
                    <a:pt x="15108" y="0"/>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31"/>
            <p:cNvSpPr/>
            <p:nvPr/>
          </p:nvSpPr>
          <p:spPr>
            <a:xfrm>
              <a:off x="854525" y="1087275"/>
              <a:ext cx="1800" cy="4200"/>
            </a:xfrm>
            <a:custGeom>
              <a:avLst/>
              <a:gdLst/>
              <a:ahLst/>
              <a:cxnLst/>
              <a:rect l="l" t="t" r="r" b="b"/>
              <a:pathLst>
                <a:path w="72" h="168" extrusionOk="0">
                  <a:moveTo>
                    <a:pt x="0" y="1"/>
                  </a:moveTo>
                  <a:lnTo>
                    <a:pt x="0" y="1"/>
                  </a:lnTo>
                  <a:lnTo>
                    <a:pt x="71" y="167"/>
                  </a:lnTo>
                  <a:lnTo>
                    <a:pt x="71" y="167"/>
                  </a:lnTo>
                  <a:lnTo>
                    <a:pt x="0"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31"/>
            <p:cNvSpPr/>
            <p:nvPr/>
          </p:nvSpPr>
          <p:spPr>
            <a:xfrm>
              <a:off x="684100" y="425750"/>
              <a:ext cx="561775" cy="657400"/>
            </a:xfrm>
            <a:custGeom>
              <a:avLst/>
              <a:gdLst/>
              <a:ahLst/>
              <a:cxnLst/>
              <a:rect l="l" t="t" r="r" b="b"/>
              <a:pathLst>
                <a:path w="22471" h="26296" extrusionOk="0">
                  <a:moveTo>
                    <a:pt x="15439" y="1"/>
                  </a:moveTo>
                  <a:lnTo>
                    <a:pt x="15273" y="25"/>
                  </a:lnTo>
                  <a:lnTo>
                    <a:pt x="15131" y="48"/>
                  </a:lnTo>
                  <a:lnTo>
                    <a:pt x="760" y="4894"/>
                  </a:lnTo>
                  <a:lnTo>
                    <a:pt x="570" y="4989"/>
                  </a:lnTo>
                  <a:lnTo>
                    <a:pt x="380" y="5108"/>
                  </a:lnTo>
                  <a:lnTo>
                    <a:pt x="238" y="5274"/>
                  </a:lnTo>
                  <a:lnTo>
                    <a:pt x="119" y="5464"/>
                  </a:lnTo>
                  <a:lnTo>
                    <a:pt x="48" y="5654"/>
                  </a:lnTo>
                  <a:lnTo>
                    <a:pt x="0" y="5868"/>
                  </a:lnTo>
                  <a:lnTo>
                    <a:pt x="0" y="6082"/>
                  </a:lnTo>
                  <a:lnTo>
                    <a:pt x="71" y="6319"/>
                  </a:lnTo>
                  <a:lnTo>
                    <a:pt x="6793" y="26296"/>
                  </a:lnTo>
                  <a:lnTo>
                    <a:pt x="6722" y="26082"/>
                  </a:lnTo>
                  <a:lnTo>
                    <a:pt x="6722" y="26058"/>
                  </a:lnTo>
                  <a:lnTo>
                    <a:pt x="6675" y="25844"/>
                  </a:lnTo>
                  <a:lnTo>
                    <a:pt x="6675" y="25797"/>
                  </a:lnTo>
                  <a:lnTo>
                    <a:pt x="6651" y="25583"/>
                  </a:lnTo>
                  <a:lnTo>
                    <a:pt x="6651" y="25536"/>
                  </a:lnTo>
                  <a:lnTo>
                    <a:pt x="6651" y="25346"/>
                  </a:lnTo>
                  <a:lnTo>
                    <a:pt x="6651" y="25322"/>
                  </a:lnTo>
                  <a:lnTo>
                    <a:pt x="6675" y="25298"/>
                  </a:lnTo>
                  <a:lnTo>
                    <a:pt x="6675" y="25322"/>
                  </a:lnTo>
                  <a:lnTo>
                    <a:pt x="6722" y="25393"/>
                  </a:lnTo>
                  <a:lnTo>
                    <a:pt x="6793" y="25464"/>
                  </a:lnTo>
                  <a:lnTo>
                    <a:pt x="6793" y="25488"/>
                  </a:lnTo>
                  <a:lnTo>
                    <a:pt x="6817" y="25464"/>
                  </a:lnTo>
                  <a:lnTo>
                    <a:pt x="6817" y="25417"/>
                  </a:lnTo>
                  <a:lnTo>
                    <a:pt x="6865" y="25227"/>
                  </a:lnTo>
                  <a:lnTo>
                    <a:pt x="6865" y="25179"/>
                  </a:lnTo>
                  <a:lnTo>
                    <a:pt x="6936" y="25013"/>
                  </a:lnTo>
                  <a:lnTo>
                    <a:pt x="6960" y="24942"/>
                  </a:lnTo>
                  <a:lnTo>
                    <a:pt x="7007" y="24823"/>
                  </a:lnTo>
                  <a:lnTo>
                    <a:pt x="7031" y="24775"/>
                  </a:lnTo>
                  <a:lnTo>
                    <a:pt x="7055" y="24752"/>
                  </a:lnTo>
                  <a:lnTo>
                    <a:pt x="7126" y="24585"/>
                  </a:lnTo>
                  <a:lnTo>
                    <a:pt x="7173" y="24538"/>
                  </a:lnTo>
                  <a:lnTo>
                    <a:pt x="7197" y="24490"/>
                  </a:lnTo>
                  <a:lnTo>
                    <a:pt x="7245" y="24443"/>
                  </a:lnTo>
                  <a:lnTo>
                    <a:pt x="7292" y="24372"/>
                  </a:lnTo>
                  <a:lnTo>
                    <a:pt x="7435" y="24182"/>
                  </a:lnTo>
                  <a:lnTo>
                    <a:pt x="7482" y="24158"/>
                  </a:lnTo>
                  <a:lnTo>
                    <a:pt x="7601" y="24015"/>
                  </a:lnTo>
                  <a:lnTo>
                    <a:pt x="7649" y="23968"/>
                  </a:lnTo>
                  <a:lnTo>
                    <a:pt x="7767" y="23873"/>
                  </a:lnTo>
                  <a:lnTo>
                    <a:pt x="7839" y="23825"/>
                  </a:lnTo>
                  <a:lnTo>
                    <a:pt x="7981" y="23754"/>
                  </a:lnTo>
                  <a:lnTo>
                    <a:pt x="8052" y="23707"/>
                  </a:lnTo>
                  <a:lnTo>
                    <a:pt x="8195" y="23635"/>
                  </a:lnTo>
                  <a:lnTo>
                    <a:pt x="8242" y="23612"/>
                  </a:lnTo>
                  <a:lnTo>
                    <a:pt x="8480" y="23517"/>
                  </a:lnTo>
                  <a:lnTo>
                    <a:pt x="22447" y="18813"/>
                  </a:lnTo>
                  <a:lnTo>
                    <a:pt x="22470" y="18671"/>
                  </a:lnTo>
                  <a:lnTo>
                    <a:pt x="22470" y="18505"/>
                  </a:lnTo>
                  <a:lnTo>
                    <a:pt x="22470" y="18362"/>
                  </a:lnTo>
                  <a:lnTo>
                    <a:pt x="22423" y="18196"/>
                  </a:lnTo>
                  <a:lnTo>
                    <a:pt x="16556" y="761"/>
                  </a:lnTo>
                  <a:lnTo>
                    <a:pt x="16508" y="642"/>
                  </a:lnTo>
                  <a:lnTo>
                    <a:pt x="16437" y="524"/>
                  </a:lnTo>
                  <a:lnTo>
                    <a:pt x="16366" y="405"/>
                  </a:lnTo>
                  <a:lnTo>
                    <a:pt x="16271" y="310"/>
                  </a:lnTo>
                  <a:lnTo>
                    <a:pt x="16152" y="215"/>
                  </a:lnTo>
                  <a:lnTo>
                    <a:pt x="16010" y="144"/>
                  </a:lnTo>
                  <a:lnTo>
                    <a:pt x="15891" y="72"/>
                  </a:lnTo>
                  <a:lnTo>
                    <a:pt x="15748" y="25"/>
                  </a:lnTo>
                  <a:lnTo>
                    <a:pt x="1558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31"/>
            <p:cNvSpPr/>
            <p:nvPr/>
          </p:nvSpPr>
          <p:spPr>
            <a:xfrm>
              <a:off x="685275" y="554625"/>
              <a:ext cx="176975" cy="532675"/>
            </a:xfrm>
            <a:custGeom>
              <a:avLst/>
              <a:gdLst/>
              <a:ahLst/>
              <a:cxnLst/>
              <a:rect l="l" t="t" r="r" b="b"/>
              <a:pathLst>
                <a:path w="7079" h="21307" extrusionOk="0">
                  <a:moveTo>
                    <a:pt x="499" y="0"/>
                  </a:moveTo>
                  <a:lnTo>
                    <a:pt x="357" y="119"/>
                  </a:lnTo>
                  <a:lnTo>
                    <a:pt x="238" y="262"/>
                  </a:lnTo>
                  <a:lnTo>
                    <a:pt x="143" y="404"/>
                  </a:lnTo>
                  <a:lnTo>
                    <a:pt x="72" y="570"/>
                  </a:lnTo>
                  <a:lnTo>
                    <a:pt x="24" y="761"/>
                  </a:lnTo>
                  <a:lnTo>
                    <a:pt x="1" y="927"/>
                  </a:lnTo>
                  <a:lnTo>
                    <a:pt x="1" y="1117"/>
                  </a:lnTo>
                  <a:lnTo>
                    <a:pt x="48" y="1307"/>
                  </a:lnTo>
                  <a:lnTo>
                    <a:pt x="6770" y="21307"/>
                  </a:lnTo>
                  <a:lnTo>
                    <a:pt x="6723" y="21093"/>
                  </a:lnTo>
                  <a:lnTo>
                    <a:pt x="6699" y="21046"/>
                  </a:lnTo>
                  <a:lnTo>
                    <a:pt x="6675" y="20832"/>
                  </a:lnTo>
                  <a:lnTo>
                    <a:pt x="6651" y="20784"/>
                  </a:lnTo>
                  <a:lnTo>
                    <a:pt x="6651" y="20571"/>
                  </a:lnTo>
                  <a:lnTo>
                    <a:pt x="6651" y="20547"/>
                  </a:lnTo>
                  <a:lnTo>
                    <a:pt x="6651" y="20333"/>
                  </a:lnTo>
                  <a:lnTo>
                    <a:pt x="6651" y="20309"/>
                  </a:lnTo>
                  <a:lnTo>
                    <a:pt x="6675" y="20309"/>
                  </a:lnTo>
                  <a:lnTo>
                    <a:pt x="6723" y="20404"/>
                  </a:lnTo>
                  <a:lnTo>
                    <a:pt x="6770" y="20476"/>
                  </a:lnTo>
                  <a:lnTo>
                    <a:pt x="6794" y="20476"/>
                  </a:lnTo>
                  <a:lnTo>
                    <a:pt x="6818" y="20428"/>
                  </a:lnTo>
                  <a:lnTo>
                    <a:pt x="6841" y="20238"/>
                  </a:lnTo>
                  <a:lnTo>
                    <a:pt x="6865" y="20167"/>
                  </a:lnTo>
                  <a:lnTo>
                    <a:pt x="6913" y="20024"/>
                  </a:lnTo>
                  <a:lnTo>
                    <a:pt x="6960" y="19953"/>
                  </a:lnTo>
                  <a:lnTo>
                    <a:pt x="7008" y="19811"/>
                  </a:lnTo>
                  <a:lnTo>
                    <a:pt x="7031" y="19763"/>
                  </a:lnTo>
                  <a:lnTo>
                    <a:pt x="7031" y="19739"/>
                  </a:lnTo>
                  <a:lnTo>
                    <a:pt x="7079" y="19668"/>
                  </a:lnTo>
                  <a:lnTo>
                    <a:pt x="571" y="285"/>
                  </a:lnTo>
                  <a:lnTo>
                    <a:pt x="523" y="143"/>
                  </a:lnTo>
                  <a:lnTo>
                    <a:pt x="49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31"/>
            <p:cNvSpPr/>
            <p:nvPr/>
          </p:nvSpPr>
          <p:spPr>
            <a:xfrm>
              <a:off x="864025" y="1036225"/>
              <a:ext cx="2400" cy="6550"/>
            </a:xfrm>
            <a:custGeom>
              <a:avLst/>
              <a:gdLst/>
              <a:ahLst/>
              <a:cxnLst/>
              <a:rect l="l" t="t" r="r" b="b"/>
              <a:pathLst>
                <a:path w="96" h="262" extrusionOk="0">
                  <a:moveTo>
                    <a:pt x="24" y="0"/>
                  </a:moveTo>
                  <a:lnTo>
                    <a:pt x="24" y="24"/>
                  </a:lnTo>
                  <a:lnTo>
                    <a:pt x="24" y="48"/>
                  </a:lnTo>
                  <a:lnTo>
                    <a:pt x="0" y="238"/>
                  </a:lnTo>
                  <a:lnTo>
                    <a:pt x="0" y="261"/>
                  </a:lnTo>
                  <a:lnTo>
                    <a:pt x="24" y="261"/>
                  </a:lnTo>
                  <a:lnTo>
                    <a:pt x="24" y="238"/>
                  </a:lnTo>
                  <a:lnTo>
                    <a:pt x="71" y="166"/>
                  </a:lnTo>
                  <a:lnTo>
                    <a:pt x="95" y="119"/>
                  </a:lnTo>
                  <a:lnTo>
                    <a:pt x="48" y="48"/>
                  </a:lnTo>
                  <a:lnTo>
                    <a:pt x="24" y="0"/>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31"/>
            <p:cNvSpPr/>
            <p:nvPr/>
          </p:nvSpPr>
          <p:spPr>
            <a:xfrm>
              <a:off x="844425" y="981000"/>
              <a:ext cx="160950" cy="106300"/>
            </a:xfrm>
            <a:custGeom>
              <a:avLst/>
              <a:gdLst/>
              <a:ahLst/>
              <a:cxnLst/>
              <a:rect l="l" t="t" r="r" b="b"/>
              <a:pathLst>
                <a:path w="6438" h="4252" extrusionOk="0">
                  <a:moveTo>
                    <a:pt x="6437" y="0"/>
                  </a:moveTo>
                  <a:lnTo>
                    <a:pt x="1521" y="1117"/>
                  </a:lnTo>
                  <a:lnTo>
                    <a:pt x="1117" y="1283"/>
                  </a:lnTo>
                  <a:lnTo>
                    <a:pt x="784" y="1473"/>
                  </a:lnTo>
                  <a:lnTo>
                    <a:pt x="642" y="1592"/>
                  </a:lnTo>
                  <a:lnTo>
                    <a:pt x="499" y="1710"/>
                  </a:lnTo>
                  <a:lnTo>
                    <a:pt x="380" y="1829"/>
                  </a:lnTo>
                  <a:lnTo>
                    <a:pt x="262" y="1972"/>
                  </a:lnTo>
                  <a:lnTo>
                    <a:pt x="190" y="2114"/>
                  </a:lnTo>
                  <a:lnTo>
                    <a:pt x="119" y="2257"/>
                  </a:lnTo>
                  <a:lnTo>
                    <a:pt x="48" y="2423"/>
                  </a:lnTo>
                  <a:lnTo>
                    <a:pt x="24" y="2589"/>
                  </a:lnTo>
                  <a:lnTo>
                    <a:pt x="0" y="2779"/>
                  </a:lnTo>
                  <a:lnTo>
                    <a:pt x="24" y="2946"/>
                  </a:lnTo>
                  <a:lnTo>
                    <a:pt x="48" y="3136"/>
                  </a:lnTo>
                  <a:lnTo>
                    <a:pt x="95" y="3349"/>
                  </a:lnTo>
                  <a:lnTo>
                    <a:pt x="404" y="4252"/>
                  </a:lnTo>
                  <a:lnTo>
                    <a:pt x="357" y="4038"/>
                  </a:lnTo>
                  <a:lnTo>
                    <a:pt x="333" y="3991"/>
                  </a:lnTo>
                  <a:lnTo>
                    <a:pt x="309" y="3777"/>
                  </a:lnTo>
                  <a:lnTo>
                    <a:pt x="285" y="3729"/>
                  </a:lnTo>
                  <a:lnTo>
                    <a:pt x="285" y="3516"/>
                  </a:lnTo>
                  <a:lnTo>
                    <a:pt x="285" y="3492"/>
                  </a:lnTo>
                  <a:lnTo>
                    <a:pt x="285" y="3278"/>
                  </a:lnTo>
                  <a:lnTo>
                    <a:pt x="285" y="3254"/>
                  </a:lnTo>
                  <a:lnTo>
                    <a:pt x="309" y="3254"/>
                  </a:lnTo>
                  <a:lnTo>
                    <a:pt x="357" y="3349"/>
                  </a:lnTo>
                  <a:lnTo>
                    <a:pt x="404" y="3421"/>
                  </a:lnTo>
                  <a:lnTo>
                    <a:pt x="428" y="3421"/>
                  </a:lnTo>
                  <a:lnTo>
                    <a:pt x="452" y="3373"/>
                  </a:lnTo>
                  <a:lnTo>
                    <a:pt x="475" y="3183"/>
                  </a:lnTo>
                  <a:lnTo>
                    <a:pt x="499" y="3112"/>
                  </a:lnTo>
                  <a:lnTo>
                    <a:pt x="547" y="2969"/>
                  </a:lnTo>
                  <a:lnTo>
                    <a:pt x="594" y="2898"/>
                  </a:lnTo>
                  <a:lnTo>
                    <a:pt x="642" y="2756"/>
                  </a:lnTo>
                  <a:lnTo>
                    <a:pt x="665" y="2708"/>
                  </a:lnTo>
                  <a:lnTo>
                    <a:pt x="665" y="2684"/>
                  </a:lnTo>
                  <a:lnTo>
                    <a:pt x="760" y="2542"/>
                  </a:lnTo>
                  <a:lnTo>
                    <a:pt x="808" y="2470"/>
                  </a:lnTo>
                  <a:lnTo>
                    <a:pt x="808" y="2447"/>
                  </a:lnTo>
                  <a:lnTo>
                    <a:pt x="855" y="2375"/>
                  </a:lnTo>
                  <a:lnTo>
                    <a:pt x="903" y="2304"/>
                  </a:lnTo>
                  <a:lnTo>
                    <a:pt x="1069" y="2114"/>
                  </a:lnTo>
                  <a:lnTo>
                    <a:pt x="1093" y="2090"/>
                  </a:lnTo>
                  <a:lnTo>
                    <a:pt x="1236" y="1972"/>
                  </a:lnTo>
                  <a:lnTo>
                    <a:pt x="1283" y="1924"/>
                  </a:lnTo>
                  <a:lnTo>
                    <a:pt x="1402" y="1829"/>
                  </a:lnTo>
                  <a:lnTo>
                    <a:pt x="1473" y="1782"/>
                  </a:lnTo>
                  <a:lnTo>
                    <a:pt x="1592" y="1687"/>
                  </a:lnTo>
                  <a:lnTo>
                    <a:pt x="1663" y="1639"/>
                  </a:lnTo>
                  <a:lnTo>
                    <a:pt x="1806" y="1568"/>
                  </a:lnTo>
                  <a:lnTo>
                    <a:pt x="1877" y="1544"/>
                  </a:lnTo>
                  <a:lnTo>
                    <a:pt x="2091" y="1449"/>
                  </a:lnTo>
                  <a:lnTo>
                    <a:pt x="643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31"/>
            <p:cNvSpPr/>
            <p:nvPr/>
          </p:nvSpPr>
          <p:spPr>
            <a:xfrm>
              <a:off x="856300" y="890125"/>
              <a:ext cx="393725" cy="205500"/>
            </a:xfrm>
            <a:custGeom>
              <a:avLst/>
              <a:gdLst/>
              <a:ahLst/>
              <a:cxnLst/>
              <a:rect l="l" t="t" r="r" b="b"/>
              <a:pathLst>
                <a:path w="15749" h="8220" extrusionOk="0">
                  <a:moveTo>
                    <a:pt x="15654" y="1"/>
                  </a:moveTo>
                  <a:lnTo>
                    <a:pt x="15487" y="48"/>
                  </a:lnTo>
                  <a:lnTo>
                    <a:pt x="15036" y="238"/>
                  </a:lnTo>
                  <a:lnTo>
                    <a:pt x="14561" y="428"/>
                  </a:lnTo>
                  <a:lnTo>
                    <a:pt x="10167" y="2139"/>
                  </a:lnTo>
                  <a:lnTo>
                    <a:pt x="4894" y="4229"/>
                  </a:lnTo>
                  <a:lnTo>
                    <a:pt x="2898" y="5013"/>
                  </a:lnTo>
                  <a:lnTo>
                    <a:pt x="2233" y="5250"/>
                  </a:lnTo>
                  <a:lnTo>
                    <a:pt x="1568" y="5512"/>
                  </a:lnTo>
                  <a:lnTo>
                    <a:pt x="1236" y="5654"/>
                  </a:lnTo>
                  <a:lnTo>
                    <a:pt x="927" y="5820"/>
                  </a:lnTo>
                  <a:lnTo>
                    <a:pt x="642" y="6010"/>
                  </a:lnTo>
                  <a:lnTo>
                    <a:pt x="357" y="6248"/>
                  </a:lnTo>
                  <a:lnTo>
                    <a:pt x="238" y="6367"/>
                  </a:lnTo>
                  <a:lnTo>
                    <a:pt x="143" y="6486"/>
                  </a:lnTo>
                  <a:lnTo>
                    <a:pt x="48" y="6604"/>
                  </a:lnTo>
                  <a:lnTo>
                    <a:pt x="0" y="6747"/>
                  </a:lnTo>
                  <a:lnTo>
                    <a:pt x="285" y="7269"/>
                  </a:lnTo>
                  <a:lnTo>
                    <a:pt x="285" y="7293"/>
                  </a:lnTo>
                  <a:lnTo>
                    <a:pt x="594" y="7768"/>
                  </a:lnTo>
                  <a:lnTo>
                    <a:pt x="761" y="8006"/>
                  </a:lnTo>
                  <a:lnTo>
                    <a:pt x="927" y="8220"/>
                  </a:lnTo>
                  <a:lnTo>
                    <a:pt x="832" y="7982"/>
                  </a:lnTo>
                  <a:lnTo>
                    <a:pt x="784" y="7816"/>
                  </a:lnTo>
                  <a:lnTo>
                    <a:pt x="761" y="7626"/>
                  </a:lnTo>
                  <a:lnTo>
                    <a:pt x="737" y="7459"/>
                  </a:lnTo>
                  <a:lnTo>
                    <a:pt x="737" y="7269"/>
                  </a:lnTo>
                  <a:lnTo>
                    <a:pt x="737" y="7222"/>
                  </a:lnTo>
                  <a:lnTo>
                    <a:pt x="761" y="7079"/>
                  </a:lnTo>
                  <a:lnTo>
                    <a:pt x="784" y="6937"/>
                  </a:lnTo>
                  <a:lnTo>
                    <a:pt x="879" y="6723"/>
                  </a:lnTo>
                  <a:lnTo>
                    <a:pt x="1022" y="6533"/>
                  </a:lnTo>
                  <a:lnTo>
                    <a:pt x="1188" y="6343"/>
                  </a:lnTo>
                  <a:lnTo>
                    <a:pt x="1402" y="6200"/>
                  </a:lnTo>
                  <a:lnTo>
                    <a:pt x="1639" y="6082"/>
                  </a:lnTo>
                  <a:lnTo>
                    <a:pt x="1901" y="5963"/>
                  </a:lnTo>
                  <a:lnTo>
                    <a:pt x="2186" y="5868"/>
                  </a:lnTo>
                  <a:lnTo>
                    <a:pt x="14989" y="1569"/>
                  </a:lnTo>
                  <a:lnTo>
                    <a:pt x="15202" y="1474"/>
                  </a:lnTo>
                  <a:lnTo>
                    <a:pt x="15369" y="1355"/>
                  </a:lnTo>
                  <a:lnTo>
                    <a:pt x="15511" y="1189"/>
                  </a:lnTo>
                  <a:lnTo>
                    <a:pt x="15630" y="999"/>
                  </a:lnTo>
                  <a:lnTo>
                    <a:pt x="15677" y="880"/>
                  </a:lnTo>
                  <a:lnTo>
                    <a:pt x="15725" y="761"/>
                  </a:lnTo>
                  <a:lnTo>
                    <a:pt x="15749" y="595"/>
                  </a:lnTo>
                  <a:lnTo>
                    <a:pt x="15749" y="452"/>
                  </a:lnTo>
                  <a:lnTo>
                    <a:pt x="15725" y="286"/>
                  </a:lnTo>
                  <a:lnTo>
                    <a:pt x="15701" y="143"/>
                  </a:lnTo>
                  <a:lnTo>
                    <a:pt x="15654" y="1"/>
                  </a:lnTo>
                  <a:close/>
                </a:path>
              </a:pathLst>
            </a:custGeom>
            <a:solidFill>
              <a:srgbClr val="D1D2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31"/>
            <p:cNvSpPr/>
            <p:nvPr/>
          </p:nvSpPr>
          <p:spPr>
            <a:xfrm>
              <a:off x="850350" y="881225"/>
              <a:ext cx="436500" cy="248250"/>
            </a:xfrm>
            <a:custGeom>
              <a:avLst/>
              <a:gdLst/>
              <a:ahLst/>
              <a:cxnLst/>
              <a:rect l="l" t="t" r="r" b="b"/>
              <a:pathLst>
                <a:path w="17460" h="9930" extrusionOk="0">
                  <a:moveTo>
                    <a:pt x="15773" y="1"/>
                  </a:moveTo>
                  <a:lnTo>
                    <a:pt x="15607" y="48"/>
                  </a:lnTo>
                  <a:lnTo>
                    <a:pt x="15132" y="238"/>
                  </a:lnTo>
                  <a:lnTo>
                    <a:pt x="14680" y="428"/>
                  </a:lnTo>
                  <a:lnTo>
                    <a:pt x="10286" y="2138"/>
                  </a:lnTo>
                  <a:lnTo>
                    <a:pt x="5013" y="4205"/>
                  </a:lnTo>
                  <a:lnTo>
                    <a:pt x="3018" y="4989"/>
                  </a:lnTo>
                  <a:lnTo>
                    <a:pt x="2352" y="5250"/>
                  </a:lnTo>
                  <a:lnTo>
                    <a:pt x="1687" y="5511"/>
                  </a:lnTo>
                  <a:lnTo>
                    <a:pt x="1355" y="5654"/>
                  </a:lnTo>
                  <a:lnTo>
                    <a:pt x="1046" y="5820"/>
                  </a:lnTo>
                  <a:lnTo>
                    <a:pt x="761" y="6010"/>
                  </a:lnTo>
                  <a:lnTo>
                    <a:pt x="476" y="6224"/>
                  </a:lnTo>
                  <a:lnTo>
                    <a:pt x="286" y="6438"/>
                  </a:lnTo>
                  <a:lnTo>
                    <a:pt x="143" y="6675"/>
                  </a:lnTo>
                  <a:lnTo>
                    <a:pt x="48" y="6913"/>
                  </a:lnTo>
                  <a:lnTo>
                    <a:pt x="1" y="7174"/>
                  </a:lnTo>
                  <a:lnTo>
                    <a:pt x="1" y="7435"/>
                  </a:lnTo>
                  <a:lnTo>
                    <a:pt x="25" y="7697"/>
                  </a:lnTo>
                  <a:lnTo>
                    <a:pt x="96" y="7958"/>
                  </a:lnTo>
                  <a:lnTo>
                    <a:pt x="167" y="8243"/>
                  </a:lnTo>
                  <a:lnTo>
                    <a:pt x="262" y="8457"/>
                  </a:lnTo>
                  <a:lnTo>
                    <a:pt x="262" y="8480"/>
                  </a:lnTo>
                  <a:lnTo>
                    <a:pt x="381" y="8671"/>
                  </a:lnTo>
                  <a:lnTo>
                    <a:pt x="405" y="8718"/>
                  </a:lnTo>
                  <a:lnTo>
                    <a:pt x="500" y="8908"/>
                  </a:lnTo>
                  <a:lnTo>
                    <a:pt x="523" y="8932"/>
                  </a:lnTo>
                  <a:lnTo>
                    <a:pt x="666" y="9074"/>
                  </a:lnTo>
                  <a:lnTo>
                    <a:pt x="666" y="9098"/>
                  </a:lnTo>
                  <a:lnTo>
                    <a:pt x="808" y="9241"/>
                  </a:lnTo>
                  <a:lnTo>
                    <a:pt x="856" y="9288"/>
                  </a:lnTo>
                  <a:lnTo>
                    <a:pt x="999" y="9407"/>
                  </a:lnTo>
                  <a:lnTo>
                    <a:pt x="1046" y="9454"/>
                  </a:lnTo>
                  <a:lnTo>
                    <a:pt x="1189" y="9549"/>
                  </a:lnTo>
                  <a:lnTo>
                    <a:pt x="1260" y="9573"/>
                  </a:lnTo>
                  <a:lnTo>
                    <a:pt x="1379" y="9644"/>
                  </a:lnTo>
                  <a:lnTo>
                    <a:pt x="1426" y="9668"/>
                  </a:lnTo>
                  <a:lnTo>
                    <a:pt x="1450" y="9692"/>
                  </a:lnTo>
                  <a:lnTo>
                    <a:pt x="1616" y="9763"/>
                  </a:lnTo>
                  <a:lnTo>
                    <a:pt x="1687" y="9787"/>
                  </a:lnTo>
                  <a:lnTo>
                    <a:pt x="1711" y="9787"/>
                  </a:lnTo>
                  <a:lnTo>
                    <a:pt x="1782" y="9811"/>
                  </a:lnTo>
                  <a:lnTo>
                    <a:pt x="1877" y="9834"/>
                  </a:lnTo>
                  <a:lnTo>
                    <a:pt x="2091" y="9906"/>
                  </a:lnTo>
                  <a:lnTo>
                    <a:pt x="2139" y="9906"/>
                  </a:lnTo>
                  <a:lnTo>
                    <a:pt x="2329" y="9929"/>
                  </a:lnTo>
                  <a:lnTo>
                    <a:pt x="2780" y="9929"/>
                  </a:lnTo>
                  <a:lnTo>
                    <a:pt x="2875" y="9906"/>
                  </a:lnTo>
                  <a:lnTo>
                    <a:pt x="3018" y="9882"/>
                  </a:lnTo>
                  <a:lnTo>
                    <a:pt x="3089" y="9858"/>
                  </a:lnTo>
                  <a:lnTo>
                    <a:pt x="3326" y="9811"/>
                  </a:lnTo>
                  <a:lnTo>
                    <a:pt x="17459" y="5060"/>
                  </a:lnTo>
                  <a:lnTo>
                    <a:pt x="17293" y="4537"/>
                  </a:lnTo>
                  <a:lnTo>
                    <a:pt x="3421" y="9217"/>
                  </a:lnTo>
                  <a:lnTo>
                    <a:pt x="3136" y="9288"/>
                  </a:lnTo>
                  <a:lnTo>
                    <a:pt x="2851" y="9312"/>
                  </a:lnTo>
                  <a:lnTo>
                    <a:pt x="2566" y="9288"/>
                  </a:lnTo>
                  <a:lnTo>
                    <a:pt x="2281" y="9241"/>
                  </a:lnTo>
                  <a:lnTo>
                    <a:pt x="2020" y="9146"/>
                  </a:lnTo>
                  <a:lnTo>
                    <a:pt x="1759" y="9003"/>
                  </a:lnTo>
                  <a:lnTo>
                    <a:pt x="1545" y="8861"/>
                  </a:lnTo>
                  <a:lnTo>
                    <a:pt x="1331" y="8647"/>
                  </a:lnTo>
                  <a:lnTo>
                    <a:pt x="1307" y="8599"/>
                  </a:lnTo>
                  <a:lnTo>
                    <a:pt x="1189" y="8457"/>
                  </a:lnTo>
                  <a:lnTo>
                    <a:pt x="1094" y="8314"/>
                  </a:lnTo>
                  <a:lnTo>
                    <a:pt x="1022" y="8148"/>
                  </a:lnTo>
                  <a:lnTo>
                    <a:pt x="951" y="7982"/>
                  </a:lnTo>
                  <a:lnTo>
                    <a:pt x="903" y="7792"/>
                  </a:lnTo>
                  <a:lnTo>
                    <a:pt x="856" y="7625"/>
                  </a:lnTo>
                  <a:lnTo>
                    <a:pt x="856" y="7459"/>
                  </a:lnTo>
                  <a:lnTo>
                    <a:pt x="856" y="7269"/>
                  </a:lnTo>
                  <a:lnTo>
                    <a:pt x="856" y="7222"/>
                  </a:lnTo>
                  <a:lnTo>
                    <a:pt x="856" y="7198"/>
                  </a:lnTo>
                  <a:lnTo>
                    <a:pt x="880" y="7079"/>
                  </a:lnTo>
                  <a:lnTo>
                    <a:pt x="903" y="6937"/>
                  </a:lnTo>
                  <a:lnTo>
                    <a:pt x="999" y="6723"/>
                  </a:lnTo>
                  <a:lnTo>
                    <a:pt x="1141" y="6509"/>
                  </a:lnTo>
                  <a:lnTo>
                    <a:pt x="1307" y="6343"/>
                  </a:lnTo>
                  <a:lnTo>
                    <a:pt x="1521" y="6200"/>
                  </a:lnTo>
                  <a:lnTo>
                    <a:pt x="1759" y="6081"/>
                  </a:lnTo>
                  <a:lnTo>
                    <a:pt x="2020" y="5963"/>
                  </a:lnTo>
                  <a:lnTo>
                    <a:pt x="2305" y="5868"/>
                  </a:lnTo>
                  <a:lnTo>
                    <a:pt x="15108" y="1568"/>
                  </a:lnTo>
                  <a:lnTo>
                    <a:pt x="15298" y="1473"/>
                  </a:lnTo>
                  <a:lnTo>
                    <a:pt x="15488" y="1331"/>
                  </a:lnTo>
                  <a:lnTo>
                    <a:pt x="15630" y="1188"/>
                  </a:lnTo>
                  <a:lnTo>
                    <a:pt x="15749" y="998"/>
                  </a:lnTo>
                  <a:lnTo>
                    <a:pt x="15797" y="879"/>
                  </a:lnTo>
                  <a:lnTo>
                    <a:pt x="15844" y="737"/>
                  </a:lnTo>
                  <a:lnTo>
                    <a:pt x="15868" y="594"/>
                  </a:lnTo>
                  <a:lnTo>
                    <a:pt x="15868" y="452"/>
                  </a:lnTo>
                  <a:lnTo>
                    <a:pt x="15844" y="286"/>
                  </a:lnTo>
                  <a:lnTo>
                    <a:pt x="15820" y="143"/>
                  </a:lnTo>
                  <a:lnTo>
                    <a:pt x="15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31"/>
            <p:cNvSpPr/>
            <p:nvPr/>
          </p:nvSpPr>
          <p:spPr>
            <a:xfrm>
              <a:off x="826025" y="470900"/>
              <a:ext cx="64150" cy="33875"/>
            </a:xfrm>
            <a:custGeom>
              <a:avLst/>
              <a:gdLst/>
              <a:ahLst/>
              <a:cxnLst/>
              <a:rect l="l" t="t" r="r" b="b"/>
              <a:pathLst>
                <a:path w="2566" h="1355" extrusionOk="0">
                  <a:moveTo>
                    <a:pt x="1995" y="0"/>
                  </a:moveTo>
                  <a:lnTo>
                    <a:pt x="1876" y="24"/>
                  </a:lnTo>
                  <a:lnTo>
                    <a:pt x="1781" y="71"/>
                  </a:lnTo>
                  <a:lnTo>
                    <a:pt x="1686" y="143"/>
                  </a:lnTo>
                  <a:lnTo>
                    <a:pt x="1568" y="190"/>
                  </a:lnTo>
                  <a:lnTo>
                    <a:pt x="831" y="475"/>
                  </a:lnTo>
                  <a:lnTo>
                    <a:pt x="119" y="784"/>
                  </a:lnTo>
                  <a:lnTo>
                    <a:pt x="48" y="808"/>
                  </a:lnTo>
                  <a:lnTo>
                    <a:pt x="0" y="855"/>
                  </a:lnTo>
                  <a:lnTo>
                    <a:pt x="0" y="903"/>
                  </a:lnTo>
                  <a:lnTo>
                    <a:pt x="0" y="974"/>
                  </a:lnTo>
                  <a:lnTo>
                    <a:pt x="48" y="1069"/>
                  </a:lnTo>
                  <a:lnTo>
                    <a:pt x="214" y="1354"/>
                  </a:lnTo>
                  <a:lnTo>
                    <a:pt x="2565" y="570"/>
                  </a:lnTo>
                  <a:lnTo>
                    <a:pt x="2470" y="380"/>
                  </a:lnTo>
                  <a:lnTo>
                    <a:pt x="2375" y="262"/>
                  </a:lnTo>
                  <a:lnTo>
                    <a:pt x="2280" y="119"/>
                  </a:lnTo>
                  <a:lnTo>
                    <a:pt x="2209" y="71"/>
                  </a:lnTo>
                  <a:lnTo>
                    <a:pt x="2138" y="24"/>
                  </a:lnTo>
                  <a:lnTo>
                    <a:pt x="2067" y="0"/>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31"/>
            <p:cNvSpPr/>
            <p:nvPr/>
          </p:nvSpPr>
          <p:spPr>
            <a:xfrm>
              <a:off x="780300" y="470300"/>
              <a:ext cx="109875" cy="202525"/>
            </a:xfrm>
            <a:custGeom>
              <a:avLst/>
              <a:gdLst/>
              <a:ahLst/>
              <a:cxnLst/>
              <a:rect l="l" t="t" r="r" b="b"/>
              <a:pathLst>
                <a:path w="4395" h="8101" extrusionOk="0">
                  <a:moveTo>
                    <a:pt x="3824" y="0"/>
                  </a:moveTo>
                  <a:lnTo>
                    <a:pt x="3705" y="48"/>
                  </a:lnTo>
                  <a:lnTo>
                    <a:pt x="3539" y="72"/>
                  </a:lnTo>
                  <a:lnTo>
                    <a:pt x="2803" y="309"/>
                  </a:lnTo>
                  <a:lnTo>
                    <a:pt x="2067" y="571"/>
                  </a:lnTo>
                  <a:lnTo>
                    <a:pt x="1330" y="879"/>
                  </a:lnTo>
                  <a:lnTo>
                    <a:pt x="998" y="1069"/>
                  </a:lnTo>
                  <a:lnTo>
                    <a:pt x="641" y="1259"/>
                  </a:lnTo>
                  <a:lnTo>
                    <a:pt x="404" y="1402"/>
                  </a:lnTo>
                  <a:lnTo>
                    <a:pt x="309" y="1473"/>
                  </a:lnTo>
                  <a:lnTo>
                    <a:pt x="190" y="1568"/>
                  </a:lnTo>
                  <a:lnTo>
                    <a:pt x="95" y="1711"/>
                  </a:lnTo>
                  <a:lnTo>
                    <a:pt x="48" y="1853"/>
                  </a:lnTo>
                  <a:lnTo>
                    <a:pt x="0" y="1996"/>
                  </a:lnTo>
                  <a:lnTo>
                    <a:pt x="0" y="2162"/>
                  </a:lnTo>
                  <a:lnTo>
                    <a:pt x="0" y="2328"/>
                  </a:lnTo>
                  <a:lnTo>
                    <a:pt x="24" y="2495"/>
                  </a:lnTo>
                  <a:lnTo>
                    <a:pt x="95" y="2803"/>
                  </a:lnTo>
                  <a:lnTo>
                    <a:pt x="190" y="3160"/>
                  </a:lnTo>
                  <a:lnTo>
                    <a:pt x="309" y="3492"/>
                  </a:lnTo>
                  <a:lnTo>
                    <a:pt x="451" y="3825"/>
                  </a:lnTo>
                  <a:lnTo>
                    <a:pt x="618" y="4157"/>
                  </a:lnTo>
                  <a:lnTo>
                    <a:pt x="784" y="4442"/>
                  </a:lnTo>
                  <a:lnTo>
                    <a:pt x="974" y="4704"/>
                  </a:lnTo>
                  <a:lnTo>
                    <a:pt x="1401" y="5226"/>
                  </a:lnTo>
                  <a:lnTo>
                    <a:pt x="1734" y="5559"/>
                  </a:lnTo>
                  <a:lnTo>
                    <a:pt x="1900" y="5749"/>
                  </a:lnTo>
                  <a:lnTo>
                    <a:pt x="2019" y="5963"/>
                  </a:lnTo>
                  <a:lnTo>
                    <a:pt x="2090" y="6058"/>
                  </a:lnTo>
                  <a:lnTo>
                    <a:pt x="2114" y="6176"/>
                  </a:lnTo>
                  <a:lnTo>
                    <a:pt x="2162" y="6438"/>
                  </a:lnTo>
                  <a:lnTo>
                    <a:pt x="2162" y="6723"/>
                  </a:lnTo>
                  <a:lnTo>
                    <a:pt x="2114" y="7008"/>
                  </a:lnTo>
                  <a:lnTo>
                    <a:pt x="2043" y="7293"/>
                  </a:lnTo>
                  <a:lnTo>
                    <a:pt x="1948" y="7601"/>
                  </a:lnTo>
                  <a:lnTo>
                    <a:pt x="1496" y="7982"/>
                  </a:lnTo>
                  <a:lnTo>
                    <a:pt x="1758" y="8100"/>
                  </a:lnTo>
                  <a:lnTo>
                    <a:pt x="3872" y="7388"/>
                  </a:lnTo>
                  <a:lnTo>
                    <a:pt x="3991" y="6960"/>
                  </a:lnTo>
                  <a:lnTo>
                    <a:pt x="4086" y="6509"/>
                  </a:lnTo>
                  <a:lnTo>
                    <a:pt x="4109" y="6271"/>
                  </a:lnTo>
                  <a:lnTo>
                    <a:pt x="4109" y="6058"/>
                  </a:lnTo>
                  <a:lnTo>
                    <a:pt x="4086" y="5844"/>
                  </a:lnTo>
                  <a:lnTo>
                    <a:pt x="4038" y="5606"/>
                  </a:lnTo>
                  <a:lnTo>
                    <a:pt x="3991" y="5440"/>
                  </a:lnTo>
                  <a:lnTo>
                    <a:pt x="3919" y="5274"/>
                  </a:lnTo>
                  <a:lnTo>
                    <a:pt x="3729" y="4941"/>
                  </a:lnTo>
                  <a:lnTo>
                    <a:pt x="3515" y="4632"/>
                  </a:lnTo>
                  <a:lnTo>
                    <a:pt x="3278" y="4347"/>
                  </a:lnTo>
                  <a:lnTo>
                    <a:pt x="2779" y="3801"/>
                  </a:lnTo>
                  <a:lnTo>
                    <a:pt x="2565" y="3492"/>
                  </a:lnTo>
                  <a:lnTo>
                    <a:pt x="2352" y="3183"/>
                  </a:lnTo>
                  <a:lnTo>
                    <a:pt x="2257" y="2993"/>
                  </a:lnTo>
                  <a:lnTo>
                    <a:pt x="2162" y="2780"/>
                  </a:lnTo>
                  <a:lnTo>
                    <a:pt x="2090" y="2566"/>
                  </a:lnTo>
                  <a:lnTo>
                    <a:pt x="2043" y="2328"/>
                  </a:lnTo>
                  <a:lnTo>
                    <a:pt x="2019" y="2114"/>
                  </a:lnTo>
                  <a:lnTo>
                    <a:pt x="2019" y="1877"/>
                  </a:lnTo>
                  <a:lnTo>
                    <a:pt x="2067" y="1663"/>
                  </a:lnTo>
                  <a:lnTo>
                    <a:pt x="2138" y="1449"/>
                  </a:lnTo>
                  <a:lnTo>
                    <a:pt x="2304" y="1259"/>
                  </a:lnTo>
                  <a:lnTo>
                    <a:pt x="2470" y="1069"/>
                  </a:lnTo>
                  <a:lnTo>
                    <a:pt x="2660" y="903"/>
                  </a:lnTo>
                  <a:lnTo>
                    <a:pt x="2850" y="761"/>
                  </a:lnTo>
                  <a:lnTo>
                    <a:pt x="3064" y="618"/>
                  </a:lnTo>
                  <a:lnTo>
                    <a:pt x="3302" y="523"/>
                  </a:lnTo>
                  <a:lnTo>
                    <a:pt x="3753" y="309"/>
                  </a:lnTo>
                  <a:lnTo>
                    <a:pt x="3872" y="286"/>
                  </a:lnTo>
                  <a:lnTo>
                    <a:pt x="3967" y="309"/>
                  </a:lnTo>
                  <a:lnTo>
                    <a:pt x="4062" y="357"/>
                  </a:lnTo>
                  <a:lnTo>
                    <a:pt x="4133" y="428"/>
                  </a:lnTo>
                  <a:lnTo>
                    <a:pt x="4157" y="452"/>
                  </a:lnTo>
                  <a:lnTo>
                    <a:pt x="4252" y="642"/>
                  </a:lnTo>
                  <a:lnTo>
                    <a:pt x="4394" y="594"/>
                  </a:lnTo>
                  <a:lnTo>
                    <a:pt x="4299" y="404"/>
                  </a:lnTo>
                  <a:lnTo>
                    <a:pt x="4204" y="286"/>
                  </a:lnTo>
                  <a:lnTo>
                    <a:pt x="4109" y="167"/>
                  </a:lnTo>
                  <a:lnTo>
                    <a:pt x="3991" y="72"/>
                  </a:lnTo>
                  <a:lnTo>
                    <a:pt x="3943" y="24"/>
                  </a:lnTo>
                  <a:lnTo>
                    <a:pt x="3872" y="24"/>
                  </a:lnTo>
                  <a:lnTo>
                    <a:pt x="38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31"/>
            <p:cNvSpPr/>
            <p:nvPr/>
          </p:nvSpPr>
          <p:spPr>
            <a:xfrm>
              <a:off x="773750" y="469700"/>
              <a:ext cx="111675" cy="200150"/>
            </a:xfrm>
            <a:custGeom>
              <a:avLst/>
              <a:gdLst/>
              <a:ahLst/>
              <a:cxnLst/>
              <a:rect l="l" t="t" r="r" b="b"/>
              <a:pathLst>
                <a:path w="4467" h="8006" extrusionOk="0">
                  <a:moveTo>
                    <a:pt x="4086" y="1"/>
                  </a:moveTo>
                  <a:lnTo>
                    <a:pt x="3920" y="24"/>
                  </a:lnTo>
                  <a:lnTo>
                    <a:pt x="3730" y="48"/>
                  </a:lnTo>
                  <a:lnTo>
                    <a:pt x="3564" y="96"/>
                  </a:lnTo>
                  <a:lnTo>
                    <a:pt x="2827" y="310"/>
                  </a:lnTo>
                  <a:lnTo>
                    <a:pt x="2067" y="571"/>
                  </a:lnTo>
                  <a:lnTo>
                    <a:pt x="1355" y="880"/>
                  </a:lnTo>
                  <a:lnTo>
                    <a:pt x="998" y="1070"/>
                  </a:lnTo>
                  <a:lnTo>
                    <a:pt x="666" y="1260"/>
                  </a:lnTo>
                  <a:lnTo>
                    <a:pt x="428" y="1402"/>
                  </a:lnTo>
                  <a:lnTo>
                    <a:pt x="310" y="1473"/>
                  </a:lnTo>
                  <a:lnTo>
                    <a:pt x="215" y="1568"/>
                  </a:lnTo>
                  <a:lnTo>
                    <a:pt x="119" y="1711"/>
                  </a:lnTo>
                  <a:lnTo>
                    <a:pt x="48" y="1853"/>
                  </a:lnTo>
                  <a:lnTo>
                    <a:pt x="24" y="1996"/>
                  </a:lnTo>
                  <a:lnTo>
                    <a:pt x="1" y="2162"/>
                  </a:lnTo>
                  <a:lnTo>
                    <a:pt x="24" y="2305"/>
                  </a:lnTo>
                  <a:lnTo>
                    <a:pt x="48" y="2471"/>
                  </a:lnTo>
                  <a:lnTo>
                    <a:pt x="119" y="2804"/>
                  </a:lnTo>
                  <a:lnTo>
                    <a:pt x="191" y="3136"/>
                  </a:lnTo>
                  <a:lnTo>
                    <a:pt x="310" y="3469"/>
                  </a:lnTo>
                  <a:lnTo>
                    <a:pt x="452" y="3801"/>
                  </a:lnTo>
                  <a:lnTo>
                    <a:pt x="618" y="4110"/>
                  </a:lnTo>
                  <a:lnTo>
                    <a:pt x="785" y="4395"/>
                  </a:lnTo>
                  <a:lnTo>
                    <a:pt x="998" y="4656"/>
                  </a:lnTo>
                  <a:lnTo>
                    <a:pt x="1402" y="5155"/>
                  </a:lnTo>
                  <a:lnTo>
                    <a:pt x="1735" y="5511"/>
                  </a:lnTo>
                  <a:lnTo>
                    <a:pt x="1877" y="5678"/>
                  </a:lnTo>
                  <a:lnTo>
                    <a:pt x="2020" y="5891"/>
                  </a:lnTo>
                  <a:lnTo>
                    <a:pt x="2067" y="5987"/>
                  </a:lnTo>
                  <a:lnTo>
                    <a:pt x="2115" y="6105"/>
                  </a:lnTo>
                  <a:lnTo>
                    <a:pt x="2162" y="6343"/>
                  </a:lnTo>
                  <a:lnTo>
                    <a:pt x="2162" y="6557"/>
                  </a:lnTo>
                  <a:lnTo>
                    <a:pt x="2139" y="6770"/>
                  </a:lnTo>
                  <a:lnTo>
                    <a:pt x="2091" y="6984"/>
                  </a:lnTo>
                  <a:lnTo>
                    <a:pt x="2043" y="7198"/>
                  </a:lnTo>
                  <a:lnTo>
                    <a:pt x="1901" y="7625"/>
                  </a:lnTo>
                  <a:lnTo>
                    <a:pt x="1758" y="8006"/>
                  </a:lnTo>
                  <a:lnTo>
                    <a:pt x="1758" y="8006"/>
                  </a:lnTo>
                  <a:lnTo>
                    <a:pt x="3849" y="7293"/>
                  </a:lnTo>
                  <a:lnTo>
                    <a:pt x="3991" y="6842"/>
                  </a:lnTo>
                  <a:lnTo>
                    <a:pt x="4063" y="6414"/>
                  </a:lnTo>
                  <a:lnTo>
                    <a:pt x="4086" y="6200"/>
                  </a:lnTo>
                  <a:lnTo>
                    <a:pt x="4110" y="5963"/>
                  </a:lnTo>
                  <a:lnTo>
                    <a:pt x="4086" y="5749"/>
                  </a:lnTo>
                  <a:lnTo>
                    <a:pt x="4039" y="5535"/>
                  </a:lnTo>
                  <a:lnTo>
                    <a:pt x="3991" y="5369"/>
                  </a:lnTo>
                  <a:lnTo>
                    <a:pt x="3920" y="5203"/>
                  </a:lnTo>
                  <a:lnTo>
                    <a:pt x="3730" y="4870"/>
                  </a:lnTo>
                  <a:lnTo>
                    <a:pt x="3516" y="4585"/>
                  </a:lnTo>
                  <a:lnTo>
                    <a:pt x="3279" y="4300"/>
                  </a:lnTo>
                  <a:lnTo>
                    <a:pt x="2780" y="3754"/>
                  </a:lnTo>
                  <a:lnTo>
                    <a:pt x="2566" y="3469"/>
                  </a:lnTo>
                  <a:lnTo>
                    <a:pt x="2376" y="3160"/>
                  </a:lnTo>
                  <a:lnTo>
                    <a:pt x="2257" y="2970"/>
                  </a:lnTo>
                  <a:lnTo>
                    <a:pt x="2186" y="2756"/>
                  </a:lnTo>
                  <a:lnTo>
                    <a:pt x="2115" y="2542"/>
                  </a:lnTo>
                  <a:lnTo>
                    <a:pt x="2043" y="2305"/>
                  </a:lnTo>
                  <a:lnTo>
                    <a:pt x="2020" y="2091"/>
                  </a:lnTo>
                  <a:lnTo>
                    <a:pt x="2020" y="1853"/>
                  </a:lnTo>
                  <a:lnTo>
                    <a:pt x="2067" y="1640"/>
                  </a:lnTo>
                  <a:lnTo>
                    <a:pt x="2162" y="1450"/>
                  </a:lnTo>
                  <a:lnTo>
                    <a:pt x="2352" y="1212"/>
                  </a:lnTo>
                  <a:lnTo>
                    <a:pt x="2542" y="998"/>
                  </a:lnTo>
                  <a:lnTo>
                    <a:pt x="2780" y="808"/>
                  </a:lnTo>
                  <a:lnTo>
                    <a:pt x="3041" y="642"/>
                  </a:lnTo>
                  <a:lnTo>
                    <a:pt x="3302" y="523"/>
                  </a:lnTo>
                  <a:lnTo>
                    <a:pt x="3587" y="381"/>
                  </a:lnTo>
                  <a:lnTo>
                    <a:pt x="4158" y="167"/>
                  </a:lnTo>
                  <a:lnTo>
                    <a:pt x="4205" y="143"/>
                  </a:lnTo>
                  <a:lnTo>
                    <a:pt x="4253" y="143"/>
                  </a:lnTo>
                  <a:lnTo>
                    <a:pt x="4324" y="167"/>
                  </a:lnTo>
                  <a:lnTo>
                    <a:pt x="4395" y="191"/>
                  </a:lnTo>
                  <a:lnTo>
                    <a:pt x="4466" y="310"/>
                  </a:lnTo>
                  <a:lnTo>
                    <a:pt x="4466" y="286"/>
                  </a:lnTo>
                  <a:lnTo>
                    <a:pt x="4395" y="143"/>
                  </a:lnTo>
                  <a:lnTo>
                    <a:pt x="4348" y="96"/>
                  </a:lnTo>
                  <a:lnTo>
                    <a:pt x="4253" y="48"/>
                  </a:lnTo>
                  <a:lnTo>
                    <a:pt x="408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31"/>
            <p:cNvSpPr/>
            <p:nvPr/>
          </p:nvSpPr>
          <p:spPr>
            <a:xfrm>
              <a:off x="777925" y="504150"/>
              <a:ext cx="35050" cy="33275"/>
            </a:xfrm>
            <a:custGeom>
              <a:avLst/>
              <a:gdLst/>
              <a:ahLst/>
              <a:cxnLst/>
              <a:rect l="l" t="t" r="r" b="b"/>
              <a:pathLst>
                <a:path w="1402" h="1331" extrusionOk="0">
                  <a:moveTo>
                    <a:pt x="1021" y="0"/>
                  </a:moveTo>
                  <a:lnTo>
                    <a:pt x="950" y="24"/>
                  </a:lnTo>
                  <a:lnTo>
                    <a:pt x="879" y="95"/>
                  </a:lnTo>
                  <a:lnTo>
                    <a:pt x="808" y="167"/>
                  </a:lnTo>
                  <a:lnTo>
                    <a:pt x="760" y="214"/>
                  </a:lnTo>
                  <a:lnTo>
                    <a:pt x="713" y="238"/>
                  </a:lnTo>
                  <a:lnTo>
                    <a:pt x="570" y="238"/>
                  </a:lnTo>
                  <a:lnTo>
                    <a:pt x="428" y="167"/>
                  </a:lnTo>
                  <a:lnTo>
                    <a:pt x="380" y="143"/>
                  </a:lnTo>
                  <a:lnTo>
                    <a:pt x="309" y="119"/>
                  </a:lnTo>
                  <a:lnTo>
                    <a:pt x="238" y="143"/>
                  </a:lnTo>
                  <a:lnTo>
                    <a:pt x="166" y="190"/>
                  </a:lnTo>
                  <a:lnTo>
                    <a:pt x="119" y="262"/>
                  </a:lnTo>
                  <a:lnTo>
                    <a:pt x="71" y="357"/>
                  </a:lnTo>
                  <a:lnTo>
                    <a:pt x="24" y="523"/>
                  </a:lnTo>
                  <a:lnTo>
                    <a:pt x="0" y="713"/>
                  </a:lnTo>
                  <a:lnTo>
                    <a:pt x="0" y="903"/>
                  </a:lnTo>
                  <a:lnTo>
                    <a:pt x="48" y="1069"/>
                  </a:lnTo>
                  <a:lnTo>
                    <a:pt x="71" y="1141"/>
                  </a:lnTo>
                  <a:lnTo>
                    <a:pt x="119" y="1236"/>
                  </a:lnTo>
                  <a:lnTo>
                    <a:pt x="190" y="1283"/>
                  </a:lnTo>
                  <a:lnTo>
                    <a:pt x="261" y="1331"/>
                  </a:lnTo>
                  <a:lnTo>
                    <a:pt x="356" y="1331"/>
                  </a:lnTo>
                  <a:lnTo>
                    <a:pt x="428" y="1307"/>
                  </a:lnTo>
                  <a:lnTo>
                    <a:pt x="475" y="1259"/>
                  </a:lnTo>
                  <a:lnTo>
                    <a:pt x="523" y="1212"/>
                  </a:lnTo>
                  <a:lnTo>
                    <a:pt x="570" y="1117"/>
                  </a:lnTo>
                  <a:lnTo>
                    <a:pt x="641" y="998"/>
                  </a:lnTo>
                  <a:lnTo>
                    <a:pt x="665" y="951"/>
                  </a:lnTo>
                  <a:lnTo>
                    <a:pt x="713" y="927"/>
                  </a:lnTo>
                  <a:lnTo>
                    <a:pt x="784" y="903"/>
                  </a:lnTo>
                  <a:lnTo>
                    <a:pt x="998" y="903"/>
                  </a:lnTo>
                  <a:lnTo>
                    <a:pt x="1069" y="879"/>
                  </a:lnTo>
                  <a:lnTo>
                    <a:pt x="1116" y="856"/>
                  </a:lnTo>
                  <a:lnTo>
                    <a:pt x="1211" y="760"/>
                  </a:lnTo>
                  <a:lnTo>
                    <a:pt x="1306" y="618"/>
                  </a:lnTo>
                  <a:lnTo>
                    <a:pt x="1354" y="499"/>
                  </a:lnTo>
                  <a:lnTo>
                    <a:pt x="1378" y="380"/>
                  </a:lnTo>
                  <a:lnTo>
                    <a:pt x="1401" y="285"/>
                  </a:lnTo>
                  <a:lnTo>
                    <a:pt x="1378" y="190"/>
                  </a:lnTo>
                  <a:lnTo>
                    <a:pt x="1330" y="119"/>
                  </a:lnTo>
                  <a:lnTo>
                    <a:pt x="1283" y="48"/>
                  </a:lnTo>
                  <a:lnTo>
                    <a:pt x="121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31"/>
            <p:cNvSpPr/>
            <p:nvPr/>
          </p:nvSpPr>
          <p:spPr>
            <a:xfrm>
              <a:off x="828975" y="628850"/>
              <a:ext cx="39825" cy="24975"/>
            </a:xfrm>
            <a:custGeom>
              <a:avLst/>
              <a:gdLst/>
              <a:ahLst/>
              <a:cxnLst/>
              <a:rect l="l" t="t" r="r" b="b"/>
              <a:pathLst>
                <a:path w="1593" h="999" extrusionOk="0">
                  <a:moveTo>
                    <a:pt x="428" y="1"/>
                  </a:moveTo>
                  <a:lnTo>
                    <a:pt x="333" y="48"/>
                  </a:lnTo>
                  <a:lnTo>
                    <a:pt x="238" y="96"/>
                  </a:lnTo>
                  <a:lnTo>
                    <a:pt x="167" y="191"/>
                  </a:lnTo>
                  <a:lnTo>
                    <a:pt x="120" y="286"/>
                  </a:lnTo>
                  <a:lnTo>
                    <a:pt x="72" y="381"/>
                  </a:lnTo>
                  <a:lnTo>
                    <a:pt x="25" y="499"/>
                  </a:lnTo>
                  <a:lnTo>
                    <a:pt x="1" y="618"/>
                  </a:lnTo>
                  <a:lnTo>
                    <a:pt x="1" y="737"/>
                  </a:lnTo>
                  <a:lnTo>
                    <a:pt x="48" y="832"/>
                  </a:lnTo>
                  <a:lnTo>
                    <a:pt x="120" y="927"/>
                  </a:lnTo>
                  <a:lnTo>
                    <a:pt x="167" y="951"/>
                  </a:lnTo>
                  <a:lnTo>
                    <a:pt x="238" y="974"/>
                  </a:lnTo>
                  <a:lnTo>
                    <a:pt x="381" y="998"/>
                  </a:lnTo>
                  <a:lnTo>
                    <a:pt x="500" y="974"/>
                  </a:lnTo>
                  <a:lnTo>
                    <a:pt x="642" y="903"/>
                  </a:lnTo>
                  <a:lnTo>
                    <a:pt x="761" y="808"/>
                  </a:lnTo>
                  <a:lnTo>
                    <a:pt x="880" y="713"/>
                  </a:lnTo>
                  <a:lnTo>
                    <a:pt x="975" y="689"/>
                  </a:lnTo>
                  <a:lnTo>
                    <a:pt x="1070" y="666"/>
                  </a:lnTo>
                  <a:lnTo>
                    <a:pt x="1260" y="618"/>
                  </a:lnTo>
                  <a:lnTo>
                    <a:pt x="1378" y="571"/>
                  </a:lnTo>
                  <a:lnTo>
                    <a:pt x="1450" y="499"/>
                  </a:lnTo>
                  <a:lnTo>
                    <a:pt x="1521" y="428"/>
                  </a:lnTo>
                  <a:lnTo>
                    <a:pt x="1568" y="333"/>
                  </a:lnTo>
                  <a:lnTo>
                    <a:pt x="1592" y="214"/>
                  </a:lnTo>
                  <a:lnTo>
                    <a:pt x="1545" y="119"/>
                  </a:lnTo>
                  <a:lnTo>
                    <a:pt x="1473" y="48"/>
                  </a:lnTo>
                  <a:lnTo>
                    <a:pt x="1378" y="1"/>
                  </a:lnTo>
                  <a:lnTo>
                    <a:pt x="1236" y="1"/>
                  </a:lnTo>
                  <a:lnTo>
                    <a:pt x="1117" y="48"/>
                  </a:lnTo>
                  <a:lnTo>
                    <a:pt x="880" y="48"/>
                  </a:lnTo>
                  <a:lnTo>
                    <a:pt x="666" y="24"/>
                  </a:lnTo>
                  <a:lnTo>
                    <a:pt x="547"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33" name="Google Shape;1933;p31"/>
          <p:cNvGrpSpPr/>
          <p:nvPr/>
        </p:nvGrpSpPr>
        <p:grpSpPr>
          <a:xfrm>
            <a:off x="4297638" y="193850"/>
            <a:ext cx="548725" cy="598600"/>
            <a:chOff x="5261300" y="4859875"/>
            <a:chExt cx="548725" cy="598600"/>
          </a:xfrm>
        </p:grpSpPr>
        <p:sp>
          <p:nvSpPr>
            <p:cNvPr id="1934" name="Google Shape;1934;p31"/>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31"/>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31"/>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31"/>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31"/>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31"/>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31"/>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31"/>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2" name="Google Shape;1942;p31"/>
          <p:cNvGrpSpPr/>
          <p:nvPr/>
        </p:nvGrpSpPr>
        <p:grpSpPr>
          <a:xfrm>
            <a:off x="8154588" y="3411563"/>
            <a:ext cx="798125" cy="1094450"/>
            <a:chOff x="532675" y="3247050"/>
            <a:chExt cx="798125" cy="1094450"/>
          </a:xfrm>
        </p:grpSpPr>
        <p:sp>
          <p:nvSpPr>
            <p:cNvPr id="1943" name="Google Shape;1943;p31"/>
            <p:cNvSpPr/>
            <p:nvPr/>
          </p:nvSpPr>
          <p:spPr>
            <a:xfrm>
              <a:off x="532675" y="3247050"/>
              <a:ext cx="798125" cy="1094450"/>
            </a:xfrm>
            <a:custGeom>
              <a:avLst/>
              <a:gdLst/>
              <a:ahLst/>
              <a:cxnLst/>
              <a:rect l="l" t="t" r="r" b="b"/>
              <a:pathLst>
                <a:path w="31925" h="43778" extrusionOk="0">
                  <a:moveTo>
                    <a:pt x="21069" y="0"/>
                  </a:moveTo>
                  <a:lnTo>
                    <a:pt x="20713" y="24"/>
                  </a:lnTo>
                  <a:lnTo>
                    <a:pt x="20356" y="95"/>
                  </a:lnTo>
                  <a:lnTo>
                    <a:pt x="20000" y="214"/>
                  </a:lnTo>
                  <a:lnTo>
                    <a:pt x="19668" y="380"/>
                  </a:lnTo>
                  <a:lnTo>
                    <a:pt x="19359" y="618"/>
                  </a:lnTo>
                  <a:lnTo>
                    <a:pt x="19192" y="736"/>
                  </a:lnTo>
                  <a:lnTo>
                    <a:pt x="19050" y="903"/>
                  </a:lnTo>
                  <a:lnTo>
                    <a:pt x="18907" y="1045"/>
                  </a:lnTo>
                  <a:lnTo>
                    <a:pt x="18789" y="1211"/>
                  </a:lnTo>
                  <a:lnTo>
                    <a:pt x="18575" y="1544"/>
                  </a:lnTo>
                  <a:lnTo>
                    <a:pt x="18100" y="2399"/>
                  </a:lnTo>
                  <a:lnTo>
                    <a:pt x="17150" y="4181"/>
                  </a:lnTo>
                  <a:lnTo>
                    <a:pt x="12423" y="12946"/>
                  </a:lnTo>
                  <a:lnTo>
                    <a:pt x="7173" y="22661"/>
                  </a:lnTo>
                  <a:lnTo>
                    <a:pt x="2589" y="31093"/>
                  </a:lnTo>
                  <a:lnTo>
                    <a:pt x="2090" y="31996"/>
                  </a:lnTo>
                  <a:lnTo>
                    <a:pt x="2019" y="32138"/>
                  </a:lnTo>
                  <a:lnTo>
                    <a:pt x="1829" y="32494"/>
                  </a:lnTo>
                  <a:lnTo>
                    <a:pt x="1663" y="32779"/>
                  </a:lnTo>
                  <a:lnTo>
                    <a:pt x="1021" y="33967"/>
                  </a:lnTo>
                  <a:lnTo>
                    <a:pt x="380" y="35178"/>
                  </a:lnTo>
                  <a:lnTo>
                    <a:pt x="333" y="35273"/>
                  </a:lnTo>
                  <a:lnTo>
                    <a:pt x="214" y="35535"/>
                  </a:lnTo>
                  <a:lnTo>
                    <a:pt x="143" y="35772"/>
                  </a:lnTo>
                  <a:lnTo>
                    <a:pt x="71" y="36010"/>
                  </a:lnTo>
                  <a:lnTo>
                    <a:pt x="24" y="36247"/>
                  </a:lnTo>
                  <a:lnTo>
                    <a:pt x="0" y="36485"/>
                  </a:lnTo>
                  <a:lnTo>
                    <a:pt x="0" y="36722"/>
                  </a:lnTo>
                  <a:lnTo>
                    <a:pt x="24" y="36936"/>
                  </a:lnTo>
                  <a:lnTo>
                    <a:pt x="48" y="37174"/>
                  </a:lnTo>
                  <a:lnTo>
                    <a:pt x="95" y="37387"/>
                  </a:lnTo>
                  <a:lnTo>
                    <a:pt x="166" y="37601"/>
                  </a:lnTo>
                  <a:lnTo>
                    <a:pt x="261" y="37791"/>
                  </a:lnTo>
                  <a:lnTo>
                    <a:pt x="356" y="37981"/>
                  </a:lnTo>
                  <a:lnTo>
                    <a:pt x="475" y="38171"/>
                  </a:lnTo>
                  <a:lnTo>
                    <a:pt x="618" y="38361"/>
                  </a:lnTo>
                  <a:lnTo>
                    <a:pt x="760" y="38528"/>
                  </a:lnTo>
                  <a:lnTo>
                    <a:pt x="926" y="38670"/>
                  </a:lnTo>
                  <a:lnTo>
                    <a:pt x="1116" y="38813"/>
                  </a:lnTo>
                  <a:lnTo>
                    <a:pt x="1330" y="38931"/>
                  </a:lnTo>
                  <a:lnTo>
                    <a:pt x="1805" y="39193"/>
                  </a:lnTo>
                  <a:lnTo>
                    <a:pt x="8670" y="42898"/>
                  </a:lnTo>
                  <a:lnTo>
                    <a:pt x="9169" y="43183"/>
                  </a:lnTo>
                  <a:lnTo>
                    <a:pt x="9739" y="43492"/>
                  </a:lnTo>
                  <a:lnTo>
                    <a:pt x="9810" y="43516"/>
                  </a:lnTo>
                  <a:lnTo>
                    <a:pt x="10071" y="43635"/>
                  </a:lnTo>
                  <a:lnTo>
                    <a:pt x="10333" y="43706"/>
                  </a:lnTo>
                  <a:lnTo>
                    <a:pt x="10594" y="43753"/>
                  </a:lnTo>
                  <a:lnTo>
                    <a:pt x="10879" y="43777"/>
                  </a:lnTo>
                  <a:lnTo>
                    <a:pt x="11140" y="43753"/>
                  </a:lnTo>
                  <a:lnTo>
                    <a:pt x="11425" y="43706"/>
                  </a:lnTo>
                  <a:lnTo>
                    <a:pt x="11686" y="43635"/>
                  </a:lnTo>
                  <a:lnTo>
                    <a:pt x="11948" y="43540"/>
                  </a:lnTo>
                  <a:lnTo>
                    <a:pt x="12019" y="43516"/>
                  </a:lnTo>
                  <a:lnTo>
                    <a:pt x="12304" y="43349"/>
                  </a:lnTo>
                  <a:lnTo>
                    <a:pt x="12542" y="43183"/>
                  </a:lnTo>
                  <a:lnTo>
                    <a:pt x="12779" y="42993"/>
                  </a:lnTo>
                  <a:lnTo>
                    <a:pt x="12993" y="42756"/>
                  </a:lnTo>
                  <a:lnTo>
                    <a:pt x="13183" y="42518"/>
                  </a:lnTo>
                  <a:lnTo>
                    <a:pt x="13349" y="42233"/>
                  </a:lnTo>
                  <a:lnTo>
                    <a:pt x="14846" y="39454"/>
                  </a:lnTo>
                  <a:lnTo>
                    <a:pt x="15154" y="38884"/>
                  </a:lnTo>
                  <a:lnTo>
                    <a:pt x="19501" y="30832"/>
                  </a:lnTo>
                  <a:lnTo>
                    <a:pt x="29311" y="12732"/>
                  </a:lnTo>
                  <a:lnTo>
                    <a:pt x="30024" y="11378"/>
                  </a:lnTo>
                  <a:lnTo>
                    <a:pt x="30784" y="10024"/>
                  </a:lnTo>
                  <a:lnTo>
                    <a:pt x="31520" y="8599"/>
                  </a:lnTo>
                  <a:lnTo>
                    <a:pt x="31568" y="8551"/>
                  </a:lnTo>
                  <a:lnTo>
                    <a:pt x="31687" y="8290"/>
                  </a:lnTo>
                  <a:lnTo>
                    <a:pt x="31782" y="8029"/>
                  </a:lnTo>
                  <a:lnTo>
                    <a:pt x="31853" y="7767"/>
                  </a:lnTo>
                  <a:lnTo>
                    <a:pt x="31900" y="7506"/>
                  </a:lnTo>
                  <a:lnTo>
                    <a:pt x="31924" y="7221"/>
                  </a:lnTo>
                  <a:lnTo>
                    <a:pt x="31900" y="6960"/>
                  </a:lnTo>
                  <a:lnTo>
                    <a:pt x="31877" y="6698"/>
                  </a:lnTo>
                  <a:lnTo>
                    <a:pt x="31829" y="6461"/>
                  </a:lnTo>
                  <a:lnTo>
                    <a:pt x="31758" y="6200"/>
                  </a:lnTo>
                  <a:lnTo>
                    <a:pt x="31663" y="5962"/>
                  </a:lnTo>
                  <a:lnTo>
                    <a:pt x="31520" y="5748"/>
                  </a:lnTo>
                  <a:lnTo>
                    <a:pt x="31378" y="5535"/>
                  </a:lnTo>
                  <a:lnTo>
                    <a:pt x="31211" y="5321"/>
                  </a:lnTo>
                  <a:lnTo>
                    <a:pt x="31045" y="5154"/>
                  </a:lnTo>
                  <a:lnTo>
                    <a:pt x="30831" y="4988"/>
                  </a:lnTo>
                  <a:lnTo>
                    <a:pt x="30594" y="4846"/>
                  </a:lnTo>
                  <a:lnTo>
                    <a:pt x="30546" y="4822"/>
                  </a:lnTo>
                  <a:lnTo>
                    <a:pt x="30119" y="4584"/>
                  </a:lnTo>
                  <a:lnTo>
                    <a:pt x="25677" y="2185"/>
                  </a:lnTo>
                  <a:lnTo>
                    <a:pt x="22209" y="309"/>
                  </a:lnTo>
                  <a:lnTo>
                    <a:pt x="22090" y="261"/>
                  </a:lnTo>
                  <a:lnTo>
                    <a:pt x="21758" y="119"/>
                  </a:lnTo>
                  <a:lnTo>
                    <a:pt x="21425" y="48"/>
                  </a:lnTo>
                  <a:lnTo>
                    <a:pt x="2106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31"/>
            <p:cNvSpPr/>
            <p:nvPr/>
          </p:nvSpPr>
          <p:spPr>
            <a:xfrm>
              <a:off x="583725" y="3298100"/>
              <a:ext cx="696000" cy="992325"/>
            </a:xfrm>
            <a:custGeom>
              <a:avLst/>
              <a:gdLst/>
              <a:ahLst/>
              <a:cxnLst/>
              <a:rect l="l" t="t" r="r" b="b"/>
              <a:pathLst>
                <a:path w="27840" h="39693" extrusionOk="0">
                  <a:moveTo>
                    <a:pt x="19051" y="1"/>
                  </a:moveTo>
                  <a:lnTo>
                    <a:pt x="18884" y="25"/>
                  </a:lnTo>
                  <a:lnTo>
                    <a:pt x="18718" y="72"/>
                  </a:lnTo>
                  <a:lnTo>
                    <a:pt x="18576" y="167"/>
                  </a:lnTo>
                  <a:lnTo>
                    <a:pt x="18481" y="262"/>
                  </a:lnTo>
                  <a:lnTo>
                    <a:pt x="18386" y="357"/>
                  </a:lnTo>
                  <a:lnTo>
                    <a:pt x="18338" y="452"/>
                  </a:lnTo>
                  <a:lnTo>
                    <a:pt x="16889" y="3136"/>
                  </a:lnTo>
                  <a:lnTo>
                    <a:pt x="16723" y="3445"/>
                  </a:lnTo>
                  <a:lnTo>
                    <a:pt x="16509" y="3801"/>
                  </a:lnTo>
                  <a:lnTo>
                    <a:pt x="12162" y="11877"/>
                  </a:lnTo>
                  <a:lnTo>
                    <a:pt x="6913" y="21569"/>
                  </a:lnTo>
                  <a:lnTo>
                    <a:pt x="2352" y="30001"/>
                  </a:lnTo>
                  <a:lnTo>
                    <a:pt x="1782" y="31022"/>
                  </a:lnTo>
                  <a:lnTo>
                    <a:pt x="1545" y="31474"/>
                  </a:lnTo>
                  <a:lnTo>
                    <a:pt x="832" y="32780"/>
                  </a:lnTo>
                  <a:lnTo>
                    <a:pt x="143" y="34087"/>
                  </a:lnTo>
                  <a:lnTo>
                    <a:pt x="96" y="34158"/>
                  </a:lnTo>
                  <a:lnTo>
                    <a:pt x="25" y="34324"/>
                  </a:lnTo>
                  <a:lnTo>
                    <a:pt x="1" y="34443"/>
                  </a:lnTo>
                  <a:lnTo>
                    <a:pt x="1" y="34562"/>
                  </a:lnTo>
                  <a:lnTo>
                    <a:pt x="1" y="34680"/>
                  </a:lnTo>
                  <a:lnTo>
                    <a:pt x="25" y="34775"/>
                  </a:lnTo>
                  <a:lnTo>
                    <a:pt x="48" y="34870"/>
                  </a:lnTo>
                  <a:lnTo>
                    <a:pt x="96" y="34965"/>
                  </a:lnTo>
                  <a:lnTo>
                    <a:pt x="167" y="35037"/>
                  </a:lnTo>
                  <a:lnTo>
                    <a:pt x="238" y="35108"/>
                  </a:lnTo>
                  <a:lnTo>
                    <a:pt x="737" y="35345"/>
                  </a:lnTo>
                  <a:lnTo>
                    <a:pt x="7625" y="39075"/>
                  </a:lnTo>
                  <a:lnTo>
                    <a:pt x="8101" y="39336"/>
                  </a:lnTo>
                  <a:lnTo>
                    <a:pt x="8647" y="39645"/>
                  </a:lnTo>
                  <a:lnTo>
                    <a:pt x="8742" y="39692"/>
                  </a:lnTo>
                  <a:lnTo>
                    <a:pt x="8861" y="39692"/>
                  </a:lnTo>
                  <a:lnTo>
                    <a:pt x="8979" y="39669"/>
                  </a:lnTo>
                  <a:lnTo>
                    <a:pt x="9074" y="39645"/>
                  </a:lnTo>
                  <a:lnTo>
                    <a:pt x="9098" y="39621"/>
                  </a:lnTo>
                  <a:lnTo>
                    <a:pt x="9122" y="39621"/>
                  </a:lnTo>
                  <a:lnTo>
                    <a:pt x="9264" y="39526"/>
                  </a:lnTo>
                  <a:lnTo>
                    <a:pt x="9383" y="39407"/>
                  </a:lnTo>
                  <a:lnTo>
                    <a:pt x="9454" y="39336"/>
                  </a:lnTo>
                  <a:lnTo>
                    <a:pt x="9502" y="39241"/>
                  </a:lnTo>
                  <a:lnTo>
                    <a:pt x="11022" y="36414"/>
                  </a:lnTo>
                  <a:lnTo>
                    <a:pt x="11188" y="36129"/>
                  </a:lnTo>
                  <a:lnTo>
                    <a:pt x="11331" y="35892"/>
                  </a:lnTo>
                  <a:lnTo>
                    <a:pt x="15678" y="27816"/>
                  </a:lnTo>
                  <a:lnTo>
                    <a:pt x="20927" y="18124"/>
                  </a:lnTo>
                  <a:lnTo>
                    <a:pt x="25488" y="9692"/>
                  </a:lnTo>
                  <a:lnTo>
                    <a:pt x="25820" y="9075"/>
                  </a:lnTo>
                  <a:lnTo>
                    <a:pt x="26770" y="7341"/>
                  </a:lnTo>
                  <a:lnTo>
                    <a:pt x="27245" y="6485"/>
                  </a:lnTo>
                  <a:lnTo>
                    <a:pt x="27697" y="5607"/>
                  </a:lnTo>
                  <a:lnTo>
                    <a:pt x="27721" y="5535"/>
                  </a:lnTo>
                  <a:lnTo>
                    <a:pt x="27792" y="5393"/>
                  </a:lnTo>
                  <a:lnTo>
                    <a:pt x="27816" y="5250"/>
                  </a:lnTo>
                  <a:lnTo>
                    <a:pt x="27839" y="5131"/>
                  </a:lnTo>
                  <a:lnTo>
                    <a:pt x="27839" y="4989"/>
                  </a:lnTo>
                  <a:lnTo>
                    <a:pt x="27816" y="4870"/>
                  </a:lnTo>
                  <a:lnTo>
                    <a:pt x="27744" y="4751"/>
                  </a:lnTo>
                  <a:lnTo>
                    <a:pt x="27673" y="4656"/>
                  </a:lnTo>
                  <a:lnTo>
                    <a:pt x="27602" y="4609"/>
                  </a:lnTo>
                  <a:lnTo>
                    <a:pt x="27127" y="4348"/>
                  </a:lnTo>
                  <a:lnTo>
                    <a:pt x="20215" y="618"/>
                  </a:lnTo>
                  <a:lnTo>
                    <a:pt x="19740" y="357"/>
                  </a:lnTo>
                  <a:lnTo>
                    <a:pt x="19193" y="48"/>
                  </a:lnTo>
                  <a:lnTo>
                    <a:pt x="19122" y="25"/>
                  </a:lnTo>
                  <a:lnTo>
                    <a:pt x="190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31"/>
            <p:cNvSpPr/>
            <p:nvPr/>
          </p:nvSpPr>
          <p:spPr>
            <a:xfrm>
              <a:off x="584325" y="3302275"/>
              <a:ext cx="510125" cy="853950"/>
            </a:xfrm>
            <a:custGeom>
              <a:avLst/>
              <a:gdLst/>
              <a:ahLst/>
              <a:cxnLst/>
              <a:rect l="l" t="t" r="r" b="b"/>
              <a:pathLst>
                <a:path w="20405" h="34158" extrusionOk="0">
                  <a:moveTo>
                    <a:pt x="18552" y="0"/>
                  </a:moveTo>
                  <a:lnTo>
                    <a:pt x="18457" y="95"/>
                  </a:lnTo>
                  <a:lnTo>
                    <a:pt x="18362" y="190"/>
                  </a:lnTo>
                  <a:lnTo>
                    <a:pt x="18314" y="285"/>
                  </a:lnTo>
                  <a:lnTo>
                    <a:pt x="16865" y="2969"/>
                  </a:lnTo>
                  <a:lnTo>
                    <a:pt x="16699" y="3278"/>
                  </a:lnTo>
                  <a:lnTo>
                    <a:pt x="16485" y="3634"/>
                  </a:lnTo>
                  <a:lnTo>
                    <a:pt x="12138" y="11710"/>
                  </a:lnTo>
                  <a:lnTo>
                    <a:pt x="6889" y="21402"/>
                  </a:lnTo>
                  <a:lnTo>
                    <a:pt x="2328" y="29834"/>
                  </a:lnTo>
                  <a:lnTo>
                    <a:pt x="1758" y="30855"/>
                  </a:lnTo>
                  <a:lnTo>
                    <a:pt x="1521" y="31307"/>
                  </a:lnTo>
                  <a:lnTo>
                    <a:pt x="808" y="32613"/>
                  </a:lnTo>
                  <a:lnTo>
                    <a:pt x="119" y="33920"/>
                  </a:lnTo>
                  <a:lnTo>
                    <a:pt x="72" y="33991"/>
                  </a:lnTo>
                  <a:lnTo>
                    <a:pt x="1" y="34157"/>
                  </a:lnTo>
                  <a:lnTo>
                    <a:pt x="998" y="32376"/>
                  </a:lnTo>
                  <a:lnTo>
                    <a:pt x="3944" y="33943"/>
                  </a:lnTo>
                  <a:lnTo>
                    <a:pt x="4015" y="33991"/>
                  </a:lnTo>
                  <a:lnTo>
                    <a:pt x="4110" y="33991"/>
                  </a:lnTo>
                  <a:lnTo>
                    <a:pt x="4205" y="33967"/>
                  </a:lnTo>
                  <a:lnTo>
                    <a:pt x="4300" y="33943"/>
                  </a:lnTo>
                  <a:lnTo>
                    <a:pt x="4371" y="33896"/>
                  </a:lnTo>
                  <a:lnTo>
                    <a:pt x="4442" y="33825"/>
                  </a:lnTo>
                  <a:lnTo>
                    <a:pt x="4561" y="33635"/>
                  </a:lnTo>
                  <a:lnTo>
                    <a:pt x="4656" y="33444"/>
                  </a:lnTo>
                  <a:lnTo>
                    <a:pt x="4656" y="33349"/>
                  </a:lnTo>
                  <a:lnTo>
                    <a:pt x="4656" y="33254"/>
                  </a:lnTo>
                  <a:lnTo>
                    <a:pt x="4656" y="33159"/>
                  </a:lnTo>
                  <a:lnTo>
                    <a:pt x="4609" y="33064"/>
                  </a:lnTo>
                  <a:lnTo>
                    <a:pt x="4561" y="32993"/>
                  </a:lnTo>
                  <a:lnTo>
                    <a:pt x="4490" y="32946"/>
                  </a:lnTo>
                  <a:lnTo>
                    <a:pt x="1544" y="31354"/>
                  </a:lnTo>
                  <a:lnTo>
                    <a:pt x="1853" y="30784"/>
                  </a:lnTo>
                  <a:lnTo>
                    <a:pt x="1996" y="30547"/>
                  </a:lnTo>
                  <a:lnTo>
                    <a:pt x="4917" y="32138"/>
                  </a:lnTo>
                  <a:lnTo>
                    <a:pt x="5012" y="32162"/>
                  </a:lnTo>
                  <a:lnTo>
                    <a:pt x="5179" y="32162"/>
                  </a:lnTo>
                  <a:lnTo>
                    <a:pt x="5274" y="32114"/>
                  </a:lnTo>
                  <a:lnTo>
                    <a:pt x="5369" y="32067"/>
                  </a:lnTo>
                  <a:lnTo>
                    <a:pt x="5440" y="31996"/>
                  </a:lnTo>
                  <a:lnTo>
                    <a:pt x="5559" y="31829"/>
                  </a:lnTo>
                  <a:lnTo>
                    <a:pt x="5630" y="31615"/>
                  </a:lnTo>
                  <a:lnTo>
                    <a:pt x="5654" y="31520"/>
                  </a:lnTo>
                  <a:lnTo>
                    <a:pt x="5654" y="31425"/>
                  </a:lnTo>
                  <a:lnTo>
                    <a:pt x="5630" y="31330"/>
                  </a:lnTo>
                  <a:lnTo>
                    <a:pt x="5606" y="31259"/>
                  </a:lnTo>
                  <a:lnTo>
                    <a:pt x="5535" y="31188"/>
                  </a:lnTo>
                  <a:lnTo>
                    <a:pt x="5464" y="31117"/>
                  </a:lnTo>
                  <a:lnTo>
                    <a:pt x="2518" y="29525"/>
                  </a:lnTo>
                  <a:lnTo>
                    <a:pt x="2970" y="28718"/>
                  </a:lnTo>
                  <a:lnTo>
                    <a:pt x="6343" y="30547"/>
                  </a:lnTo>
                  <a:lnTo>
                    <a:pt x="6913" y="30855"/>
                  </a:lnTo>
                  <a:lnTo>
                    <a:pt x="6984" y="30879"/>
                  </a:lnTo>
                  <a:lnTo>
                    <a:pt x="7079" y="30903"/>
                  </a:lnTo>
                  <a:lnTo>
                    <a:pt x="7174" y="30879"/>
                  </a:lnTo>
                  <a:lnTo>
                    <a:pt x="7269" y="30855"/>
                  </a:lnTo>
                  <a:lnTo>
                    <a:pt x="7340" y="30784"/>
                  </a:lnTo>
                  <a:lnTo>
                    <a:pt x="7411" y="30713"/>
                  </a:lnTo>
                  <a:lnTo>
                    <a:pt x="7530" y="30547"/>
                  </a:lnTo>
                  <a:lnTo>
                    <a:pt x="7625" y="30357"/>
                  </a:lnTo>
                  <a:lnTo>
                    <a:pt x="7625" y="30238"/>
                  </a:lnTo>
                  <a:lnTo>
                    <a:pt x="7649" y="30143"/>
                  </a:lnTo>
                  <a:lnTo>
                    <a:pt x="7625" y="30048"/>
                  </a:lnTo>
                  <a:lnTo>
                    <a:pt x="7578" y="29977"/>
                  </a:lnTo>
                  <a:lnTo>
                    <a:pt x="7530" y="29905"/>
                  </a:lnTo>
                  <a:lnTo>
                    <a:pt x="7459" y="29834"/>
                  </a:lnTo>
                  <a:lnTo>
                    <a:pt x="3563" y="27744"/>
                  </a:lnTo>
                  <a:lnTo>
                    <a:pt x="3516" y="27720"/>
                  </a:lnTo>
                  <a:lnTo>
                    <a:pt x="3944" y="26912"/>
                  </a:lnTo>
                  <a:lnTo>
                    <a:pt x="6889" y="28504"/>
                  </a:lnTo>
                  <a:lnTo>
                    <a:pt x="6984" y="28528"/>
                  </a:lnTo>
                  <a:lnTo>
                    <a:pt x="7150" y="28528"/>
                  </a:lnTo>
                  <a:lnTo>
                    <a:pt x="7245" y="28480"/>
                  </a:lnTo>
                  <a:lnTo>
                    <a:pt x="7316" y="28433"/>
                  </a:lnTo>
                  <a:lnTo>
                    <a:pt x="7388" y="28361"/>
                  </a:lnTo>
                  <a:lnTo>
                    <a:pt x="7530" y="28195"/>
                  </a:lnTo>
                  <a:lnTo>
                    <a:pt x="7601" y="27981"/>
                  </a:lnTo>
                  <a:lnTo>
                    <a:pt x="7625" y="27886"/>
                  </a:lnTo>
                  <a:lnTo>
                    <a:pt x="7625" y="27791"/>
                  </a:lnTo>
                  <a:lnTo>
                    <a:pt x="7601" y="27696"/>
                  </a:lnTo>
                  <a:lnTo>
                    <a:pt x="7554" y="27601"/>
                  </a:lnTo>
                  <a:lnTo>
                    <a:pt x="7506" y="27530"/>
                  </a:lnTo>
                  <a:lnTo>
                    <a:pt x="7435" y="27482"/>
                  </a:lnTo>
                  <a:lnTo>
                    <a:pt x="4490" y="25891"/>
                  </a:lnTo>
                  <a:lnTo>
                    <a:pt x="4941" y="25083"/>
                  </a:lnTo>
                  <a:lnTo>
                    <a:pt x="7863" y="26675"/>
                  </a:lnTo>
                  <a:lnTo>
                    <a:pt x="7958" y="26699"/>
                  </a:lnTo>
                  <a:lnTo>
                    <a:pt x="8053" y="26722"/>
                  </a:lnTo>
                  <a:lnTo>
                    <a:pt x="8148" y="26699"/>
                  </a:lnTo>
                  <a:lnTo>
                    <a:pt x="8219" y="26675"/>
                  </a:lnTo>
                  <a:lnTo>
                    <a:pt x="8314" y="26604"/>
                  </a:lnTo>
                  <a:lnTo>
                    <a:pt x="8385" y="26532"/>
                  </a:lnTo>
                  <a:lnTo>
                    <a:pt x="8504" y="26366"/>
                  </a:lnTo>
                  <a:lnTo>
                    <a:pt x="8575" y="26176"/>
                  </a:lnTo>
                  <a:lnTo>
                    <a:pt x="8599" y="26057"/>
                  </a:lnTo>
                  <a:lnTo>
                    <a:pt x="8599" y="25962"/>
                  </a:lnTo>
                  <a:lnTo>
                    <a:pt x="8575" y="25867"/>
                  </a:lnTo>
                  <a:lnTo>
                    <a:pt x="8552" y="25796"/>
                  </a:lnTo>
                  <a:lnTo>
                    <a:pt x="8504" y="25725"/>
                  </a:lnTo>
                  <a:lnTo>
                    <a:pt x="8409" y="25653"/>
                  </a:lnTo>
                  <a:lnTo>
                    <a:pt x="5487" y="24086"/>
                  </a:lnTo>
                  <a:lnTo>
                    <a:pt x="5915" y="23278"/>
                  </a:lnTo>
                  <a:lnTo>
                    <a:pt x="9288" y="25107"/>
                  </a:lnTo>
                  <a:lnTo>
                    <a:pt x="9858" y="25392"/>
                  </a:lnTo>
                  <a:lnTo>
                    <a:pt x="9953" y="25440"/>
                  </a:lnTo>
                  <a:lnTo>
                    <a:pt x="10048" y="25440"/>
                  </a:lnTo>
                  <a:lnTo>
                    <a:pt x="10119" y="25416"/>
                  </a:lnTo>
                  <a:lnTo>
                    <a:pt x="10214" y="25392"/>
                  </a:lnTo>
                  <a:lnTo>
                    <a:pt x="10286" y="25321"/>
                  </a:lnTo>
                  <a:lnTo>
                    <a:pt x="10357" y="25250"/>
                  </a:lnTo>
                  <a:lnTo>
                    <a:pt x="10499" y="25083"/>
                  </a:lnTo>
                  <a:lnTo>
                    <a:pt x="10571" y="24893"/>
                  </a:lnTo>
                  <a:lnTo>
                    <a:pt x="10594" y="24798"/>
                  </a:lnTo>
                  <a:lnTo>
                    <a:pt x="10594" y="24680"/>
                  </a:lnTo>
                  <a:lnTo>
                    <a:pt x="10571" y="24608"/>
                  </a:lnTo>
                  <a:lnTo>
                    <a:pt x="10523" y="24513"/>
                  </a:lnTo>
                  <a:lnTo>
                    <a:pt x="10476" y="24442"/>
                  </a:lnTo>
                  <a:lnTo>
                    <a:pt x="10404" y="24395"/>
                  </a:lnTo>
                  <a:lnTo>
                    <a:pt x="6533" y="22281"/>
                  </a:lnTo>
                  <a:lnTo>
                    <a:pt x="6461" y="22257"/>
                  </a:lnTo>
                  <a:lnTo>
                    <a:pt x="6913" y="21449"/>
                  </a:lnTo>
                  <a:lnTo>
                    <a:pt x="9834" y="23041"/>
                  </a:lnTo>
                  <a:lnTo>
                    <a:pt x="9929" y="23064"/>
                  </a:lnTo>
                  <a:lnTo>
                    <a:pt x="10024" y="23088"/>
                  </a:lnTo>
                  <a:lnTo>
                    <a:pt x="10119" y="23064"/>
                  </a:lnTo>
                  <a:lnTo>
                    <a:pt x="10191" y="23017"/>
                  </a:lnTo>
                  <a:lnTo>
                    <a:pt x="10286" y="22969"/>
                  </a:lnTo>
                  <a:lnTo>
                    <a:pt x="10357" y="22898"/>
                  </a:lnTo>
                  <a:lnTo>
                    <a:pt x="10476" y="22732"/>
                  </a:lnTo>
                  <a:lnTo>
                    <a:pt x="10547" y="22518"/>
                  </a:lnTo>
                  <a:lnTo>
                    <a:pt x="10571" y="22423"/>
                  </a:lnTo>
                  <a:lnTo>
                    <a:pt x="10571" y="22328"/>
                  </a:lnTo>
                  <a:lnTo>
                    <a:pt x="10547" y="22233"/>
                  </a:lnTo>
                  <a:lnTo>
                    <a:pt x="10523" y="22162"/>
                  </a:lnTo>
                  <a:lnTo>
                    <a:pt x="10452" y="22090"/>
                  </a:lnTo>
                  <a:lnTo>
                    <a:pt x="10381" y="22019"/>
                  </a:lnTo>
                  <a:lnTo>
                    <a:pt x="7435" y="20428"/>
                  </a:lnTo>
                  <a:lnTo>
                    <a:pt x="7887" y="19620"/>
                  </a:lnTo>
                  <a:lnTo>
                    <a:pt x="10832" y="21212"/>
                  </a:lnTo>
                  <a:lnTo>
                    <a:pt x="10903" y="21259"/>
                  </a:lnTo>
                  <a:lnTo>
                    <a:pt x="10998" y="21259"/>
                  </a:lnTo>
                  <a:lnTo>
                    <a:pt x="11093" y="21235"/>
                  </a:lnTo>
                  <a:lnTo>
                    <a:pt x="11188" y="21212"/>
                  </a:lnTo>
                  <a:lnTo>
                    <a:pt x="11259" y="21140"/>
                  </a:lnTo>
                  <a:lnTo>
                    <a:pt x="11331" y="21069"/>
                  </a:lnTo>
                  <a:lnTo>
                    <a:pt x="11449" y="20903"/>
                  </a:lnTo>
                  <a:lnTo>
                    <a:pt x="11544" y="20713"/>
                  </a:lnTo>
                  <a:lnTo>
                    <a:pt x="11544" y="20618"/>
                  </a:lnTo>
                  <a:lnTo>
                    <a:pt x="11544" y="20499"/>
                  </a:lnTo>
                  <a:lnTo>
                    <a:pt x="11544" y="20428"/>
                  </a:lnTo>
                  <a:lnTo>
                    <a:pt x="11497" y="20333"/>
                  </a:lnTo>
                  <a:lnTo>
                    <a:pt x="11449" y="20262"/>
                  </a:lnTo>
                  <a:lnTo>
                    <a:pt x="11354" y="20214"/>
                  </a:lnTo>
                  <a:lnTo>
                    <a:pt x="8433" y="18623"/>
                  </a:lnTo>
                  <a:lnTo>
                    <a:pt x="8860" y="17815"/>
                  </a:lnTo>
                  <a:lnTo>
                    <a:pt x="12257" y="19644"/>
                  </a:lnTo>
                  <a:lnTo>
                    <a:pt x="12803" y="19929"/>
                  </a:lnTo>
                  <a:lnTo>
                    <a:pt x="12898" y="19976"/>
                  </a:lnTo>
                  <a:lnTo>
                    <a:pt x="12993" y="19976"/>
                  </a:lnTo>
                  <a:lnTo>
                    <a:pt x="13088" y="19953"/>
                  </a:lnTo>
                  <a:lnTo>
                    <a:pt x="13160" y="19929"/>
                  </a:lnTo>
                  <a:lnTo>
                    <a:pt x="13255" y="19881"/>
                  </a:lnTo>
                  <a:lnTo>
                    <a:pt x="13326" y="19810"/>
                  </a:lnTo>
                  <a:lnTo>
                    <a:pt x="13445" y="19620"/>
                  </a:lnTo>
                  <a:lnTo>
                    <a:pt x="13516" y="19430"/>
                  </a:lnTo>
                  <a:lnTo>
                    <a:pt x="13540" y="19335"/>
                  </a:lnTo>
                  <a:lnTo>
                    <a:pt x="13540" y="19240"/>
                  </a:lnTo>
                  <a:lnTo>
                    <a:pt x="13516" y="19145"/>
                  </a:lnTo>
                  <a:lnTo>
                    <a:pt x="13492" y="19050"/>
                  </a:lnTo>
                  <a:lnTo>
                    <a:pt x="13421" y="18979"/>
                  </a:lnTo>
                  <a:lnTo>
                    <a:pt x="13350" y="18931"/>
                  </a:lnTo>
                  <a:lnTo>
                    <a:pt x="9478" y="16841"/>
                  </a:lnTo>
                  <a:lnTo>
                    <a:pt x="9430" y="16794"/>
                  </a:lnTo>
                  <a:lnTo>
                    <a:pt x="9858" y="15986"/>
                  </a:lnTo>
                  <a:lnTo>
                    <a:pt x="12780" y="17577"/>
                  </a:lnTo>
                  <a:lnTo>
                    <a:pt x="12875" y="17601"/>
                  </a:lnTo>
                  <a:lnTo>
                    <a:pt x="12970" y="17625"/>
                  </a:lnTo>
                  <a:lnTo>
                    <a:pt x="13065" y="17601"/>
                  </a:lnTo>
                  <a:lnTo>
                    <a:pt x="13136" y="17554"/>
                  </a:lnTo>
                  <a:lnTo>
                    <a:pt x="13231" y="17506"/>
                  </a:lnTo>
                  <a:lnTo>
                    <a:pt x="13302" y="17435"/>
                  </a:lnTo>
                  <a:lnTo>
                    <a:pt x="13421" y="17269"/>
                  </a:lnTo>
                  <a:lnTo>
                    <a:pt x="13492" y="17079"/>
                  </a:lnTo>
                  <a:lnTo>
                    <a:pt x="13516" y="16960"/>
                  </a:lnTo>
                  <a:lnTo>
                    <a:pt x="13516" y="16865"/>
                  </a:lnTo>
                  <a:lnTo>
                    <a:pt x="13516" y="16770"/>
                  </a:lnTo>
                  <a:lnTo>
                    <a:pt x="13468" y="16699"/>
                  </a:lnTo>
                  <a:lnTo>
                    <a:pt x="13421" y="16627"/>
                  </a:lnTo>
                  <a:lnTo>
                    <a:pt x="13326" y="16556"/>
                  </a:lnTo>
                  <a:lnTo>
                    <a:pt x="10404" y="14988"/>
                  </a:lnTo>
                  <a:lnTo>
                    <a:pt x="10832" y="14181"/>
                  </a:lnTo>
                  <a:lnTo>
                    <a:pt x="13777" y="15748"/>
                  </a:lnTo>
                  <a:lnTo>
                    <a:pt x="13872" y="15796"/>
                  </a:lnTo>
                  <a:lnTo>
                    <a:pt x="13944" y="15796"/>
                  </a:lnTo>
                  <a:lnTo>
                    <a:pt x="14039" y="15772"/>
                  </a:lnTo>
                  <a:lnTo>
                    <a:pt x="14134" y="15748"/>
                  </a:lnTo>
                  <a:lnTo>
                    <a:pt x="14205" y="15701"/>
                  </a:lnTo>
                  <a:lnTo>
                    <a:pt x="14276" y="15630"/>
                  </a:lnTo>
                  <a:lnTo>
                    <a:pt x="14419" y="15440"/>
                  </a:lnTo>
                  <a:lnTo>
                    <a:pt x="14490" y="15250"/>
                  </a:lnTo>
                  <a:lnTo>
                    <a:pt x="14514" y="15155"/>
                  </a:lnTo>
                  <a:lnTo>
                    <a:pt x="14514" y="15060"/>
                  </a:lnTo>
                  <a:lnTo>
                    <a:pt x="14490" y="14965"/>
                  </a:lnTo>
                  <a:lnTo>
                    <a:pt x="14442" y="14870"/>
                  </a:lnTo>
                  <a:lnTo>
                    <a:pt x="14395" y="14798"/>
                  </a:lnTo>
                  <a:lnTo>
                    <a:pt x="14324" y="14751"/>
                  </a:lnTo>
                  <a:lnTo>
                    <a:pt x="11378" y="13159"/>
                  </a:lnTo>
                  <a:lnTo>
                    <a:pt x="11449" y="13041"/>
                  </a:lnTo>
                  <a:lnTo>
                    <a:pt x="11830" y="12352"/>
                  </a:lnTo>
                  <a:lnTo>
                    <a:pt x="15202" y="14181"/>
                  </a:lnTo>
                  <a:lnTo>
                    <a:pt x="15749" y="14489"/>
                  </a:lnTo>
                  <a:lnTo>
                    <a:pt x="15844" y="14513"/>
                  </a:lnTo>
                  <a:lnTo>
                    <a:pt x="16034" y="14513"/>
                  </a:lnTo>
                  <a:lnTo>
                    <a:pt x="16105" y="14466"/>
                  </a:lnTo>
                  <a:lnTo>
                    <a:pt x="16200" y="14418"/>
                  </a:lnTo>
                  <a:lnTo>
                    <a:pt x="16271" y="14347"/>
                  </a:lnTo>
                  <a:lnTo>
                    <a:pt x="16390" y="14181"/>
                  </a:lnTo>
                  <a:lnTo>
                    <a:pt x="16485" y="13967"/>
                  </a:lnTo>
                  <a:lnTo>
                    <a:pt x="16485" y="13872"/>
                  </a:lnTo>
                  <a:lnTo>
                    <a:pt x="16485" y="13777"/>
                  </a:lnTo>
                  <a:lnTo>
                    <a:pt x="16485" y="13682"/>
                  </a:lnTo>
                  <a:lnTo>
                    <a:pt x="16438" y="13611"/>
                  </a:lnTo>
                  <a:lnTo>
                    <a:pt x="16390" y="13539"/>
                  </a:lnTo>
                  <a:lnTo>
                    <a:pt x="16295" y="13468"/>
                  </a:lnTo>
                  <a:lnTo>
                    <a:pt x="12423" y="11378"/>
                  </a:lnTo>
                  <a:lnTo>
                    <a:pt x="12376" y="11330"/>
                  </a:lnTo>
                  <a:lnTo>
                    <a:pt x="12803" y="10523"/>
                  </a:lnTo>
                  <a:lnTo>
                    <a:pt x="15749" y="12114"/>
                  </a:lnTo>
                  <a:lnTo>
                    <a:pt x="15820" y="12162"/>
                  </a:lnTo>
                  <a:lnTo>
                    <a:pt x="15915" y="12162"/>
                  </a:lnTo>
                  <a:lnTo>
                    <a:pt x="16010" y="12138"/>
                  </a:lnTo>
                  <a:lnTo>
                    <a:pt x="16105" y="12114"/>
                  </a:lnTo>
                  <a:lnTo>
                    <a:pt x="16176" y="12043"/>
                  </a:lnTo>
                  <a:lnTo>
                    <a:pt x="16248" y="11972"/>
                  </a:lnTo>
                  <a:lnTo>
                    <a:pt x="16366" y="11805"/>
                  </a:lnTo>
                  <a:lnTo>
                    <a:pt x="16461" y="11615"/>
                  </a:lnTo>
                  <a:lnTo>
                    <a:pt x="16461" y="11520"/>
                  </a:lnTo>
                  <a:lnTo>
                    <a:pt x="16461" y="11402"/>
                  </a:lnTo>
                  <a:lnTo>
                    <a:pt x="16461" y="11330"/>
                  </a:lnTo>
                  <a:lnTo>
                    <a:pt x="16414" y="11235"/>
                  </a:lnTo>
                  <a:lnTo>
                    <a:pt x="16366" y="11164"/>
                  </a:lnTo>
                  <a:lnTo>
                    <a:pt x="16295" y="11117"/>
                  </a:lnTo>
                  <a:lnTo>
                    <a:pt x="13350" y="9525"/>
                  </a:lnTo>
                  <a:lnTo>
                    <a:pt x="13777" y="8717"/>
                  </a:lnTo>
                  <a:lnTo>
                    <a:pt x="16723" y="10309"/>
                  </a:lnTo>
                  <a:lnTo>
                    <a:pt x="16818" y="10333"/>
                  </a:lnTo>
                  <a:lnTo>
                    <a:pt x="17008" y="10333"/>
                  </a:lnTo>
                  <a:lnTo>
                    <a:pt x="17079" y="10285"/>
                  </a:lnTo>
                  <a:lnTo>
                    <a:pt x="17174" y="10238"/>
                  </a:lnTo>
                  <a:lnTo>
                    <a:pt x="17245" y="10166"/>
                  </a:lnTo>
                  <a:lnTo>
                    <a:pt x="17364" y="10000"/>
                  </a:lnTo>
                  <a:lnTo>
                    <a:pt x="17435" y="9786"/>
                  </a:lnTo>
                  <a:lnTo>
                    <a:pt x="17459" y="9691"/>
                  </a:lnTo>
                  <a:lnTo>
                    <a:pt x="17459" y="9596"/>
                  </a:lnTo>
                  <a:lnTo>
                    <a:pt x="17435" y="9501"/>
                  </a:lnTo>
                  <a:lnTo>
                    <a:pt x="17411" y="9406"/>
                  </a:lnTo>
                  <a:lnTo>
                    <a:pt x="17340" y="9335"/>
                  </a:lnTo>
                  <a:lnTo>
                    <a:pt x="17269" y="9288"/>
                  </a:lnTo>
                  <a:lnTo>
                    <a:pt x="14347" y="7696"/>
                  </a:lnTo>
                  <a:lnTo>
                    <a:pt x="14775" y="6888"/>
                  </a:lnTo>
                  <a:lnTo>
                    <a:pt x="18148" y="8717"/>
                  </a:lnTo>
                  <a:lnTo>
                    <a:pt x="18718" y="9026"/>
                  </a:lnTo>
                  <a:lnTo>
                    <a:pt x="18789" y="9050"/>
                  </a:lnTo>
                  <a:lnTo>
                    <a:pt x="18884" y="9074"/>
                  </a:lnTo>
                  <a:lnTo>
                    <a:pt x="18979" y="9050"/>
                  </a:lnTo>
                  <a:lnTo>
                    <a:pt x="19074" y="9003"/>
                  </a:lnTo>
                  <a:lnTo>
                    <a:pt x="19145" y="8955"/>
                  </a:lnTo>
                  <a:lnTo>
                    <a:pt x="19217" y="8884"/>
                  </a:lnTo>
                  <a:lnTo>
                    <a:pt x="19335" y="8717"/>
                  </a:lnTo>
                  <a:lnTo>
                    <a:pt x="19430" y="8504"/>
                  </a:lnTo>
                  <a:lnTo>
                    <a:pt x="19430" y="8409"/>
                  </a:lnTo>
                  <a:lnTo>
                    <a:pt x="19454" y="8314"/>
                  </a:lnTo>
                  <a:lnTo>
                    <a:pt x="19430" y="8219"/>
                  </a:lnTo>
                  <a:lnTo>
                    <a:pt x="19383" y="8147"/>
                  </a:lnTo>
                  <a:lnTo>
                    <a:pt x="19335" y="8076"/>
                  </a:lnTo>
                  <a:lnTo>
                    <a:pt x="19264" y="8005"/>
                  </a:lnTo>
                  <a:lnTo>
                    <a:pt x="15369" y="5915"/>
                  </a:lnTo>
                  <a:lnTo>
                    <a:pt x="15321" y="5891"/>
                  </a:lnTo>
                  <a:lnTo>
                    <a:pt x="15749" y="5083"/>
                  </a:lnTo>
                  <a:lnTo>
                    <a:pt x="18694" y="6651"/>
                  </a:lnTo>
                  <a:lnTo>
                    <a:pt x="18789" y="6698"/>
                  </a:lnTo>
                  <a:lnTo>
                    <a:pt x="18955" y="6698"/>
                  </a:lnTo>
                  <a:lnTo>
                    <a:pt x="19050" y="6651"/>
                  </a:lnTo>
                  <a:lnTo>
                    <a:pt x="19122" y="6603"/>
                  </a:lnTo>
                  <a:lnTo>
                    <a:pt x="19193" y="6532"/>
                  </a:lnTo>
                  <a:lnTo>
                    <a:pt x="19335" y="6342"/>
                  </a:lnTo>
                  <a:lnTo>
                    <a:pt x="19407" y="6152"/>
                  </a:lnTo>
                  <a:lnTo>
                    <a:pt x="19430" y="6057"/>
                  </a:lnTo>
                  <a:lnTo>
                    <a:pt x="19430" y="5962"/>
                  </a:lnTo>
                  <a:lnTo>
                    <a:pt x="19407" y="5867"/>
                  </a:lnTo>
                  <a:lnTo>
                    <a:pt x="19383" y="5772"/>
                  </a:lnTo>
                  <a:lnTo>
                    <a:pt x="19312" y="5701"/>
                  </a:lnTo>
                  <a:lnTo>
                    <a:pt x="19240" y="5653"/>
                  </a:lnTo>
                  <a:lnTo>
                    <a:pt x="16295" y="4062"/>
                  </a:lnTo>
                  <a:lnTo>
                    <a:pt x="16746" y="3254"/>
                  </a:lnTo>
                  <a:lnTo>
                    <a:pt x="19668" y="4846"/>
                  </a:lnTo>
                  <a:lnTo>
                    <a:pt x="19763" y="4869"/>
                  </a:lnTo>
                  <a:lnTo>
                    <a:pt x="19858" y="4893"/>
                  </a:lnTo>
                  <a:lnTo>
                    <a:pt x="19953" y="4869"/>
                  </a:lnTo>
                  <a:lnTo>
                    <a:pt x="20024" y="4822"/>
                  </a:lnTo>
                  <a:lnTo>
                    <a:pt x="20119" y="4774"/>
                  </a:lnTo>
                  <a:lnTo>
                    <a:pt x="20191" y="4703"/>
                  </a:lnTo>
                  <a:lnTo>
                    <a:pt x="20309" y="4537"/>
                  </a:lnTo>
                  <a:lnTo>
                    <a:pt x="20381" y="4323"/>
                  </a:lnTo>
                  <a:lnTo>
                    <a:pt x="20404" y="4228"/>
                  </a:lnTo>
                  <a:lnTo>
                    <a:pt x="20404" y="4133"/>
                  </a:lnTo>
                  <a:lnTo>
                    <a:pt x="20381" y="4038"/>
                  </a:lnTo>
                  <a:lnTo>
                    <a:pt x="20357" y="3967"/>
                  </a:lnTo>
                  <a:lnTo>
                    <a:pt x="20286" y="3896"/>
                  </a:lnTo>
                  <a:lnTo>
                    <a:pt x="20214" y="3824"/>
                  </a:lnTo>
                  <a:lnTo>
                    <a:pt x="17293" y="2233"/>
                  </a:lnTo>
                  <a:lnTo>
                    <a:pt x="17507" y="1829"/>
                  </a:lnTo>
                  <a:lnTo>
                    <a:pt x="185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6" name="Google Shape;1946;p31"/>
          <p:cNvGrpSpPr/>
          <p:nvPr/>
        </p:nvGrpSpPr>
        <p:grpSpPr>
          <a:xfrm rot="10800000" flipH="1">
            <a:off x="6740353" y="11248"/>
            <a:ext cx="3851452" cy="1263131"/>
            <a:chOff x="238125" y="548775"/>
            <a:chExt cx="2842400" cy="932200"/>
          </a:xfrm>
        </p:grpSpPr>
        <p:sp>
          <p:nvSpPr>
            <p:cNvPr id="1947" name="Google Shape;1947;p31"/>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31"/>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49" name="Google Shape;1949;p31"/>
          <p:cNvGrpSpPr/>
          <p:nvPr/>
        </p:nvGrpSpPr>
        <p:grpSpPr>
          <a:xfrm rot="-420730">
            <a:off x="114856" y="2524880"/>
            <a:ext cx="439346" cy="577459"/>
            <a:chOff x="1391550" y="1144975"/>
            <a:chExt cx="545075" cy="716425"/>
          </a:xfrm>
        </p:grpSpPr>
        <p:sp>
          <p:nvSpPr>
            <p:cNvPr id="1950" name="Google Shape;1950;p31"/>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31"/>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31"/>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31"/>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31"/>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31"/>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31"/>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31"/>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31"/>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31"/>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31"/>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31"/>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31"/>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31"/>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31"/>
          <p:cNvGrpSpPr/>
          <p:nvPr/>
        </p:nvGrpSpPr>
        <p:grpSpPr>
          <a:xfrm rot="-648422">
            <a:off x="8159027" y="267307"/>
            <a:ext cx="610455" cy="790297"/>
            <a:chOff x="2251625" y="1144975"/>
            <a:chExt cx="550825" cy="713100"/>
          </a:xfrm>
        </p:grpSpPr>
        <p:sp>
          <p:nvSpPr>
            <p:cNvPr id="1965" name="Google Shape;1965;p31"/>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31"/>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31"/>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31"/>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31"/>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31"/>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31"/>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31"/>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31"/>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31"/>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31"/>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31"/>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7" name="Google Shape;1977;p31"/>
          <p:cNvGrpSpPr/>
          <p:nvPr/>
        </p:nvGrpSpPr>
        <p:grpSpPr>
          <a:xfrm>
            <a:off x="8562213" y="1363538"/>
            <a:ext cx="447775" cy="447175"/>
            <a:chOff x="5760700" y="2457850"/>
            <a:chExt cx="447775" cy="447175"/>
          </a:xfrm>
        </p:grpSpPr>
        <p:sp>
          <p:nvSpPr>
            <p:cNvPr id="1978" name="Google Shape;1978;p31"/>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31"/>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31"/>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31"/>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31"/>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83" name="Google Shape;1983;p31"/>
          <p:cNvGrpSpPr/>
          <p:nvPr/>
        </p:nvGrpSpPr>
        <p:grpSpPr>
          <a:xfrm>
            <a:off x="8239525" y="2208825"/>
            <a:ext cx="628275" cy="804650"/>
            <a:chOff x="6283875" y="2014850"/>
            <a:chExt cx="628275" cy="804650"/>
          </a:xfrm>
        </p:grpSpPr>
        <p:sp>
          <p:nvSpPr>
            <p:cNvPr id="1984" name="Google Shape;1984;p31"/>
            <p:cNvSpPr/>
            <p:nvPr/>
          </p:nvSpPr>
          <p:spPr>
            <a:xfrm>
              <a:off x="6283875" y="2014850"/>
              <a:ext cx="481600" cy="501800"/>
            </a:xfrm>
            <a:custGeom>
              <a:avLst/>
              <a:gdLst/>
              <a:ahLst/>
              <a:cxnLst/>
              <a:rect l="l" t="t" r="r" b="b"/>
              <a:pathLst>
                <a:path w="19264" h="20072" extrusionOk="0">
                  <a:moveTo>
                    <a:pt x="16817" y="0"/>
                  </a:moveTo>
                  <a:lnTo>
                    <a:pt x="16627" y="48"/>
                  </a:lnTo>
                  <a:lnTo>
                    <a:pt x="16437" y="95"/>
                  </a:lnTo>
                  <a:lnTo>
                    <a:pt x="16247" y="167"/>
                  </a:lnTo>
                  <a:lnTo>
                    <a:pt x="16081" y="262"/>
                  </a:lnTo>
                  <a:lnTo>
                    <a:pt x="15891" y="357"/>
                  </a:lnTo>
                  <a:lnTo>
                    <a:pt x="15748" y="499"/>
                  </a:lnTo>
                  <a:lnTo>
                    <a:pt x="4703" y="10452"/>
                  </a:lnTo>
                  <a:lnTo>
                    <a:pt x="3468" y="11924"/>
                  </a:lnTo>
                  <a:lnTo>
                    <a:pt x="3064" y="11924"/>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330" y="18623"/>
                  </a:lnTo>
                  <a:lnTo>
                    <a:pt x="2756" y="20072"/>
                  </a:lnTo>
                  <a:lnTo>
                    <a:pt x="3302" y="18195"/>
                  </a:lnTo>
                  <a:lnTo>
                    <a:pt x="3373" y="18053"/>
                  </a:lnTo>
                  <a:lnTo>
                    <a:pt x="3492" y="17886"/>
                  </a:lnTo>
                  <a:lnTo>
                    <a:pt x="3682" y="17720"/>
                  </a:lnTo>
                  <a:lnTo>
                    <a:pt x="3919" y="17530"/>
                  </a:lnTo>
                  <a:lnTo>
                    <a:pt x="4228" y="17316"/>
                  </a:lnTo>
                  <a:lnTo>
                    <a:pt x="4561" y="17103"/>
                  </a:lnTo>
                  <a:lnTo>
                    <a:pt x="4870" y="16865"/>
                  </a:lnTo>
                  <a:lnTo>
                    <a:pt x="5202" y="16604"/>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528" y="570"/>
                  </a:lnTo>
                  <a:lnTo>
                    <a:pt x="18361" y="452"/>
                  </a:lnTo>
                  <a:lnTo>
                    <a:pt x="18195" y="333"/>
                  </a:lnTo>
                  <a:lnTo>
                    <a:pt x="18005" y="214"/>
                  </a:lnTo>
                  <a:lnTo>
                    <a:pt x="17815" y="143"/>
                  </a:lnTo>
                  <a:lnTo>
                    <a:pt x="17625" y="72"/>
                  </a:lnTo>
                  <a:lnTo>
                    <a:pt x="17411" y="24"/>
                  </a:lnTo>
                  <a:lnTo>
                    <a:pt x="1722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31"/>
            <p:cNvSpPr/>
            <p:nvPr/>
          </p:nvSpPr>
          <p:spPr>
            <a:xfrm>
              <a:off x="6283875" y="2014850"/>
              <a:ext cx="481600" cy="501800"/>
            </a:xfrm>
            <a:custGeom>
              <a:avLst/>
              <a:gdLst/>
              <a:ahLst/>
              <a:cxnLst/>
              <a:rect l="l" t="t" r="r" b="b"/>
              <a:pathLst>
                <a:path w="19264" h="20072" fill="none" extrusionOk="0">
                  <a:moveTo>
                    <a:pt x="3919" y="17530"/>
                  </a:moveTo>
                  <a:lnTo>
                    <a:pt x="3919" y="17530"/>
                  </a:lnTo>
                  <a:lnTo>
                    <a:pt x="4228" y="17316"/>
                  </a:lnTo>
                  <a:lnTo>
                    <a:pt x="4228" y="17316"/>
                  </a:lnTo>
                  <a:lnTo>
                    <a:pt x="4561" y="17103"/>
                  </a:lnTo>
                  <a:lnTo>
                    <a:pt x="4870" y="16865"/>
                  </a:lnTo>
                  <a:lnTo>
                    <a:pt x="5202" y="16604"/>
                  </a:lnTo>
                  <a:lnTo>
                    <a:pt x="5511" y="16271"/>
                  </a:lnTo>
                  <a:lnTo>
                    <a:pt x="5511" y="16271"/>
                  </a:lnTo>
                  <a:lnTo>
                    <a:pt x="5653" y="16081"/>
                  </a:lnTo>
                  <a:lnTo>
                    <a:pt x="5796" y="15891"/>
                  </a:lnTo>
                  <a:lnTo>
                    <a:pt x="5915" y="15677"/>
                  </a:lnTo>
                  <a:lnTo>
                    <a:pt x="6010" y="15464"/>
                  </a:lnTo>
                  <a:lnTo>
                    <a:pt x="6081" y="15250"/>
                  </a:lnTo>
                  <a:lnTo>
                    <a:pt x="6128" y="15036"/>
                  </a:lnTo>
                  <a:lnTo>
                    <a:pt x="6176" y="14822"/>
                  </a:lnTo>
                  <a:lnTo>
                    <a:pt x="6176" y="14585"/>
                  </a:lnTo>
                  <a:lnTo>
                    <a:pt x="7577" y="13635"/>
                  </a:lnTo>
                  <a:lnTo>
                    <a:pt x="18623" y="3682"/>
                  </a:lnTo>
                  <a:lnTo>
                    <a:pt x="18623" y="3682"/>
                  </a:lnTo>
                  <a:lnTo>
                    <a:pt x="18765" y="3540"/>
                  </a:lnTo>
                  <a:lnTo>
                    <a:pt x="18884" y="3373"/>
                  </a:lnTo>
                  <a:lnTo>
                    <a:pt x="19003" y="3207"/>
                  </a:lnTo>
                  <a:lnTo>
                    <a:pt x="19098" y="3041"/>
                  </a:lnTo>
                  <a:lnTo>
                    <a:pt x="19169" y="2851"/>
                  </a:lnTo>
                  <a:lnTo>
                    <a:pt x="19216" y="2661"/>
                  </a:lnTo>
                  <a:lnTo>
                    <a:pt x="19240" y="2447"/>
                  </a:lnTo>
                  <a:lnTo>
                    <a:pt x="19264" y="2257"/>
                  </a:lnTo>
                  <a:lnTo>
                    <a:pt x="19240" y="2067"/>
                  </a:lnTo>
                  <a:lnTo>
                    <a:pt x="19216" y="1853"/>
                  </a:lnTo>
                  <a:lnTo>
                    <a:pt x="19193" y="1663"/>
                  </a:lnTo>
                  <a:lnTo>
                    <a:pt x="19121" y="1449"/>
                  </a:lnTo>
                  <a:lnTo>
                    <a:pt x="19050" y="1259"/>
                  </a:lnTo>
                  <a:lnTo>
                    <a:pt x="18931" y="1093"/>
                  </a:lnTo>
                  <a:lnTo>
                    <a:pt x="18813" y="903"/>
                  </a:lnTo>
                  <a:lnTo>
                    <a:pt x="18670" y="737"/>
                  </a:lnTo>
                  <a:lnTo>
                    <a:pt x="18670" y="737"/>
                  </a:lnTo>
                  <a:lnTo>
                    <a:pt x="18528" y="570"/>
                  </a:lnTo>
                  <a:lnTo>
                    <a:pt x="18361" y="452"/>
                  </a:lnTo>
                  <a:lnTo>
                    <a:pt x="18195" y="333"/>
                  </a:lnTo>
                  <a:lnTo>
                    <a:pt x="18005" y="214"/>
                  </a:lnTo>
                  <a:lnTo>
                    <a:pt x="17815" y="143"/>
                  </a:lnTo>
                  <a:lnTo>
                    <a:pt x="17625" y="72"/>
                  </a:lnTo>
                  <a:lnTo>
                    <a:pt x="17411" y="24"/>
                  </a:lnTo>
                  <a:lnTo>
                    <a:pt x="17221" y="0"/>
                  </a:lnTo>
                  <a:lnTo>
                    <a:pt x="17031" y="0"/>
                  </a:lnTo>
                  <a:lnTo>
                    <a:pt x="16817" y="0"/>
                  </a:lnTo>
                  <a:lnTo>
                    <a:pt x="16627" y="48"/>
                  </a:lnTo>
                  <a:lnTo>
                    <a:pt x="16437" y="95"/>
                  </a:lnTo>
                  <a:lnTo>
                    <a:pt x="16247" y="167"/>
                  </a:lnTo>
                  <a:lnTo>
                    <a:pt x="16081" y="262"/>
                  </a:lnTo>
                  <a:lnTo>
                    <a:pt x="15891" y="357"/>
                  </a:lnTo>
                  <a:lnTo>
                    <a:pt x="15748" y="499"/>
                  </a:lnTo>
                  <a:lnTo>
                    <a:pt x="4703" y="10452"/>
                  </a:lnTo>
                  <a:lnTo>
                    <a:pt x="3468" y="11924"/>
                  </a:lnTo>
                  <a:lnTo>
                    <a:pt x="3468" y="11924"/>
                  </a:lnTo>
                  <a:lnTo>
                    <a:pt x="3064" y="11924"/>
                  </a:lnTo>
                  <a:lnTo>
                    <a:pt x="2660" y="11972"/>
                  </a:lnTo>
                  <a:lnTo>
                    <a:pt x="2660" y="11972"/>
                  </a:lnTo>
                  <a:lnTo>
                    <a:pt x="2447" y="12019"/>
                  </a:lnTo>
                  <a:lnTo>
                    <a:pt x="2233" y="12091"/>
                  </a:lnTo>
                  <a:lnTo>
                    <a:pt x="2043" y="12162"/>
                  </a:lnTo>
                  <a:lnTo>
                    <a:pt x="1853" y="12257"/>
                  </a:lnTo>
                  <a:lnTo>
                    <a:pt x="1663" y="12352"/>
                  </a:lnTo>
                  <a:lnTo>
                    <a:pt x="1473" y="12494"/>
                  </a:lnTo>
                  <a:lnTo>
                    <a:pt x="1307" y="12613"/>
                  </a:lnTo>
                  <a:lnTo>
                    <a:pt x="1140" y="12756"/>
                  </a:lnTo>
                  <a:lnTo>
                    <a:pt x="974" y="12922"/>
                  </a:lnTo>
                  <a:lnTo>
                    <a:pt x="832" y="13088"/>
                  </a:lnTo>
                  <a:lnTo>
                    <a:pt x="689" y="13255"/>
                  </a:lnTo>
                  <a:lnTo>
                    <a:pt x="570" y="13445"/>
                  </a:lnTo>
                  <a:lnTo>
                    <a:pt x="451" y="13635"/>
                  </a:lnTo>
                  <a:lnTo>
                    <a:pt x="356" y="13848"/>
                  </a:lnTo>
                  <a:lnTo>
                    <a:pt x="261" y="14038"/>
                  </a:lnTo>
                  <a:lnTo>
                    <a:pt x="190" y="14276"/>
                  </a:lnTo>
                  <a:lnTo>
                    <a:pt x="190" y="14276"/>
                  </a:lnTo>
                  <a:lnTo>
                    <a:pt x="119" y="14537"/>
                  </a:lnTo>
                  <a:lnTo>
                    <a:pt x="48" y="14799"/>
                  </a:lnTo>
                  <a:lnTo>
                    <a:pt x="24" y="15084"/>
                  </a:lnTo>
                  <a:lnTo>
                    <a:pt x="0" y="15345"/>
                  </a:lnTo>
                  <a:lnTo>
                    <a:pt x="24" y="15630"/>
                  </a:lnTo>
                  <a:lnTo>
                    <a:pt x="48" y="15915"/>
                  </a:lnTo>
                  <a:lnTo>
                    <a:pt x="71" y="16176"/>
                  </a:lnTo>
                  <a:lnTo>
                    <a:pt x="143" y="16461"/>
                  </a:lnTo>
                  <a:lnTo>
                    <a:pt x="214" y="16746"/>
                  </a:lnTo>
                  <a:lnTo>
                    <a:pt x="309" y="17008"/>
                  </a:lnTo>
                  <a:lnTo>
                    <a:pt x="404" y="17269"/>
                  </a:lnTo>
                  <a:lnTo>
                    <a:pt x="546" y="17530"/>
                  </a:lnTo>
                  <a:lnTo>
                    <a:pt x="689" y="17791"/>
                  </a:lnTo>
                  <a:lnTo>
                    <a:pt x="832" y="18029"/>
                  </a:lnTo>
                  <a:lnTo>
                    <a:pt x="1022" y="18266"/>
                  </a:lnTo>
                  <a:lnTo>
                    <a:pt x="1212" y="18504"/>
                  </a:lnTo>
                  <a:lnTo>
                    <a:pt x="1212" y="18504"/>
                  </a:lnTo>
                  <a:lnTo>
                    <a:pt x="1212" y="18504"/>
                  </a:lnTo>
                  <a:lnTo>
                    <a:pt x="1330" y="18623"/>
                  </a:lnTo>
                  <a:lnTo>
                    <a:pt x="2756" y="20072"/>
                  </a:lnTo>
                  <a:lnTo>
                    <a:pt x="3302" y="18195"/>
                  </a:lnTo>
                  <a:lnTo>
                    <a:pt x="3302" y="18195"/>
                  </a:lnTo>
                  <a:lnTo>
                    <a:pt x="3373" y="18053"/>
                  </a:lnTo>
                  <a:lnTo>
                    <a:pt x="3492" y="17886"/>
                  </a:lnTo>
                  <a:lnTo>
                    <a:pt x="3682" y="17720"/>
                  </a:lnTo>
                  <a:lnTo>
                    <a:pt x="3919" y="175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31"/>
            <p:cNvSpPr/>
            <p:nvPr/>
          </p:nvSpPr>
          <p:spPr>
            <a:xfrm>
              <a:off x="6422225" y="2043350"/>
              <a:ext cx="314750" cy="289800"/>
            </a:xfrm>
            <a:custGeom>
              <a:avLst/>
              <a:gdLst/>
              <a:ahLst/>
              <a:cxnLst/>
              <a:rect l="l" t="t" r="r" b="b"/>
              <a:pathLst>
                <a:path w="12590" h="11592" extrusionOk="0">
                  <a:moveTo>
                    <a:pt x="11378" y="0"/>
                  </a:moveTo>
                  <a:lnTo>
                    <a:pt x="11236" y="48"/>
                  </a:lnTo>
                  <a:lnTo>
                    <a:pt x="11093" y="119"/>
                  </a:lnTo>
                  <a:lnTo>
                    <a:pt x="10975" y="214"/>
                  </a:lnTo>
                  <a:lnTo>
                    <a:pt x="1" y="10119"/>
                  </a:lnTo>
                  <a:lnTo>
                    <a:pt x="1331" y="11592"/>
                  </a:lnTo>
                  <a:lnTo>
                    <a:pt x="12328" y="1687"/>
                  </a:lnTo>
                  <a:lnTo>
                    <a:pt x="12447" y="1568"/>
                  </a:lnTo>
                  <a:lnTo>
                    <a:pt x="12518" y="1402"/>
                  </a:lnTo>
                  <a:lnTo>
                    <a:pt x="12566" y="1236"/>
                  </a:lnTo>
                  <a:lnTo>
                    <a:pt x="12590" y="1069"/>
                  </a:lnTo>
                  <a:lnTo>
                    <a:pt x="12566" y="879"/>
                  </a:lnTo>
                  <a:lnTo>
                    <a:pt x="12518" y="689"/>
                  </a:lnTo>
                  <a:lnTo>
                    <a:pt x="12423" y="523"/>
                  </a:lnTo>
                  <a:lnTo>
                    <a:pt x="12305" y="357"/>
                  </a:lnTo>
                  <a:lnTo>
                    <a:pt x="12115" y="191"/>
                  </a:lnTo>
                  <a:lnTo>
                    <a:pt x="11925" y="95"/>
                  </a:lnTo>
                  <a:lnTo>
                    <a:pt x="11735" y="24"/>
                  </a:lnTo>
                  <a:lnTo>
                    <a:pt x="11521"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31"/>
            <p:cNvSpPr/>
            <p:nvPr/>
          </p:nvSpPr>
          <p:spPr>
            <a:xfrm>
              <a:off x="6422225" y="2043350"/>
              <a:ext cx="314750" cy="289800"/>
            </a:xfrm>
            <a:custGeom>
              <a:avLst/>
              <a:gdLst/>
              <a:ahLst/>
              <a:cxnLst/>
              <a:rect l="l" t="t" r="r" b="b"/>
              <a:pathLst>
                <a:path w="12590" h="11592" fill="none" extrusionOk="0">
                  <a:moveTo>
                    <a:pt x="11521" y="0"/>
                  </a:moveTo>
                  <a:lnTo>
                    <a:pt x="11521" y="0"/>
                  </a:lnTo>
                  <a:lnTo>
                    <a:pt x="11378" y="0"/>
                  </a:lnTo>
                  <a:lnTo>
                    <a:pt x="11236" y="48"/>
                  </a:lnTo>
                  <a:lnTo>
                    <a:pt x="11093" y="119"/>
                  </a:lnTo>
                  <a:lnTo>
                    <a:pt x="10975" y="214"/>
                  </a:lnTo>
                  <a:lnTo>
                    <a:pt x="1" y="10119"/>
                  </a:lnTo>
                  <a:lnTo>
                    <a:pt x="1331" y="11592"/>
                  </a:lnTo>
                  <a:lnTo>
                    <a:pt x="12328" y="1687"/>
                  </a:lnTo>
                  <a:lnTo>
                    <a:pt x="12328" y="1687"/>
                  </a:lnTo>
                  <a:lnTo>
                    <a:pt x="12447" y="1568"/>
                  </a:lnTo>
                  <a:lnTo>
                    <a:pt x="12518" y="1402"/>
                  </a:lnTo>
                  <a:lnTo>
                    <a:pt x="12566" y="1236"/>
                  </a:lnTo>
                  <a:lnTo>
                    <a:pt x="12590" y="1069"/>
                  </a:lnTo>
                  <a:lnTo>
                    <a:pt x="12566" y="879"/>
                  </a:lnTo>
                  <a:lnTo>
                    <a:pt x="12518" y="689"/>
                  </a:lnTo>
                  <a:lnTo>
                    <a:pt x="12423" y="523"/>
                  </a:lnTo>
                  <a:lnTo>
                    <a:pt x="12305" y="357"/>
                  </a:lnTo>
                  <a:lnTo>
                    <a:pt x="12305" y="357"/>
                  </a:lnTo>
                  <a:lnTo>
                    <a:pt x="12115" y="191"/>
                  </a:lnTo>
                  <a:lnTo>
                    <a:pt x="11925" y="95"/>
                  </a:lnTo>
                  <a:lnTo>
                    <a:pt x="11735" y="24"/>
                  </a:lnTo>
                  <a:lnTo>
                    <a:pt x="115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31"/>
            <p:cNvSpPr/>
            <p:nvPr/>
          </p:nvSpPr>
          <p:spPr>
            <a:xfrm>
              <a:off x="6379475" y="2296325"/>
              <a:ext cx="76025" cy="74250"/>
            </a:xfrm>
            <a:custGeom>
              <a:avLst/>
              <a:gdLst/>
              <a:ahLst/>
              <a:cxnLst/>
              <a:rect l="l" t="t" r="r" b="b"/>
              <a:pathLst>
                <a:path w="3041" h="2970" extrusionOk="0">
                  <a:moveTo>
                    <a:pt x="1711" y="0"/>
                  </a:moveTo>
                  <a:lnTo>
                    <a:pt x="0" y="2019"/>
                  </a:lnTo>
                  <a:lnTo>
                    <a:pt x="855" y="2969"/>
                  </a:lnTo>
                  <a:lnTo>
                    <a:pt x="3041" y="1473"/>
                  </a:lnTo>
                  <a:lnTo>
                    <a:pt x="1711" y="0"/>
                  </a:lnTo>
                  <a:close/>
                </a:path>
              </a:pathLst>
            </a:custGeom>
            <a:solidFill>
              <a:srgbClr val="B7C5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31"/>
            <p:cNvSpPr/>
            <p:nvPr/>
          </p:nvSpPr>
          <p:spPr>
            <a:xfrm>
              <a:off x="6312975" y="2340850"/>
              <a:ext cx="96800" cy="121175"/>
            </a:xfrm>
            <a:custGeom>
              <a:avLst/>
              <a:gdLst/>
              <a:ahLst/>
              <a:cxnLst/>
              <a:rect l="l" t="t" r="r" b="b"/>
              <a:pathLst>
                <a:path w="3872" h="4847" extrusionOk="0">
                  <a:moveTo>
                    <a:pt x="2185" y="1"/>
                  </a:moveTo>
                  <a:lnTo>
                    <a:pt x="1948" y="25"/>
                  </a:lnTo>
                  <a:lnTo>
                    <a:pt x="1734" y="48"/>
                  </a:lnTo>
                  <a:lnTo>
                    <a:pt x="1449" y="120"/>
                  </a:lnTo>
                  <a:lnTo>
                    <a:pt x="1164" y="238"/>
                  </a:lnTo>
                  <a:lnTo>
                    <a:pt x="926" y="405"/>
                  </a:lnTo>
                  <a:lnTo>
                    <a:pt x="713" y="595"/>
                  </a:lnTo>
                  <a:lnTo>
                    <a:pt x="523" y="808"/>
                  </a:lnTo>
                  <a:lnTo>
                    <a:pt x="356" y="1046"/>
                  </a:lnTo>
                  <a:lnTo>
                    <a:pt x="214" y="1283"/>
                  </a:lnTo>
                  <a:lnTo>
                    <a:pt x="119" y="1568"/>
                  </a:lnTo>
                  <a:lnTo>
                    <a:pt x="48" y="1759"/>
                  </a:lnTo>
                  <a:lnTo>
                    <a:pt x="24" y="1972"/>
                  </a:lnTo>
                  <a:lnTo>
                    <a:pt x="0" y="2186"/>
                  </a:lnTo>
                  <a:lnTo>
                    <a:pt x="0" y="2376"/>
                  </a:lnTo>
                  <a:lnTo>
                    <a:pt x="0" y="2590"/>
                  </a:lnTo>
                  <a:lnTo>
                    <a:pt x="24" y="2804"/>
                  </a:lnTo>
                  <a:lnTo>
                    <a:pt x="95" y="3231"/>
                  </a:lnTo>
                  <a:lnTo>
                    <a:pt x="238" y="3659"/>
                  </a:lnTo>
                  <a:lnTo>
                    <a:pt x="428" y="4063"/>
                  </a:lnTo>
                  <a:lnTo>
                    <a:pt x="689" y="4419"/>
                  </a:lnTo>
                  <a:lnTo>
                    <a:pt x="808" y="4609"/>
                  </a:lnTo>
                  <a:lnTo>
                    <a:pt x="974" y="4775"/>
                  </a:lnTo>
                  <a:lnTo>
                    <a:pt x="1045" y="4846"/>
                  </a:lnTo>
                  <a:lnTo>
                    <a:pt x="1116" y="4633"/>
                  </a:lnTo>
                  <a:lnTo>
                    <a:pt x="1211" y="4443"/>
                  </a:lnTo>
                  <a:lnTo>
                    <a:pt x="1330" y="4276"/>
                  </a:lnTo>
                  <a:lnTo>
                    <a:pt x="1449" y="4110"/>
                  </a:lnTo>
                  <a:lnTo>
                    <a:pt x="1615" y="3944"/>
                  </a:lnTo>
                  <a:lnTo>
                    <a:pt x="1782" y="3801"/>
                  </a:lnTo>
                  <a:lnTo>
                    <a:pt x="2114" y="3540"/>
                  </a:lnTo>
                  <a:lnTo>
                    <a:pt x="2827" y="3065"/>
                  </a:lnTo>
                  <a:lnTo>
                    <a:pt x="3183" y="2804"/>
                  </a:lnTo>
                  <a:lnTo>
                    <a:pt x="3325" y="2661"/>
                  </a:lnTo>
                  <a:lnTo>
                    <a:pt x="3468" y="2495"/>
                  </a:lnTo>
                  <a:lnTo>
                    <a:pt x="3587" y="2352"/>
                  </a:lnTo>
                  <a:lnTo>
                    <a:pt x="3682" y="2210"/>
                  </a:lnTo>
                  <a:lnTo>
                    <a:pt x="3753" y="2067"/>
                  </a:lnTo>
                  <a:lnTo>
                    <a:pt x="3801" y="1925"/>
                  </a:lnTo>
                  <a:lnTo>
                    <a:pt x="3848" y="1782"/>
                  </a:lnTo>
                  <a:lnTo>
                    <a:pt x="3872" y="1616"/>
                  </a:lnTo>
                  <a:lnTo>
                    <a:pt x="3872" y="1473"/>
                  </a:lnTo>
                  <a:lnTo>
                    <a:pt x="3872" y="1355"/>
                  </a:lnTo>
                  <a:lnTo>
                    <a:pt x="3848" y="1212"/>
                  </a:lnTo>
                  <a:lnTo>
                    <a:pt x="3801" y="1070"/>
                  </a:lnTo>
                  <a:lnTo>
                    <a:pt x="3682" y="832"/>
                  </a:lnTo>
                  <a:lnTo>
                    <a:pt x="3515" y="595"/>
                  </a:lnTo>
                  <a:lnTo>
                    <a:pt x="3302" y="405"/>
                  </a:lnTo>
                  <a:lnTo>
                    <a:pt x="3159" y="286"/>
                  </a:lnTo>
                  <a:lnTo>
                    <a:pt x="2993" y="191"/>
                  </a:lnTo>
                  <a:lnTo>
                    <a:pt x="2803" y="120"/>
                  </a:lnTo>
                  <a:lnTo>
                    <a:pt x="2589" y="72"/>
                  </a:lnTo>
                  <a:lnTo>
                    <a:pt x="2399" y="25"/>
                  </a:lnTo>
                  <a:lnTo>
                    <a:pt x="2185" y="1"/>
                  </a:lnTo>
                  <a:close/>
                </a:path>
              </a:pathLst>
            </a:custGeom>
            <a:solidFill>
              <a:srgbClr val="CB4F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31"/>
            <p:cNvSpPr/>
            <p:nvPr/>
          </p:nvSpPr>
          <p:spPr>
            <a:xfrm>
              <a:off x="6336725" y="2350950"/>
              <a:ext cx="73050" cy="111075"/>
            </a:xfrm>
            <a:custGeom>
              <a:avLst/>
              <a:gdLst/>
              <a:ahLst/>
              <a:cxnLst/>
              <a:rect l="l" t="t" r="r" b="b"/>
              <a:pathLst>
                <a:path w="2922" h="4443" extrusionOk="0">
                  <a:moveTo>
                    <a:pt x="2352" y="1"/>
                  </a:moveTo>
                  <a:lnTo>
                    <a:pt x="2067" y="96"/>
                  </a:lnTo>
                  <a:lnTo>
                    <a:pt x="1782" y="191"/>
                  </a:lnTo>
                  <a:lnTo>
                    <a:pt x="1520" y="333"/>
                  </a:lnTo>
                  <a:lnTo>
                    <a:pt x="1259" y="499"/>
                  </a:lnTo>
                  <a:lnTo>
                    <a:pt x="1045" y="689"/>
                  </a:lnTo>
                  <a:lnTo>
                    <a:pt x="832" y="903"/>
                  </a:lnTo>
                  <a:lnTo>
                    <a:pt x="665" y="1164"/>
                  </a:lnTo>
                  <a:lnTo>
                    <a:pt x="523" y="1426"/>
                  </a:lnTo>
                  <a:lnTo>
                    <a:pt x="1212" y="1141"/>
                  </a:lnTo>
                  <a:lnTo>
                    <a:pt x="1022" y="1402"/>
                  </a:lnTo>
                  <a:lnTo>
                    <a:pt x="855" y="1687"/>
                  </a:lnTo>
                  <a:lnTo>
                    <a:pt x="689" y="1972"/>
                  </a:lnTo>
                  <a:lnTo>
                    <a:pt x="546" y="2257"/>
                  </a:lnTo>
                  <a:lnTo>
                    <a:pt x="404" y="2566"/>
                  </a:lnTo>
                  <a:lnTo>
                    <a:pt x="285" y="2875"/>
                  </a:lnTo>
                  <a:lnTo>
                    <a:pt x="190" y="3184"/>
                  </a:lnTo>
                  <a:lnTo>
                    <a:pt x="95" y="3516"/>
                  </a:lnTo>
                  <a:lnTo>
                    <a:pt x="48" y="3730"/>
                  </a:lnTo>
                  <a:lnTo>
                    <a:pt x="24" y="3944"/>
                  </a:lnTo>
                  <a:lnTo>
                    <a:pt x="0" y="4157"/>
                  </a:lnTo>
                  <a:lnTo>
                    <a:pt x="24" y="4371"/>
                  </a:lnTo>
                  <a:lnTo>
                    <a:pt x="95" y="4442"/>
                  </a:lnTo>
                  <a:lnTo>
                    <a:pt x="166" y="4229"/>
                  </a:lnTo>
                  <a:lnTo>
                    <a:pt x="261" y="4039"/>
                  </a:lnTo>
                  <a:lnTo>
                    <a:pt x="380" y="3872"/>
                  </a:lnTo>
                  <a:lnTo>
                    <a:pt x="499" y="3706"/>
                  </a:lnTo>
                  <a:lnTo>
                    <a:pt x="665" y="3540"/>
                  </a:lnTo>
                  <a:lnTo>
                    <a:pt x="832" y="3397"/>
                  </a:lnTo>
                  <a:lnTo>
                    <a:pt x="1164" y="3136"/>
                  </a:lnTo>
                  <a:lnTo>
                    <a:pt x="1877" y="2661"/>
                  </a:lnTo>
                  <a:lnTo>
                    <a:pt x="2233" y="2400"/>
                  </a:lnTo>
                  <a:lnTo>
                    <a:pt x="2375" y="2257"/>
                  </a:lnTo>
                  <a:lnTo>
                    <a:pt x="2518" y="2091"/>
                  </a:lnTo>
                  <a:lnTo>
                    <a:pt x="2637" y="1948"/>
                  </a:lnTo>
                  <a:lnTo>
                    <a:pt x="2732" y="1806"/>
                  </a:lnTo>
                  <a:lnTo>
                    <a:pt x="2803" y="1663"/>
                  </a:lnTo>
                  <a:lnTo>
                    <a:pt x="2851" y="1521"/>
                  </a:lnTo>
                  <a:lnTo>
                    <a:pt x="2898" y="1378"/>
                  </a:lnTo>
                  <a:lnTo>
                    <a:pt x="2922" y="1212"/>
                  </a:lnTo>
                  <a:lnTo>
                    <a:pt x="2922" y="1069"/>
                  </a:lnTo>
                  <a:lnTo>
                    <a:pt x="2922" y="951"/>
                  </a:lnTo>
                  <a:lnTo>
                    <a:pt x="2898" y="808"/>
                  </a:lnTo>
                  <a:lnTo>
                    <a:pt x="2851" y="666"/>
                  </a:lnTo>
                  <a:lnTo>
                    <a:pt x="2732" y="428"/>
                  </a:lnTo>
                  <a:lnTo>
                    <a:pt x="2565" y="191"/>
                  </a:lnTo>
                  <a:lnTo>
                    <a:pt x="2352" y="1"/>
                  </a:lnTo>
                  <a:close/>
                </a:path>
              </a:pathLst>
            </a:custGeom>
            <a:solidFill>
              <a:srgbClr val="AE44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31"/>
            <p:cNvSpPr/>
            <p:nvPr/>
          </p:nvSpPr>
          <p:spPr>
            <a:xfrm>
              <a:off x="6379475" y="2317100"/>
              <a:ext cx="532675" cy="502400"/>
            </a:xfrm>
            <a:custGeom>
              <a:avLst/>
              <a:gdLst/>
              <a:ahLst/>
              <a:cxnLst/>
              <a:rect l="l" t="t" r="r" b="b"/>
              <a:pathLst>
                <a:path w="21307" h="20096" extrusionOk="0">
                  <a:moveTo>
                    <a:pt x="11497" y="1"/>
                  </a:moveTo>
                  <a:lnTo>
                    <a:pt x="10903" y="48"/>
                  </a:lnTo>
                  <a:lnTo>
                    <a:pt x="10309" y="143"/>
                  </a:lnTo>
                  <a:lnTo>
                    <a:pt x="9739" y="262"/>
                  </a:lnTo>
                  <a:lnTo>
                    <a:pt x="9169" y="428"/>
                  </a:lnTo>
                  <a:lnTo>
                    <a:pt x="8647" y="618"/>
                  </a:lnTo>
                  <a:lnTo>
                    <a:pt x="8148" y="832"/>
                  </a:lnTo>
                  <a:lnTo>
                    <a:pt x="7673" y="1070"/>
                  </a:lnTo>
                  <a:lnTo>
                    <a:pt x="7245" y="1331"/>
                  </a:lnTo>
                  <a:lnTo>
                    <a:pt x="6865" y="1640"/>
                  </a:lnTo>
                  <a:lnTo>
                    <a:pt x="6532" y="1948"/>
                  </a:lnTo>
                  <a:lnTo>
                    <a:pt x="6200" y="2281"/>
                  </a:lnTo>
                  <a:lnTo>
                    <a:pt x="5915" y="2637"/>
                  </a:lnTo>
                  <a:lnTo>
                    <a:pt x="5630" y="3017"/>
                  </a:lnTo>
                  <a:lnTo>
                    <a:pt x="5392" y="3421"/>
                  </a:lnTo>
                  <a:lnTo>
                    <a:pt x="5179" y="3825"/>
                  </a:lnTo>
                  <a:lnTo>
                    <a:pt x="4965" y="4229"/>
                  </a:lnTo>
                  <a:lnTo>
                    <a:pt x="4799" y="4656"/>
                  </a:lnTo>
                  <a:lnTo>
                    <a:pt x="4632" y="5084"/>
                  </a:lnTo>
                  <a:lnTo>
                    <a:pt x="4490" y="5511"/>
                  </a:lnTo>
                  <a:lnTo>
                    <a:pt x="4252" y="6343"/>
                  </a:lnTo>
                  <a:lnTo>
                    <a:pt x="4038" y="7174"/>
                  </a:lnTo>
                  <a:lnTo>
                    <a:pt x="4015" y="7317"/>
                  </a:lnTo>
                  <a:lnTo>
                    <a:pt x="3920" y="7697"/>
                  </a:lnTo>
                  <a:lnTo>
                    <a:pt x="3825" y="8077"/>
                  </a:lnTo>
                  <a:lnTo>
                    <a:pt x="3706" y="8433"/>
                  </a:lnTo>
                  <a:lnTo>
                    <a:pt x="3540" y="8742"/>
                  </a:lnTo>
                  <a:lnTo>
                    <a:pt x="3421" y="8932"/>
                  </a:lnTo>
                  <a:lnTo>
                    <a:pt x="3255" y="9074"/>
                  </a:lnTo>
                  <a:lnTo>
                    <a:pt x="3088" y="9169"/>
                  </a:lnTo>
                  <a:lnTo>
                    <a:pt x="3017" y="9193"/>
                  </a:lnTo>
                  <a:lnTo>
                    <a:pt x="2946" y="9217"/>
                  </a:lnTo>
                  <a:lnTo>
                    <a:pt x="2542" y="9193"/>
                  </a:lnTo>
                  <a:lnTo>
                    <a:pt x="2281" y="9193"/>
                  </a:lnTo>
                  <a:lnTo>
                    <a:pt x="1996" y="9217"/>
                  </a:lnTo>
                  <a:lnTo>
                    <a:pt x="1711" y="9264"/>
                  </a:lnTo>
                  <a:lnTo>
                    <a:pt x="1426" y="9336"/>
                  </a:lnTo>
                  <a:lnTo>
                    <a:pt x="1164" y="9431"/>
                  </a:lnTo>
                  <a:lnTo>
                    <a:pt x="903" y="9549"/>
                  </a:lnTo>
                  <a:lnTo>
                    <a:pt x="665" y="9739"/>
                  </a:lnTo>
                  <a:lnTo>
                    <a:pt x="428" y="9953"/>
                  </a:lnTo>
                  <a:lnTo>
                    <a:pt x="333" y="10096"/>
                  </a:lnTo>
                  <a:lnTo>
                    <a:pt x="262" y="10238"/>
                  </a:lnTo>
                  <a:lnTo>
                    <a:pt x="119" y="10523"/>
                  </a:lnTo>
                  <a:lnTo>
                    <a:pt x="48" y="10832"/>
                  </a:lnTo>
                  <a:lnTo>
                    <a:pt x="0" y="11141"/>
                  </a:lnTo>
                  <a:lnTo>
                    <a:pt x="0" y="11450"/>
                  </a:lnTo>
                  <a:lnTo>
                    <a:pt x="0" y="11758"/>
                  </a:lnTo>
                  <a:lnTo>
                    <a:pt x="48" y="12043"/>
                  </a:lnTo>
                  <a:lnTo>
                    <a:pt x="95" y="12329"/>
                  </a:lnTo>
                  <a:lnTo>
                    <a:pt x="214" y="12780"/>
                  </a:lnTo>
                  <a:lnTo>
                    <a:pt x="333" y="13207"/>
                  </a:lnTo>
                  <a:lnTo>
                    <a:pt x="475" y="13635"/>
                  </a:lnTo>
                  <a:lnTo>
                    <a:pt x="642" y="14063"/>
                  </a:lnTo>
                  <a:lnTo>
                    <a:pt x="855" y="14490"/>
                  </a:lnTo>
                  <a:lnTo>
                    <a:pt x="1069" y="14894"/>
                  </a:lnTo>
                  <a:lnTo>
                    <a:pt x="1307" y="15298"/>
                  </a:lnTo>
                  <a:lnTo>
                    <a:pt x="1544" y="15678"/>
                  </a:lnTo>
                  <a:lnTo>
                    <a:pt x="1829" y="16058"/>
                  </a:lnTo>
                  <a:lnTo>
                    <a:pt x="2138" y="16438"/>
                  </a:lnTo>
                  <a:lnTo>
                    <a:pt x="2447" y="16770"/>
                  </a:lnTo>
                  <a:lnTo>
                    <a:pt x="2779" y="17127"/>
                  </a:lnTo>
                  <a:lnTo>
                    <a:pt x="3136" y="17435"/>
                  </a:lnTo>
                  <a:lnTo>
                    <a:pt x="3492" y="17744"/>
                  </a:lnTo>
                  <a:lnTo>
                    <a:pt x="3872" y="18029"/>
                  </a:lnTo>
                  <a:lnTo>
                    <a:pt x="4276" y="18314"/>
                  </a:lnTo>
                  <a:lnTo>
                    <a:pt x="4632" y="18528"/>
                  </a:lnTo>
                  <a:lnTo>
                    <a:pt x="4965" y="18718"/>
                  </a:lnTo>
                  <a:lnTo>
                    <a:pt x="5321" y="18908"/>
                  </a:lnTo>
                  <a:lnTo>
                    <a:pt x="5701" y="19074"/>
                  </a:lnTo>
                  <a:lnTo>
                    <a:pt x="6081" y="19241"/>
                  </a:lnTo>
                  <a:lnTo>
                    <a:pt x="6461" y="19383"/>
                  </a:lnTo>
                  <a:lnTo>
                    <a:pt x="6841" y="19526"/>
                  </a:lnTo>
                  <a:lnTo>
                    <a:pt x="7245" y="19644"/>
                  </a:lnTo>
                  <a:lnTo>
                    <a:pt x="7649" y="19740"/>
                  </a:lnTo>
                  <a:lnTo>
                    <a:pt x="8053" y="19835"/>
                  </a:lnTo>
                  <a:lnTo>
                    <a:pt x="8456" y="19930"/>
                  </a:lnTo>
                  <a:lnTo>
                    <a:pt x="8884" y="19977"/>
                  </a:lnTo>
                  <a:lnTo>
                    <a:pt x="9288" y="20025"/>
                  </a:lnTo>
                  <a:lnTo>
                    <a:pt x="9715" y="20072"/>
                  </a:lnTo>
                  <a:lnTo>
                    <a:pt x="10167" y="20096"/>
                  </a:lnTo>
                  <a:lnTo>
                    <a:pt x="10594" y="20096"/>
                  </a:lnTo>
                  <a:lnTo>
                    <a:pt x="11236" y="20072"/>
                  </a:lnTo>
                  <a:lnTo>
                    <a:pt x="11829" y="20025"/>
                  </a:lnTo>
                  <a:lnTo>
                    <a:pt x="12423" y="19953"/>
                  </a:lnTo>
                  <a:lnTo>
                    <a:pt x="12993" y="19835"/>
                  </a:lnTo>
                  <a:lnTo>
                    <a:pt x="13563" y="19692"/>
                  </a:lnTo>
                  <a:lnTo>
                    <a:pt x="14110" y="19526"/>
                  </a:lnTo>
                  <a:lnTo>
                    <a:pt x="14656" y="19312"/>
                  </a:lnTo>
                  <a:lnTo>
                    <a:pt x="15179" y="19074"/>
                  </a:lnTo>
                  <a:lnTo>
                    <a:pt x="15677" y="18813"/>
                  </a:lnTo>
                  <a:lnTo>
                    <a:pt x="16176" y="18528"/>
                  </a:lnTo>
                  <a:lnTo>
                    <a:pt x="16651" y="18196"/>
                  </a:lnTo>
                  <a:lnTo>
                    <a:pt x="17126" y="17839"/>
                  </a:lnTo>
                  <a:lnTo>
                    <a:pt x="17578" y="17459"/>
                  </a:lnTo>
                  <a:lnTo>
                    <a:pt x="18005" y="17055"/>
                  </a:lnTo>
                  <a:lnTo>
                    <a:pt x="18409" y="16628"/>
                  </a:lnTo>
                  <a:lnTo>
                    <a:pt x="18813" y="16153"/>
                  </a:lnTo>
                  <a:lnTo>
                    <a:pt x="19169" y="15678"/>
                  </a:lnTo>
                  <a:lnTo>
                    <a:pt x="19620" y="15013"/>
                  </a:lnTo>
                  <a:lnTo>
                    <a:pt x="20024" y="14300"/>
                  </a:lnTo>
                  <a:lnTo>
                    <a:pt x="20381" y="13564"/>
                  </a:lnTo>
                  <a:lnTo>
                    <a:pt x="20689" y="12804"/>
                  </a:lnTo>
                  <a:lnTo>
                    <a:pt x="20903" y="12162"/>
                  </a:lnTo>
                  <a:lnTo>
                    <a:pt x="21069" y="11497"/>
                  </a:lnTo>
                  <a:lnTo>
                    <a:pt x="21212" y="10832"/>
                  </a:lnTo>
                  <a:lnTo>
                    <a:pt x="21283" y="10143"/>
                  </a:lnTo>
                  <a:lnTo>
                    <a:pt x="21307" y="9478"/>
                  </a:lnTo>
                  <a:lnTo>
                    <a:pt x="21307" y="8789"/>
                  </a:lnTo>
                  <a:lnTo>
                    <a:pt x="21236" y="8124"/>
                  </a:lnTo>
                  <a:lnTo>
                    <a:pt x="21141" y="7459"/>
                  </a:lnTo>
                  <a:lnTo>
                    <a:pt x="20974" y="6818"/>
                  </a:lnTo>
                  <a:lnTo>
                    <a:pt x="20784" y="6176"/>
                  </a:lnTo>
                  <a:lnTo>
                    <a:pt x="20547" y="5559"/>
                  </a:lnTo>
                  <a:lnTo>
                    <a:pt x="20285" y="4941"/>
                  </a:lnTo>
                  <a:lnTo>
                    <a:pt x="19953" y="4347"/>
                  </a:lnTo>
                  <a:lnTo>
                    <a:pt x="19597" y="3777"/>
                  </a:lnTo>
                  <a:lnTo>
                    <a:pt x="19193" y="3255"/>
                  </a:lnTo>
                  <a:lnTo>
                    <a:pt x="18742" y="2732"/>
                  </a:lnTo>
                  <a:lnTo>
                    <a:pt x="18480" y="2471"/>
                  </a:lnTo>
                  <a:lnTo>
                    <a:pt x="18219" y="2210"/>
                  </a:lnTo>
                  <a:lnTo>
                    <a:pt x="17934" y="1972"/>
                  </a:lnTo>
                  <a:lnTo>
                    <a:pt x="17649" y="1735"/>
                  </a:lnTo>
                  <a:lnTo>
                    <a:pt x="17364" y="1521"/>
                  </a:lnTo>
                  <a:lnTo>
                    <a:pt x="17055" y="1307"/>
                  </a:lnTo>
                  <a:lnTo>
                    <a:pt x="16746" y="1117"/>
                  </a:lnTo>
                  <a:lnTo>
                    <a:pt x="16414" y="951"/>
                  </a:lnTo>
                  <a:lnTo>
                    <a:pt x="16105" y="785"/>
                  </a:lnTo>
                  <a:lnTo>
                    <a:pt x="15772" y="642"/>
                  </a:lnTo>
                  <a:lnTo>
                    <a:pt x="15416" y="523"/>
                  </a:lnTo>
                  <a:lnTo>
                    <a:pt x="15084" y="404"/>
                  </a:lnTo>
                  <a:lnTo>
                    <a:pt x="14727" y="309"/>
                  </a:lnTo>
                  <a:lnTo>
                    <a:pt x="14371" y="214"/>
                  </a:lnTo>
                  <a:lnTo>
                    <a:pt x="13991" y="143"/>
                  </a:lnTo>
                  <a:lnTo>
                    <a:pt x="13635" y="96"/>
                  </a:lnTo>
                  <a:lnTo>
                    <a:pt x="12875" y="24"/>
                  </a:lnTo>
                  <a:lnTo>
                    <a:pt x="121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31"/>
            <p:cNvSpPr/>
            <p:nvPr/>
          </p:nvSpPr>
          <p:spPr>
            <a:xfrm>
              <a:off x="6407975" y="2345600"/>
              <a:ext cx="475675" cy="445400"/>
            </a:xfrm>
            <a:custGeom>
              <a:avLst/>
              <a:gdLst/>
              <a:ahLst/>
              <a:cxnLst/>
              <a:rect l="l" t="t" r="r" b="b"/>
              <a:pathLst>
                <a:path w="19027" h="17816" extrusionOk="0">
                  <a:moveTo>
                    <a:pt x="4514" y="9787"/>
                  </a:moveTo>
                  <a:lnTo>
                    <a:pt x="4656" y="9835"/>
                  </a:lnTo>
                  <a:lnTo>
                    <a:pt x="4799" y="9906"/>
                  </a:lnTo>
                  <a:lnTo>
                    <a:pt x="4941" y="10001"/>
                  </a:lnTo>
                  <a:lnTo>
                    <a:pt x="5060" y="10143"/>
                  </a:lnTo>
                  <a:lnTo>
                    <a:pt x="5155" y="10333"/>
                  </a:lnTo>
                  <a:lnTo>
                    <a:pt x="5250" y="10547"/>
                  </a:lnTo>
                  <a:lnTo>
                    <a:pt x="5321" y="10737"/>
                  </a:lnTo>
                  <a:lnTo>
                    <a:pt x="5321" y="10951"/>
                  </a:lnTo>
                  <a:lnTo>
                    <a:pt x="5297" y="11141"/>
                  </a:lnTo>
                  <a:lnTo>
                    <a:pt x="5250" y="11355"/>
                  </a:lnTo>
                  <a:lnTo>
                    <a:pt x="5155" y="11545"/>
                  </a:lnTo>
                  <a:lnTo>
                    <a:pt x="5036" y="11711"/>
                  </a:lnTo>
                  <a:lnTo>
                    <a:pt x="4917" y="11877"/>
                  </a:lnTo>
                  <a:lnTo>
                    <a:pt x="4751" y="12020"/>
                  </a:lnTo>
                  <a:lnTo>
                    <a:pt x="4609" y="12115"/>
                  </a:lnTo>
                  <a:lnTo>
                    <a:pt x="4466" y="12210"/>
                  </a:lnTo>
                  <a:lnTo>
                    <a:pt x="4300" y="12281"/>
                  </a:lnTo>
                  <a:lnTo>
                    <a:pt x="4134" y="12329"/>
                  </a:lnTo>
                  <a:lnTo>
                    <a:pt x="3967" y="12352"/>
                  </a:lnTo>
                  <a:lnTo>
                    <a:pt x="3801" y="12376"/>
                  </a:lnTo>
                  <a:lnTo>
                    <a:pt x="3611" y="12352"/>
                  </a:lnTo>
                  <a:lnTo>
                    <a:pt x="3445" y="12329"/>
                  </a:lnTo>
                  <a:lnTo>
                    <a:pt x="3302" y="12281"/>
                  </a:lnTo>
                  <a:lnTo>
                    <a:pt x="3183" y="12210"/>
                  </a:lnTo>
                  <a:lnTo>
                    <a:pt x="3088" y="12139"/>
                  </a:lnTo>
                  <a:lnTo>
                    <a:pt x="3017" y="12067"/>
                  </a:lnTo>
                  <a:lnTo>
                    <a:pt x="2946" y="11972"/>
                  </a:lnTo>
                  <a:lnTo>
                    <a:pt x="2898" y="11854"/>
                  </a:lnTo>
                  <a:lnTo>
                    <a:pt x="2851" y="11759"/>
                  </a:lnTo>
                  <a:lnTo>
                    <a:pt x="2827" y="11640"/>
                  </a:lnTo>
                  <a:lnTo>
                    <a:pt x="2827" y="11379"/>
                  </a:lnTo>
                  <a:lnTo>
                    <a:pt x="2875" y="11141"/>
                  </a:lnTo>
                  <a:lnTo>
                    <a:pt x="2946" y="10903"/>
                  </a:lnTo>
                  <a:lnTo>
                    <a:pt x="3065" y="10666"/>
                  </a:lnTo>
                  <a:lnTo>
                    <a:pt x="3183" y="10523"/>
                  </a:lnTo>
                  <a:lnTo>
                    <a:pt x="3302" y="10357"/>
                  </a:lnTo>
                  <a:lnTo>
                    <a:pt x="3445" y="10238"/>
                  </a:lnTo>
                  <a:lnTo>
                    <a:pt x="3587" y="10120"/>
                  </a:lnTo>
                  <a:lnTo>
                    <a:pt x="3730" y="10001"/>
                  </a:lnTo>
                  <a:lnTo>
                    <a:pt x="3896" y="9930"/>
                  </a:lnTo>
                  <a:lnTo>
                    <a:pt x="4039" y="9858"/>
                  </a:lnTo>
                  <a:lnTo>
                    <a:pt x="4205" y="9811"/>
                  </a:lnTo>
                  <a:lnTo>
                    <a:pt x="4347" y="9787"/>
                  </a:lnTo>
                  <a:close/>
                  <a:moveTo>
                    <a:pt x="10333" y="1"/>
                  </a:moveTo>
                  <a:lnTo>
                    <a:pt x="9644" y="72"/>
                  </a:lnTo>
                  <a:lnTo>
                    <a:pt x="8979" y="215"/>
                  </a:lnTo>
                  <a:lnTo>
                    <a:pt x="8647" y="286"/>
                  </a:lnTo>
                  <a:lnTo>
                    <a:pt x="8314" y="381"/>
                  </a:lnTo>
                  <a:lnTo>
                    <a:pt x="8005" y="500"/>
                  </a:lnTo>
                  <a:lnTo>
                    <a:pt x="7697" y="618"/>
                  </a:lnTo>
                  <a:lnTo>
                    <a:pt x="7388" y="761"/>
                  </a:lnTo>
                  <a:lnTo>
                    <a:pt x="7103" y="927"/>
                  </a:lnTo>
                  <a:lnTo>
                    <a:pt x="6770" y="1141"/>
                  </a:lnTo>
                  <a:lnTo>
                    <a:pt x="6461" y="1378"/>
                  </a:lnTo>
                  <a:lnTo>
                    <a:pt x="6176" y="1640"/>
                  </a:lnTo>
                  <a:lnTo>
                    <a:pt x="5915" y="1925"/>
                  </a:lnTo>
                  <a:lnTo>
                    <a:pt x="5654" y="2234"/>
                  </a:lnTo>
                  <a:lnTo>
                    <a:pt x="5440" y="2542"/>
                  </a:lnTo>
                  <a:lnTo>
                    <a:pt x="5226" y="2875"/>
                  </a:lnTo>
                  <a:lnTo>
                    <a:pt x="5036" y="3231"/>
                  </a:lnTo>
                  <a:lnTo>
                    <a:pt x="4870" y="3588"/>
                  </a:lnTo>
                  <a:lnTo>
                    <a:pt x="4704" y="3968"/>
                  </a:lnTo>
                  <a:lnTo>
                    <a:pt x="4561" y="4324"/>
                  </a:lnTo>
                  <a:lnTo>
                    <a:pt x="4442" y="4728"/>
                  </a:lnTo>
                  <a:lnTo>
                    <a:pt x="4205" y="5488"/>
                  </a:lnTo>
                  <a:lnTo>
                    <a:pt x="4015" y="6272"/>
                  </a:lnTo>
                  <a:lnTo>
                    <a:pt x="3896" y="6770"/>
                  </a:lnTo>
                  <a:lnTo>
                    <a:pt x="3777" y="7269"/>
                  </a:lnTo>
                  <a:lnTo>
                    <a:pt x="3611" y="7744"/>
                  </a:lnTo>
                  <a:lnTo>
                    <a:pt x="3516" y="7958"/>
                  </a:lnTo>
                  <a:lnTo>
                    <a:pt x="3397" y="8196"/>
                  </a:lnTo>
                  <a:lnTo>
                    <a:pt x="3255" y="8386"/>
                  </a:lnTo>
                  <a:lnTo>
                    <a:pt x="3088" y="8599"/>
                  </a:lnTo>
                  <a:lnTo>
                    <a:pt x="2898" y="8766"/>
                  </a:lnTo>
                  <a:lnTo>
                    <a:pt x="2685" y="8908"/>
                  </a:lnTo>
                  <a:lnTo>
                    <a:pt x="2471" y="9051"/>
                  </a:lnTo>
                  <a:lnTo>
                    <a:pt x="2257" y="9146"/>
                  </a:lnTo>
                  <a:lnTo>
                    <a:pt x="2020" y="9193"/>
                  </a:lnTo>
                  <a:lnTo>
                    <a:pt x="1758" y="9217"/>
                  </a:lnTo>
                  <a:lnTo>
                    <a:pt x="1283" y="9193"/>
                  </a:lnTo>
                  <a:lnTo>
                    <a:pt x="856" y="9241"/>
                  </a:lnTo>
                  <a:lnTo>
                    <a:pt x="689" y="9265"/>
                  </a:lnTo>
                  <a:lnTo>
                    <a:pt x="523" y="9312"/>
                  </a:lnTo>
                  <a:lnTo>
                    <a:pt x="381" y="9383"/>
                  </a:lnTo>
                  <a:lnTo>
                    <a:pt x="262" y="9455"/>
                  </a:lnTo>
                  <a:lnTo>
                    <a:pt x="167" y="9550"/>
                  </a:lnTo>
                  <a:lnTo>
                    <a:pt x="96" y="9668"/>
                  </a:lnTo>
                  <a:lnTo>
                    <a:pt x="48" y="9811"/>
                  </a:lnTo>
                  <a:lnTo>
                    <a:pt x="1" y="10001"/>
                  </a:lnTo>
                  <a:lnTo>
                    <a:pt x="1" y="10191"/>
                  </a:lnTo>
                  <a:lnTo>
                    <a:pt x="1" y="10405"/>
                  </a:lnTo>
                  <a:lnTo>
                    <a:pt x="24" y="10666"/>
                  </a:lnTo>
                  <a:lnTo>
                    <a:pt x="72" y="10951"/>
                  </a:lnTo>
                  <a:lnTo>
                    <a:pt x="167" y="11355"/>
                  </a:lnTo>
                  <a:lnTo>
                    <a:pt x="286" y="11759"/>
                  </a:lnTo>
                  <a:lnTo>
                    <a:pt x="428" y="12139"/>
                  </a:lnTo>
                  <a:lnTo>
                    <a:pt x="571" y="12519"/>
                  </a:lnTo>
                  <a:lnTo>
                    <a:pt x="761" y="12899"/>
                  </a:lnTo>
                  <a:lnTo>
                    <a:pt x="951" y="13255"/>
                  </a:lnTo>
                  <a:lnTo>
                    <a:pt x="1164" y="13611"/>
                  </a:lnTo>
                  <a:lnTo>
                    <a:pt x="1402" y="13944"/>
                  </a:lnTo>
                  <a:lnTo>
                    <a:pt x="1639" y="14276"/>
                  </a:lnTo>
                  <a:lnTo>
                    <a:pt x="1901" y="14585"/>
                  </a:lnTo>
                  <a:lnTo>
                    <a:pt x="2186" y="14894"/>
                  </a:lnTo>
                  <a:lnTo>
                    <a:pt x="2471" y="15179"/>
                  </a:lnTo>
                  <a:lnTo>
                    <a:pt x="2780" y="15464"/>
                  </a:lnTo>
                  <a:lnTo>
                    <a:pt x="3088" y="15725"/>
                  </a:lnTo>
                  <a:lnTo>
                    <a:pt x="3421" y="15987"/>
                  </a:lnTo>
                  <a:lnTo>
                    <a:pt x="3754" y="16200"/>
                  </a:lnTo>
                  <a:lnTo>
                    <a:pt x="4110" y="16438"/>
                  </a:lnTo>
                  <a:lnTo>
                    <a:pt x="4466" y="16628"/>
                  </a:lnTo>
                  <a:lnTo>
                    <a:pt x="4846" y="16818"/>
                  </a:lnTo>
                  <a:lnTo>
                    <a:pt x="5202" y="16984"/>
                  </a:lnTo>
                  <a:lnTo>
                    <a:pt x="5582" y="17127"/>
                  </a:lnTo>
                  <a:lnTo>
                    <a:pt x="5986" y="17269"/>
                  </a:lnTo>
                  <a:lnTo>
                    <a:pt x="6366" y="17388"/>
                  </a:lnTo>
                  <a:lnTo>
                    <a:pt x="6770" y="17507"/>
                  </a:lnTo>
                  <a:lnTo>
                    <a:pt x="7174" y="17578"/>
                  </a:lnTo>
                  <a:lnTo>
                    <a:pt x="7578" y="17673"/>
                  </a:lnTo>
                  <a:lnTo>
                    <a:pt x="7982" y="17721"/>
                  </a:lnTo>
                  <a:lnTo>
                    <a:pt x="8385" y="17768"/>
                  </a:lnTo>
                  <a:lnTo>
                    <a:pt x="8813" y="17792"/>
                  </a:lnTo>
                  <a:lnTo>
                    <a:pt x="9217" y="17816"/>
                  </a:lnTo>
                  <a:lnTo>
                    <a:pt x="9621" y="17816"/>
                  </a:lnTo>
                  <a:lnTo>
                    <a:pt x="10048" y="17792"/>
                  </a:lnTo>
                  <a:lnTo>
                    <a:pt x="10594" y="17768"/>
                  </a:lnTo>
                  <a:lnTo>
                    <a:pt x="11141" y="17673"/>
                  </a:lnTo>
                  <a:lnTo>
                    <a:pt x="11663" y="17578"/>
                  </a:lnTo>
                  <a:lnTo>
                    <a:pt x="12162" y="17436"/>
                  </a:lnTo>
                  <a:lnTo>
                    <a:pt x="12661" y="17269"/>
                  </a:lnTo>
                  <a:lnTo>
                    <a:pt x="13160" y="17079"/>
                  </a:lnTo>
                  <a:lnTo>
                    <a:pt x="13611" y="16866"/>
                  </a:lnTo>
                  <a:lnTo>
                    <a:pt x="14086" y="16628"/>
                  </a:lnTo>
                  <a:lnTo>
                    <a:pt x="14514" y="16367"/>
                  </a:lnTo>
                  <a:lnTo>
                    <a:pt x="14941" y="16082"/>
                  </a:lnTo>
                  <a:lnTo>
                    <a:pt x="15345" y="15749"/>
                  </a:lnTo>
                  <a:lnTo>
                    <a:pt x="15725" y="15417"/>
                  </a:lnTo>
                  <a:lnTo>
                    <a:pt x="16105" y="15060"/>
                  </a:lnTo>
                  <a:lnTo>
                    <a:pt x="16461" y="14680"/>
                  </a:lnTo>
                  <a:lnTo>
                    <a:pt x="16794" y="14276"/>
                  </a:lnTo>
                  <a:lnTo>
                    <a:pt x="17103" y="13873"/>
                  </a:lnTo>
                  <a:lnTo>
                    <a:pt x="17507" y="13255"/>
                  </a:lnTo>
                  <a:lnTo>
                    <a:pt x="17863" y="12637"/>
                  </a:lnTo>
                  <a:lnTo>
                    <a:pt x="18195" y="11972"/>
                  </a:lnTo>
                  <a:lnTo>
                    <a:pt x="18480" y="11260"/>
                  </a:lnTo>
                  <a:lnTo>
                    <a:pt x="18670" y="10690"/>
                  </a:lnTo>
                  <a:lnTo>
                    <a:pt x="18813" y="10120"/>
                  </a:lnTo>
                  <a:lnTo>
                    <a:pt x="18932" y="9550"/>
                  </a:lnTo>
                  <a:lnTo>
                    <a:pt x="19003" y="8956"/>
                  </a:lnTo>
                  <a:lnTo>
                    <a:pt x="19027" y="8362"/>
                  </a:lnTo>
                  <a:lnTo>
                    <a:pt x="19027" y="7768"/>
                  </a:lnTo>
                  <a:lnTo>
                    <a:pt x="18979" y="7174"/>
                  </a:lnTo>
                  <a:lnTo>
                    <a:pt x="18884" y="6604"/>
                  </a:lnTo>
                  <a:lnTo>
                    <a:pt x="18765" y="6010"/>
                  </a:lnTo>
                  <a:lnTo>
                    <a:pt x="18599" y="5440"/>
                  </a:lnTo>
                  <a:lnTo>
                    <a:pt x="18385" y="4894"/>
                  </a:lnTo>
                  <a:lnTo>
                    <a:pt x="18148" y="4348"/>
                  </a:lnTo>
                  <a:lnTo>
                    <a:pt x="17863" y="3825"/>
                  </a:lnTo>
                  <a:lnTo>
                    <a:pt x="17530" y="3326"/>
                  </a:lnTo>
                  <a:lnTo>
                    <a:pt x="17174" y="2827"/>
                  </a:lnTo>
                  <a:lnTo>
                    <a:pt x="16770" y="2376"/>
                  </a:lnTo>
                  <a:lnTo>
                    <a:pt x="16343" y="1925"/>
                  </a:lnTo>
                  <a:lnTo>
                    <a:pt x="15868" y="1545"/>
                  </a:lnTo>
                  <a:lnTo>
                    <a:pt x="15369" y="1165"/>
                  </a:lnTo>
                  <a:lnTo>
                    <a:pt x="14822" y="856"/>
                  </a:lnTo>
                  <a:lnTo>
                    <a:pt x="14252" y="595"/>
                  </a:lnTo>
                  <a:lnTo>
                    <a:pt x="13944" y="476"/>
                  </a:lnTo>
                  <a:lnTo>
                    <a:pt x="13635" y="357"/>
                  </a:lnTo>
                  <a:lnTo>
                    <a:pt x="13326" y="286"/>
                  </a:lnTo>
                  <a:lnTo>
                    <a:pt x="13017" y="191"/>
                  </a:lnTo>
                  <a:lnTo>
                    <a:pt x="12685" y="120"/>
                  </a:lnTo>
                  <a:lnTo>
                    <a:pt x="12352" y="72"/>
                  </a:lnTo>
                  <a:lnTo>
                    <a:pt x="11687" y="25"/>
                  </a:lnTo>
                  <a:lnTo>
                    <a:pt x="10998"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31"/>
            <p:cNvSpPr/>
            <p:nvPr/>
          </p:nvSpPr>
          <p:spPr>
            <a:xfrm>
              <a:off x="6663325" y="2391325"/>
              <a:ext cx="76625" cy="83175"/>
            </a:xfrm>
            <a:custGeom>
              <a:avLst/>
              <a:gdLst/>
              <a:ahLst/>
              <a:cxnLst/>
              <a:rect l="l" t="t" r="r" b="b"/>
              <a:pathLst>
                <a:path w="3065" h="3327" extrusionOk="0">
                  <a:moveTo>
                    <a:pt x="1663" y="1"/>
                  </a:moveTo>
                  <a:lnTo>
                    <a:pt x="1497" y="48"/>
                  </a:lnTo>
                  <a:lnTo>
                    <a:pt x="1354" y="96"/>
                  </a:lnTo>
                  <a:lnTo>
                    <a:pt x="1188" y="167"/>
                  </a:lnTo>
                  <a:lnTo>
                    <a:pt x="1045" y="238"/>
                  </a:lnTo>
                  <a:lnTo>
                    <a:pt x="879" y="357"/>
                  </a:lnTo>
                  <a:lnTo>
                    <a:pt x="618" y="618"/>
                  </a:lnTo>
                  <a:lnTo>
                    <a:pt x="357" y="903"/>
                  </a:lnTo>
                  <a:lnTo>
                    <a:pt x="190" y="1188"/>
                  </a:lnTo>
                  <a:lnTo>
                    <a:pt x="119" y="1331"/>
                  </a:lnTo>
                  <a:lnTo>
                    <a:pt x="72" y="1474"/>
                  </a:lnTo>
                  <a:lnTo>
                    <a:pt x="24" y="1687"/>
                  </a:lnTo>
                  <a:lnTo>
                    <a:pt x="0" y="1901"/>
                  </a:lnTo>
                  <a:lnTo>
                    <a:pt x="24" y="2115"/>
                  </a:lnTo>
                  <a:lnTo>
                    <a:pt x="72" y="2305"/>
                  </a:lnTo>
                  <a:lnTo>
                    <a:pt x="143" y="2519"/>
                  </a:lnTo>
                  <a:lnTo>
                    <a:pt x="262" y="2709"/>
                  </a:lnTo>
                  <a:lnTo>
                    <a:pt x="380" y="2875"/>
                  </a:lnTo>
                  <a:lnTo>
                    <a:pt x="547" y="3017"/>
                  </a:lnTo>
                  <a:lnTo>
                    <a:pt x="737" y="3136"/>
                  </a:lnTo>
                  <a:lnTo>
                    <a:pt x="927" y="3231"/>
                  </a:lnTo>
                  <a:lnTo>
                    <a:pt x="1164" y="3302"/>
                  </a:lnTo>
                  <a:lnTo>
                    <a:pt x="1378" y="3326"/>
                  </a:lnTo>
                  <a:lnTo>
                    <a:pt x="1616" y="3326"/>
                  </a:lnTo>
                  <a:lnTo>
                    <a:pt x="1829" y="3302"/>
                  </a:lnTo>
                  <a:lnTo>
                    <a:pt x="2067" y="3231"/>
                  </a:lnTo>
                  <a:lnTo>
                    <a:pt x="2257" y="3136"/>
                  </a:lnTo>
                  <a:lnTo>
                    <a:pt x="2447" y="3017"/>
                  </a:lnTo>
                  <a:lnTo>
                    <a:pt x="2613" y="2851"/>
                  </a:lnTo>
                  <a:lnTo>
                    <a:pt x="2756" y="2685"/>
                  </a:lnTo>
                  <a:lnTo>
                    <a:pt x="2874" y="2471"/>
                  </a:lnTo>
                  <a:lnTo>
                    <a:pt x="2969" y="2257"/>
                  </a:lnTo>
                  <a:lnTo>
                    <a:pt x="3041" y="2044"/>
                  </a:lnTo>
                  <a:lnTo>
                    <a:pt x="3064" y="1830"/>
                  </a:lnTo>
                  <a:lnTo>
                    <a:pt x="3064" y="1592"/>
                  </a:lnTo>
                  <a:lnTo>
                    <a:pt x="3041" y="1355"/>
                  </a:lnTo>
                  <a:lnTo>
                    <a:pt x="2993" y="1141"/>
                  </a:lnTo>
                  <a:lnTo>
                    <a:pt x="2898" y="927"/>
                  </a:lnTo>
                  <a:lnTo>
                    <a:pt x="2779" y="737"/>
                  </a:lnTo>
                  <a:lnTo>
                    <a:pt x="2661" y="547"/>
                  </a:lnTo>
                  <a:lnTo>
                    <a:pt x="2494" y="381"/>
                  </a:lnTo>
                  <a:lnTo>
                    <a:pt x="2328" y="238"/>
                  </a:lnTo>
                  <a:lnTo>
                    <a:pt x="2114" y="120"/>
                  </a:lnTo>
                  <a:lnTo>
                    <a:pt x="1972" y="48"/>
                  </a:lnTo>
                  <a:lnTo>
                    <a:pt x="1829" y="25"/>
                  </a:lnTo>
                  <a:lnTo>
                    <a:pt x="1663" y="1"/>
                  </a:lnTo>
                  <a:close/>
                </a:path>
              </a:pathLst>
            </a:custGeom>
            <a:solidFill>
              <a:srgbClr val="DD1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31"/>
            <p:cNvSpPr/>
            <p:nvPr/>
          </p:nvSpPr>
          <p:spPr>
            <a:xfrm>
              <a:off x="6756550" y="2473275"/>
              <a:ext cx="72475" cy="74250"/>
            </a:xfrm>
            <a:custGeom>
              <a:avLst/>
              <a:gdLst/>
              <a:ahLst/>
              <a:cxnLst/>
              <a:rect l="l" t="t" r="r" b="b"/>
              <a:pathLst>
                <a:path w="2899" h="2970" extrusionOk="0">
                  <a:moveTo>
                    <a:pt x="1663" y="1"/>
                  </a:moveTo>
                  <a:lnTo>
                    <a:pt x="1402" y="24"/>
                  </a:lnTo>
                  <a:lnTo>
                    <a:pt x="1141" y="96"/>
                  </a:lnTo>
                  <a:lnTo>
                    <a:pt x="903" y="238"/>
                  </a:lnTo>
                  <a:lnTo>
                    <a:pt x="689" y="381"/>
                  </a:lnTo>
                  <a:lnTo>
                    <a:pt x="499" y="595"/>
                  </a:lnTo>
                  <a:lnTo>
                    <a:pt x="333" y="808"/>
                  </a:lnTo>
                  <a:lnTo>
                    <a:pt x="191" y="1046"/>
                  </a:lnTo>
                  <a:lnTo>
                    <a:pt x="96" y="1283"/>
                  </a:lnTo>
                  <a:lnTo>
                    <a:pt x="24" y="1545"/>
                  </a:lnTo>
                  <a:lnTo>
                    <a:pt x="1" y="1782"/>
                  </a:lnTo>
                  <a:lnTo>
                    <a:pt x="24" y="2044"/>
                  </a:lnTo>
                  <a:lnTo>
                    <a:pt x="96" y="2281"/>
                  </a:lnTo>
                  <a:lnTo>
                    <a:pt x="143" y="2376"/>
                  </a:lnTo>
                  <a:lnTo>
                    <a:pt x="214" y="2471"/>
                  </a:lnTo>
                  <a:lnTo>
                    <a:pt x="286" y="2566"/>
                  </a:lnTo>
                  <a:lnTo>
                    <a:pt x="381" y="2661"/>
                  </a:lnTo>
                  <a:lnTo>
                    <a:pt x="499" y="2756"/>
                  </a:lnTo>
                  <a:lnTo>
                    <a:pt x="618" y="2804"/>
                  </a:lnTo>
                  <a:lnTo>
                    <a:pt x="761" y="2875"/>
                  </a:lnTo>
                  <a:lnTo>
                    <a:pt x="903" y="2922"/>
                  </a:lnTo>
                  <a:lnTo>
                    <a:pt x="1093" y="2970"/>
                  </a:lnTo>
                  <a:lnTo>
                    <a:pt x="1259" y="2970"/>
                  </a:lnTo>
                  <a:lnTo>
                    <a:pt x="1450" y="2946"/>
                  </a:lnTo>
                  <a:lnTo>
                    <a:pt x="1640" y="2922"/>
                  </a:lnTo>
                  <a:lnTo>
                    <a:pt x="1806" y="2875"/>
                  </a:lnTo>
                  <a:lnTo>
                    <a:pt x="1972" y="2804"/>
                  </a:lnTo>
                  <a:lnTo>
                    <a:pt x="2138" y="2709"/>
                  </a:lnTo>
                  <a:lnTo>
                    <a:pt x="2281" y="2590"/>
                  </a:lnTo>
                  <a:lnTo>
                    <a:pt x="2447" y="2447"/>
                  </a:lnTo>
                  <a:lnTo>
                    <a:pt x="2590" y="2281"/>
                  </a:lnTo>
                  <a:lnTo>
                    <a:pt x="2708" y="2091"/>
                  </a:lnTo>
                  <a:lnTo>
                    <a:pt x="2803" y="1901"/>
                  </a:lnTo>
                  <a:lnTo>
                    <a:pt x="2851" y="1687"/>
                  </a:lnTo>
                  <a:lnTo>
                    <a:pt x="2898" y="1473"/>
                  </a:lnTo>
                  <a:lnTo>
                    <a:pt x="2898" y="1260"/>
                  </a:lnTo>
                  <a:lnTo>
                    <a:pt x="2875" y="1046"/>
                  </a:lnTo>
                  <a:lnTo>
                    <a:pt x="2827" y="832"/>
                  </a:lnTo>
                  <a:lnTo>
                    <a:pt x="2732" y="642"/>
                  </a:lnTo>
                  <a:lnTo>
                    <a:pt x="2613" y="476"/>
                  </a:lnTo>
                  <a:lnTo>
                    <a:pt x="2447" y="310"/>
                  </a:lnTo>
                  <a:lnTo>
                    <a:pt x="2281" y="191"/>
                  </a:lnTo>
                  <a:lnTo>
                    <a:pt x="2091" y="72"/>
                  </a:lnTo>
                  <a:lnTo>
                    <a:pt x="1877" y="24"/>
                  </a:lnTo>
                  <a:lnTo>
                    <a:pt x="1663" y="1"/>
                  </a:lnTo>
                  <a:close/>
                </a:path>
              </a:pathLst>
            </a:custGeom>
            <a:solidFill>
              <a:srgbClr val="FB92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31"/>
            <p:cNvSpPr/>
            <p:nvPr/>
          </p:nvSpPr>
          <p:spPr>
            <a:xfrm>
              <a:off x="6763075" y="2576600"/>
              <a:ext cx="74250" cy="77225"/>
            </a:xfrm>
            <a:custGeom>
              <a:avLst/>
              <a:gdLst/>
              <a:ahLst/>
              <a:cxnLst/>
              <a:rect l="l" t="t" r="r" b="b"/>
              <a:pathLst>
                <a:path w="2970" h="3089" extrusionOk="0">
                  <a:moveTo>
                    <a:pt x="1450" y="1"/>
                  </a:moveTo>
                  <a:lnTo>
                    <a:pt x="1165" y="48"/>
                  </a:lnTo>
                  <a:lnTo>
                    <a:pt x="880" y="143"/>
                  </a:lnTo>
                  <a:lnTo>
                    <a:pt x="642" y="262"/>
                  </a:lnTo>
                  <a:lnTo>
                    <a:pt x="523" y="357"/>
                  </a:lnTo>
                  <a:lnTo>
                    <a:pt x="405" y="452"/>
                  </a:lnTo>
                  <a:lnTo>
                    <a:pt x="310" y="571"/>
                  </a:lnTo>
                  <a:lnTo>
                    <a:pt x="238" y="690"/>
                  </a:lnTo>
                  <a:lnTo>
                    <a:pt x="167" y="832"/>
                  </a:lnTo>
                  <a:lnTo>
                    <a:pt x="96" y="975"/>
                  </a:lnTo>
                  <a:lnTo>
                    <a:pt x="48" y="1141"/>
                  </a:lnTo>
                  <a:lnTo>
                    <a:pt x="25" y="1307"/>
                  </a:lnTo>
                  <a:lnTo>
                    <a:pt x="1" y="1497"/>
                  </a:lnTo>
                  <a:lnTo>
                    <a:pt x="1" y="1711"/>
                  </a:lnTo>
                  <a:lnTo>
                    <a:pt x="48" y="1972"/>
                  </a:lnTo>
                  <a:lnTo>
                    <a:pt x="143" y="2210"/>
                  </a:lnTo>
                  <a:lnTo>
                    <a:pt x="286" y="2447"/>
                  </a:lnTo>
                  <a:lnTo>
                    <a:pt x="452" y="2637"/>
                  </a:lnTo>
                  <a:lnTo>
                    <a:pt x="642" y="2804"/>
                  </a:lnTo>
                  <a:lnTo>
                    <a:pt x="880" y="2946"/>
                  </a:lnTo>
                  <a:lnTo>
                    <a:pt x="1117" y="3041"/>
                  </a:lnTo>
                  <a:lnTo>
                    <a:pt x="1379" y="3089"/>
                  </a:lnTo>
                  <a:lnTo>
                    <a:pt x="1545" y="3089"/>
                  </a:lnTo>
                  <a:lnTo>
                    <a:pt x="1687" y="3065"/>
                  </a:lnTo>
                  <a:lnTo>
                    <a:pt x="1830" y="3017"/>
                  </a:lnTo>
                  <a:lnTo>
                    <a:pt x="1972" y="2970"/>
                  </a:lnTo>
                  <a:lnTo>
                    <a:pt x="2115" y="2922"/>
                  </a:lnTo>
                  <a:lnTo>
                    <a:pt x="2234" y="2827"/>
                  </a:lnTo>
                  <a:lnTo>
                    <a:pt x="2495" y="2637"/>
                  </a:lnTo>
                  <a:lnTo>
                    <a:pt x="2685" y="2424"/>
                  </a:lnTo>
                  <a:lnTo>
                    <a:pt x="2756" y="2281"/>
                  </a:lnTo>
                  <a:lnTo>
                    <a:pt x="2827" y="2162"/>
                  </a:lnTo>
                  <a:lnTo>
                    <a:pt x="2899" y="2020"/>
                  </a:lnTo>
                  <a:lnTo>
                    <a:pt x="2946" y="1877"/>
                  </a:lnTo>
                  <a:lnTo>
                    <a:pt x="2970" y="1711"/>
                  </a:lnTo>
                  <a:lnTo>
                    <a:pt x="2970" y="1568"/>
                  </a:lnTo>
                  <a:lnTo>
                    <a:pt x="2970" y="1378"/>
                  </a:lnTo>
                  <a:lnTo>
                    <a:pt x="2946" y="1188"/>
                  </a:lnTo>
                  <a:lnTo>
                    <a:pt x="2899" y="1022"/>
                  </a:lnTo>
                  <a:lnTo>
                    <a:pt x="2851" y="880"/>
                  </a:lnTo>
                  <a:lnTo>
                    <a:pt x="2780" y="737"/>
                  </a:lnTo>
                  <a:lnTo>
                    <a:pt x="2685" y="595"/>
                  </a:lnTo>
                  <a:lnTo>
                    <a:pt x="2590" y="476"/>
                  </a:lnTo>
                  <a:lnTo>
                    <a:pt x="2495" y="381"/>
                  </a:lnTo>
                  <a:lnTo>
                    <a:pt x="2376" y="286"/>
                  </a:lnTo>
                  <a:lnTo>
                    <a:pt x="2257" y="215"/>
                  </a:lnTo>
                  <a:lnTo>
                    <a:pt x="1996" y="96"/>
                  </a:lnTo>
                  <a:lnTo>
                    <a:pt x="1735" y="25"/>
                  </a:lnTo>
                  <a:lnTo>
                    <a:pt x="1450" y="1"/>
                  </a:lnTo>
                  <a:close/>
                </a:path>
              </a:pathLst>
            </a:custGeom>
            <a:solidFill>
              <a:srgbClr val="25CA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31"/>
            <p:cNvSpPr/>
            <p:nvPr/>
          </p:nvSpPr>
          <p:spPr>
            <a:xfrm>
              <a:off x="6665700" y="2656775"/>
              <a:ext cx="81375" cy="70100"/>
            </a:xfrm>
            <a:custGeom>
              <a:avLst/>
              <a:gdLst/>
              <a:ahLst/>
              <a:cxnLst/>
              <a:rect l="l" t="t" r="r" b="b"/>
              <a:pathLst>
                <a:path w="3255" h="2804" extrusionOk="0">
                  <a:moveTo>
                    <a:pt x="1829" y="0"/>
                  </a:moveTo>
                  <a:lnTo>
                    <a:pt x="1568" y="24"/>
                  </a:lnTo>
                  <a:lnTo>
                    <a:pt x="1331" y="72"/>
                  </a:lnTo>
                  <a:lnTo>
                    <a:pt x="1093" y="143"/>
                  </a:lnTo>
                  <a:lnTo>
                    <a:pt x="855" y="238"/>
                  </a:lnTo>
                  <a:lnTo>
                    <a:pt x="642" y="357"/>
                  </a:lnTo>
                  <a:lnTo>
                    <a:pt x="452" y="499"/>
                  </a:lnTo>
                  <a:lnTo>
                    <a:pt x="285" y="666"/>
                  </a:lnTo>
                  <a:lnTo>
                    <a:pt x="143" y="856"/>
                  </a:lnTo>
                  <a:lnTo>
                    <a:pt x="48" y="1069"/>
                  </a:lnTo>
                  <a:lnTo>
                    <a:pt x="24" y="1212"/>
                  </a:lnTo>
                  <a:lnTo>
                    <a:pt x="0" y="1331"/>
                  </a:lnTo>
                  <a:lnTo>
                    <a:pt x="0" y="1473"/>
                  </a:lnTo>
                  <a:lnTo>
                    <a:pt x="24" y="1616"/>
                  </a:lnTo>
                  <a:lnTo>
                    <a:pt x="48" y="1758"/>
                  </a:lnTo>
                  <a:lnTo>
                    <a:pt x="95" y="1901"/>
                  </a:lnTo>
                  <a:lnTo>
                    <a:pt x="167" y="2019"/>
                  </a:lnTo>
                  <a:lnTo>
                    <a:pt x="238" y="2138"/>
                  </a:lnTo>
                  <a:lnTo>
                    <a:pt x="333" y="2257"/>
                  </a:lnTo>
                  <a:lnTo>
                    <a:pt x="428" y="2352"/>
                  </a:lnTo>
                  <a:lnTo>
                    <a:pt x="642" y="2518"/>
                  </a:lnTo>
                  <a:lnTo>
                    <a:pt x="903" y="2661"/>
                  </a:lnTo>
                  <a:lnTo>
                    <a:pt x="1164" y="2756"/>
                  </a:lnTo>
                  <a:lnTo>
                    <a:pt x="1378" y="2780"/>
                  </a:lnTo>
                  <a:lnTo>
                    <a:pt x="1592" y="2803"/>
                  </a:lnTo>
                  <a:lnTo>
                    <a:pt x="1829" y="2780"/>
                  </a:lnTo>
                  <a:lnTo>
                    <a:pt x="2019" y="2756"/>
                  </a:lnTo>
                  <a:lnTo>
                    <a:pt x="2233" y="2685"/>
                  </a:lnTo>
                  <a:lnTo>
                    <a:pt x="2423" y="2613"/>
                  </a:lnTo>
                  <a:lnTo>
                    <a:pt x="2613" y="2495"/>
                  </a:lnTo>
                  <a:lnTo>
                    <a:pt x="2779" y="2352"/>
                  </a:lnTo>
                  <a:lnTo>
                    <a:pt x="2922" y="2209"/>
                  </a:lnTo>
                  <a:lnTo>
                    <a:pt x="3065" y="2019"/>
                  </a:lnTo>
                  <a:lnTo>
                    <a:pt x="3160" y="1829"/>
                  </a:lnTo>
                  <a:lnTo>
                    <a:pt x="3207" y="1616"/>
                  </a:lnTo>
                  <a:lnTo>
                    <a:pt x="3255" y="1402"/>
                  </a:lnTo>
                  <a:lnTo>
                    <a:pt x="3255" y="1188"/>
                  </a:lnTo>
                  <a:lnTo>
                    <a:pt x="3231" y="974"/>
                  </a:lnTo>
                  <a:lnTo>
                    <a:pt x="3160" y="784"/>
                  </a:lnTo>
                  <a:lnTo>
                    <a:pt x="3065" y="571"/>
                  </a:lnTo>
                  <a:lnTo>
                    <a:pt x="2898" y="381"/>
                  </a:lnTo>
                  <a:lnTo>
                    <a:pt x="2732" y="238"/>
                  </a:lnTo>
                  <a:lnTo>
                    <a:pt x="2518" y="119"/>
                  </a:lnTo>
                  <a:lnTo>
                    <a:pt x="2304" y="48"/>
                  </a:lnTo>
                  <a:lnTo>
                    <a:pt x="2067" y="24"/>
                  </a:lnTo>
                  <a:lnTo>
                    <a:pt x="1829" y="0"/>
                  </a:lnTo>
                  <a:close/>
                </a:path>
              </a:pathLst>
            </a:custGeom>
            <a:solidFill>
              <a:srgbClr val="36A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31"/>
            <p:cNvSpPr/>
            <p:nvPr/>
          </p:nvSpPr>
          <p:spPr>
            <a:xfrm>
              <a:off x="6547525" y="2678150"/>
              <a:ext cx="67725" cy="59400"/>
            </a:xfrm>
            <a:custGeom>
              <a:avLst/>
              <a:gdLst/>
              <a:ahLst/>
              <a:cxnLst/>
              <a:rect l="l" t="t" r="r" b="b"/>
              <a:pathLst>
                <a:path w="2709" h="2376" extrusionOk="0">
                  <a:moveTo>
                    <a:pt x="1711" y="1"/>
                  </a:moveTo>
                  <a:lnTo>
                    <a:pt x="1473" y="24"/>
                  </a:lnTo>
                  <a:lnTo>
                    <a:pt x="1236" y="72"/>
                  </a:lnTo>
                  <a:lnTo>
                    <a:pt x="761" y="214"/>
                  </a:lnTo>
                  <a:lnTo>
                    <a:pt x="499" y="309"/>
                  </a:lnTo>
                  <a:lnTo>
                    <a:pt x="381" y="357"/>
                  </a:lnTo>
                  <a:lnTo>
                    <a:pt x="262" y="452"/>
                  </a:lnTo>
                  <a:lnTo>
                    <a:pt x="143" y="571"/>
                  </a:lnTo>
                  <a:lnTo>
                    <a:pt x="72" y="737"/>
                  </a:lnTo>
                  <a:lnTo>
                    <a:pt x="24" y="927"/>
                  </a:lnTo>
                  <a:lnTo>
                    <a:pt x="0" y="1117"/>
                  </a:lnTo>
                  <a:lnTo>
                    <a:pt x="24" y="1307"/>
                  </a:lnTo>
                  <a:lnTo>
                    <a:pt x="72" y="1497"/>
                  </a:lnTo>
                  <a:lnTo>
                    <a:pt x="143" y="1663"/>
                  </a:lnTo>
                  <a:lnTo>
                    <a:pt x="262" y="1806"/>
                  </a:lnTo>
                  <a:lnTo>
                    <a:pt x="476" y="1996"/>
                  </a:lnTo>
                  <a:lnTo>
                    <a:pt x="737" y="2162"/>
                  </a:lnTo>
                  <a:lnTo>
                    <a:pt x="998" y="2281"/>
                  </a:lnTo>
                  <a:lnTo>
                    <a:pt x="1283" y="2352"/>
                  </a:lnTo>
                  <a:lnTo>
                    <a:pt x="1449" y="2376"/>
                  </a:lnTo>
                  <a:lnTo>
                    <a:pt x="1592" y="2376"/>
                  </a:lnTo>
                  <a:lnTo>
                    <a:pt x="1734" y="2352"/>
                  </a:lnTo>
                  <a:lnTo>
                    <a:pt x="1877" y="2328"/>
                  </a:lnTo>
                  <a:lnTo>
                    <a:pt x="2020" y="2281"/>
                  </a:lnTo>
                  <a:lnTo>
                    <a:pt x="2162" y="2233"/>
                  </a:lnTo>
                  <a:lnTo>
                    <a:pt x="2281" y="2138"/>
                  </a:lnTo>
                  <a:lnTo>
                    <a:pt x="2400" y="2043"/>
                  </a:lnTo>
                  <a:lnTo>
                    <a:pt x="2518" y="1901"/>
                  </a:lnTo>
                  <a:lnTo>
                    <a:pt x="2613" y="1687"/>
                  </a:lnTo>
                  <a:lnTo>
                    <a:pt x="2685" y="1473"/>
                  </a:lnTo>
                  <a:lnTo>
                    <a:pt x="2708" y="1236"/>
                  </a:lnTo>
                  <a:lnTo>
                    <a:pt x="2708" y="1022"/>
                  </a:lnTo>
                  <a:lnTo>
                    <a:pt x="2685" y="784"/>
                  </a:lnTo>
                  <a:lnTo>
                    <a:pt x="2613" y="571"/>
                  </a:lnTo>
                  <a:lnTo>
                    <a:pt x="2518" y="381"/>
                  </a:lnTo>
                  <a:lnTo>
                    <a:pt x="2447" y="286"/>
                  </a:lnTo>
                  <a:lnTo>
                    <a:pt x="2352" y="214"/>
                  </a:lnTo>
                  <a:lnTo>
                    <a:pt x="2257" y="143"/>
                  </a:lnTo>
                  <a:lnTo>
                    <a:pt x="2162" y="96"/>
                  </a:lnTo>
                  <a:lnTo>
                    <a:pt x="1948" y="24"/>
                  </a:lnTo>
                  <a:lnTo>
                    <a:pt x="1711" y="1"/>
                  </a:lnTo>
                  <a:close/>
                </a:path>
              </a:pathLst>
            </a:custGeom>
            <a:solidFill>
              <a:srgbClr val="8F67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8" name="Google Shape;1998;p31"/>
          <p:cNvGrpSpPr/>
          <p:nvPr/>
        </p:nvGrpSpPr>
        <p:grpSpPr>
          <a:xfrm rot="2368234">
            <a:off x="4467842" y="4242101"/>
            <a:ext cx="924317" cy="867051"/>
            <a:chOff x="5100975" y="739900"/>
            <a:chExt cx="671050" cy="629475"/>
          </a:xfrm>
        </p:grpSpPr>
        <p:sp>
          <p:nvSpPr>
            <p:cNvPr id="1999" name="Google Shape;1999;p31"/>
            <p:cNvSpPr/>
            <p:nvPr/>
          </p:nvSpPr>
          <p:spPr>
            <a:xfrm>
              <a:off x="5100975" y="739900"/>
              <a:ext cx="671050" cy="629475"/>
            </a:xfrm>
            <a:custGeom>
              <a:avLst/>
              <a:gdLst/>
              <a:ahLst/>
              <a:cxnLst/>
              <a:rect l="l" t="t" r="r" b="b"/>
              <a:pathLst>
                <a:path w="26842" h="25179" extrusionOk="0">
                  <a:moveTo>
                    <a:pt x="19596" y="0"/>
                  </a:moveTo>
                  <a:lnTo>
                    <a:pt x="19406" y="24"/>
                  </a:lnTo>
                  <a:lnTo>
                    <a:pt x="19216" y="72"/>
                  </a:lnTo>
                  <a:lnTo>
                    <a:pt x="19050" y="119"/>
                  </a:lnTo>
                  <a:lnTo>
                    <a:pt x="18884" y="190"/>
                  </a:lnTo>
                  <a:lnTo>
                    <a:pt x="18599" y="357"/>
                  </a:lnTo>
                  <a:lnTo>
                    <a:pt x="18337" y="547"/>
                  </a:lnTo>
                  <a:lnTo>
                    <a:pt x="18124" y="713"/>
                  </a:lnTo>
                  <a:lnTo>
                    <a:pt x="17815" y="951"/>
                  </a:lnTo>
                  <a:lnTo>
                    <a:pt x="17150" y="1473"/>
                  </a:lnTo>
                  <a:lnTo>
                    <a:pt x="16817" y="1734"/>
                  </a:lnTo>
                  <a:lnTo>
                    <a:pt x="14656" y="3635"/>
                  </a:lnTo>
                  <a:lnTo>
                    <a:pt x="14442" y="3848"/>
                  </a:lnTo>
                  <a:lnTo>
                    <a:pt x="14109" y="4205"/>
                  </a:lnTo>
                  <a:lnTo>
                    <a:pt x="13492" y="4822"/>
                  </a:lnTo>
                  <a:lnTo>
                    <a:pt x="12732" y="5582"/>
                  </a:lnTo>
                  <a:lnTo>
                    <a:pt x="12352" y="5986"/>
                  </a:lnTo>
                  <a:lnTo>
                    <a:pt x="11972" y="6390"/>
                  </a:lnTo>
                  <a:lnTo>
                    <a:pt x="11805" y="6604"/>
                  </a:lnTo>
                  <a:lnTo>
                    <a:pt x="11663" y="6818"/>
                  </a:lnTo>
                  <a:lnTo>
                    <a:pt x="11402" y="7245"/>
                  </a:lnTo>
                  <a:lnTo>
                    <a:pt x="11212" y="7649"/>
                  </a:lnTo>
                  <a:lnTo>
                    <a:pt x="11045" y="8053"/>
                  </a:lnTo>
                  <a:lnTo>
                    <a:pt x="10903" y="8385"/>
                  </a:lnTo>
                  <a:lnTo>
                    <a:pt x="10784" y="8670"/>
                  </a:lnTo>
                  <a:lnTo>
                    <a:pt x="10641" y="8908"/>
                  </a:lnTo>
                  <a:lnTo>
                    <a:pt x="10475" y="9122"/>
                  </a:lnTo>
                  <a:lnTo>
                    <a:pt x="10428" y="9145"/>
                  </a:lnTo>
                  <a:lnTo>
                    <a:pt x="10238" y="9288"/>
                  </a:lnTo>
                  <a:lnTo>
                    <a:pt x="10024" y="9407"/>
                  </a:lnTo>
                  <a:lnTo>
                    <a:pt x="9763" y="9502"/>
                  </a:lnTo>
                  <a:lnTo>
                    <a:pt x="9478" y="9573"/>
                  </a:lnTo>
                  <a:lnTo>
                    <a:pt x="9145" y="9644"/>
                  </a:lnTo>
                  <a:lnTo>
                    <a:pt x="8812" y="9715"/>
                  </a:lnTo>
                  <a:lnTo>
                    <a:pt x="8504" y="9810"/>
                  </a:lnTo>
                  <a:lnTo>
                    <a:pt x="8195" y="9929"/>
                  </a:lnTo>
                  <a:lnTo>
                    <a:pt x="7910" y="10048"/>
                  </a:lnTo>
                  <a:lnTo>
                    <a:pt x="7649" y="10214"/>
                  </a:lnTo>
                  <a:lnTo>
                    <a:pt x="7364" y="10357"/>
                  </a:lnTo>
                  <a:lnTo>
                    <a:pt x="7126" y="10547"/>
                  </a:lnTo>
                  <a:lnTo>
                    <a:pt x="6366" y="11093"/>
                  </a:lnTo>
                  <a:lnTo>
                    <a:pt x="5653" y="11663"/>
                  </a:lnTo>
                  <a:lnTo>
                    <a:pt x="4964" y="12233"/>
                  </a:lnTo>
                  <a:lnTo>
                    <a:pt x="4608" y="12471"/>
                  </a:lnTo>
                  <a:lnTo>
                    <a:pt x="4394" y="12637"/>
                  </a:lnTo>
                  <a:lnTo>
                    <a:pt x="2185" y="14561"/>
                  </a:lnTo>
                  <a:lnTo>
                    <a:pt x="2138" y="14609"/>
                  </a:lnTo>
                  <a:lnTo>
                    <a:pt x="1829" y="1491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872" y="22447"/>
                  </a:lnTo>
                  <a:lnTo>
                    <a:pt x="4394" y="22756"/>
                  </a:lnTo>
                  <a:lnTo>
                    <a:pt x="4347" y="23065"/>
                  </a:lnTo>
                  <a:lnTo>
                    <a:pt x="4323" y="23350"/>
                  </a:lnTo>
                  <a:lnTo>
                    <a:pt x="4323" y="23611"/>
                  </a:lnTo>
                  <a:lnTo>
                    <a:pt x="4371" y="23849"/>
                  </a:lnTo>
                  <a:lnTo>
                    <a:pt x="4418" y="24086"/>
                  </a:lnTo>
                  <a:lnTo>
                    <a:pt x="4537" y="24300"/>
                  </a:lnTo>
                  <a:lnTo>
                    <a:pt x="4656" y="24514"/>
                  </a:lnTo>
                  <a:lnTo>
                    <a:pt x="4846" y="24680"/>
                  </a:lnTo>
                  <a:lnTo>
                    <a:pt x="5036" y="24822"/>
                  </a:lnTo>
                  <a:lnTo>
                    <a:pt x="5250" y="24941"/>
                  </a:lnTo>
                  <a:lnTo>
                    <a:pt x="5463" y="25036"/>
                  </a:lnTo>
                  <a:lnTo>
                    <a:pt x="5701" y="25107"/>
                  </a:lnTo>
                  <a:lnTo>
                    <a:pt x="5938" y="25155"/>
                  </a:lnTo>
                  <a:lnTo>
                    <a:pt x="6200"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385" y="24442"/>
                  </a:lnTo>
                  <a:lnTo>
                    <a:pt x="8480" y="24347"/>
                  </a:lnTo>
                  <a:lnTo>
                    <a:pt x="8575" y="24205"/>
                  </a:lnTo>
                  <a:lnTo>
                    <a:pt x="8622" y="24086"/>
                  </a:lnTo>
                  <a:lnTo>
                    <a:pt x="8670" y="23991"/>
                  </a:lnTo>
                  <a:lnTo>
                    <a:pt x="8717" y="23825"/>
                  </a:lnTo>
                  <a:lnTo>
                    <a:pt x="8836" y="23255"/>
                  </a:lnTo>
                  <a:lnTo>
                    <a:pt x="9335" y="23017"/>
                  </a:lnTo>
                  <a:lnTo>
                    <a:pt x="9810" y="22685"/>
                  </a:lnTo>
                  <a:lnTo>
                    <a:pt x="10784" y="22043"/>
                  </a:lnTo>
                  <a:lnTo>
                    <a:pt x="11307" y="21687"/>
                  </a:lnTo>
                  <a:lnTo>
                    <a:pt x="12494" y="20642"/>
                  </a:lnTo>
                  <a:lnTo>
                    <a:pt x="12803" y="20262"/>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276" y="15036"/>
                  </a:lnTo>
                  <a:lnTo>
                    <a:pt x="14133" y="14490"/>
                  </a:lnTo>
                  <a:lnTo>
                    <a:pt x="13967" y="13967"/>
                  </a:lnTo>
                  <a:lnTo>
                    <a:pt x="13801" y="13468"/>
                  </a:lnTo>
                  <a:lnTo>
                    <a:pt x="13991" y="13255"/>
                  </a:lnTo>
                  <a:lnTo>
                    <a:pt x="14252" y="13065"/>
                  </a:lnTo>
                  <a:lnTo>
                    <a:pt x="14822" y="13350"/>
                  </a:lnTo>
                  <a:lnTo>
                    <a:pt x="15392" y="13611"/>
                  </a:lnTo>
                  <a:lnTo>
                    <a:pt x="15986" y="13848"/>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1212" y="12922"/>
                  </a:lnTo>
                  <a:lnTo>
                    <a:pt x="21544" y="12685"/>
                  </a:lnTo>
                  <a:lnTo>
                    <a:pt x="22732" y="11663"/>
                  </a:lnTo>
                  <a:lnTo>
                    <a:pt x="22779" y="11592"/>
                  </a:lnTo>
                  <a:lnTo>
                    <a:pt x="23112" y="11212"/>
                  </a:lnTo>
                  <a:lnTo>
                    <a:pt x="23444" y="10832"/>
                  </a:lnTo>
                  <a:lnTo>
                    <a:pt x="23777" y="10476"/>
                  </a:lnTo>
                  <a:lnTo>
                    <a:pt x="24014" y="10238"/>
                  </a:lnTo>
                  <a:lnTo>
                    <a:pt x="24228" y="9977"/>
                  </a:lnTo>
                  <a:lnTo>
                    <a:pt x="24418" y="9715"/>
                  </a:lnTo>
                  <a:lnTo>
                    <a:pt x="24584" y="9454"/>
                  </a:lnTo>
                  <a:lnTo>
                    <a:pt x="25178" y="9407"/>
                  </a:lnTo>
                  <a:lnTo>
                    <a:pt x="25321" y="9383"/>
                  </a:lnTo>
                  <a:lnTo>
                    <a:pt x="25416" y="9359"/>
                  </a:lnTo>
                  <a:lnTo>
                    <a:pt x="25582" y="9288"/>
                  </a:lnTo>
                  <a:lnTo>
                    <a:pt x="25748" y="9217"/>
                  </a:lnTo>
                  <a:lnTo>
                    <a:pt x="25891" y="9122"/>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0737" y="214"/>
                  </a:lnTo>
                  <a:lnTo>
                    <a:pt x="20475" y="119"/>
                  </a:lnTo>
                  <a:lnTo>
                    <a:pt x="20238" y="48"/>
                  </a:lnTo>
                  <a:lnTo>
                    <a:pt x="20000" y="24"/>
                  </a:lnTo>
                  <a:lnTo>
                    <a:pt x="1978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31"/>
            <p:cNvSpPr/>
            <p:nvPr/>
          </p:nvSpPr>
          <p:spPr>
            <a:xfrm>
              <a:off x="5100975" y="739900"/>
              <a:ext cx="671050" cy="629475"/>
            </a:xfrm>
            <a:custGeom>
              <a:avLst/>
              <a:gdLst/>
              <a:ahLst/>
              <a:cxnLst/>
              <a:rect l="l" t="t" r="r" b="b"/>
              <a:pathLst>
                <a:path w="26842" h="25179" fill="none" extrusionOk="0">
                  <a:moveTo>
                    <a:pt x="4846" y="24680"/>
                  </a:moveTo>
                  <a:lnTo>
                    <a:pt x="4846" y="24680"/>
                  </a:lnTo>
                  <a:lnTo>
                    <a:pt x="5036" y="24822"/>
                  </a:lnTo>
                  <a:lnTo>
                    <a:pt x="5250" y="24941"/>
                  </a:lnTo>
                  <a:lnTo>
                    <a:pt x="5463" y="25036"/>
                  </a:lnTo>
                  <a:lnTo>
                    <a:pt x="5701" y="25107"/>
                  </a:lnTo>
                  <a:lnTo>
                    <a:pt x="5938" y="25155"/>
                  </a:lnTo>
                  <a:lnTo>
                    <a:pt x="6200" y="25179"/>
                  </a:lnTo>
                  <a:lnTo>
                    <a:pt x="6437" y="25179"/>
                  </a:lnTo>
                  <a:lnTo>
                    <a:pt x="6675" y="25179"/>
                  </a:lnTo>
                  <a:lnTo>
                    <a:pt x="6936" y="25155"/>
                  </a:lnTo>
                  <a:lnTo>
                    <a:pt x="7174" y="25107"/>
                  </a:lnTo>
                  <a:lnTo>
                    <a:pt x="7387" y="25036"/>
                  </a:lnTo>
                  <a:lnTo>
                    <a:pt x="7601" y="24965"/>
                  </a:lnTo>
                  <a:lnTo>
                    <a:pt x="7815" y="24870"/>
                  </a:lnTo>
                  <a:lnTo>
                    <a:pt x="7981" y="24775"/>
                  </a:lnTo>
                  <a:lnTo>
                    <a:pt x="8147" y="24680"/>
                  </a:lnTo>
                  <a:lnTo>
                    <a:pt x="8290" y="24561"/>
                  </a:lnTo>
                  <a:lnTo>
                    <a:pt x="8290" y="24561"/>
                  </a:lnTo>
                  <a:lnTo>
                    <a:pt x="8385" y="24442"/>
                  </a:lnTo>
                  <a:lnTo>
                    <a:pt x="8480" y="24347"/>
                  </a:lnTo>
                  <a:lnTo>
                    <a:pt x="8575" y="24205"/>
                  </a:lnTo>
                  <a:lnTo>
                    <a:pt x="8622" y="24086"/>
                  </a:lnTo>
                  <a:lnTo>
                    <a:pt x="8622" y="24086"/>
                  </a:lnTo>
                  <a:lnTo>
                    <a:pt x="8670" y="23991"/>
                  </a:lnTo>
                  <a:lnTo>
                    <a:pt x="8717" y="23825"/>
                  </a:lnTo>
                  <a:lnTo>
                    <a:pt x="8836" y="23255"/>
                  </a:lnTo>
                  <a:lnTo>
                    <a:pt x="8836" y="23255"/>
                  </a:lnTo>
                  <a:lnTo>
                    <a:pt x="9335" y="23017"/>
                  </a:lnTo>
                  <a:lnTo>
                    <a:pt x="9810" y="22685"/>
                  </a:lnTo>
                  <a:lnTo>
                    <a:pt x="9810" y="22685"/>
                  </a:lnTo>
                  <a:lnTo>
                    <a:pt x="10784" y="22043"/>
                  </a:lnTo>
                  <a:lnTo>
                    <a:pt x="11307" y="21687"/>
                  </a:lnTo>
                  <a:lnTo>
                    <a:pt x="12494" y="20642"/>
                  </a:lnTo>
                  <a:lnTo>
                    <a:pt x="12803" y="20262"/>
                  </a:lnTo>
                  <a:lnTo>
                    <a:pt x="12803" y="20262"/>
                  </a:lnTo>
                  <a:lnTo>
                    <a:pt x="13397" y="19549"/>
                  </a:lnTo>
                  <a:lnTo>
                    <a:pt x="13397" y="19549"/>
                  </a:lnTo>
                  <a:lnTo>
                    <a:pt x="13706" y="19122"/>
                  </a:lnTo>
                  <a:lnTo>
                    <a:pt x="13967" y="18670"/>
                  </a:lnTo>
                  <a:lnTo>
                    <a:pt x="14086" y="18433"/>
                  </a:lnTo>
                  <a:lnTo>
                    <a:pt x="14181" y="18195"/>
                  </a:lnTo>
                  <a:lnTo>
                    <a:pt x="14252" y="17958"/>
                  </a:lnTo>
                  <a:lnTo>
                    <a:pt x="14323" y="17720"/>
                  </a:lnTo>
                  <a:lnTo>
                    <a:pt x="14394" y="17459"/>
                  </a:lnTo>
                  <a:lnTo>
                    <a:pt x="14418" y="17198"/>
                  </a:lnTo>
                  <a:lnTo>
                    <a:pt x="14466" y="16675"/>
                  </a:lnTo>
                  <a:lnTo>
                    <a:pt x="14442" y="16129"/>
                  </a:lnTo>
                  <a:lnTo>
                    <a:pt x="14371" y="15582"/>
                  </a:lnTo>
                  <a:lnTo>
                    <a:pt x="14371" y="15582"/>
                  </a:lnTo>
                  <a:lnTo>
                    <a:pt x="14276" y="15036"/>
                  </a:lnTo>
                  <a:lnTo>
                    <a:pt x="14133" y="14490"/>
                  </a:lnTo>
                  <a:lnTo>
                    <a:pt x="13967" y="13967"/>
                  </a:lnTo>
                  <a:lnTo>
                    <a:pt x="13801" y="13468"/>
                  </a:lnTo>
                  <a:lnTo>
                    <a:pt x="13801" y="13468"/>
                  </a:lnTo>
                  <a:lnTo>
                    <a:pt x="13991" y="13255"/>
                  </a:lnTo>
                  <a:lnTo>
                    <a:pt x="13991" y="13255"/>
                  </a:lnTo>
                  <a:lnTo>
                    <a:pt x="14252" y="13065"/>
                  </a:lnTo>
                  <a:lnTo>
                    <a:pt x="14252" y="13065"/>
                  </a:lnTo>
                  <a:lnTo>
                    <a:pt x="14822" y="13350"/>
                  </a:lnTo>
                  <a:lnTo>
                    <a:pt x="15392" y="13611"/>
                  </a:lnTo>
                  <a:lnTo>
                    <a:pt x="15986" y="13848"/>
                  </a:lnTo>
                  <a:lnTo>
                    <a:pt x="16580" y="14015"/>
                  </a:lnTo>
                  <a:lnTo>
                    <a:pt x="16580" y="14015"/>
                  </a:lnTo>
                  <a:lnTo>
                    <a:pt x="17102" y="14133"/>
                  </a:lnTo>
                  <a:lnTo>
                    <a:pt x="17601" y="14181"/>
                  </a:lnTo>
                  <a:lnTo>
                    <a:pt x="18100" y="14181"/>
                  </a:lnTo>
                  <a:lnTo>
                    <a:pt x="18622" y="14110"/>
                  </a:lnTo>
                  <a:lnTo>
                    <a:pt x="19121" y="13991"/>
                  </a:lnTo>
                  <a:lnTo>
                    <a:pt x="19620" y="13825"/>
                  </a:lnTo>
                  <a:lnTo>
                    <a:pt x="20119" y="13587"/>
                  </a:lnTo>
                  <a:lnTo>
                    <a:pt x="20618" y="13302"/>
                  </a:lnTo>
                  <a:lnTo>
                    <a:pt x="20618" y="13302"/>
                  </a:lnTo>
                  <a:lnTo>
                    <a:pt x="21212" y="12922"/>
                  </a:lnTo>
                  <a:lnTo>
                    <a:pt x="21544" y="12685"/>
                  </a:lnTo>
                  <a:lnTo>
                    <a:pt x="22732" y="11663"/>
                  </a:lnTo>
                  <a:lnTo>
                    <a:pt x="22779" y="11592"/>
                  </a:lnTo>
                  <a:lnTo>
                    <a:pt x="22779" y="11592"/>
                  </a:lnTo>
                  <a:lnTo>
                    <a:pt x="23112" y="11212"/>
                  </a:lnTo>
                  <a:lnTo>
                    <a:pt x="23112" y="11212"/>
                  </a:lnTo>
                  <a:lnTo>
                    <a:pt x="23444" y="10832"/>
                  </a:lnTo>
                  <a:lnTo>
                    <a:pt x="23777" y="10476"/>
                  </a:lnTo>
                  <a:lnTo>
                    <a:pt x="23777" y="10476"/>
                  </a:lnTo>
                  <a:lnTo>
                    <a:pt x="24014" y="10238"/>
                  </a:lnTo>
                  <a:lnTo>
                    <a:pt x="24228" y="9977"/>
                  </a:lnTo>
                  <a:lnTo>
                    <a:pt x="24418" y="9715"/>
                  </a:lnTo>
                  <a:lnTo>
                    <a:pt x="24584" y="9454"/>
                  </a:lnTo>
                  <a:lnTo>
                    <a:pt x="24584" y="9454"/>
                  </a:lnTo>
                  <a:lnTo>
                    <a:pt x="25178" y="9407"/>
                  </a:lnTo>
                  <a:lnTo>
                    <a:pt x="25321" y="9383"/>
                  </a:lnTo>
                  <a:lnTo>
                    <a:pt x="25416" y="9359"/>
                  </a:lnTo>
                  <a:lnTo>
                    <a:pt x="25416" y="9359"/>
                  </a:lnTo>
                  <a:lnTo>
                    <a:pt x="25582" y="9288"/>
                  </a:lnTo>
                  <a:lnTo>
                    <a:pt x="25748" y="9217"/>
                  </a:lnTo>
                  <a:lnTo>
                    <a:pt x="25891" y="9122"/>
                  </a:lnTo>
                  <a:lnTo>
                    <a:pt x="26010" y="9003"/>
                  </a:lnTo>
                  <a:lnTo>
                    <a:pt x="26010" y="9003"/>
                  </a:lnTo>
                  <a:lnTo>
                    <a:pt x="26128" y="8884"/>
                  </a:lnTo>
                  <a:lnTo>
                    <a:pt x="26247" y="8718"/>
                  </a:lnTo>
                  <a:lnTo>
                    <a:pt x="26366" y="8552"/>
                  </a:lnTo>
                  <a:lnTo>
                    <a:pt x="26461" y="8361"/>
                  </a:lnTo>
                  <a:lnTo>
                    <a:pt x="26556" y="8171"/>
                  </a:lnTo>
                  <a:lnTo>
                    <a:pt x="26651" y="7958"/>
                  </a:lnTo>
                  <a:lnTo>
                    <a:pt x="26722" y="7720"/>
                  </a:lnTo>
                  <a:lnTo>
                    <a:pt x="26770" y="7506"/>
                  </a:lnTo>
                  <a:lnTo>
                    <a:pt x="26817" y="7269"/>
                  </a:lnTo>
                  <a:lnTo>
                    <a:pt x="26817" y="7031"/>
                  </a:lnTo>
                  <a:lnTo>
                    <a:pt x="26841" y="6794"/>
                  </a:lnTo>
                  <a:lnTo>
                    <a:pt x="26817" y="6556"/>
                  </a:lnTo>
                  <a:lnTo>
                    <a:pt x="26770" y="6319"/>
                  </a:lnTo>
                  <a:lnTo>
                    <a:pt x="26722" y="6081"/>
                  </a:lnTo>
                  <a:lnTo>
                    <a:pt x="26627" y="5867"/>
                  </a:lnTo>
                  <a:lnTo>
                    <a:pt x="26508" y="5677"/>
                  </a:lnTo>
                  <a:lnTo>
                    <a:pt x="26508" y="5677"/>
                  </a:lnTo>
                  <a:lnTo>
                    <a:pt x="26366" y="5487"/>
                  </a:lnTo>
                  <a:lnTo>
                    <a:pt x="26176" y="5321"/>
                  </a:lnTo>
                  <a:lnTo>
                    <a:pt x="25986" y="5179"/>
                  </a:lnTo>
                  <a:lnTo>
                    <a:pt x="25772" y="5084"/>
                  </a:lnTo>
                  <a:lnTo>
                    <a:pt x="25535" y="5036"/>
                  </a:lnTo>
                  <a:lnTo>
                    <a:pt x="25273" y="4989"/>
                  </a:lnTo>
                  <a:lnTo>
                    <a:pt x="24988" y="4965"/>
                  </a:lnTo>
                  <a:lnTo>
                    <a:pt x="24703" y="4965"/>
                  </a:lnTo>
                  <a:lnTo>
                    <a:pt x="24703" y="4965"/>
                  </a:lnTo>
                  <a:lnTo>
                    <a:pt x="24442" y="4371"/>
                  </a:lnTo>
                  <a:lnTo>
                    <a:pt x="24133" y="3730"/>
                  </a:lnTo>
                  <a:lnTo>
                    <a:pt x="23801" y="3088"/>
                  </a:lnTo>
                  <a:lnTo>
                    <a:pt x="23611" y="2779"/>
                  </a:lnTo>
                  <a:lnTo>
                    <a:pt x="23421" y="2471"/>
                  </a:lnTo>
                  <a:lnTo>
                    <a:pt x="23183" y="2162"/>
                  </a:lnTo>
                  <a:lnTo>
                    <a:pt x="22946" y="1877"/>
                  </a:lnTo>
                  <a:lnTo>
                    <a:pt x="22684" y="1592"/>
                  </a:lnTo>
                  <a:lnTo>
                    <a:pt x="22399" y="1307"/>
                  </a:lnTo>
                  <a:lnTo>
                    <a:pt x="22090" y="1046"/>
                  </a:lnTo>
                  <a:lnTo>
                    <a:pt x="21758" y="784"/>
                  </a:lnTo>
                  <a:lnTo>
                    <a:pt x="21402" y="547"/>
                  </a:lnTo>
                  <a:lnTo>
                    <a:pt x="21022" y="333"/>
                  </a:lnTo>
                  <a:lnTo>
                    <a:pt x="21022" y="333"/>
                  </a:lnTo>
                  <a:lnTo>
                    <a:pt x="20737" y="214"/>
                  </a:lnTo>
                  <a:lnTo>
                    <a:pt x="20475" y="119"/>
                  </a:lnTo>
                  <a:lnTo>
                    <a:pt x="20238" y="48"/>
                  </a:lnTo>
                  <a:lnTo>
                    <a:pt x="20000" y="24"/>
                  </a:lnTo>
                  <a:lnTo>
                    <a:pt x="19786" y="0"/>
                  </a:lnTo>
                  <a:lnTo>
                    <a:pt x="19596" y="0"/>
                  </a:lnTo>
                  <a:lnTo>
                    <a:pt x="19406" y="24"/>
                  </a:lnTo>
                  <a:lnTo>
                    <a:pt x="19216" y="72"/>
                  </a:lnTo>
                  <a:lnTo>
                    <a:pt x="19050" y="119"/>
                  </a:lnTo>
                  <a:lnTo>
                    <a:pt x="18884" y="190"/>
                  </a:lnTo>
                  <a:lnTo>
                    <a:pt x="18599" y="357"/>
                  </a:lnTo>
                  <a:lnTo>
                    <a:pt x="18337" y="547"/>
                  </a:lnTo>
                  <a:lnTo>
                    <a:pt x="18124" y="713"/>
                  </a:lnTo>
                  <a:lnTo>
                    <a:pt x="18124" y="713"/>
                  </a:lnTo>
                  <a:lnTo>
                    <a:pt x="17815" y="951"/>
                  </a:lnTo>
                  <a:lnTo>
                    <a:pt x="17815" y="951"/>
                  </a:lnTo>
                  <a:lnTo>
                    <a:pt x="17150" y="1473"/>
                  </a:lnTo>
                  <a:lnTo>
                    <a:pt x="16817" y="1734"/>
                  </a:lnTo>
                  <a:lnTo>
                    <a:pt x="14656" y="3635"/>
                  </a:lnTo>
                  <a:lnTo>
                    <a:pt x="14442" y="3848"/>
                  </a:lnTo>
                  <a:lnTo>
                    <a:pt x="14442" y="3848"/>
                  </a:lnTo>
                  <a:lnTo>
                    <a:pt x="14109" y="4205"/>
                  </a:lnTo>
                  <a:lnTo>
                    <a:pt x="14109" y="4205"/>
                  </a:lnTo>
                  <a:lnTo>
                    <a:pt x="13492" y="4822"/>
                  </a:lnTo>
                  <a:lnTo>
                    <a:pt x="13492" y="4822"/>
                  </a:lnTo>
                  <a:lnTo>
                    <a:pt x="12732" y="5582"/>
                  </a:lnTo>
                  <a:lnTo>
                    <a:pt x="12352" y="5986"/>
                  </a:lnTo>
                  <a:lnTo>
                    <a:pt x="11972" y="6390"/>
                  </a:lnTo>
                  <a:lnTo>
                    <a:pt x="11972" y="6390"/>
                  </a:lnTo>
                  <a:lnTo>
                    <a:pt x="11805" y="6604"/>
                  </a:lnTo>
                  <a:lnTo>
                    <a:pt x="11663" y="6818"/>
                  </a:lnTo>
                  <a:lnTo>
                    <a:pt x="11402" y="7245"/>
                  </a:lnTo>
                  <a:lnTo>
                    <a:pt x="11212" y="7649"/>
                  </a:lnTo>
                  <a:lnTo>
                    <a:pt x="11045" y="8053"/>
                  </a:lnTo>
                  <a:lnTo>
                    <a:pt x="11045" y="8053"/>
                  </a:lnTo>
                  <a:lnTo>
                    <a:pt x="10903" y="8385"/>
                  </a:lnTo>
                  <a:lnTo>
                    <a:pt x="10784" y="8670"/>
                  </a:lnTo>
                  <a:lnTo>
                    <a:pt x="10641" y="8908"/>
                  </a:lnTo>
                  <a:lnTo>
                    <a:pt x="10475" y="9122"/>
                  </a:lnTo>
                  <a:lnTo>
                    <a:pt x="10428" y="9145"/>
                  </a:lnTo>
                  <a:lnTo>
                    <a:pt x="10428" y="9145"/>
                  </a:lnTo>
                  <a:lnTo>
                    <a:pt x="10238" y="9288"/>
                  </a:lnTo>
                  <a:lnTo>
                    <a:pt x="10024" y="9407"/>
                  </a:lnTo>
                  <a:lnTo>
                    <a:pt x="9763" y="9502"/>
                  </a:lnTo>
                  <a:lnTo>
                    <a:pt x="9478" y="9573"/>
                  </a:lnTo>
                  <a:lnTo>
                    <a:pt x="9478" y="9573"/>
                  </a:lnTo>
                  <a:lnTo>
                    <a:pt x="9145" y="9644"/>
                  </a:lnTo>
                  <a:lnTo>
                    <a:pt x="8812" y="9715"/>
                  </a:lnTo>
                  <a:lnTo>
                    <a:pt x="8504" y="9810"/>
                  </a:lnTo>
                  <a:lnTo>
                    <a:pt x="8195" y="9929"/>
                  </a:lnTo>
                  <a:lnTo>
                    <a:pt x="7910" y="10048"/>
                  </a:lnTo>
                  <a:lnTo>
                    <a:pt x="7649" y="10214"/>
                  </a:lnTo>
                  <a:lnTo>
                    <a:pt x="7364" y="10357"/>
                  </a:lnTo>
                  <a:lnTo>
                    <a:pt x="7126" y="10547"/>
                  </a:lnTo>
                  <a:lnTo>
                    <a:pt x="7126" y="10547"/>
                  </a:lnTo>
                  <a:lnTo>
                    <a:pt x="6366" y="11093"/>
                  </a:lnTo>
                  <a:lnTo>
                    <a:pt x="5653" y="11663"/>
                  </a:lnTo>
                  <a:lnTo>
                    <a:pt x="5653" y="11663"/>
                  </a:lnTo>
                  <a:lnTo>
                    <a:pt x="4964" y="12233"/>
                  </a:lnTo>
                  <a:lnTo>
                    <a:pt x="4964" y="12233"/>
                  </a:lnTo>
                  <a:lnTo>
                    <a:pt x="4608" y="12471"/>
                  </a:lnTo>
                  <a:lnTo>
                    <a:pt x="4394" y="12637"/>
                  </a:lnTo>
                  <a:lnTo>
                    <a:pt x="2185" y="14561"/>
                  </a:lnTo>
                  <a:lnTo>
                    <a:pt x="2138" y="14609"/>
                  </a:lnTo>
                  <a:lnTo>
                    <a:pt x="2138" y="14609"/>
                  </a:lnTo>
                  <a:lnTo>
                    <a:pt x="1829" y="14917"/>
                  </a:lnTo>
                  <a:lnTo>
                    <a:pt x="1449" y="15297"/>
                  </a:lnTo>
                  <a:lnTo>
                    <a:pt x="1449" y="15297"/>
                  </a:lnTo>
                  <a:lnTo>
                    <a:pt x="1212" y="15511"/>
                  </a:lnTo>
                  <a:lnTo>
                    <a:pt x="926" y="15796"/>
                  </a:lnTo>
                  <a:lnTo>
                    <a:pt x="641" y="16153"/>
                  </a:lnTo>
                  <a:lnTo>
                    <a:pt x="499" y="16343"/>
                  </a:lnTo>
                  <a:lnTo>
                    <a:pt x="380" y="16556"/>
                  </a:lnTo>
                  <a:lnTo>
                    <a:pt x="261" y="16794"/>
                  </a:lnTo>
                  <a:lnTo>
                    <a:pt x="166" y="17031"/>
                  </a:lnTo>
                  <a:lnTo>
                    <a:pt x="95" y="17269"/>
                  </a:lnTo>
                  <a:lnTo>
                    <a:pt x="24" y="17554"/>
                  </a:lnTo>
                  <a:lnTo>
                    <a:pt x="0" y="17815"/>
                  </a:lnTo>
                  <a:lnTo>
                    <a:pt x="24" y="18124"/>
                  </a:lnTo>
                  <a:lnTo>
                    <a:pt x="48" y="18433"/>
                  </a:lnTo>
                  <a:lnTo>
                    <a:pt x="143" y="18742"/>
                  </a:lnTo>
                  <a:lnTo>
                    <a:pt x="143" y="18742"/>
                  </a:lnTo>
                  <a:lnTo>
                    <a:pt x="238" y="19074"/>
                  </a:lnTo>
                  <a:lnTo>
                    <a:pt x="380" y="19359"/>
                  </a:lnTo>
                  <a:lnTo>
                    <a:pt x="546" y="19644"/>
                  </a:lnTo>
                  <a:lnTo>
                    <a:pt x="713" y="19905"/>
                  </a:lnTo>
                  <a:lnTo>
                    <a:pt x="903" y="20167"/>
                  </a:lnTo>
                  <a:lnTo>
                    <a:pt x="1093" y="20404"/>
                  </a:lnTo>
                  <a:lnTo>
                    <a:pt x="1307" y="20618"/>
                  </a:lnTo>
                  <a:lnTo>
                    <a:pt x="1544" y="20832"/>
                  </a:lnTo>
                  <a:lnTo>
                    <a:pt x="2019" y="21236"/>
                  </a:lnTo>
                  <a:lnTo>
                    <a:pt x="2494" y="21568"/>
                  </a:lnTo>
                  <a:lnTo>
                    <a:pt x="2969" y="21901"/>
                  </a:lnTo>
                  <a:lnTo>
                    <a:pt x="3421" y="22186"/>
                  </a:lnTo>
                  <a:lnTo>
                    <a:pt x="3421" y="22186"/>
                  </a:lnTo>
                  <a:lnTo>
                    <a:pt x="3872" y="22447"/>
                  </a:lnTo>
                  <a:lnTo>
                    <a:pt x="3872" y="22447"/>
                  </a:lnTo>
                  <a:lnTo>
                    <a:pt x="4394" y="22756"/>
                  </a:lnTo>
                  <a:lnTo>
                    <a:pt x="4394" y="22756"/>
                  </a:lnTo>
                  <a:lnTo>
                    <a:pt x="4347" y="23065"/>
                  </a:lnTo>
                  <a:lnTo>
                    <a:pt x="4323" y="23350"/>
                  </a:lnTo>
                  <a:lnTo>
                    <a:pt x="4323" y="23611"/>
                  </a:lnTo>
                  <a:lnTo>
                    <a:pt x="4371" y="23849"/>
                  </a:lnTo>
                  <a:lnTo>
                    <a:pt x="4418" y="24086"/>
                  </a:lnTo>
                  <a:lnTo>
                    <a:pt x="4537" y="24300"/>
                  </a:lnTo>
                  <a:lnTo>
                    <a:pt x="4656" y="24514"/>
                  </a:lnTo>
                  <a:lnTo>
                    <a:pt x="4846" y="2468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31"/>
            <p:cNvSpPr/>
            <p:nvPr/>
          </p:nvSpPr>
          <p:spPr>
            <a:xfrm>
              <a:off x="5160950" y="896675"/>
              <a:ext cx="578400" cy="346225"/>
            </a:xfrm>
            <a:custGeom>
              <a:avLst/>
              <a:gdLst/>
              <a:ahLst/>
              <a:cxnLst/>
              <a:rect l="l" t="t" r="r" b="b"/>
              <a:pathLst>
                <a:path w="23136" h="13849" extrusionOk="0">
                  <a:moveTo>
                    <a:pt x="22281" y="0"/>
                  </a:move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lnTo>
                    <a:pt x="14775" y="1758"/>
                  </a:lnTo>
                  <a:lnTo>
                    <a:pt x="14252" y="2138"/>
                  </a:lnTo>
                  <a:lnTo>
                    <a:pt x="12661" y="3278"/>
                  </a:lnTo>
                  <a:lnTo>
                    <a:pt x="10523" y="4822"/>
                  </a:lnTo>
                  <a:lnTo>
                    <a:pt x="8100" y="6627"/>
                  </a:lnTo>
                  <a:lnTo>
                    <a:pt x="3302" y="10214"/>
                  </a:lnTo>
                  <a:lnTo>
                    <a:pt x="0" y="12708"/>
                  </a:lnTo>
                  <a:lnTo>
                    <a:pt x="998" y="13848"/>
                  </a:lnTo>
                  <a:lnTo>
                    <a:pt x="3896" y="11497"/>
                  </a:lnTo>
                  <a:lnTo>
                    <a:pt x="8147" y="8100"/>
                  </a:lnTo>
                  <a:lnTo>
                    <a:pt x="12185" y="4870"/>
                  </a:lnTo>
                  <a:lnTo>
                    <a:pt x="13658" y="3729"/>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20570" y="1924"/>
                  </a:lnTo>
                  <a:lnTo>
                    <a:pt x="21924" y="1900"/>
                  </a:lnTo>
                  <a:lnTo>
                    <a:pt x="22399" y="1877"/>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2969" y="71"/>
                  </a:lnTo>
                  <a:lnTo>
                    <a:pt x="22898" y="24"/>
                  </a:lnTo>
                  <a:lnTo>
                    <a:pt x="2263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31"/>
            <p:cNvSpPr/>
            <p:nvPr/>
          </p:nvSpPr>
          <p:spPr>
            <a:xfrm>
              <a:off x="5160950" y="896675"/>
              <a:ext cx="578400" cy="346225"/>
            </a:xfrm>
            <a:custGeom>
              <a:avLst/>
              <a:gdLst/>
              <a:ahLst/>
              <a:cxnLst/>
              <a:rect l="l" t="t" r="r" b="b"/>
              <a:pathLst>
                <a:path w="23136" h="13849" fill="none" extrusionOk="0">
                  <a:moveTo>
                    <a:pt x="15107" y="1568"/>
                  </a:moveTo>
                  <a:lnTo>
                    <a:pt x="15107" y="1568"/>
                  </a:lnTo>
                  <a:lnTo>
                    <a:pt x="14775" y="1758"/>
                  </a:lnTo>
                  <a:lnTo>
                    <a:pt x="14252" y="2138"/>
                  </a:lnTo>
                  <a:lnTo>
                    <a:pt x="12661" y="3278"/>
                  </a:lnTo>
                  <a:lnTo>
                    <a:pt x="10523" y="4822"/>
                  </a:lnTo>
                  <a:lnTo>
                    <a:pt x="8100" y="6627"/>
                  </a:lnTo>
                  <a:lnTo>
                    <a:pt x="3302" y="10214"/>
                  </a:lnTo>
                  <a:lnTo>
                    <a:pt x="0" y="12708"/>
                  </a:lnTo>
                  <a:lnTo>
                    <a:pt x="998" y="13848"/>
                  </a:lnTo>
                  <a:lnTo>
                    <a:pt x="998" y="13848"/>
                  </a:lnTo>
                  <a:lnTo>
                    <a:pt x="3896" y="11497"/>
                  </a:lnTo>
                  <a:lnTo>
                    <a:pt x="8147" y="8100"/>
                  </a:lnTo>
                  <a:lnTo>
                    <a:pt x="12185" y="4870"/>
                  </a:lnTo>
                  <a:lnTo>
                    <a:pt x="13658" y="3729"/>
                  </a:lnTo>
                  <a:lnTo>
                    <a:pt x="14490" y="3112"/>
                  </a:lnTo>
                  <a:lnTo>
                    <a:pt x="14490" y="3112"/>
                  </a:lnTo>
                  <a:lnTo>
                    <a:pt x="14751" y="2946"/>
                  </a:lnTo>
                  <a:lnTo>
                    <a:pt x="15012" y="2803"/>
                  </a:lnTo>
                  <a:lnTo>
                    <a:pt x="15535" y="2542"/>
                  </a:lnTo>
                  <a:lnTo>
                    <a:pt x="16057" y="2328"/>
                  </a:lnTo>
                  <a:lnTo>
                    <a:pt x="16556" y="2185"/>
                  </a:lnTo>
                  <a:lnTo>
                    <a:pt x="17007" y="2067"/>
                  </a:lnTo>
                  <a:lnTo>
                    <a:pt x="17435" y="1995"/>
                  </a:lnTo>
                  <a:lnTo>
                    <a:pt x="17815" y="1948"/>
                  </a:lnTo>
                  <a:lnTo>
                    <a:pt x="18124" y="1948"/>
                  </a:lnTo>
                  <a:lnTo>
                    <a:pt x="18124" y="1948"/>
                  </a:lnTo>
                  <a:lnTo>
                    <a:pt x="20570" y="1924"/>
                  </a:lnTo>
                  <a:lnTo>
                    <a:pt x="21924" y="1900"/>
                  </a:lnTo>
                  <a:lnTo>
                    <a:pt x="22399" y="1877"/>
                  </a:lnTo>
                  <a:lnTo>
                    <a:pt x="22637" y="1853"/>
                  </a:lnTo>
                  <a:lnTo>
                    <a:pt x="22637" y="1853"/>
                  </a:lnTo>
                  <a:lnTo>
                    <a:pt x="22708" y="1805"/>
                  </a:lnTo>
                  <a:lnTo>
                    <a:pt x="22756" y="1758"/>
                  </a:lnTo>
                  <a:lnTo>
                    <a:pt x="22874" y="1615"/>
                  </a:lnTo>
                  <a:lnTo>
                    <a:pt x="22969" y="1378"/>
                  </a:lnTo>
                  <a:lnTo>
                    <a:pt x="23064" y="1140"/>
                  </a:lnTo>
                  <a:lnTo>
                    <a:pt x="23112" y="855"/>
                  </a:lnTo>
                  <a:lnTo>
                    <a:pt x="23136" y="570"/>
                  </a:lnTo>
                  <a:lnTo>
                    <a:pt x="23136" y="452"/>
                  </a:lnTo>
                  <a:lnTo>
                    <a:pt x="23112" y="333"/>
                  </a:lnTo>
                  <a:lnTo>
                    <a:pt x="23088" y="214"/>
                  </a:lnTo>
                  <a:lnTo>
                    <a:pt x="23017" y="119"/>
                  </a:lnTo>
                  <a:lnTo>
                    <a:pt x="23017" y="119"/>
                  </a:lnTo>
                  <a:lnTo>
                    <a:pt x="22969" y="71"/>
                  </a:lnTo>
                  <a:lnTo>
                    <a:pt x="22898" y="24"/>
                  </a:lnTo>
                  <a:lnTo>
                    <a:pt x="22637" y="0"/>
                  </a:lnTo>
                  <a:lnTo>
                    <a:pt x="22281" y="0"/>
                  </a:lnTo>
                  <a:lnTo>
                    <a:pt x="21829" y="24"/>
                  </a:lnTo>
                  <a:lnTo>
                    <a:pt x="21283" y="95"/>
                  </a:lnTo>
                  <a:lnTo>
                    <a:pt x="20689" y="190"/>
                  </a:lnTo>
                  <a:lnTo>
                    <a:pt x="19406" y="404"/>
                  </a:lnTo>
                  <a:lnTo>
                    <a:pt x="18052" y="689"/>
                  </a:lnTo>
                  <a:lnTo>
                    <a:pt x="16817" y="998"/>
                  </a:lnTo>
                  <a:lnTo>
                    <a:pt x="16247" y="1140"/>
                  </a:lnTo>
                  <a:lnTo>
                    <a:pt x="15772" y="1307"/>
                  </a:lnTo>
                  <a:lnTo>
                    <a:pt x="15392" y="1449"/>
                  </a:lnTo>
                  <a:lnTo>
                    <a:pt x="15107" y="15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31"/>
            <p:cNvSpPr/>
            <p:nvPr/>
          </p:nvSpPr>
          <p:spPr>
            <a:xfrm>
              <a:off x="5241700" y="804625"/>
              <a:ext cx="410950" cy="532700"/>
            </a:xfrm>
            <a:custGeom>
              <a:avLst/>
              <a:gdLst/>
              <a:ahLst/>
              <a:cxnLst/>
              <a:rect l="l" t="t" r="r" b="b"/>
              <a:pathLst>
                <a:path w="16438" h="21308" extrusionOk="0">
                  <a:moveTo>
                    <a:pt x="15440" y="0"/>
                  </a:moveTo>
                  <a:lnTo>
                    <a:pt x="12495" y="3017"/>
                  </a:lnTo>
                  <a:lnTo>
                    <a:pt x="8338" y="7293"/>
                  </a:lnTo>
                  <a:lnTo>
                    <a:pt x="6271" y="9430"/>
                  </a:lnTo>
                  <a:lnTo>
                    <a:pt x="4514" y="11283"/>
                  </a:lnTo>
                  <a:lnTo>
                    <a:pt x="3183" y="12685"/>
                  </a:lnTo>
                  <a:lnTo>
                    <a:pt x="2780" y="13160"/>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77" y="20713"/>
                  </a:lnTo>
                  <a:lnTo>
                    <a:pt x="1972" y="20262"/>
                  </a:lnTo>
                  <a:lnTo>
                    <a:pt x="2162" y="18908"/>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846" y="12305"/>
                  </a:lnTo>
                  <a:lnTo>
                    <a:pt x="6129" y="11046"/>
                  </a:lnTo>
                  <a:lnTo>
                    <a:pt x="9787" y="7530"/>
                  </a:lnTo>
                  <a:lnTo>
                    <a:pt x="13682" y="3801"/>
                  </a:lnTo>
                  <a:lnTo>
                    <a:pt x="16438" y="1164"/>
                  </a:lnTo>
                  <a:lnTo>
                    <a:pt x="15440"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31"/>
            <p:cNvSpPr/>
            <p:nvPr/>
          </p:nvSpPr>
          <p:spPr>
            <a:xfrm>
              <a:off x="5241700" y="804625"/>
              <a:ext cx="410950" cy="532700"/>
            </a:xfrm>
            <a:custGeom>
              <a:avLst/>
              <a:gdLst/>
              <a:ahLst/>
              <a:cxnLst/>
              <a:rect l="l" t="t" r="r" b="b"/>
              <a:pathLst>
                <a:path w="16438" h="21308" fill="none" extrusionOk="0">
                  <a:moveTo>
                    <a:pt x="15440" y="0"/>
                  </a:moveTo>
                  <a:lnTo>
                    <a:pt x="15440" y="0"/>
                  </a:lnTo>
                  <a:lnTo>
                    <a:pt x="12495" y="3017"/>
                  </a:lnTo>
                  <a:lnTo>
                    <a:pt x="8338" y="7293"/>
                  </a:lnTo>
                  <a:lnTo>
                    <a:pt x="6271" y="9430"/>
                  </a:lnTo>
                  <a:lnTo>
                    <a:pt x="4514" y="11283"/>
                  </a:lnTo>
                  <a:lnTo>
                    <a:pt x="3183" y="12685"/>
                  </a:lnTo>
                  <a:lnTo>
                    <a:pt x="2780" y="13160"/>
                  </a:lnTo>
                  <a:lnTo>
                    <a:pt x="2542" y="13445"/>
                  </a:lnTo>
                  <a:lnTo>
                    <a:pt x="2542" y="13445"/>
                  </a:lnTo>
                  <a:lnTo>
                    <a:pt x="2376" y="13706"/>
                  </a:lnTo>
                  <a:lnTo>
                    <a:pt x="2186" y="14086"/>
                  </a:lnTo>
                  <a:lnTo>
                    <a:pt x="1972" y="14537"/>
                  </a:lnTo>
                  <a:lnTo>
                    <a:pt x="1735" y="15060"/>
                  </a:lnTo>
                  <a:lnTo>
                    <a:pt x="1283" y="16248"/>
                  </a:lnTo>
                  <a:lnTo>
                    <a:pt x="832" y="17554"/>
                  </a:lnTo>
                  <a:lnTo>
                    <a:pt x="428" y="18813"/>
                  </a:lnTo>
                  <a:lnTo>
                    <a:pt x="262" y="19383"/>
                  </a:lnTo>
                  <a:lnTo>
                    <a:pt x="143" y="19906"/>
                  </a:lnTo>
                  <a:lnTo>
                    <a:pt x="48" y="20357"/>
                  </a:lnTo>
                  <a:lnTo>
                    <a:pt x="1" y="20713"/>
                  </a:lnTo>
                  <a:lnTo>
                    <a:pt x="1" y="20974"/>
                  </a:lnTo>
                  <a:lnTo>
                    <a:pt x="24" y="21069"/>
                  </a:lnTo>
                  <a:lnTo>
                    <a:pt x="48" y="21117"/>
                  </a:lnTo>
                  <a:lnTo>
                    <a:pt x="48" y="21117"/>
                  </a:lnTo>
                  <a:lnTo>
                    <a:pt x="143" y="21165"/>
                  </a:lnTo>
                  <a:lnTo>
                    <a:pt x="262" y="21236"/>
                  </a:lnTo>
                  <a:lnTo>
                    <a:pt x="381" y="21260"/>
                  </a:lnTo>
                  <a:lnTo>
                    <a:pt x="499" y="21283"/>
                  </a:lnTo>
                  <a:lnTo>
                    <a:pt x="784" y="21307"/>
                  </a:lnTo>
                  <a:lnTo>
                    <a:pt x="1069" y="21283"/>
                  </a:lnTo>
                  <a:lnTo>
                    <a:pt x="1331" y="21212"/>
                  </a:lnTo>
                  <a:lnTo>
                    <a:pt x="1568" y="21141"/>
                  </a:lnTo>
                  <a:lnTo>
                    <a:pt x="1735" y="21046"/>
                  </a:lnTo>
                  <a:lnTo>
                    <a:pt x="1782" y="20998"/>
                  </a:lnTo>
                  <a:lnTo>
                    <a:pt x="1830" y="20951"/>
                  </a:lnTo>
                  <a:lnTo>
                    <a:pt x="1830" y="20951"/>
                  </a:lnTo>
                  <a:lnTo>
                    <a:pt x="1877" y="20713"/>
                  </a:lnTo>
                  <a:lnTo>
                    <a:pt x="1972" y="20262"/>
                  </a:lnTo>
                  <a:lnTo>
                    <a:pt x="2162" y="18908"/>
                  </a:lnTo>
                  <a:lnTo>
                    <a:pt x="2518" y="16485"/>
                  </a:lnTo>
                  <a:lnTo>
                    <a:pt x="2518" y="16485"/>
                  </a:lnTo>
                  <a:lnTo>
                    <a:pt x="2566" y="16176"/>
                  </a:lnTo>
                  <a:lnTo>
                    <a:pt x="2661" y="15820"/>
                  </a:lnTo>
                  <a:lnTo>
                    <a:pt x="2780" y="15416"/>
                  </a:lnTo>
                  <a:lnTo>
                    <a:pt x="2946" y="14965"/>
                  </a:lnTo>
                  <a:lnTo>
                    <a:pt x="3160" y="14490"/>
                  </a:lnTo>
                  <a:lnTo>
                    <a:pt x="3445" y="13991"/>
                  </a:lnTo>
                  <a:lnTo>
                    <a:pt x="3754" y="13516"/>
                  </a:lnTo>
                  <a:lnTo>
                    <a:pt x="3944" y="13278"/>
                  </a:lnTo>
                  <a:lnTo>
                    <a:pt x="4134" y="13041"/>
                  </a:lnTo>
                  <a:lnTo>
                    <a:pt x="4134" y="13041"/>
                  </a:lnTo>
                  <a:lnTo>
                    <a:pt x="4846" y="12305"/>
                  </a:lnTo>
                  <a:lnTo>
                    <a:pt x="6129" y="11046"/>
                  </a:lnTo>
                  <a:lnTo>
                    <a:pt x="9787" y="7530"/>
                  </a:lnTo>
                  <a:lnTo>
                    <a:pt x="13682" y="3801"/>
                  </a:lnTo>
                  <a:lnTo>
                    <a:pt x="16438" y="1164"/>
                  </a:lnTo>
                  <a:lnTo>
                    <a:pt x="1544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31"/>
            <p:cNvSpPr/>
            <p:nvPr/>
          </p:nvSpPr>
          <p:spPr>
            <a:xfrm>
              <a:off x="5164500" y="1039175"/>
              <a:ext cx="252400" cy="241725"/>
            </a:xfrm>
            <a:custGeom>
              <a:avLst/>
              <a:gdLst/>
              <a:ahLst/>
              <a:cxnLst/>
              <a:rect l="l" t="t" r="r" b="b"/>
              <a:pathLst>
                <a:path w="10096" h="9669" extrusionOk="0">
                  <a:moveTo>
                    <a:pt x="7055" y="1"/>
                  </a:moveTo>
                  <a:lnTo>
                    <a:pt x="6865" y="25"/>
                  </a:lnTo>
                  <a:lnTo>
                    <a:pt x="6699" y="48"/>
                  </a:lnTo>
                  <a:lnTo>
                    <a:pt x="6343" y="143"/>
                  </a:lnTo>
                  <a:lnTo>
                    <a:pt x="5963" y="286"/>
                  </a:lnTo>
                  <a:lnTo>
                    <a:pt x="5583" y="500"/>
                  </a:lnTo>
                  <a:lnTo>
                    <a:pt x="4894" y="951"/>
                  </a:lnTo>
                  <a:lnTo>
                    <a:pt x="4229" y="1426"/>
                  </a:lnTo>
                  <a:lnTo>
                    <a:pt x="3564" y="1901"/>
                  </a:lnTo>
                  <a:lnTo>
                    <a:pt x="2946" y="2400"/>
                  </a:lnTo>
                  <a:lnTo>
                    <a:pt x="2305" y="2946"/>
                  </a:lnTo>
                  <a:lnTo>
                    <a:pt x="1711" y="3493"/>
                  </a:lnTo>
                  <a:lnTo>
                    <a:pt x="1117" y="4063"/>
                  </a:lnTo>
                  <a:lnTo>
                    <a:pt x="547" y="4633"/>
                  </a:lnTo>
                  <a:lnTo>
                    <a:pt x="333" y="4894"/>
                  </a:lnTo>
                  <a:lnTo>
                    <a:pt x="191" y="5155"/>
                  </a:lnTo>
                  <a:lnTo>
                    <a:pt x="72" y="5417"/>
                  </a:lnTo>
                  <a:lnTo>
                    <a:pt x="1" y="5678"/>
                  </a:lnTo>
                  <a:lnTo>
                    <a:pt x="1" y="5939"/>
                  </a:lnTo>
                  <a:lnTo>
                    <a:pt x="48" y="6201"/>
                  </a:lnTo>
                  <a:lnTo>
                    <a:pt x="143" y="6438"/>
                  </a:lnTo>
                  <a:lnTo>
                    <a:pt x="286" y="6676"/>
                  </a:lnTo>
                  <a:lnTo>
                    <a:pt x="3777" y="4039"/>
                  </a:lnTo>
                  <a:lnTo>
                    <a:pt x="8409" y="595"/>
                  </a:lnTo>
                  <a:lnTo>
                    <a:pt x="8243" y="452"/>
                  </a:lnTo>
                  <a:lnTo>
                    <a:pt x="8077" y="334"/>
                  </a:lnTo>
                  <a:lnTo>
                    <a:pt x="7934" y="238"/>
                  </a:lnTo>
                  <a:lnTo>
                    <a:pt x="7744" y="143"/>
                  </a:lnTo>
                  <a:lnTo>
                    <a:pt x="7578" y="96"/>
                  </a:lnTo>
                  <a:lnTo>
                    <a:pt x="7412" y="48"/>
                  </a:lnTo>
                  <a:lnTo>
                    <a:pt x="7222" y="25"/>
                  </a:lnTo>
                  <a:lnTo>
                    <a:pt x="7055" y="1"/>
                  </a:lnTo>
                  <a:close/>
                  <a:moveTo>
                    <a:pt x="5345" y="4538"/>
                  </a:moveTo>
                  <a:lnTo>
                    <a:pt x="1307" y="7792"/>
                  </a:lnTo>
                  <a:lnTo>
                    <a:pt x="1687" y="8172"/>
                  </a:lnTo>
                  <a:lnTo>
                    <a:pt x="2091" y="8528"/>
                  </a:lnTo>
                  <a:lnTo>
                    <a:pt x="2519" y="8837"/>
                  </a:lnTo>
                  <a:lnTo>
                    <a:pt x="2946" y="9146"/>
                  </a:lnTo>
                  <a:lnTo>
                    <a:pt x="3231" y="9312"/>
                  </a:lnTo>
                  <a:lnTo>
                    <a:pt x="3516" y="9455"/>
                  </a:lnTo>
                  <a:lnTo>
                    <a:pt x="3920" y="8125"/>
                  </a:lnTo>
                  <a:lnTo>
                    <a:pt x="4419" y="6747"/>
                  </a:lnTo>
                  <a:lnTo>
                    <a:pt x="4894" y="5512"/>
                  </a:lnTo>
                  <a:lnTo>
                    <a:pt x="5131" y="4965"/>
                  </a:lnTo>
                  <a:lnTo>
                    <a:pt x="5345" y="4538"/>
                  </a:lnTo>
                  <a:close/>
                  <a:moveTo>
                    <a:pt x="9193" y="1664"/>
                  </a:moveTo>
                  <a:lnTo>
                    <a:pt x="7934" y="2923"/>
                  </a:lnTo>
                  <a:lnTo>
                    <a:pt x="7222" y="3659"/>
                  </a:lnTo>
                  <a:lnTo>
                    <a:pt x="7032" y="3896"/>
                  </a:lnTo>
                  <a:lnTo>
                    <a:pt x="6842" y="4134"/>
                  </a:lnTo>
                  <a:lnTo>
                    <a:pt x="6533" y="4609"/>
                  </a:lnTo>
                  <a:lnTo>
                    <a:pt x="6248" y="5108"/>
                  </a:lnTo>
                  <a:lnTo>
                    <a:pt x="6034" y="5583"/>
                  </a:lnTo>
                  <a:lnTo>
                    <a:pt x="5868" y="6034"/>
                  </a:lnTo>
                  <a:lnTo>
                    <a:pt x="5749" y="6438"/>
                  </a:lnTo>
                  <a:lnTo>
                    <a:pt x="5654" y="6794"/>
                  </a:lnTo>
                  <a:lnTo>
                    <a:pt x="5606" y="7103"/>
                  </a:lnTo>
                  <a:lnTo>
                    <a:pt x="5226" y="9668"/>
                  </a:lnTo>
                  <a:lnTo>
                    <a:pt x="5226" y="9668"/>
                  </a:lnTo>
                  <a:lnTo>
                    <a:pt x="5488" y="9621"/>
                  </a:lnTo>
                  <a:lnTo>
                    <a:pt x="5725" y="9526"/>
                  </a:lnTo>
                  <a:lnTo>
                    <a:pt x="5963" y="9407"/>
                  </a:lnTo>
                  <a:lnTo>
                    <a:pt x="6224" y="9265"/>
                  </a:lnTo>
                  <a:lnTo>
                    <a:pt x="7198" y="8600"/>
                  </a:lnTo>
                  <a:lnTo>
                    <a:pt x="8100" y="7982"/>
                  </a:lnTo>
                  <a:lnTo>
                    <a:pt x="8647" y="7436"/>
                  </a:lnTo>
                  <a:lnTo>
                    <a:pt x="8884" y="7198"/>
                  </a:lnTo>
                  <a:lnTo>
                    <a:pt x="9098" y="6937"/>
                  </a:lnTo>
                  <a:lnTo>
                    <a:pt x="9359" y="6604"/>
                  </a:lnTo>
                  <a:lnTo>
                    <a:pt x="9597" y="6248"/>
                  </a:lnTo>
                  <a:lnTo>
                    <a:pt x="9787" y="5868"/>
                  </a:lnTo>
                  <a:lnTo>
                    <a:pt x="9953" y="5488"/>
                  </a:lnTo>
                  <a:lnTo>
                    <a:pt x="10048" y="5108"/>
                  </a:lnTo>
                  <a:lnTo>
                    <a:pt x="10072" y="4894"/>
                  </a:lnTo>
                  <a:lnTo>
                    <a:pt x="10096" y="4680"/>
                  </a:lnTo>
                  <a:lnTo>
                    <a:pt x="10096" y="4467"/>
                  </a:lnTo>
                  <a:lnTo>
                    <a:pt x="10072" y="4253"/>
                  </a:lnTo>
                  <a:lnTo>
                    <a:pt x="10048" y="4039"/>
                  </a:lnTo>
                  <a:lnTo>
                    <a:pt x="10001" y="3801"/>
                  </a:lnTo>
                  <a:lnTo>
                    <a:pt x="9882" y="3374"/>
                  </a:lnTo>
                  <a:lnTo>
                    <a:pt x="9739" y="2923"/>
                  </a:lnTo>
                  <a:lnTo>
                    <a:pt x="9597" y="2495"/>
                  </a:lnTo>
                  <a:lnTo>
                    <a:pt x="9407" y="2067"/>
                  </a:lnTo>
                  <a:lnTo>
                    <a:pt x="9193" y="166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31"/>
            <p:cNvSpPr/>
            <p:nvPr/>
          </p:nvSpPr>
          <p:spPr>
            <a:xfrm>
              <a:off x="5197175" y="1152600"/>
              <a:ext cx="100975" cy="122950"/>
            </a:xfrm>
            <a:custGeom>
              <a:avLst/>
              <a:gdLst/>
              <a:ahLst/>
              <a:cxnLst/>
              <a:rect l="l" t="t" r="r" b="b"/>
              <a:pathLst>
                <a:path w="4039" h="4918" fill="none" extrusionOk="0">
                  <a:moveTo>
                    <a:pt x="4038" y="1"/>
                  </a:moveTo>
                  <a:lnTo>
                    <a:pt x="4038" y="1"/>
                  </a:lnTo>
                  <a:lnTo>
                    <a:pt x="0" y="3255"/>
                  </a:lnTo>
                  <a:lnTo>
                    <a:pt x="0" y="3255"/>
                  </a:lnTo>
                  <a:lnTo>
                    <a:pt x="380" y="3635"/>
                  </a:lnTo>
                  <a:lnTo>
                    <a:pt x="784" y="3991"/>
                  </a:lnTo>
                  <a:lnTo>
                    <a:pt x="1212" y="4300"/>
                  </a:lnTo>
                  <a:lnTo>
                    <a:pt x="1639" y="4609"/>
                  </a:lnTo>
                  <a:lnTo>
                    <a:pt x="1639" y="4609"/>
                  </a:lnTo>
                  <a:lnTo>
                    <a:pt x="1924" y="4775"/>
                  </a:lnTo>
                  <a:lnTo>
                    <a:pt x="2209" y="4918"/>
                  </a:lnTo>
                  <a:lnTo>
                    <a:pt x="2209" y="4918"/>
                  </a:lnTo>
                  <a:lnTo>
                    <a:pt x="2613" y="3588"/>
                  </a:lnTo>
                  <a:lnTo>
                    <a:pt x="3112" y="2210"/>
                  </a:lnTo>
                  <a:lnTo>
                    <a:pt x="3587" y="975"/>
                  </a:lnTo>
                  <a:lnTo>
                    <a:pt x="3824" y="428"/>
                  </a:lnTo>
                  <a:lnTo>
                    <a:pt x="403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31"/>
            <p:cNvSpPr/>
            <p:nvPr/>
          </p:nvSpPr>
          <p:spPr>
            <a:xfrm>
              <a:off x="5295150" y="1080750"/>
              <a:ext cx="121750" cy="200150"/>
            </a:xfrm>
            <a:custGeom>
              <a:avLst/>
              <a:gdLst/>
              <a:ahLst/>
              <a:cxnLst/>
              <a:rect l="l" t="t" r="r" b="b"/>
              <a:pathLst>
                <a:path w="4870" h="8006" fill="none" extrusionOk="0">
                  <a:moveTo>
                    <a:pt x="3967" y="1"/>
                  </a:moveTo>
                  <a:lnTo>
                    <a:pt x="3967" y="1"/>
                  </a:lnTo>
                  <a:lnTo>
                    <a:pt x="2708" y="1260"/>
                  </a:lnTo>
                  <a:lnTo>
                    <a:pt x="1996" y="1996"/>
                  </a:lnTo>
                  <a:lnTo>
                    <a:pt x="1996" y="1996"/>
                  </a:lnTo>
                  <a:lnTo>
                    <a:pt x="1806" y="2233"/>
                  </a:lnTo>
                  <a:lnTo>
                    <a:pt x="1616" y="2471"/>
                  </a:lnTo>
                  <a:lnTo>
                    <a:pt x="1307" y="2946"/>
                  </a:lnTo>
                  <a:lnTo>
                    <a:pt x="1022" y="3445"/>
                  </a:lnTo>
                  <a:lnTo>
                    <a:pt x="808" y="3920"/>
                  </a:lnTo>
                  <a:lnTo>
                    <a:pt x="642" y="4371"/>
                  </a:lnTo>
                  <a:lnTo>
                    <a:pt x="523" y="4775"/>
                  </a:lnTo>
                  <a:lnTo>
                    <a:pt x="428" y="5131"/>
                  </a:lnTo>
                  <a:lnTo>
                    <a:pt x="380" y="5440"/>
                  </a:lnTo>
                  <a:lnTo>
                    <a:pt x="380" y="5440"/>
                  </a:lnTo>
                  <a:lnTo>
                    <a:pt x="0" y="8005"/>
                  </a:lnTo>
                  <a:lnTo>
                    <a:pt x="0" y="8005"/>
                  </a:lnTo>
                  <a:lnTo>
                    <a:pt x="262" y="7958"/>
                  </a:lnTo>
                  <a:lnTo>
                    <a:pt x="499" y="7863"/>
                  </a:lnTo>
                  <a:lnTo>
                    <a:pt x="737" y="7744"/>
                  </a:lnTo>
                  <a:lnTo>
                    <a:pt x="998" y="7602"/>
                  </a:lnTo>
                  <a:lnTo>
                    <a:pt x="998" y="7602"/>
                  </a:lnTo>
                  <a:lnTo>
                    <a:pt x="1972" y="6937"/>
                  </a:lnTo>
                  <a:lnTo>
                    <a:pt x="2874" y="6319"/>
                  </a:lnTo>
                  <a:lnTo>
                    <a:pt x="2874" y="6319"/>
                  </a:lnTo>
                  <a:lnTo>
                    <a:pt x="3421" y="5773"/>
                  </a:lnTo>
                  <a:lnTo>
                    <a:pt x="3658" y="5535"/>
                  </a:lnTo>
                  <a:lnTo>
                    <a:pt x="3872" y="5274"/>
                  </a:lnTo>
                  <a:lnTo>
                    <a:pt x="3872" y="5274"/>
                  </a:lnTo>
                  <a:lnTo>
                    <a:pt x="4133" y="4941"/>
                  </a:lnTo>
                  <a:lnTo>
                    <a:pt x="4371" y="4585"/>
                  </a:lnTo>
                  <a:lnTo>
                    <a:pt x="4561" y="4205"/>
                  </a:lnTo>
                  <a:lnTo>
                    <a:pt x="4727" y="3825"/>
                  </a:lnTo>
                  <a:lnTo>
                    <a:pt x="4822" y="3445"/>
                  </a:lnTo>
                  <a:lnTo>
                    <a:pt x="4846" y="3231"/>
                  </a:lnTo>
                  <a:lnTo>
                    <a:pt x="4870" y="3017"/>
                  </a:lnTo>
                  <a:lnTo>
                    <a:pt x="4870" y="2804"/>
                  </a:lnTo>
                  <a:lnTo>
                    <a:pt x="4846" y="2590"/>
                  </a:lnTo>
                  <a:lnTo>
                    <a:pt x="4822" y="2376"/>
                  </a:lnTo>
                  <a:lnTo>
                    <a:pt x="4775" y="2138"/>
                  </a:lnTo>
                  <a:lnTo>
                    <a:pt x="4775" y="2138"/>
                  </a:lnTo>
                  <a:lnTo>
                    <a:pt x="4656" y="1711"/>
                  </a:lnTo>
                  <a:lnTo>
                    <a:pt x="4513" y="1260"/>
                  </a:lnTo>
                  <a:lnTo>
                    <a:pt x="4371" y="832"/>
                  </a:lnTo>
                  <a:lnTo>
                    <a:pt x="4181" y="404"/>
                  </a:lnTo>
                  <a:lnTo>
                    <a:pt x="4181" y="404"/>
                  </a:lnTo>
                  <a:lnTo>
                    <a:pt x="396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31"/>
            <p:cNvSpPr/>
            <p:nvPr/>
          </p:nvSpPr>
          <p:spPr>
            <a:xfrm>
              <a:off x="5164500" y="1039175"/>
              <a:ext cx="210250" cy="166900"/>
            </a:xfrm>
            <a:custGeom>
              <a:avLst/>
              <a:gdLst/>
              <a:ahLst/>
              <a:cxnLst/>
              <a:rect l="l" t="t" r="r" b="b"/>
              <a:pathLst>
                <a:path w="8410" h="6676" fill="none" extrusionOk="0">
                  <a:moveTo>
                    <a:pt x="7055" y="1"/>
                  </a:moveTo>
                  <a:lnTo>
                    <a:pt x="7055" y="1"/>
                  </a:lnTo>
                  <a:lnTo>
                    <a:pt x="6865" y="25"/>
                  </a:lnTo>
                  <a:lnTo>
                    <a:pt x="6699" y="48"/>
                  </a:lnTo>
                  <a:lnTo>
                    <a:pt x="6343" y="143"/>
                  </a:lnTo>
                  <a:lnTo>
                    <a:pt x="5963" y="286"/>
                  </a:lnTo>
                  <a:lnTo>
                    <a:pt x="5583" y="500"/>
                  </a:lnTo>
                  <a:lnTo>
                    <a:pt x="5583" y="500"/>
                  </a:lnTo>
                  <a:lnTo>
                    <a:pt x="4894" y="951"/>
                  </a:lnTo>
                  <a:lnTo>
                    <a:pt x="4229" y="1426"/>
                  </a:lnTo>
                  <a:lnTo>
                    <a:pt x="3564" y="1901"/>
                  </a:lnTo>
                  <a:lnTo>
                    <a:pt x="2946" y="2400"/>
                  </a:lnTo>
                  <a:lnTo>
                    <a:pt x="2305" y="2946"/>
                  </a:lnTo>
                  <a:lnTo>
                    <a:pt x="1711" y="3493"/>
                  </a:lnTo>
                  <a:lnTo>
                    <a:pt x="1117" y="4063"/>
                  </a:lnTo>
                  <a:lnTo>
                    <a:pt x="547" y="4633"/>
                  </a:lnTo>
                  <a:lnTo>
                    <a:pt x="547" y="4633"/>
                  </a:lnTo>
                  <a:lnTo>
                    <a:pt x="333" y="4894"/>
                  </a:lnTo>
                  <a:lnTo>
                    <a:pt x="191" y="5155"/>
                  </a:lnTo>
                  <a:lnTo>
                    <a:pt x="72" y="5417"/>
                  </a:lnTo>
                  <a:lnTo>
                    <a:pt x="1" y="5678"/>
                  </a:lnTo>
                  <a:lnTo>
                    <a:pt x="1" y="5939"/>
                  </a:lnTo>
                  <a:lnTo>
                    <a:pt x="48" y="6201"/>
                  </a:lnTo>
                  <a:lnTo>
                    <a:pt x="143" y="6438"/>
                  </a:lnTo>
                  <a:lnTo>
                    <a:pt x="286" y="6676"/>
                  </a:lnTo>
                  <a:lnTo>
                    <a:pt x="286" y="6676"/>
                  </a:lnTo>
                  <a:lnTo>
                    <a:pt x="3777" y="4039"/>
                  </a:lnTo>
                  <a:lnTo>
                    <a:pt x="8409" y="595"/>
                  </a:lnTo>
                  <a:lnTo>
                    <a:pt x="8409" y="595"/>
                  </a:lnTo>
                  <a:lnTo>
                    <a:pt x="8243" y="452"/>
                  </a:lnTo>
                  <a:lnTo>
                    <a:pt x="8077" y="334"/>
                  </a:lnTo>
                  <a:lnTo>
                    <a:pt x="7934" y="238"/>
                  </a:lnTo>
                  <a:lnTo>
                    <a:pt x="7744" y="143"/>
                  </a:lnTo>
                  <a:lnTo>
                    <a:pt x="7578" y="96"/>
                  </a:lnTo>
                  <a:lnTo>
                    <a:pt x="7412" y="48"/>
                  </a:lnTo>
                  <a:lnTo>
                    <a:pt x="7222" y="25"/>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31"/>
            <p:cNvSpPr/>
            <p:nvPr/>
          </p:nvSpPr>
          <p:spPr>
            <a:xfrm>
              <a:off x="5171625" y="1054025"/>
              <a:ext cx="208475" cy="179950"/>
            </a:xfrm>
            <a:custGeom>
              <a:avLst/>
              <a:gdLst/>
              <a:ahLst/>
              <a:cxnLst/>
              <a:rect l="l" t="t" r="r" b="b"/>
              <a:pathLst>
                <a:path w="8339" h="7198" extrusionOk="0">
                  <a:moveTo>
                    <a:pt x="8124" y="1"/>
                  </a:moveTo>
                  <a:lnTo>
                    <a:pt x="3492" y="3445"/>
                  </a:lnTo>
                  <a:lnTo>
                    <a:pt x="1" y="6082"/>
                  </a:lnTo>
                  <a:lnTo>
                    <a:pt x="24" y="6082"/>
                  </a:lnTo>
                  <a:lnTo>
                    <a:pt x="500" y="6652"/>
                  </a:lnTo>
                  <a:lnTo>
                    <a:pt x="1022" y="7198"/>
                  </a:lnTo>
                  <a:lnTo>
                    <a:pt x="5060" y="3944"/>
                  </a:lnTo>
                  <a:lnTo>
                    <a:pt x="5203" y="3659"/>
                  </a:lnTo>
                  <a:lnTo>
                    <a:pt x="5345" y="3469"/>
                  </a:lnTo>
                  <a:lnTo>
                    <a:pt x="5678" y="3065"/>
                  </a:lnTo>
                  <a:lnTo>
                    <a:pt x="6319" y="2352"/>
                  </a:lnTo>
                  <a:lnTo>
                    <a:pt x="8338" y="215"/>
                  </a:lnTo>
                  <a:lnTo>
                    <a:pt x="8124"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31"/>
            <p:cNvSpPr/>
            <p:nvPr/>
          </p:nvSpPr>
          <p:spPr>
            <a:xfrm>
              <a:off x="5171625" y="1054025"/>
              <a:ext cx="208475" cy="179950"/>
            </a:xfrm>
            <a:custGeom>
              <a:avLst/>
              <a:gdLst/>
              <a:ahLst/>
              <a:cxnLst/>
              <a:rect l="l" t="t" r="r" b="b"/>
              <a:pathLst>
                <a:path w="8339" h="7198" fill="none" extrusionOk="0">
                  <a:moveTo>
                    <a:pt x="8124" y="1"/>
                  </a:moveTo>
                  <a:lnTo>
                    <a:pt x="8124" y="1"/>
                  </a:lnTo>
                  <a:lnTo>
                    <a:pt x="3492" y="3445"/>
                  </a:lnTo>
                  <a:lnTo>
                    <a:pt x="1" y="6082"/>
                  </a:lnTo>
                  <a:lnTo>
                    <a:pt x="1" y="6082"/>
                  </a:lnTo>
                  <a:lnTo>
                    <a:pt x="24" y="6082"/>
                  </a:lnTo>
                  <a:lnTo>
                    <a:pt x="24" y="6082"/>
                  </a:lnTo>
                  <a:lnTo>
                    <a:pt x="500" y="6652"/>
                  </a:lnTo>
                  <a:lnTo>
                    <a:pt x="1022" y="7198"/>
                  </a:lnTo>
                  <a:lnTo>
                    <a:pt x="1022" y="7198"/>
                  </a:lnTo>
                  <a:lnTo>
                    <a:pt x="5060" y="3944"/>
                  </a:lnTo>
                  <a:lnTo>
                    <a:pt x="5060" y="3944"/>
                  </a:lnTo>
                  <a:lnTo>
                    <a:pt x="5203" y="3659"/>
                  </a:lnTo>
                  <a:lnTo>
                    <a:pt x="5345" y="3469"/>
                  </a:lnTo>
                  <a:lnTo>
                    <a:pt x="5345" y="3469"/>
                  </a:lnTo>
                  <a:lnTo>
                    <a:pt x="5678" y="3065"/>
                  </a:lnTo>
                  <a:lnTo>
                    <a:pt x="6319" y="2352"/>
                  </a:lnTo>
                  <a:lnTo>
                    <a:pt x="8338" y="215"/>
                  </a:lnTo>
                  <a:lnTo>
                    <a:pt x="8338" y="215"/>
                  </a:lnTo>
                  <a:lnTo>
                    <a:pt x="8124" y="1"/>
                  </a:lnTo>
                  <a:lnTo>
                    <a:pt x="8124" y="1"/>
                  </a:lnTo>
                  <a:lnTo>
                    <a:pt x="812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31"/>
            <p:cNvSpPr/>
            <p:nvPr/>
          </p:nvSpPr>
          <p:spPr>
            <a:xfrm>
              <a:off x="5252400" y="1059375"/>
              <a:ext cx="141950" cy="222700"/>
            </a:xfrm>
            <a:custGeom>
              <a:avLst/>
              <a:gdLst/>
              <a:ahLst/>
              <a:cxnLst/>
              <a:rect l="l" t="t" r="r" b="b"/>
              <a:pathLst>
                <a:path w="5678" h="8908" extrusionOk="0">
                  <a:moveTo>
                    <a:pt x="5107" y="1"/>
                  </a:moveTo>
                  <a:lnTo>
                    <a:pt x="3088" y="2138"/>
                  </a:lnTo>
                  <a:lnTo>
                    <a:pt x="2447" y="2851"/>
                  </a:lnTo>
                  <a:lnTo>
                    <a:pt x="2114" y="3255"/>
                  </a:lnTo>
                  <a:lnTo>
                    <a:pt x="1972" y="3445"/>
                  </a:lnTo>
                  <a:lnTo>
                    <a:pt x="1829" y="3730"/>
                  </a:lnTo>
                  <a:lnTo>
                    <a:pt x="1615" y="4157"/>
                  </a:lnTo>
                  <a:lnTo>
                    <a:pt x="1378" y="4704"/>
                  </a:lnTo>
                  <a:lnTo>
                    <a:pt x="903" y="5939"/>
                  </a:lnTo>
                  <a:lnTo>
                    <a:pt x="404" y="7317"/>
                  </a:lnTo>
                  <a:lnTo>
                    <a:pt x="0" y="8647"/>
                  </a:lnTo>
                  <a:lnTo>
                    <a:pt x="309" y="8765"/>
                  </a:lnTo>
                  <a:lnTo>
                    <a:pt x="594" y="8837"/>
                  </a:lnTo>
                  <a:lnTo>
                    <a:pt x="903" y="8908"/>
                  </a:lnTo>
                  <a:lnTo>
                    <a:pt x="1473" y="8908"/>
                  </a:lnTo>
                  <a:lnTo>
                    <a:pt x="1710" y="8860"/>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4418" y="2115"/>
                  </a:lnTo>
                  <a:lnTo>
                    <a:pt x="5677" y="856"/>
                  </a:lnTo>
                  <a:lnTo>
                    <a:pt x="5416" y="428"/>
                  </a:lnTo>
                  <a:lnTo>
                    <a:pt x="5273" y="214"/>
                  </a:lnTo>
                  <a:lnTo>
                    <a:pt x="5107"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31"/>
            <p:cNvSpPr/>
            <p:nvPr/>
          </p:nvSpPr>
          <p:spPr>
            <a:xfrm>
              <a:off x="5252400" y="1059375"/>
              <a:ext cx="141950" cy="222700"/>
            </a:xfrm>
            <a:custGeom>
              <a:avLst/>
              <a:gdLst/>
              <a:ahLst/>
              <a:cxnLst/>
              <a:rect l="l" t="t" r="r" b="b"/>
              <a:pathLst>
                <a:path w="5678" h="8908" fill="none" extrusionOk="0">
                  <a:moveTo>
                    <a:pt x="5107" y="1"/>
                  </a:moveTo>
                  <a:lnTo>
                    <a:pt x="5107" y="1"/>
                  </a:lnTo>
                  <a:lnTo>
                    <a:pt x="3088" y="2138"/>
                  </a:lnTo>
                  <a:lnTo>
                    <a:pt x="2447" y="2851"/>
                  </a:lnTo>
                  <a:lnTo>
                    <a:pt x="2114" y="3255"/>
                  </a:lnTo>
                  <a:lnTo>
                    <a:pt x="2114" y="3255"/>
                  </a:lnTo>
                  <a:lnTo>
                    <a:pt x="1972" y="3445"/>
                  </a:lnTo>
                  <a:lnTo>
                    <a:pt x="1829" y="3730"/>
                  </a:lnTo>
                  <a:lnTo>
                    <a:pt x="1829" y="3730"/>
                  </a:lnTo>
                  <a:lnTo>
                    <a:pt x="1615" y="4157"/>
                  </a:lnTo>
                  <a:lnTo>
                    <a:pt x="1378" y="4704"/>
                  </a:lnTo>
                  <a:lnTo>
                    <a:pt x="903" y="5939"/>
                  </a:lnTo>
                  <a:lnTo>
                    <a:pt x="404" y="7317"/>
                  </a:lnTo>
                  <a:lnTo>
                    <a:pt x="0" y="8647"/>
                  </a:lnTo>
                  <a:lnTo>
                    <a:pt x="0" y="8647"/>
                  </a:lnTo>
                  <a:lnTo>
                    <a:pt x="309" y="8765"/>
                  </a:lnTo>
                  <a:lnTo>
                    <a:pt x="594" y="8837"/>
                  </a:lnTo>
                  <a:lnTo>
                    <a:pt x="903" y="8908"/>
                  </a:lnTo>
                  <a:lnTo>
                    <a:pt x="1212" y="8908"/>
                  </a:lnTo>
                  <a:lnTo>
                    <a:pt x="1212" y="8908"/>
                  </a:lnTo>
                  <a:lnTo>
                    <a:pt x="1473" y="8908"/>
                  </a:lnTo>
                  <a:lnTo>
                    <a:pt x="1710" y="8860"/>
                  </a:lnTo>
                  <a:lnTo>
                    <a:pt x="1710" y="8860"/>
                  </a:lnTo>
                  <a:lnTo>
                    <a:pt x="2090" y="6295"/>
                  </a:lnTo>
                  <a:lnTo>
                    <a:pt x="2090" y="6295"/>
                  </a:lnTo>
                  <a:lnTo>
                    <a:pt x="2138" y="5986"/>
                  </a:lnTo>
                  <a:lnTo>
                    <a:pt x="2233" y="5630"/>
                  </a:lnTo>
                  <a:lnTo>
                    <a:pt x="2352" y="5226"/>
                  </a:lnTo>
                  <a:lnTo>
                    <a:pt x="2518" y="4775"/>
                  </a:lnTo>
                  <a:lnTo>
                    <a:pt x="2732" y="4300"/>
                  </a:lnTo>
                  <a:lnTo>
                    <a:pt x="3017" y="3801"/>
                  </a:lnTo>
                  <a:lnTo>
                    <a:pt x="3326" y="3326"/>
                  </a:lnTo>
                  <a:lnTo>
                    <a:pt x="3516" y="3088"/>
                  </a:lnTo>
                  <a:lnTo>
                    <a:pt x="3706" y="2851"/>
                  </a:lnTo>
                  <a:lnTo>
                    <a:pt x="3706" y="2851"/>
                  </a:lnTo>
                  <a:lnTo>
                    <a:pt x="4418" y="2115"/>
                  </a:lnTo>
                  <a:lnTo>
                    <a:pt x="5677" y="856"/>
                  </a:lnTo>
                  <a:lnTo>
                    <a:pt x="5677" y="856"/>
                  </a:lnTo>
                  <a:lnTo>
                    <a:pt x="5416" y="428"/>
                  </a:lnTo>
                  <a:lnTo>
                    <a:pt x="5273" y="214"/>
                  </a:lnTo>
                  <a:lnTo>
                    <a:pt x="5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31"/>
            <p:cNvSpPr/>
            <p:nvPr/>
          </p:nvSpPr>
          <p:spPr>
            <a:xfrm>
              <a:off x="5433500" y="801050"/>
              <a:ext cx="245875" cy="247675"/>
            </a:xfrm>
            <a:custGeom>
              <a:avLst/>
              <a:gdLst/>
              <a:ahLst/>
              <a:cxnLst/>
              <a:rect l="l" t="t" r="r" b="b"/>
              <a:pathLst>
                <a:path w="9835" h="9907" extrusionOk="0">
                  <a:moveTo>
                    <a:pt x="8457" y="1616"/>
                  </a:moveTo>
                  <a:lnTo>
                    <a:pt x="4704" y="5179"/>
                  </a:lnTo>
                  <a:lnTo>
                    <a:pt x="5179" y="5037"/>
                  </a:lnTo>
                  <a:lnTo>
                    <a:pt x="5725" y="4870"/>
                  </a:lnTo>
                  <a:lnTo>
                    <a:pt x="7032" y="4538"/>
                  </a:lnTo>
                  <a:lnTo>
                    <a:pt x="8457" y="4229"/>
                  </a:lnTo>
                  <a:lnTo>
                    <a:pt x="9835" y="3991"/>
                  </a:lnTo>
                  <a:lnTo>
                    <a:pt x="9763" y="3754"/>
                  </a:lnTo>
                  <a:lnTo>
                    <a:pt x="9668" y="3516"/>
                  </a:lnTo>
                  <a:lnTo>
                    <a:pt x="9407" y="3018"/>
                  </a:lnTo>
                  <a:lnTo>
                    <a:pt x="9193" y="2661"/>
                  </a:lnTo>
                  <a:lnTo>
                    <a:pt x="8956" y="2305"/>
                  </a:lnTo>
                  <a:lnTo>
                    <a:pt x="8457" y="1616"/>
                  </a:lnTo>
                  <a:close/>
                  <a:moveTo>
                    <a:pt x="6580" y="1"/>
                  </a:moveTo>
                  <a:lnTo>
                    <a:pt x="6367" y="25"/>
                  </a:lnTo>
                  <a:lnTo>
                    <a:pt x="6153" y="72"/>
                  </a:lnTo>
                  <a:lnTo>
                    <a:pt x="5939" y="167"/>
                  </a:lnTo>
                  <a:lnTo>
                    <a:pt x="5725" y="286"/>
                  </a:lnTo>
                  <a:lnTo>
                    <a:pt x="5155" y="666"/>
                  </a:lnTo>
                  <a:lnTo>
                    <a:pt x="4633" y="1046"/>
                  </a:lnTo>
                  <a:lnTo>
                    <a:pt x="3706" y="1759"/>
                  </a:lnTo>
                  <a:lnTo>
                    <a:pt x="2827" y="2614"/>
                  </a:lnTo>
                  <a:lnTo>
                    <a:pt x="2091" y="3350"/>
                  </a:lnTo>
                  <a:lnTo>
                    <a:pt x="1378" y="4086"/>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443" y="3540"/>
                  </a:lnTo>
                  <a:lnTo>
                    <a:pt x="7507" y="429"/>
                  </a:lnTo>
                  <a:lnTo>
                    <a:pt x="7293" y="238"/>
                  </a:lnTo>
                  <a:lnTo>
                    <a:pt x="7055" y="120"/>
                  </a:lnTo>
                  <a:lnTo>
                    <a:pt x="6818" y="25"/>
                  </a:lnTo>
                  <a:lnTo>
                    <a:pt x="6580" y="1"/>
                  </a:lnTo>
                  <a:close/>
                  <a:moveTo>
                    <a:pt x="9835" y="5749"/>
                  </a:moveTo>
                  <a:lnTo>
                    <a:pt x="7222" y="5773"/>
                  </a:lnTo>
                  <a:lnTo>
                    <a:pt x="6913" y="5773"/>
                  </a:lnTo>
                  <a:lnTo>
                    <a:pt x="6533" y="5820"/>
                  </a:lnTo>
                  <a:lnTo>
                    <a:pt x="6105" y="5892"/>
                  </a:lnTo>
                  <a:lnTo>
                    <a:pt x="5654" y="6010"/>
                  </a:lnTo>
                  <a:lnTo>
                    <a:pt x="5155" y="6153"/>
                  </a:lnTo>
                  <a:lnTo>
                    <a:pt x="4633" y="6367"/>
                  </a:lnTo>
                  <a:lnTo>
                    <a:pt x="4110" y="6628"/>
                  </a:lnTo>
                  <a:lnTo>
                    <a:pt x="3849" y="6771"/>
                  </a:lnTo>
                  <a:lnTo>
                    <a:pt x="3588" y="6937"/>
                  </a:lnTo>
                  <a:lnTo>
                    <a:pt x="2804" y="7531"/>
                  </a:lnTo>
                  <a:lnTo>
                    <a:pt x="1402" y="8600"/>
                  </a:lnTo>
                  <a:lnTo>
                    <a:pt x="1806" y="8861"/>
                  </a:lnTo>
                  <a:lnTo>
                    <a:pt x="2234" y="9122"/>
                  </a:lnTo>
                  <a:lnTo>
                    <a:pt x="3089" y="9573"/>
                  </a:lnTo>
                  <a:lnTo>
                    <a:pt x="3445" y="9716"/>
                  </a:lnTo>
                  <a:lnTo>
                    <a:pt x="3801" y="9811"/>
                  </a:lnTo>
                  <a:lnTo>
                    <a:pt x="4158" y="9882"/>
                  </a:lnTo>
                  <a:lnTo>
                    <a:pt x="4490" y="9906"/>
                  </a:lnTo>
                  <a:lnTo>
                    <a:pt x="4728" y="9906"/>
                  </a:lnTo>
                  <a:lnTo>
                    <a:pt x="4965" y="9882"/>
                  </a:lnTo>
                  <a:lnTo>
                    <a:pt x="5179" y="9835"/>
                  </a:lnTo>
                  <a:lnTo>
                    <a:pt x="5416" y="9763"/>
                  </a:lnTo>
                  <a:lnTo>
                    <a:pt x="5654" y="9692"/>
                  </a:lnTo>
                  <a:lnTo>
                    <a:pt x="5868" y="9597"/>
                  </a:lnTo>
                  <a:lnTo>
                    <a:pt x="6319" y="9383"/>
                  </a:lnTo>
                  <a:lnTo>
                    <a:pt x="6723" y="9146"/>
                  </a:lnTo>
                  <a:lnTo>
                    <a:pt x="7103" y="8861"/>
                  </a:lnTo>
                  <a:lnTo>
                    <a:pt x="7459" y="8576"/>
                  </a:lnTo>
                  <a:lnTo>
                    <a:pt x="7816" y="8267"/>
                  </a:lnTo>
                  <a:lnTo>
                    <a:pt x="8148" y="7934"/>
                  </a:lnTo>
                  <a:lnTo>
                    <a:pt x="8457" y="7602"/>
                  </a:lnTo>
                  <a:lnTo>
                    <a:pt x="9098" y="6889"/>
                  </a:lnTo>
                  <a:lnTo>
                    <a:pt x="9336" y="6604"/>
                  </a:lnTo>
                  <a:lnTo>
                    <a:pt x="9526" y="6319"/>
                  </a:lnTo>
                  <a:lnTo>
                    <a:pt x="9692" y="6034"/>
                  </a:lnTo>
                  <a:lnTo>
                    <a:pt x="9835" y="5749"/>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31"/>
            <p:cNvSpPr/>
            <p:nvPr/>
          </p:nvSpPr>
          <p:spPr>
            <a:xfrm>
              <a:off x="5468550" y="944775"/>
              <a:ext cx="210825" cy="103950"/>
            </a:xfrm>
            <a:custGeom>
              <a:avLst/>
              <a:gdLst/>
              <a:ahLst/>
              <a:cxnLst/>
              <a:rect l="l" t="t" r="r" b="b"/>
              <a:pathLst>
                <a:path w="8433" h="4158" fill="none" extrusionOk="0">
                  <a:moveTo>
                    <a:pt x="8433" y="0"/>
                  </a:moveTo>
                  <a:lnTo>
                    <a:pt x="8433" y="0"/>
                  </a:lnTo>
                  <a:lnTo>
                    <a:pt x="5820" y="24"/>
                  </a:lnTo>
                  <a:lnTo>
                    <a:pt x="5820" y="24"/>
                  </a:lnTo>
                  <a:lnTo>
                    <a:pt x="5511" y="24"/>
                  </a:lnTo>
                  <a:lnTo>
                    <a:pt x="5131" y="71"/>
                  </a:lnTo>
                  <a:lnTo>
                    <a:pt x="4703" y="143"/>
                  </a:lnTo>
                  <a:lnTo>
                    <a:pt x="4252" y="261"/>
                  </a:lnTo>
                  <a:lnTo>
                    <a:pt x="3753" y="404"/>
                  </a:lnTo>
                  <a:lnTo>
                    <a:pt x="3231" y="618"/>
                  </a:lnTo>
                  <a:lnTo>
                    <a:pt x="2708" y="879"/>
                  </a:lnTo>
                  <a:lnTo>
                    <a:pt x="2447" y="1022"/>
                  </a:lnTo>
                  <a:lnTo>
                    <a:pt x="2186" y="1188"/>
                  </a:lnTo>
                  <a:lnTo>
                    <a:pt x="2186" y="1188"/>
                  </a:lnTo>
                  <a:lnTo>
                    <a:pt x="1402" y="1782"/>
                  </a:lnTo>
                  <a:lnTo>
                    <a:pt x="0" y="2851"/>
                  </a:lnTo>
                  <a:lnTo>
                    <a:pt x="0" y="2851"/>
                  </a:lnTo>
                  <a:lnTo>
                    <a:pt x="404" y="3112"/>
                  </a:lnTo>
                  <a:lnTo>
                    <a:pt x="832" y="3373"/>
                  </a:lnTo>
                  <a:lnTo>
                    <a:pt x="1687" y="3824"/>
                  </a:lnTo>
                  <a:lnTo>
                    <a:pt x="1687" y="3824"/>
                  </a:lnTo>
                  <a:lnTo>
                    <a:pt x="2043" y="3967"/>
                  </a:lnTo>
                  <a:lnTo>
                    <a:pt x="2399" y="4062"/>
                  </a:lnTo>
                  <a:lnTo>
                    <a:pt x="2756" y="4133"/>
                  </a:lnTo>
                  <a:lnTo>
                    <a:pt x="3088" y="4157"/>
                  </a:lnTo>
                  <a:lnTo>
                    <a:pt x="3088" y="4157"/>
                  </a:lnTo>
                  <a:lnTo>
                    <a:pt x="3326" y="4157"/>
                  </a:lnTo>
                  <a:lnTo>
                    <a:pt x="3563" y="4133"/>
                  </a:lnTo>
                  <a:lnTo>
                    <a:pt x="3777" y="4086"/>
                  </a:lnTo>
                  <a:lnTo>
                    <a:pt x="4014" y="4014"/>
                  </a:lnTo>
                  <a:lnTo>
                    <a:pt x="4252" y="3943"/>
                  </a:lnTo>
                  <a:lnTo>
                    <a:pt x="4466" y="3848"/>
                  </a:lnTo>
                  <a:lnTo>
                    <a:pt x="4917" y="3634"/>
                  </a:lnTo>
                  <a:lnTo>
                    <a:pt x="4917" y="3634"/>
                  </a:lnTo>
                  <a:lnTo>
                    <a:pt x="5321" y="3397"/>
                  </a:lnTo>
                  <a:lnTo>
                    <a:pt x="5701" y="3112"/>
                  </a:lnTo>
                  <a:lnTo>
                    <a:pt x="6057" y="2827"/>
                  </a:lnTo>
                  <a:lnTo>
                    <a:pt x="6414" y="2518"/>
                  </a:lnTo>
                  <a:lnTo>
                    <a:pt x="6746" y="2185"/>
                  </a:lnTo>
                  <a:lnTo>
                    <a:pt x="7055" y="1853"/>
                  </a:lnTo>
                  <a:lnTo>
                    <a:pt x="7696" y="1140"/>
                  </a:lnTo>
                  <a:lnTo>
                    <a:pt x="7696" y="1140"/>
                  </a:lnTo>
                  <a:lnTo>
                    <a:pt x="7934" y="855"/>
                  </a:lnTo>
                  <a:lnTo>
                    <a:pt x="8124" y="570"/>
                  </a:lnTo>
                  <a:lnTo>
                    <a:pt x="8290" y="285"/>
                  </a:lnTo>
                  <a:lnTo>
                    <a:pt x="84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31"/>
            <p:cNvSpPr/>
            <p:nvPr/>
          </p:nvSpPr>
          <p:spPr>
            <a:xfrm>
              <a:off x="5551075" y="841450"/>
              <a:ext cx="128300" cy="89100"/>
            </a:xfrm>
            <a:custGeom>
              <a:avLst/>
              <a:gdLst/>
              <a:ahLst/>
              <a:cxnLst/>
              <a:rect l="l" t="t" r="r" b="b"/>
              <a:pathLst>
                <a:path w="5132" h="3564" fill="none" extrusionOk="0">
                  <a:moveTo>
                    <a:pt x="3754" y="0"/>
                  </a:moveTo>
                  <a:lnTo>
                    <a:pt x="3754" y="0"/>
                  </a:lnTo>
                  <a:lnTo>
                    <a:pt x="1" y="3563"/>
                  </a:lnTo>
                  <a:lnTo>
                    <a:pt x="1" y="3563"/>
                  </a:lnTo>
                  <a:lnTo>
                    <a:pt x="476" y="3421"/>
                  </a:lnTo>
                  <a:lnTo>
                    <a:pt x="1022" y="3254"/>
                  </a:lnTo>
                  <a:lnTo>
                    <a:pt x="2329" y="2922"/>
                  </a:lnTo>
                  <a:lnTo>
                    <a:pt x="3754" y="2613"/>
                  </a:lnTo>
                  <a:lnTo>
                    <a:pt x="5132" y="2375"/>
                  </a:lnTo>
                  <a:lnTo>
                    <a:pt x="5132" y="2375"/>
                  </a:lnTo>
                  <a:lnTo>
                    <a:pt x="5060" y="2138"/>
                  </a:lnTo>
                  <a:lnTo>
                    <a:pt x="4965" y="1900"/>
                  </a:lnTo>
                  <a:lnTo>
                    <a:pt x="4704" y="1402"/>
                  </a:lnTo>
                  <a:lnTo>
                    <a:pt x="4704" y="1402"/>
                  </a:lnTo>
                  <a:lnTo>
                    <a:pt x="4490" y="1045"/>
                  </a:lnTo>
                  <a:lnTo>
                    <a:pt x="4253" y="689"/>
                  </a:lnTo>
                  <a:lnTo>
                    <a:pt x="37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31"/>
            <p:cNvSpPr/>
            <p:nvPr/>
          </p:nvSpPr>
          <p:spPr>
            <a:xfrm>
              <a:off x="5433500" y="801050"/>
              <a:ext cx="187675" cy="192425"/>
            </a:xfrm>
            <a:custGeom>
              <a:avLst/>
              <a:gdLst/>
              <a:ahLst/>
              <a:cxnLst/>
              <a:rect l="l" t="t" r="r" b="b"/>
              <a:pathLst>
                <a:path w="7507" h="7697" fill="none" extrusionOk="0">
                  <a:moveTo>
                    <a:pt x="6580" y="1"/>
                  </a:moveTo>
                  <a:lnTo>
                    <a:pt x="6580" y="1"/>
                  </a:lnTo>
                  <a:lnTo>
                    <a:pt x="6367" y="25"/>
                  </a:lnTo>
                  <a:lnTo>
                    <a:pt x="6153" y="72"/>
                  </a:lnTo>
                  <a:lnTo>
                    <a:pt x="5939" y="167"/>
                  </a:lnTo>
                  <a:lnTo>
                    <a:pt x="5725" y="286"/>
                  </a:lnTo>
                  <a:lnTo>
                    <a:pt x="5725" y="286"/>
                  </a:lnTo>
                  <a:lnTo>
                    <a:pt x="5155" y="666"/>
                  </a:lnTo>
                  <a:lnTo>
                    <a:pt x="4633" y="1046"/>
                  </a:lnTo>
                  <a:lnTo>
                    <a:pt x="3706" y="1759"/>
                  </a:lnTo>
                  <a:lnTo>
                    <a:pt x="3706" y="1759"/>
                  </a:lnTo>
                  <a:lnTo>
                    <a:pt x="2827" y="2614"/>
                  </a:lnTo>
                  <a:lnTo>
                    <a:pt x="2091" y="3350"/>
                  </a:lnTo>
                  <a:lnTo>
                    <a:pt x="2091" y="3350"/>
                  </a:lnTo>
                  <a:lnTo>
                    <a:pt x="1378" y="4086"/>
                  </a:lnTo>
                  <a:lnTo>
                    <a:pt x="713" y="4847"/>
                  </a:lnTo>
                  <a:lnTo>
                    <a:pt x="713" y="4847"/>
                  </a:lnTo>
                  <a:lnTo>
                    <a:pt x="452" y="5227"/>
                  </a:lnTo>
                  <a:lnTo>
                    <a:pt x="333" y="5417"/>
                  </a:lnTo>
                  <a:lnTo>
                    <a:pt x="238" y="5607"/>
                  </a:lnTo>
                  <a:lnTo>
                    <a:pt x="167" y="5773"/>
                  </a:lnTo>
                  <a:lnTo>
                    <a:pt x="96" y="5963"/>
                  </a:lnTo>
                  <a:lnTo>
                    <a:pt x="48" y="6153"/>
                  </a:lnTo>
                  <a:lnTo>
                    <a:pt x="25" y="6319"/>
                  </a:lnTo>
                  <a:lnTo>
                    <a:pt x="1" y="6509"/>
                  </a:lnTo>
                  <a:lnTo>
                    <a:pt x="25" y="6676"/>
                  </a:lnTo>
                  <a:lnTo>
                    <a:pt x="48" y="6866"/>
                  </a:lnTo>
                  <a:lnTo>
                    <a:pt x="72" y="7032"/>
                  </a:lnTo>
                  <a:lnTo>
                    <a:pt x="143" y="7198"/>
                  </a:lnTo>
                  <a:lnTo>
                    <a:pt x="215" y="7364"/>
                  </a:lnTo>
                  <a:lnTo>
                    <a:pt x="310" y="7531"/>
                  </a:lnTo>
                  <a:lnTo>
                    <a:pt x="405" y="7697"/>
                  </a:lnTo>
                  <a:lnTo>
                    <a:pt x="405" y="7697"/>
                  </a:lnTo>
                  <a:lnTo>
                    <a:pt x="4443" y="3540"/>
                  </a:lnTo>
                  <a:lnTo>
                    <a:pt x="7507" y="429"/>
                  </a:lnTo>
                  <a:lnTo>
                    <a:pt x="7507" y="429"/>
                  </a:lnTo>
                  <a:lnTo>
                    <a:pt x="7293" y="238"/>
                  </a:lnTo>
                  <a:lnTo>
                    <a:pt x="7055" y="120"/>
                  </a:lnTo>
                  <a:lnTo>
                    <a:pt x="6818" y="25"/>
                  </a:lnTo>
                  <a:lnTo>
                    <a:pt x="65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31"/>
            <p:cNvSpPr/>
            <p:nvPr/>
          </p:nvSpPr>
          <p:spPr>
            <a:xfrm>
              <a:off x="5464375" y="900825"/>
              <a:ext cx="218575" cy="115225"/>
            </a:xfrm>
            <a:custGeom>
              <a:avLst/>
              <a:gdLst/>
              <a:ahLst/>
              <a:cxnLst/>
              <a:rect l="l" t="t" r="r" b="b"/>
              <a:pathLst>
                <a:path w="8743" h="4609" extrusionOk="0">
                  <a:moveTo>
                    <a:pt x="8600" y="0"/>
                  </a:moveTo>
                  <a:lnTo>
                    <a:pt x="7222" y="238"/>
                  </a:lnTo>
                  <a:lnTo>
                    <a:pt x="5797" y="547"/>
                  </a:lnTo>
                  <a:lnTo>
                    <a:pt x="4490" y="879"/>
                  </a:lnTo>
                  <a:lnTo>
                    <a:pt x="3944" y="1046"/>
                  </a:lnTo>
                  <a:lnTo>
                    <a:pt x="3469" y="1188"/>
                  </a:lnTo>
                  <a:lnTo>
                    <a:pt x="1" y="4490"/>
                  </a:lnTo>
                  <a:lnTo>
                    <a:pt x="167" y="4609"/>
                  </a:lnTo>
                  <a:lnTo>
                    <a:pt x="1569" y="3540"/>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8600" y="1758"/>
                  </a:lnTo>
                  <a:lnTo>
                    <a:pt x="8647" y="1544"/>
                  </a:lnTo>
                  <a:lnTo>
                    <a:pt x="8718" y="1331"/>
                  </a:lnTo>
                  <a:lnTo>
                    <a:pt x="8742" y="1141"/>
                  </a:lnTo>
                  <a:lnTo>
                    <a:pt x="8742" y="927"/>
                  </a:lnTo>
                  <a:lnTo>
                    <a:pt x="8742" y="689"/>
                  </a:lnTo>
                  <a:lnTo>
                    <a:pt x="8718" y="476"/>
                  </a:lnTo>
                  <a:lnTo>
                    <a:pt x="8671" y="238"/>
                  </a:lnTo>
                  <a:lnTo>
                    <a:pt x="8600" y="0"/>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31"/>
            <p:cNvSpPr/>
            <p:nvPr/>
          </p:nvSpPr>
          <p:spPr>
            <a:xfrm>
              <a:off x="5464375" y="900825"/>
              <a:ext cx="218575" cy="115225"/>
            </a:xfrm>
            <a:custGeom>
              <a:avLst/>
              <a:gdLst/>
              <a:ahLst/>
              <a:cxnLst/>
              <a:rect l="l" t="t" r="r" b="b"/>
              <a:pathLst>
                <a:path w="8743" h="4609" fill="none" extrusionOk="0">
                  <a:moveTo>
                    <a:pt x="8600" y="0"/>
                  </a:moveTo>
                  <a:lnTo>
                    <a:pt x="8600" y="0"/>
                  </a:lnTo>
                  <a:lnTo>
                    <a:pt x="7222" y="238"/>
                  </a:lnTo>
                  <a:lnTo>
                    <a:pt x="5797" y="547"/>
                  </a:lnTo>
                  <a:lnTo>
                    <a:pt x="4490" y="879"/>
                  </a:lnTo>
                  <a:lnTo>
                    <a:pt x="3944" y="1046"/>
                  </a:lnTo>
                  <a:lnTo>
                    <a:pt x="3469" y="1188"/>
                  </a:lnTo>
                  <a:lnTo>
                    <a:pt x="3469" y="1188"/>
                  </a:lnTo>
                  <a:lnTo>
                    <a:pt x="1" y="4490"/>
                  </a:lnTo>
                  <a:lnTo>
                    <a:pt x="1" y="4490"/>
                  </a:lnTo>
                  <a:lnTo>
                    <a:pt x="167" y="4609"/>
                  </a:lnTo>
                  <a:lnTo>
                    <a:pt x="167" y="4609"/>
                  </a:lnTo>
                  <a:lnTo>
                    <a:pt x="1569" y="3540"/>
                  </a:lnTo>
                  <a:lnTo>
                    <a:pt x="2353" y="2946"/>
                  </a:lnTo>
                  <a:lnTo>
                    <a:pt x="2353" y="2946"/>
                  </a:lnTo>
                  <a:lnTo>
                    <a:pt x="2614" y="2780"/>
                  </a:lnTo>
                  <a:lnTo>
                    <a:pt x="2875" y="2637"/>
                  </a:lnTo>
                  <a:lnTo>
                    <a:pt x="3398" y="2376"/>
                  </a:lnTo>
                  <a:lnTo>
                    <a:pt x="3920" y="2162"/>
                  </a:lnTo>
                  <a:lnTo>
                    <a:pt x="4419" y="2019"/>
                  </a:lnTo>
                  <a:lnTo>
                    <a:pt x="4870" y="1901"/>
                  </a:lnTo>
                  <a:lnTo>
                    <a:pt x="5298" y="1829"/>
                  </a:lnTo>
                  <a:lnTo>
                    <a:pt x="5678" y="1782"/>
                  </a:lnTo>
                  <a:lnTo>
                    <a:pt x="5987" y="1782"/>
                  </a:lnTo>
                  <a:lnTo>
                    <a:pt x="5987" y="1782"/>
                  </a:lnTo>
                  <a:lnTo>
                    <a:pt x="8600" y="1758"/>
                  </a:lnTo>
                  <a:lnTo>
                    <a:pt x="8600" y="1758"/>
                  </a:lnTo>
                  <a:lnTo>
                    <a:pt x="8647" y="1544"/>
                  </a:lnTo>
                  <a:lnTo>
                    <a:pt x="8718" y="1331"/>
                  </a:lnTo>
                  <a:lnTo>
                    <a:pt x="8742" y="1141"/>
                  </a:lnTo>
                  <a:lnTo>
                    <a:pt x="8742" y="927"/>
                  </a:lnTo>
                  <a:lnTo>
                    <a:pt x="8742" y="689"/>
                  </a:lnTo>
                  <a:lnTo>
                    <a:pt x="8718" y="476"/>
                  </a:lnTo>
                  <a:lnTo>
                    <a:pt x="8671" y="238"/>
                  </a:lnTo>
                  <a:lnTo>
                    <a:pt x="860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31"/>
            <p:cNvSpPr/>
            <p:nvPr/>
          </p:nvSpPr>
          <p:spPr>
            <a:xfrm>
              <a:off x="5443600" y="811750"/>
              <a:ext cx="201325" cy="201325"/>
            </a:xfrm>
            <a:custGeom>
              <a:avLst/>
              <a:gdLst/>
              <a:ahLst/>
              <a:cxnLst/>
              <a:rect l="l" t="t" r="r" b="b"/>
              <a:pathLst>
                <a:path w="8053" h="8053" extrusionOk="0">
                  <a:moveTo>
                    <a:pt x="7103" y="1"/>
                  </a:moveTo>
                  <a:lnTo>
                    <a:pt x="4039" y="3112"/>
                  </a:lnTo>
                  <a:lnTo>
                    <a:pt x="1" y="7269"/>
                  </a:lnTo>
                  <a:lnTo>
                    <a:pt x="143" y="7435"/>
                  </a:lnTo>
                  <a:lnTo>
                    <a:pt x="286" y="7602"/>
                  </a:lnTo>
                  <a:lnTo>
                    <a:pt x="452" y="7768"/>
                  </a:lnTo>
                  <a:lnTo>
                    <a:pt x="642" y="7934"/>
                  </a:lnTo>
                  <a:lnTo>
                    <a:pt x="832" y="8053"/>
                  </a:lnTo>
                  <a:lnTo>
                    <a:pt x="4300" y="4751"/>
                  </a:lnTo>
                  <a:lnTo>
                    <a:pt x="8053" y="1188"/>
                  </a:lnTo>
                  <a:lnTo>
                    <a:pt x="7293" y="191"/>
                  </a:lnTo>
                  <a:lnTo>
                    <a:pt x="7103" y="1"/>
                  </a:lnTo>
                  <a:close/>
                </a:path>
              </a:pathLst>
            </a:custGeom>
            <a:solidFill>
              <a:srgbClr val="4646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31"/>
            <p:cNvSpPr/>
            <p:nvPr/>
          </p:nvSpPr>
          <p:spPr>
            <a:xfrm>
              <a:off x="5443600" y="811750"/>
              <a:ext cx="201325" cy="201325"/>
            </a:xfrm>
            <a:custGeom>
              <a:avLst/>
              <a:gdLst/>
              <a:ahLst/>
              <a:cxnLst/>
              <a:rect l="l" t="t" r="r" b="b"/>
              <a:pathLst>
                <a:path w="8053" h="8053" fill="none" extrusionOk="0">
                  <a:moveTo>
                    <a:pt x="7103" y="1"/>
                  </a:moveTo>
                  <a:lnTo>
                    <a:pt x="7103" y="1"/>
                  </a:lnTo>
                  <a:lnTo>
                    <a:pt x="4039" y="3112"/>
                  </a:lnTo>
                  <a:lnTo>
                    <a:pt x="1" y="7269"/>
                  </a:lnTo>
                  <a:lnTo>
                    <a:pt x="1" y="7269"/>
                  </a:lnTo>
                  <a:lnTo>
                    <a:pt x="143" y="7435"/>
                  </a:lnTo>
                  <a:lnTo>
                    <a:pt x="286" y="7602"/>
                  </a:lnTo>
                  <a:lnTo>
                    <a:pt x="452" y="7768"/>
                  </a:lnTo>
                  <a:lnTo>
                    <a:pt x="642" y="7934"/>
                  </a:lnTo>
                  <a:lnTo>
                    <a:pt x="642" y="7934"/>
                  </a:lnTo>
                  <a:lnTo>
                    <a:pt x="832" y="8053"/>
                  </a:lnTo>
                  <a:lnTo>
                    <a:pt x="832" y="8053"/>
                  </a:lnTo>
                  <a:lnTo>
                    <a:pt x="4300" y="4751"/>
                  </a:lnTo>
                  <a:lnTo>
                    <a:pt x="4300" y="4751"/>
                  </a:lnTo>
                  <a:lnTo>
                    <a:pt x="8053" y="1188"/>
                  </a:lnTo>
                  <a:lnTo>
                    <a:pt x="8053" y="1188"/>
                  </a:lnTo>
                  <a:lnTo>
                    <a:pt x="7293" y="191"/>
                  </a:lnTo>
                  <a:lnTo>
                    <a:pt x="7293" y="191"/>
                  </a:lnTo>
                  <a:lnTo>
                    <a:pt x="71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31"/>
            <p:cNvSpPr/>
            <p:nvPr/>
          </p:nvSpPr>
          <p:spPr>
            <a:xfrm>
              <a:off x="5133625" y="771975"/>
              <a:ext cx="565350" cy="526150"/>
            </a:xfrm>
            <a:custGeom>
              <a:avLst/>
              <a:gdLst/>
              <a:ahLst/>
              <a:cxnLst/>
              <a:rect l="l" t="t" r="r" b="b"/>
              <a:pathLst>
                <a:path w="22614" h="21046" extrusionOk="0">
                  <a:moveTo>
                    <a:pt x="18504" y="1164"/>
                  </a:moveTo>
                  <a:lnTo>
                    <a:pt x="18765" y="1188"/>
                  </a:lnTo>
                  <a:lnTo>
                    <a:pt x="19003" y="1259"/>
                  </a:lnTo>
                  <a:lnTo>
                    <a:pt x="19240" y="1378"/>
                  </a:lnTo>
                  <a:lnTo>
                    <a:pt x="19478" y="1568"/>
                  </a:lnTo>
                  <a:lnTo>
                    <a:pt x="19692" y="1782"/>
                  </a:lnTo>
                  <a:lnTo>
                    <a:pt x="20143" y="2375"/>
                  </a:lnTo>
                  <a:lnTo>
                    <a:pt x="20594" y="2945"/>
                  </a:lnTo>
                  <a:lnTo>
                    <a:pt x="21022" y="3563"/>
                  </a:lnTo>
                  <a:lnTo>
                    <a:pt x="21212" y="3872"/>
                  </a:lnTo>
                  <a:lnTo>
                    <a:pt x="21402" y="4181"/>
                  </a:lnTo>
                  <a:lnTo>
                    <a:pt x="21545" y="4466"/>
                  </a:lnTo>
                  <a:lnTo>
                    <a:pt x="21687" y="4751"/>
                  </a:lnTo>
                  <a:lnTo>
                    <a:pt x="21782" y="5036"/>
                  </a:lnTo>
                  <a:lnTo>
                    <a:pt x="21877" y="5297"/>
                  </a:lnTo>
                  <a:lnTo>
                    <a:pt x="21925" y="5535"/>
                  </a:lnTo>
                  <a:lnTo>
                    <a:pt x="21972" y="5796"/>
                  </a:lnTo>
                  <a:lnTo>
                    <a:pt x="21972" y="6033"/>
                  </a:lnTo>
                  <a:lnTo>
                    <a:pt x="21972" y="6271"/>
                  </a:lnTo>
                  <a:lnTo>
                    <a:pt x="21948" y="6485"/>
                  </a:lnTo>
                  <a:lnTo>
                    <a:pt x="21877" y="6722"/>
                  </a:lnTo>
                  <a:lnTo>
                    <a:pt x="21806" y="6936"/>
                  </a:lnTo>
                  <a:lnTo>
                    <a:pt x="21711" y="7173"/>
                  </a:lnTo>
                  <a:lnTo>
                    <a:pt x="21592" y="7387"/>
                  </a:lnTo>
                  <a:lnTo>
                    <a:pt x="21426" y="7601"/>
                  </a:lnTo>
                  <a:lnTo>
                    <a:pt x="21283" y="7839"/>
                  </a:lnTo>
                  <a:lnTo>
                    <a:pt x="21093" y="8052"/>
                  </a:lnTo>
                  <a:lnTo>
                    <a:pt x="20452" y="8765"/>
                  </a:lnTo>
                  <a:lnTo>
                    <a:pt x="20143" y="9097"/>
                  </a:lnTo>
                  <a:lnTo>
                    <a:pt x="19811" y="9430"/>
                  </a:lnTo>
                  <a:lnTo>
                    <a:pt x="19454" y="9739"/>
                  </a:lnTo>
                  <a:lnTo>
                    <a:pt x="19098" y="10024"/>
                  </a:lnTo>
                  <a:lnTo>
                    <a:pt x="18718" y="10309"/>
                  </a:lnTo>
                  <a:lnTo>
                    <a:pt x="18314" y="10546"/>
                  </a:lnTo>
                  <a:lnTo>
                    <a:pt x="17910" y="10736"/>
                  </a:lnTo>
                  <a:lnTo>
                    <a:pt x="17530" y="10903"/>
                  </a:lnTo>
                  <a:lnTo>
                    <a:pt x="17126" y="10998"/>
                  </a:lnTo>
                  <a:lnTo>
                    <a:pt x="16723" y="11069"/>
                  </a:lnTo>
                  <a:lnTo>
                    <a:pt x="16319" y="11069"/>
                  </a:lnTo>
                  <a:lnTo>
                    <a:pt x="15915" y="11022"/>
                  </a:lnTo>
                  <a:lnTo>
                    <a:pt x="15701" y="10974"/>
                  </a:lnTo>
                  <a:lnTo>
                    <a:pt x="15511" y="10903"/>
                  </a:lnTo>
                  <a:lnTo>
                    <a:pt x="15297" y="10831"/>
                  </a:lnTo>
                  <a:lnTo>
                    <a:pt x="15084" y="10736"/>
                  </a:lnTo>
                  <a:lnTo>
                    <a:pt x="14561" y="10451"/>
                  </a:lnTo>
                  <a:lnTo>
                    <a:pt x="14039" y="10166"/>
                  </a:lnTo>
                  <a:lnTo>
                    <a:pt x="13540" y="9858"/>
                  </a:lnTo>
                  <a:lnTo>
                    <a:pt x="13041" y="9525"/>
                  </a:lnTo>
                  <a:lnTo>
                    <a:pt x="12827" y="9335"/>
                  </a:lnTo>
                  <a:lnTo>
                    <a:pt x="12637" y="9121"/>
                  </a:lnTo>
                  <a:lnTo>
                    <a:pt x="12447" y="8931"/>
                  </a:lnTo>
                  <a:lnTo>
                    <a:pt x="12305" y="8717"/>
                  </a:lnTo>
                  <a:lnTo>
                    <a:pt x="12186" y="8527"/>
                  </a:lnTo>
                  <a:lnTo>
                    <a:pt x="12115" y="8314"/>
                  </a:lnTo>
                  <a:lnTo>
                    <a:pt x="12043" y="8076"/>
                  </a:lnTo>
                  <a:lnTo>
                    <a:pt x="12020" y="7862"/>
                  </a:lnTo>
                  <a:lnTo>
                    <a:pt x="11996" y="7649"/>
                  </a:lnTo>
                  <a:lnTo>
                    <a:pt x="12020" y="7411"/>
                  </a:lnTo>
                  <a:lnTo>
                    <a:pt x="12067" y="7173"/>
                  </a:lnTo>
                  <a:lnTo>
                    <a:pt x="12138" y="6960"/>
                  </a:lnTo>
                  <a:lnTo>
                    <a:pt x="12257" y="6722"/>
                  </a:lnTo>
                  <a:lnTo>
                    <a:pt x="12376" y="6485"/>
                  </a:lnTo>
                  <a:lnTo>
                    <a:pt x="12518" y="6247"/>
                  </a:lnTo>
                  <a:lnTo>
                    <a:pt x="12708" y="6010"/>
                  </a:lnTo>
                  <a:lnTo>
                    <a:pt x="13373" y="5249"/>
                  </a:lnTo>
                  <a:lnTo>
                    <a:pt x="14086" y="4513"/>
                  </a:lnTo>
                  <a:lnTo>
                    <a:pt x="14822" y="3777"/>
                  </a:lnTo>
                  <a:lnTo>
                    <a:pt x="15701" y="2922"/>
                  </a:lnTo>
                  <a:lnTo>
                    <a:pt x="16628" y="2209"/>
                  </a:lnTo>
                  <a:lnTo>
                    <a:pt x="17150" y="1829"/>
                  </a:lnTo>
                  <a:lnTo>
                    <a:pt x="17720" y="1449"/>
                  </a:lnTo>
                  <a:lnTo>
                    <a:pt x="17982" y="1306"/>
                  </a:lnTo>
                  <a:lnTo>
                    <a:pt x="18243" y="1211"/>
                  </a:lnTo>
                  <a:lnTo>
                    <a:pt x="18504" y="1164"/>
                  </a:lnTo>
                  <a:close/>
                  <a:moveTo>
                    <a:pt x="8338" y="10689"/>
                  </a:moveTo>
                  <a:lnTo>
                    <a:pt x="8504" y="10713"/>
                  </a:lnTo>
                  <a:lnTo>
                    <a:pt x="8670" y="10736"/>
                  </a:lnTo>
                  <a:lnTo>
                    <a:pt x="8837" y="10784"/>
                  </a:lnTo>
                  <a:lnTo>
                    <a:pt x="9027" y="10855"/>
                  </a:lnTo>
                  <a:lnTo>
                    <a:pt x="9169" y="10926"/>
                  </a:lnTo>
                  <a:lnTo>
                    <a:pt x="9335" y="11045"/>
                  </a:lnTo>
                  <a:lnTo>
                    <a:pt x="9502" y="11164"/>
                  </a:lnTo>
                  <a:lnTo>
                    <a:pt x="9644" y="11283"/>
                  </a:lnTo>
                  <a:lnTo>
                    <a:pt x="9811" y="11449"/>
                  </a:lnTo>
                  <a:lnTo>
                    <a:pt x="9953" y="11615"/>
                  </a:lnTo>
                  <a:lnTo>
                    <a:pt x="10214" y="11972"/>
                  </a:lnTo>
                  <a:lnTo>
                    <a:pt x="10452" y="12375"/>
                  </a:lnTo>
                  <a:lnTo>
                    <a:pt x="10642" y="12755"/>
                  </a:lnTo>
                  <a:lnTo>
                    <a:pt x="10832" y="13183"/>
                  </a:lnTo>
                  <a:lnTo>
                    <a:pt x="10974" y="13611"/>
                  </a:lnTo>
                  <a:lnTo>
                    <a:pt x="11117" y="14062"/>
                  </a:lnTo>
                  <a:lnTo>
                    <a:pt x="11236" y="14489"/>
                  </a:lnTo>
                  <a:lnTo>
                    <a:pt x="11283" y="14727"/>
                  </a:lnTo>
                  <a:lnTo>
                    <a:pt x="11307" y="14941"/>
                  </a:lnTo>
                  <a:lnTo>
                    <a:pt x="11331" y="15155"/>
                  </a:lnTo>
                  <a:lnTo>
                    <a:pt x="11331" y="15368"/>
                  </a:lnTo>
                  <a:lnTo>
                    <a:pt x="11307" y="15582"/>
                  </a:lnTo>
                  <a:lnTo>
                    <a:pt x="11283" y="15796"/>
                  </a:lnTo>
                  <a:lnTo>
                    <a:pt x="11188" y="16176"/>
                  </a:lnTo>
                  <a:lnTo>
                    <a:pt x="11022" y="16556"/>
                  </a:lnTo>
                  <a:lnTo>
                    <a:pt x="10832" y="16936"/>
                  </a:lnTo>
                  <a:lnTo>
                    <a:pt x="10594" y="17292"/>
                  </a:lnTo>
                  <a:lnTo>
                    <a:pt x="10333" y="17625"/>
                  </a:lnTo>
                  <a:lnTo>
                    <a:pt x="10119" y="17886"/>
                  </a:lnTo>
                  <a:lnTo>
                    <a:pt x="9882" y="18124"/>
                  </a:lnTo>
                  <a:lnTo>
                    <a:pt x="9335" y="18670"/>
                  </a:lnTo>
                  <a:lnTo>
                    <a:pt x="8433" y="19288"/>
                  </a:lnTo>
                  <a:lnTo>
                    <a:pt x="7459" y="19953"/>
                  </a:lnTo>
                  <a:lnTo>
                    <a:pt x="7245" y="20071"/>
                  </a:lnTo>
                  <a:lnTo>
                    <a:pt x="7031" y="20166"/>
                  </a:lnTo>
                  <a:lnTo>
                    <a:pt x="6818" y="20261"/>
                  </a:lnTo>
                  <a:lnTo>
                    <a:pt x="6628" y="20333"/>
                  </a:lnTo>
                  <a:lnTo>
                    <a:pt x="6414" y="20380"/>
                  </a:lnTo>
                  <a:lnTo>
                    <a:pt x="6200" y="20404"/>
                  </a:lnTo>
                  <a:lnTo>
                    <a:pt x="5796" y="20404"/>
                  </a:lnTo>
                  <a:lnTo>
                    <a:pt x="5606" y="20380"/>
                  </a:lnTo>
                  <a:lnTo>
                    <a:pt x="5392" y="20356"/>
                  </a:lnTo>
                  <a:lnTo>
                    <a:pt x="5202" y="20309"/>
                  </a:lnTo>
                  <a:lnTo>
                    <a:pt x="4989" y="20238"/>
                  </a:lnTo>
                  <a:lnTo>
                    <a:pt x="4585" y="20071"/>
                  </a:lnTo>
                  <a:lnTo>
                    <a:pt x="4181" y="19834"/>
                  </a:lnTo>
                  <a:lnTo>
                    <a:pt x="3801" y="19573"/>
                  </a:lnTo>
                  <a:lnTo>
                    <a:pt x="3445" y="19311"/>
                  </a:lnTo>
                  <a:lnTo>
                    <a:pt x="3088" y="19003"/>
                  </a:lnTo>
                  <a:lnTo>
                    <a:pt x="2756" y="18694"/>
                  </a:lnTo>
                  <a:lnTo>
                    <a:pt x="2447" y="18385"/>
                  </a:lnTo>
                  <a:lnTo>
                    <a:pt x="2138" y="18052"/>
                  </a:lnTo>
                  <a:lnTo>
                    <a:pt x="1544" y="17364"/>
                  </a:lnTo>
                  <a:lnTo>
                    <a:pt x="1378" y="17126"/>
                  </a:lnTo>
                  <a:lnTo>
                    <a:pt x="1283" y="16889"/>
                  </a:lnTo>
                  <a:lnTo>
                    <a:pt x="1236" y="16627"/>
                  </a:lnTo>
                  <a:lnTo>
                    <a:pt x="1236" y="16366"/>
                  </a:lnTo>
                  <a:lnTo>
                    <a:pt x="1307" y="16105"/>
                  </a:lnTo>
                  <a:lnTo>
                    <a:pt x="1426" y="15843"/>
                  </a:lnTo>
                  <a:lnTo>
                    <a:pt x="1568" y="15582"/>
                  </a:lnTo>
                  <a:lnTo>
                    <a:pt x="1782" y="15321"/>
                  </a:lnTo>
                  <a:lnTo>
                    <a:pt x="2352" y="14751"/>
                  </a:lnTo>
                  <a:lnTo>
                    <a:pt x="2946" y="14181"/>
                  </a:lnTo>
                  <a:lnTo>
                    <a:pt x="3540" y="13634"/>
                  </a:lnTo>
                  <a:lnTo>
                    <a:pt x="4181" y="13088"/>
                  </a:lnTo>
                  <a:lnTo>
                    <a:pt x="4799" y="12589"/>
                  </a:lnTo>
                  <a:lnTo>
                    <a:pt x="5464" y="12114"/>
                  </a:lnTo>
                  <a:lnTo>
                    <a:pt x="6129" y="11639"/>
                  </a:lnTo>
                  <a:lnTo>
                    <a:pt x="6818" y="11188"/>
                  </a:lnTo>
                  <a:lnTo>
                    <a:pt x="7221" y="10974"/>
                  </a:lnTo>
                  <a:lnTo>
                    <a:pt x="7601" y="10808"/>
                  </a:lnTo>
                  <a:lnTo>
                    <a:pt x="7792" y="10760"/>
                  </a:lnTo>
                  <a:lnTo>
                    <a:pt x="7958" y="10713"/>
                  </a:lnTo>
                  <a:lnTo>
                    <a:pt x="8148" y="10713"/>
                  </a:lnTo>
                  <a:lnTo>
                    <a:pt x="8338" y="10689"/>
                  </a:lnTo>
                  <a:close/>
                  <a:moveTo>
                    <a:pt x="18457" y="0"/>
                  </a:moveTo>
                  <a:lnTo>
                    <a:pt x="18362" y="24"/>
                  </a:lnTo>
                  <a:lnTo>
                    <a:pt x="18148" y="71"/>
                  </a:lnTo>
                  <a:lnTo>
                    <a:pt x="17982" y="190"/>
                  </a:lnTo>
                  <a:lnTo>
                    <a:pt x="17768" y="333"/>
                  </a:lnTo>
                  <a:lnTo>
                    <a:pt x="17293" y="713"/>
                  </a:lnTo>
                  <a:lnTo>
                    <a:pt x="16343" y="1449"/>
                  </a:lnTo>
                  <a:lnTo>
                    <a:pt x="14252" y="3278"/>
                  </a:lnTo>
                  <a:lnTo>
                    <a:pt x="13730" y="3824"/>
                  </a:lnTo>
                  <a:lnTo>
                    <a:pt x="12661" y="4893"/>
                  </a:lnTo>
                  <a:lnTo>
                    <a:pt x="12138" y="5416"/>
                  </a:lnTo>
                  <a:lnTo>
                    <a:pt x="11640" y="5962"/>
                  </a:lnTo>
                  <a:lnTo>
                    <a:pt x="11426" y="6247"/>
                  </a:lnTo>
                  <a:lnTo>
                    <a:pt x="11236" y="6556"/>
                  </a:lnTo>
                  <a:lnTo>
                    <a:pt x="11093" y="6888"/>
                  </a:lnTo>
                  <a:lnTo>
                    <a:pt x="10951" y="7221"/>
                  </a:lnTo>
                  <a:lnTo>
                    <a:pt x="10784" y="7649"/>
                  </a:lnTo>
                  <a:lnTo>
                    <a:pt x="10594" y="8029"/>
                  </a:lnTo>
                  <a:lnTo>
                    <a:pt x="10476" y="8219"/>
                  </a:lnTo>
                  <a:lnTo>
                    <a:pt x="10357" y="8409"/>
                  </a:lnTo>
                  <a:lnTo>
                    <a:pt x="10238" y="8575"/>
                  </a:lnTo>
                  <a:lnTo>
                    <a:pt x="10072" y="8741"/>
                  </a:lnTo>
                  <a:lnTo>
                    <a:pt x="9906" y="8907"/>
                  </a:lnTo>
                  <a:lnTo>
                    <a:pt x="9716" y="9050"/>
                  </a:lnTo>
                  <a:lnTo>
                    <a:pt x="9525" y="9169"/>
                  </a:lnTo>
                  <a:lnTo>
                    <a:pt x="9312" y="9288"/>
                  </a:lnTo>
                  <a:lnTo>
                    <a:pt x="9098" y="9383"/>
                  </a:lnTo>
                  <a:lnTo>
                    <a:pt x="8860" y="9454"/>
                  </a:lnTo>
                  <a:lnTo>
                    <a:pt x="8623" y="9525"/>
                  </a:lnTo>
                  <a:lnTo>
                    <a:pt x="8385" y="9573"/>
                  </a:lnTo>
                  <a:lnTo>
                    <a:pt x="7910" y="9668"/>
                  </a:lnTo>
                  <a:lnTo>
                    <a:pt x="7435" y="9834"/>
                  </a:lnTo>
                  <a:lnTo>
                    <a:pt x="7221" y="9929"/>
                  </a:lnTo>
                  <a:lnTo>
                    <a:pt x="7008" y="10024"/>
                  </a:lnTo>
                  <a:lnTo>
                    <a:pt x="6794" y="10166"/>
                  </a:lnTo>
                  <a:lnTo>
                    <a:pt x="6580" y="10309"/>
                  </a:lnTo>
                  <a:lnTo>
                    <a:pt x="6034" y="10713"/>
                  </a:lnTo>
                  <a:lnTo>
                    <a:pt x="5511" y="11117"/>
                  </a:lnTo>
                  <a:lnTo>
                    <a:pt x="4442" y="11972"/>
                  </a:lnTo>
                  <a:lnTo>
                    <a:pt x="3896" y="12375"/>
                  </a:lnTo>
                  <a:lnTo>
                    <a:pt x="1806" y="14204"/>
                  </a:lnTo>
                  <a:lnTo>
                    <a:pt x="1497" y="14513"/>
                  </a:lnTo>
                  <a:lnTo>
                    <a:pt x="1164" y="14822"/>
                  </a:lnTo>
                  <a:lnTo>
                    <a:pt x="808" y="15155"/>
                  </a:lnTo>
                  <a:lnTo>
                    <a:pt x="499" y="15487"/>
                  </a:lnTo>
                  <a:lnTo>
                    <a:pt x="357" y="15653"/>
                  </a:lnTo>
                  <a:lnTo>
                    <a:pt x="238" y="15843"/>
                  </a:lnTo>
                  <a:lnTo>
                    <a:pt x="143" y="16010"/>
                  </a:lnTo>
                  <a:lnTo>
                    <a:pt x="72" y="16223"/>
                  </a:lnTo>
                  <a:lnTo>
                    <a:pt x="24" y="16413"/>
                  </a:lnTo>
                  <a:lnTo>
                    <a:pt x="1" y="16627"/>
                  </a:lnTo>
                  <a:lnTo>
                    <a:pt x="24" y="16841"/>
                  </a:lnTo>
                  <a:lnTo>
                    <a:pt x="72" y="17079"/>
                  </a:lnTo>
                  <a:lnTo>
                    <a:pt x="167" y="17340"/>
                  </a:lnTo>
                  <a:lnTo>
                    <a:pt x="286" y="17601"/>
                  </a:lnTo>
                  <a:lnTo>
                    <a:pt x="428" y="17839"/>
                  </a:lnTo>
                  <a:lnTo>
                    <a:pt x="594" y="18052"/>
                  </a:lnTo>
                  <a:lnTo>
                    <a:pt x="784" y="18266"/>
                  </a:lnTo>
                  <a:lnTo>
                    <a:pt x="974" y="18480"/>
                  </a:lnTo>
                  <a:lnTo>
                    <a:pt x="1188" y="18670"/>
                  </a:lnTo>
                  <a:lnTo>
                    <a:pt x="1402" y="18836"/>
                  </a:lnTo>
                  <a:lnTo>
                    <a:pt x="1877" y="19193"/>
                  </a:lnTo>
                  <a:lnTo>
                    <a:pt x="2352" y="19501"/>
                  </a:lnTo>
                  <a:lnTo>
                    <a:pt x="3255" y="20071"/>
                  </a:lnTo>
                  <a:lnTo>
                    <a:pt x="3658" y="20309"/>
                  </a:lnTo>
                  <a:lnTo>
                    <a:pt x="4086" y="20547"/>
                  </a:lnTo>
                  <a:lnTo>
                    <a:pt x="4514" y="20737"/>
                  </a:lnTo>
                  <a:lnTo>
                    <a:pt x="4965" y="20903"/>
                  </a:lnTo>
                  <a:lnTo>
                    <a:pt x="5155" y="20974"/>
                  </a:lnTo>
                  <a:lnTo>
                    <a:pt x="5345" y="20998"/>
                  </a:lnTo>
                  <a:lnTo>
                    <a:pt x="5701" y="21045"/>
                  </a:lnTo>
                  <a:lnTo>
                    <a:pt x="6081" y="21045"/>
                  </a:lnTo>
                  <a:lnTo>
                    <a:pt x="6438" y="20998"/>
                  </a:lnTo>
                  <a:lnTo>
                    <a:pt x="6770" y="20879"/>
                  </a:lnTo>
                  <a:lnTo>
                    <a:pt x="7103" y="20737"/>
                  </a:lnTo>
                  <a:lnTo>
                    <a:pt x="7435" y="20570"/>
                  </a:lnTo>
                  <a:lnTo>
                    <a:pt x="7768" y="20356"/>
                  </a:lnTo>
                  <a:lnTo>
                    <a:pt x="9193" y="19383"/>
                  </a:lnTo>
                  <a:lnTo>
                    <a:pt x="10238" y="18456"/>
                  </a:lnTo>
                  <a:lnTo>
                    <a:pt x="11093" y="17459"/>
                  </a:lnTo>
                  <a:lnTo>
                    <a:pt x="11331" y="17126"/>
                  </a:lnTo>
                  <a:lnTo>
                    <a:pt x="11521" y="16770"/>
                  </a:lnTo>
                  <a:lnTo>
                    <a:pt x="11663" y="16437"/>
                  </a:lnTo>
                  <a:lnTo>
                    <a:pt x="11782" y="16057"/>
                  </a:lnTo>
                  <a:lnTo>
                    <a:pt x="11830" y="15701"/>
                  </a:lnTo>
                  <a:lnTo>
                    <a:pt x="11853" y="15321"/>
                  </a:lnTo>
                  <a:lnTo>
                    <a:pt x="11853" y="14917"/>
                  </a:lnTo>
                  <a:lnTo>
                    <a:pt x="11806" y="14513"/>
                  </a:lnTo>
                  <a:lnTo>
                    <a:pt x="11735" y="14157"/>
                  </a:lnTo>
                  <a:lnTo>
                    <a:pt x="11640" y="13777"/>
                  </a:lnTo>
                  <a:lnTo>
                    <a:pt x="11544" y="13421"/>
                  </a:lnTo>
                  <a:lnTo>
                    <a:pt x="11426" y="13064"/>
                  </a:lnTo>
                  <a:lnTo>
                    <a:pt x="11307" y="12732"/>
                  </a:lnTo>
                  <a:lnTo>
                    <a:pt x="11164" y="12375"/>
                  </a:lnTo>
                  <a:lnTo>
                    <a:pt x="10998" y="12043"/>
                  </a:lnTo>
                  <a:lnTo>
                    <a:pt x="10832" y="11710"/>
                  </a:lnTo>
                  <a:lnTo>
                    <a:pt x="10666" y="11402"/>
                  </a:lnTo>
                  <a:lnTo>
                    <a:pt x="10594" y="11235"/>
                  </a:lnTo>
                  <a:lnTo>
                    <a:pt x="10547" y="11069"/>
                  </a:lnTo>
                  <a:lnTo>
                    <a:pt x="10523" y="10903"/>
                  </a:lnTo>
                  <a:lnTo>
                    <a:pt x="10523" y="10736"/>
                  </a:lnTo>
                  <a:lnTo>
                    <a:pt x="10571" y="10546"/>
                  </a:lnTo>
                  <a:lnTo>
                    <a:pt x="10618" y="10380"/>
                  </a:lnTo>
                  <a:lnTo>
                    <a:pt x="10689" y="10238"/>
                  </a:lnTo>
                  <a:lnTo>
                    <a:pt x="10784" y="10119"/>
                  </a:lnTo>
                  <a:lnTo>
                    <a:pt x="10879" y="10024"/>
                  </a:lnTo>
                  <a:lnTo>
                    <a:pt x="10974" y="9929"/>
                  </a:lnTo>
                  <a:lnTo>
                    <a:pt x="11069" y="9834"/>
                  </a:lnTo>
                  <a:lnTo>
                    <a:pt x="11188" y="9786"/>
                  </a:lnTo>
                  <a:lnTo>
                    <a:pt x="11307" y="9739"/>
                  </a:lnTo>
                  <a:lnTo>
                    <a:pt x="11426" y="9691"/>
                  </a:lnTo>
                  <a:lnTo>
                    <a:pt x="11568" y="9668"/>
                  </a:lnTo>
                  <a:lnTo>
                    <a:pt x="11830" y="9668"/>
                  </a:lnTo>
                  <a:lnTo>
                    <a:pt x="11972" y="9691"/>
                  </a:lnTo>
                  <a:lnTo>
                    <a:pt x="12115" y="9739"/>
                  </a:lnTo>
                  <a:lnTo>
                    <a:pt x="12233" y="9786"/>
                  </a:lnTo>
                  <a:lnTo>
                    <a:pt x="12376" y="9858"/>
                  </a:lnTo>
                  <a:lnTo>
                    <a:pt x="12495" y="9953"/>
                  </a:lnTo>
                  <a:lnTo>
                    <a:pt x="12851" y="10190"/>
                  </a:lnTo>
                  <a:lnTo>
                    <a:pt x="13231" y="10428"/>
                  </a:lnTo>
                  <a:lnTo>
                    <a:pt x="13611" y="10665"/>
                  </a:lnTo>
                  <a:lnTo>
                    <a:pt x="13991" y="10855"/>
                  </a:lnTo>
                  <a:lnTo>
                    <a:pt x="14371" y="11045"/>
                  </a:lnTo>
                  <a:lnTo>
                    <a:pt x="14775" y="11212"/>
                  </a:lnTo>
                  <a:lnTo>
                    <a:pt x="15202" y="11354"/>
                  </a:lnTo>
                  <a:lnTo>
                    <a:pt x="15606" y="11473"/>
                  </a:lnTo>
                  <a:lnTo>
                    <a:pt x="16034" y="11568"/>
                  </a:lnTo>
                  <a:lnTo>
                    <a:pt x="16414" y="11592"/>
                  </a:lnTo>
                  <a:lnTo>
                    <a:pt x="16818" y="11592"/>
                  </a:lnTo>
                  <a:lnTo>
                    <a:pt x="17174" y="11544"/>
                  </a:lnTo>
                  <a:lnTo>
                    <a:pt x="17554" y="11425"/>
                  </a:lnTo>
                  <a:lnTo>
                    <a:pt x="17910" y="11307"/>
                  </a:lnTo>
                  <a:lnTo>
                    <a:pt x="18267" y="11140"/>
                  </a:lnTo>
                  <a:lnTo>
                    <a:pt x="18623" y="10926"/>
                  </a:lnTo>
                  <a:lnTo>
                    <a:pt x="19454" y="10380"/>
                  </a:lnTo>
                  <a:lnTo>
                    <a:pt x="20499" y="9454"/>
                  </a:lnTo>
                  <a:lnTo>
                    <a:pt x="21022" y="8860"/>
                  </a:lnTo>
                  <a:lnTo>
                    <a:pt x="21283" y="8551"/>
                  </a:lnTo>
                  <a:lnTo>
                    <a:pt x="21545" y="8266"/>
                  </a:lnTo>
                  <a:lnTo>
                    <a:pt x="21758" y="8052"/>
                  </a:lnTo>
                  <a:lnTo>
                    <a:pt x="21948" y="7815"/>
                  </a:lnTo>
                  <a:lnTo>
                    <a:pt x="22115" y="7601"/>
                  </a:lnTo>
                  <a:lnTo>
                    <a:pt x="22257" y="7364"/>
                  </a:lnTo>
                  <a:lnTo>
                    <a:pt x="22376" y="7126"/>
                  </a:lnTo>
                  <a:lnTo>
                    <a:pt x="22471" y="6888"/>
                  </a:lnTo>
                  <a:lnTo>
                    <a:pt x="22542" y="6651"/>
                  </a:lnTo>
                  <a:lnTo>
                    <a:pt x="22590" y="6390"/>
                  </a:lnTo>
                  <a:lnTo>
                    <a:pt x="22613" y="6152"/>
                  </a:lnTo>
                  <a:lnTo>
                    <a:pt x="22613" y="5891"/>
                  </a:lnTo>
                  <a:lnTo>
                    <a:pt x="22613" y="5630"/>
                  </a:lnTo>
                  <a:lnTo>
                    <a:pt x="22566" y="5368"/>
                  </a:lnTo>
                  <a:lnTo>
                    <a:pt x="22518" y="5107"/>
                  </a:lnTo>
                  <a:lnTo>
                    <a:pt x="22447" y="4846"/>
                  </a:lnTo>
                  <a:lnTo>
                    <a:pt x="22352" y="4561"/>
                  </a:lnTo>
                  <a:lnTo>
                    <a:pt x="22257" y="4299"/>
                  </a:lnTo>
                  <a:lnTo>
                    <a:pt x="21972" y="3658"/>
                  </a:lnTo>
                  <a:lnTo>
                    <a:pt x="21687" y="3064"/>
                  </a:lnTo>
                  <a:lnTo>
                    <a:pt x="21378" y="2494"/>
                  </a:lnTo>
                  <a:lnTo>
                    <a:pt x="21046" y="1948"/>
                  </a:lnTo>
                  <a:lnTo>
                    <a:pt x="20856" y="1687"/>
                  </a:lnTo>
                  <a:lnTo>
                    <a:pt x="20666" y="1449"/>
                  </a:lnTo>
                  <a:lnTo>
                    <a:pt x="20452" y="1211"/>
                  </a:lnTo>
                  <a:lnTo>
                    <a:pt x="20214" y="974"/>
                  </a:lnTo>
                  <a:lnTo>
                    <a:pt x="19977" y="760"/>
                  </a:lnTo>
                  <a:lnTo>
                    <a:pt x="19716" y="570"/>
                  </a:lnTo>
                  <a:lnTo>
                    <a:pt x="19431" y="380"/>
                  </a:lnTo>
                  <a:lnTo>
                    <a:pt x="19122" y="214"/>
                  </a:lnTo>
                  <a:lnTo>
                    <a:pt x="18813" y="71"/>
                  </a:lnTo>
                  <a:lnTo>
                    <a:pt x="18575" y="24"/>
                  </a:lnTo>
                  <a:lnTo>
                    <a:pt x="18457" y="0"/>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2">
  <p:cSld name="TITLE_1">
    <p:spTree>
      <p:nvGrpSpPr>
        <p:cNvPr id="1" name="Shape 2022"/>
        <p:cNvGrpSpPr/>
        <p:nvPr/>
      </p:nvGrpSpPr>
      <p:grpSpPr>
        <a:xfrm>
          <a:off x="0" y="0"/>
          <a:ext cx="0" cy="0"/>
          <a:chOff x="0" y="0"/>
          <a:chExt cx="0" cy="0"/>
        </a:xfrm>
      </p:grpSpPr>
      <p:pic>
        <p:nvPicPr>
          <p:cNvPr id="2023" name="Google Shape;2023;p32"/>
          <p:cNvPicPr preferRelativeResize="0"/>
          <p:nvPr/>
        </p:nvPicPr>
        <p:blipFill>
          <a:blip r:embed="rId2">
            <a:alphaModFix/>
          </a:blip>
          <a:stretch>
            <a:fillRect/>
          </a:stretch>
        </p:blipFill>
        <p:spPr>
          <a:xfrm>
            <a:off x="-25" y="0"/>
            <a:ext cx="9144000" cy="5143500"/>
          </a:xfrm>
          <a:prstGeom prst="rect">
            <a:avLst/>
          </a:prstGeom>
          <a:noFill/>
          <a:ln>
            <a:noFill/>
          </a:ln>
        </p:spPr>
      </p:pic>
      <p:grpSp>
        <p:nvGrpSpPr>
          <p:cNvPr id="2024" name="Google Shape;2024;p32"/>
          <p:cNvGrpSpPr/>
          <p:nvPr/>
        </p:nvGrpSpPr>
        <p:grpSpPr>
          <a:xfrm rot="-669090">
            <a:off x="441236" y="2552476"/>
            <a:ext cx="543964" cy="660337"/>
            <a:chOff x="3703100" y="2534450"/>
            <a:chExt cx="543975" cy="660350"/>
          </a:xfrm>
        </p:grpSpPr>
        <p:sp>
          <p:nvSpPr>
            <p:cNvPr id="2025" name="Google Shape;2025;p32"/>
            <p:cNvSpPr/>
            <p:nvPr/>
          </p:nvSpPr>
          <p:spPr>
            <a:xfrm>
              <a:off x="3703100" y="2534450"/>
              <a:ext cx="543975" cy="660350"/>
            </a:xfrm>
            <a:custGeom>
              <a:avLst/>
              <a:gdLst/>
              <a:ahLst/>
              <a:cxnLst/>
              <a:rect l="l" t="t" r="r" b="b"/>
              <a:pathLst>
                <a:path w="21759" h="26414" extrusionOk="0">
                  <a:moveTo>
                    <a:pt x="7245" y="0"/>
                  </a:moveTo>
                  <a:lnTo>
                    <a:pt x="7031" y="24"/>
                  </a:lnTo>
                  <a:lnTo>
                    <a:pt x="6841" y="72"/>
                  </a:lnTo>
                  <a:lnTo>
                    <a:pt x="6628" y="143"/>
                  </a:lnTo>
                  <a:lnTo>
                    <a:pt x="6438" y="214"/>
                  </a:lnTo>
                  <a:lnTo>
                    <a:pt x="6248" y="309"/>
                  </a:lnTo>
                  <a:lnTo>
                    <a:pt x="6081" y="428"/>
                  </a:lnTo>
                  <a:lnTo>
                    <a:pt x="5915" y="547"/>
                  </a:lnTo>
                  <a:lnTo>
                    <a:pt x="5749" y="689"/>
                  </a:lnTo>
                  <a:lnTo>
                    <a:pt x="5606" y="855"/>
                  </a:lnTo>
                  <a:lnTo>
                    <a:pt x="5487" y="1022"/>
                  </a:lnTo>
                  <a:lnTo>
                    <a:pt x="5392" y="1212"/>
                  </a:lnTo>
                  <a:lnTo>
                    <a:pt x="5297" y="1425"/>
                  </a:lnTo>
                  <a:lnTo>
                    <a:pt x="5226" y="1639"/>
                  </a:lnTo>
                  <a:lnTo>
                    <a:pt x="72" y="20262"/>
                  </a:lnTo>
                  <a:lnTo>
                    <a:pt x="24" y="20475"/>
                  </a:lnTo>
                  <a:lnTo>
                    <a:pt x="0" y="20689"/>
                  </a:lnTo>
                  <a:lnTo>
                    <a:pt x="0" y="20903"/>
                  </a:lnTo>
                  <a:lnTo>
                    <a:pt x="24" y="21117"/>
                  </a:lnTo>
                  <a:lnTo>
                    <a:pt x="48" y="21331"/>
                  </a:lnTo>
                  <a:lnTo>
                    <a:pt x="119" y="21544"/>
                  </a:lnTo>
                  <a:lnTo>
                    <a:pt x="190" y="21734"/>
                  </a:lnTo>
                  <a:lnTo>
                    <a:pt x="285" y="21924"/>
                  </a:lnTo>
                  <a:lnTo>
                    <a:pt x="404" y="22114"/>
                  </a:lnTo>
                  <a:lnTo>
                    <a:pt x="523" y="22281"/>
                  </a:lnTo>
                  <a:lnTo>
                    <a:pt x="666" y="22447"/>
                  </a:lnTo>
                  <a:lnTo>
                    <a:pt x="832" y="22590"/>
                  </a:lnTo>
                  <a:lnTo>
                    <a:pt x="1022" y="22708"/>
                  </a:lnTo>
                  <a:lnTo>
                    <a:pt x="1212" y="22803"/>
                  </a:lnTo>
                  <a:lnTo>
                    <a:pt x="1402" y="22898"/>
                  </a:lnTo>
                  <a:lnTo>
                    <a:pt x="1616" y="22970"/>
                  </a:lnTo>
                  <a:lnTo>
                    <a:pt x="13872" y="26366"/>
                  </a:lnTo>
                  <a:lnTo>
                    <a:pt x="14086" y="26414"/>
                  </a:lnTo>
                  <a:lnTo>
                    <a:pt x="14514" y="26414"/>
                  </a:lnTo>
                  <a:lnTo>
                    <a:pt x="14727" y="26390"/>
                  </a:lnTo>
                  <a:lnTo>
                    <a:pt x="14941" y="26366"/>
                  </a:lnTo>
                  <a:lnTo>
                    <a:pt x="15131" y="26295"/>
                  </a:lnTo>
                  <a:lnTo>
                    <a:pt x="15321" y="26224"/>
                  </a:lnTo>
                  <a:lnTo>
                    <a:pt x="15511" y="26129"/>
                  </a:lnTo>
                  <a:lnTo>
                    <a:pt x="15701" y="26010"/>
                  </a:lnTo>
                  <a:lnTo>
                    <a:pt x="15867" y="25867"/>
                  </a:lnTo>
                  <a:lnTo>
                    <a:pt x="16010" y="25725"/>
                  </a:lnTo>
                  <a:lnTo>
                    <a:pt x="16153" y="25582"/>
                  </a:lnTo>
                  <a:lnTo>
                    <a:pt x="16271" y="25392"/>
                  </a:lnTo>
                  <a:lnTo>
                    <a:pt x="16390" y="25202"/>
                  </a:lnTo>
                  <a:lnTo>
                    <a:pt x="16461" y="25012"/>
                  </a:lnTo>
                  <a:lnTo>
                    <a:pt x="16533" y="24799"/>
                  </a:lnTo>
                  <a:lnTo>
                    <a:pt x="21687" y="6176"/>
                  </a:lnTo>
                  <a:lnTo>
                    <a:pt x="21734" y="5962"/>
                  </a:lnTo>
                  <a:lnTo>
                    <a:pt x="21758" y="5749"/>
                  </a:lnTo>
                  <a:lnTo>
                    <a:pt x="21758" y="5535"/>
                  </a:lnTo>
                  <a:lnTo>
                    <a:pt x="21758" y="5321"/>
                  </a:lnTo>
                  <a:lnTo>
                    <a:pt x="21711" y="5107"/>
                  </a:lnTo>
                  <a:lnTo>
                    <a:pt x="21663" y="4893"/>
                  </a:lnTo>
                  <a:lnTo>
                    <a:pt x="21568" y="4703"/>
                  </a:lnTo>
                  <a:lnTo>
                    <a:pt x="21473" y="4490"/>
                  </a:lnTo>
                  <a:lnTo>
                    <a:pt x="21354" y="4300"/>
                  </a:lnTo>
                  <a:lnTo>
                    <a:pt x="21236" y="4133"/>
                  </a:lnTo>
                  <a:lnTo>
                    <a:pt x="21069" y="3991"/>
                  </a:lnTo>
                  <a:lnTo>
                    <a:pt x="20927" y="3848"/>
                  </a:lnTo>
                  <a:lnTo>
                    <a:pt x="20737" y="3706"/>
                  </a:lnTo>
                  <a:lnTo>
                    <a:pt x="20547" y="3611"/>
                  </a:lnTo>
                  <a:lnTo>
                    <a:pt x="20357" y="3516"/>
                  </a:lnTo>
                  <a:lnTo>
                    <a:pt x="20143" y="3445"/>
                  </a:lnTo>
                  <a:lnTo>
                    <a:pt x="7910" y="72"/>
                  </a:lnTo>
                  <a:lnTo>
                    <a:pt x="7673" y="24"/>
                  </a:lnTo>
                  <a:lnTo>
                    <a:pt x="7459" y="0"/>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32"/>
            <p:cNvSpPr/>
            <p:nvPr/>
          </p:nvSpPr>
          <p:spPr>
            <a:xfrm>
              <a:off x="3736350" y="2586700"/>
              <a:ext cx="472125" cy="574850"/>
            </a:xfrm>
            <a:custGeom>
              <a:avLst/>
              <a:gdLst/>
              <a:ahLst/>
              <a:cxnLst/>
              <a:rect l="l" t="t" r="r" b="b"/>
              <a:pathLst>
                <a:path w="18885" h="22994" extrusionOk="0">
                  <a:moveTo>
                    <a:pt x="5891" y="1"/>
                  </a:moveTo>
                  <a:lnTo>
                    <a:pt x="5701" y="24"/>
                  </a:lnTo>
                  <a:lnTo>
                    <a:pt x="5535" y="48"/>
                  </a:lnTo>
                  <a:lnTo>
                    <a:pt x="5393" y="119"/>
                  </a:lnTo>
                  <a:lnTo>
                    <a:pt x="5250" y="214"/>
                  </a:lnTo>
                  <a:lnTo>
                    <a:pt x="5131" y="333"/>
                  </a:lnTo>
                  <a:lnTo>
                    <a:pt x="5036" y="499"/>
                  </a:lnTo>
                  <a:lnTo>
                    <a:pt x="4965" y="666"/>
                  </a:lnTo>
                  <a:lnTo>
                    <a:pt x="24" y="18504"/>
                  </a:lnTo>
                  <a:lnTo>
                    <a:pt x="1" y="18694"/>
                  </a:lnTo>
                  <a:lnTo>
                    <a:pt x="1" y="18861"/>
                  </a:lnTo>
                  <a:lnTo>
                    <a:pt x="48" y="19027"/>
                  </a:lnTo>
                  <a:lnTo>
                    <a:pt x="119" y="19193"/>
                  </a:lnTo>
                  <a:lnTo>
                    <a:pt x="214" y="19336"/>
                  </a:lnTo>
                  <a:lnTo>
                    <a:pt x="333" y="19454"/>
                  </a:lnTo>
                  <a:lnTo>
                    <a:pt x="476" y="19526"/>
                  </a:lnTo>
                  <a:lnTo>
                    <a:pt x="642" y="19597"/>
                  </a:lnTo>
                  <a:lnTo>
                    <a:pt x="12827" y="22970"/>
                  </a:lnTo>
                  <a:lnTo>
                    <a:pt x="13017" y="22994"/>
                  </a:lnTo>
                  <a:lnTo>
                    <a:pt x="13184" y="22994"/>
                  </a:lnTo>
                  <a:lnTo>
                    <a:pt x="13350" y="22946"/>
                  </a:lnTo>
                  <a:lnTo>
                    <a:pt x="13516" y="22899"/>
                  </a:lnTo>
                  <a:lnTo>
                    <a:pt x="13635" y="22780"/>
                  </a:lnTo>
                  <a:lnTo>
                    <a:pt x="13754" y="22661"/>
                  </a:lnTo>
                  <a:lnTo>
                    <a:pt x="13849" y="22519"/>
                  </a:lnTo>
                  <a:lnTo>
                    <a:pt x="13920" y="22352"/>
                  </a:lnTo>
                  <a:lnTo>
                    <a:pt x="18861" y="4490"/>
                  </a:lnTo>
                  <a:lnTo>
                    <a:pt x="18884" y="4324"/>
                  </a:lnTo>
                  <a:lnTo>
                    <a:pt x="18884" y="4157"/>
                  </a:lnTo>
                  <a:lnTo>
                    <a:pt x="18837" y="3991"/>
                  </a:lnTo>
                  <a:lnTo>
                    <a:pt x="18789" y="3825"/>
                  </a:lnTo>
                  <a:lnTo>
                    <a:pt x="18671" y="3682"/>
                  </a:lnTo>
                  <a:lnTo>
                    <a:pt x="18552" y="3564"/>
                  </a:lnTo>
                  <a:lnTo>
                    <a:pt x="18409" y="3469"/>
                  </a:lnTo>
                  <a:lnTo>
                    <a:pt x="18243" y="3421"/>
                  </a:lnTo>
                  <a:lnTo>
                    <a:pt x="6058" y="48"/>
                  </a:lnTo>
                  <a:lnTo>
                    <a:pt x="5891" y="1"/>
                  </a:lnTo>
                  <a:close/>
                </a:path>
              </a:pathLst>
            </a:custGeom>
            <a:solidFill>
              <a:srgbClr val="3131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32"/>
            <p:cNvSpPr/>
            <p:nvPr/>
          </p:nvSpPr>
          <p:spPr>
            <a:xfrm>
              <a:off x="3741700" y="2567700"/>
              <a:ext cx="472125" cy="574850"/>
            </a:xfrm>
            <a:custGeom>
              <a:avLst/>
              <a:gdLst/>
              <a:ahLst/>
              <a:cxnLst/>
              <a:rect l="l" t="t" r="r" b="b"/>
              <a:pathLst>
                <a:path w="18885" h="22994" extrusionOk="0">
                  <a:moveTo>
                    <a:pt x="5867" y="0"/>
                  </a:moveTo>
                  <a:lnTo>
                    <a:pt x="5701" y="24"/>
                  </a:lnTo>
                  <a:lnTo>
                    <a:pt x="5535" y="48"/>
                  </a:lnTo>
                  <a:lnTo>
                    <a:pt x="5392" y="119"/>
                  </a:lnTo>
                  <a:lnTo>
                    <a:pt x="5250" y="214"/>
                  </a:lnTo>
                  <a:lnTo>
                    <a:pt x="5131" y="333"/>
                  </a:lnTo>
                  <a:lnTo>
                    <a:pt x="5036" y="476"/>
                  </a:lnTo>
                  <a:lnTo>
                    <a:pt x="4965" y="642"/>
                  </a:lnTo>
                  <a:lnTo>
                    <a:pt x="24" y="18504"/>
                  </a:lnTo>
                  <a:lnTo>
                    <a:pt x="0" y="18694"/>
                  </a:lnTo>
                  <a:lnTo>
                    <a:pt x="0" y="18860"/>
                  </a:lnTo>
                  <a:lnTo>
                    <a:pt x="48" y="19027"/>
                  </a:lnTo>
                  <a:lnTo>
                    <a:pt x="119" y="19193"/>
                  </a:lnTo>
                  <a:lnTo>
                    <a:pt x="214" y="19312"/>
                  </a:lnTo>
                  <a:lnTo>
                    <a:pt x="333" y="19431"/>
                  </a:lnTo>
                  <a:lnTo>
                    <a:pt x="475" y="19526"/>
                  </a:lnTo>
                  <a:lnTo>
                    <a:pt x="642" y="19597"/>
                  </a:lnTo>
                  <a:lnTo>
                    <a:pt x="12827" y="22970"/>
                  </a:lnTo>
                  <a:lnTo>
                    <a:pt x="13017" y="22994"/>
                  </a:lnTo>
                  <a:lnTo>
                    <a:pt x="13183" y="22994"/>
                  </a:lnTo>
                  <a:lnTo>
                    <a:pt x="13350" y="22946"/>
                  </a:lnTo>
                  <a:lnTo>
                    <a:pt x="13516" y="22875"/>
                  </a:lnTo>
                  <a:lnTo>
                    <a:pt x="13635" y="22780"/>
                  </a:lnTo>
                  <a:lnTo>
                    <a:pt x="13753" y="22661"/>
                  </a:lnTo>
                  <a:lnTo>
                    <a:pt x="13848" y="22518"/>
                  </a:lnTo>
                  <a:lnTo>
                    <a:pt x="13920" y="22352"/>
                  </a:lnTo>
                  <a:lnTo>
                    <a:pt x="18860" y="4490"/>
                  </a:lnTo>
                  <a:lnTo>
                    <a:pt x="18884" y="4324"/>
                  </a:lnTo>
                  <a:lnTo>
                    <a:pt x="18884" y="4134"/>
                  </a:lnTo>
                  <a:lnTo>
                    <a:pt x="18837" y="3967"/>
                  </a:lnTo>
                  <a:lnTo>
                    <a:pt x="18765" y="3825"/>
                  </a:lnTo>
                  <a:lnTo>
                    <a:pt x="18670" y="3682"/>
                  </a:lnTo>
                  <a:lnTo>
                    <a:pt x="18552" y="3563"/>
                  </a:lnTo>
                  <a:lnTo>
                    <a:pt x="18409" y="3468"/>
                  </a:lnTo>
                  <a:lnTo>
                    <a:pt x="18243" y="3397"/>
                  </a:lnTo>
                  <a:lnTo>
                    <a:pt x="6057" y="48"/>
                  </a:lnTo>
                  <a:lnTo>
                    <a:pt x="5867" y="0"/>
                  </a:lnTo>
                  <a:close/>
                </a:path>
              </a:pathLst>
            </a:custGeom>
            <a:solidFill>
              <a:srgbClr val="CECE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32"/>
            <p:cNvSpPr/>
            <p:nvPr/>
          </p:nvSpPr>
          <p:spPr>
            <a:xfrm>
              <a:off x="3865800" y="2720900"/>
              <a:ext cx="74250" cy="74250"/>
            </a:xfrm>
            <a:custGeom>
              <a:avLst/>
              <a:gdLst/>
              <a:ahLst/>
              <a:cxnLst/>
              <a:rect l="l" t="t" r="r" b="b"/>
              <a:pathLst>
                <a:path w="2970" h="2970" extrusionOk="0">
                  <a:moveTo>
                    <a:pt x="761" y="1"/>
                  </a:moveTo>
                  <a:lnTo>
                    <a:pt x="666" y="48"/>
                  </a:lnTo>
                  <a:lnTo>
                    <a:pt x="595" y="96"/>
                  </a:lnTo>
                  <a:lnTo>
                    <a:pt x="547" y="191"/>
                  </a:lnTo>
                  <a:lnTo>
                    <a:pt x="1" y="2115"/>
                  </a:lnTo>
                  <a:lnTo>
                    <a:pt x="1" y="2210"/>
                  </a:lnTo>
                  <a:lnTo>
                    <a:pt x="25" y="2305"/>
                  </a:lnTo>
                  <a:lnTo>
                    <a:pt x="96" y="2400"/>
                  </a:lnTo>
                  <a:lnTo>
                    <a:pt x="191" y="2447"/>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CCB7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32"/>
            <p:cNvSpPr/>
            <p:nvPr/>
          </p:nvSpPr>
          <p:spPr>
            <a:xfrm>
              <a:off x="3960225" y="2747025"/>
              <a:ext cx="74250" cy="74275"/>
            </a:xfrm>
            <a:custGeom>
              <a:avLst/>
              <a:gdLst/>
              <a:ahLst/>
              <a:cxnLst/>
              <a:rect l="l" t="t" r="r" b="b"/>
              <a:pathLst>
                <a:path w="2970" h="2971" extrusionOk="0">
                  <a:moveTo>
                    <a:pt x="761" y="1"/>
                  </a:moveTo>
                  <a:lnTo>
                    <a:pt x="666" y="48"/>
                  </a:lnTo>
                  <a:lnTo>
                    <a:pt x="594" y="96"/>
                  </a:lnTo>
                  <a:lnTo>
                    <a:pt x="547" y="191"/>
                  </a:lnTo>
                  <a:lnTo>
                    <a:pt x="24" y="2115"/>
                  </a:lnTo>
                  <a:lnTo>
                    <a:pt x="1" y="2210"/>
                  </a:lnTo>
                  <a:lnTo>
                    <a:pt x="48" y="2305"/>
                  </a:lnTo>
                  <a:lnTo>
                    <a:pt x="96" y="2400"/>
                  </a:lnTo>
                  <a:lnTo>
                    <a:pt x="191" y="2447"/>
                  </a:lnTo>
                  <a:lnTo>
                    <a:pt x="2115" y="2970"/>
                  </a:lnTo>
                  <a:lnTo>
                    <a:pt x="2210" y="2970"/>
                  </a:lnTo>
                  <a:lnTo>
                    <a:pt x="2305" y="2946"/>
                  </a:lnTo>
                  <a:lnTo>
                    <a:pt x="2376" y="2875"/>
                  </a:lnTo>
                  <a:lnTo>
                    <a:pt x="2423" y="2780"/>
                  </a:lnTo>
                  <a:lnTo>
                    <a:pt x="2970" y="856"/>
                  </a:lnTo>
                  <a:lnTo>
                    <a:pt x="2970" y="761"/>
                  </a:lnTo>
                  <a:lnTo>
                    <a:pt x="2946"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32"/>
            <p:cNvSpPr/>
            <p:nvPr/>
          </p:nvSpPr>
          <p:spPr>
            <a:xfrm>
              <a:off x="4054650" y="2773175"/>
              <a:ext cx="74250" cy="74250"/>
            </a:xfrm>
            <a:custGeom>
              <a:avLst/>
              <a:gdLst/>
              <a:ahLst/>
              <a:cxnLst/>
              <a:rect l="l" t="t" r="r" b="b"/>
              <a:pathLst>
                <a:path w="2970" h="2970" extrusionOk="0">
                  <a:moveTo>
                    <a:pt x="760" y="0"/>
                  </a:moveTo>
                  <a:lnTo>
                    <a:pt x="665" y="48"/>
                  </a:lnTo>
                  <a:lnTo>
                    <a:pt x="594" y="95"/>
                  </a:lnTo>
                  <a:lnTo>
                    <a:pt x="547" y="190"/>
                  </a:lnTo>
                  <a:lnTo>
                    <a:pt x="24" y="2114"/>
                  </a:lnTo>
                  <a:lnTo>
                    <a:pt x="0" y="2233"/>
                  </a:lnTo>
                  <a:lnTo>
                    <a:pt x="48" y="2304"/>
                  </a:lnTo>
                  <a:lnTo>
                    <a:pt x="95" y="2399"/>
                  </a:lnTo>
                  <a:lnTo>
                    <a:pt x="190" y="2447"/>
                  </a:lnTo>
                  <a:lnTo>
                    <a:pt x="2114" y="2969"/>
                  </a:lnTo>
                  <a:lnTo>
                    <a:pt x="2233" y="2969"/>
                  </a:lnTo>
                  <a:lnTo>
                    <a:pt x="2304" y="2945"/>
                  </a:lnTo>
                  <a:lnTo>
                    <a:pt x="2399" y="2874"/>
                  </a:lnTo>
                  <a:lnTo>
                    <a:pt x="2447" y="2779"/>
                  </a:lnTo>
                  <a:lnTo>
                    <a:pt x="2969" y="855"/>
                  </a:lnTo>
                  <a:lnTo>
                    <a:pt x="2969" y="760"/>
                  </a:lnTo>
                  <a:lnTo>
                    <a:pt x="2946" y="665"/>
                  </a:lnTo>
                  <a:lnTo>
                    <a:pt x="2874" y="594"/>
                  </a:lnTo>
                  <a:lnTo>
                    <a:pt x="2779" y="546"/>
                  </a:lnTo>
                  <a:lnTo>
                    <a:pt x="855" y="24"/>
                  </a:lnTo>
                  <a:lnTo>
                    <a:pt x="760"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32"/>
            <p:cNvSpPr/>
            <p:nvPr/>
          </p:nvSpPr>
          <p:spPr>
            <a:xfrm>
              <a:off x="3842050" y="2806425"/>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99"/>
                  </a:lnTo>
                  <a:lnTo>
                    <a:pt x="191" y="2423"/>
                  </a:lnTo>
                  <a:lnTo>
                    <a:pt x="2115" y="2969"/>
                  </a:lnTo>
                  <a:lnTo>
                    <a:pt x="2210" y="2969"/>
                  </a:lnTo>
                  <a:lnTo>
                    <a:pt x="2305" y="2946"/>
                  </a:lnTo>
                  <a:lnTo>
                    <a:pt x="2376" y="2874"/>
                  </a:lnTo>
                  <a:lnTo>
                    <a:pt x="2423"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32"/>
            <p:cNvSpPr/>
            <p:nvPr/>
          </p:nvSpPr>
          <p:spPr>
            <a:xfrm>
              <a:off x="3936475" y="2832550"/>
              <a:ext cx="74250" cy="74250"/>
            </a:xfrm>
            <a:custGeom>
              <a:avLst/>
              <a:gdLst/>
              <a:ahLst/>
              <a:cxnLst/>
              <a:rect l="l" t="t" r="r" b="b"/>
              <a:pathLst>
                <a:path w="2970" h="2970" extrusionOk="0">
                  <a:moveTo>
                    <a:pt x="761" y="0"/>
                  </a:moveTo>
                  <a:lnTo>
                    <a:pt x="665" y="48"/>
                  </a:lnTo>
                  <a:lnTo>
                    <a:pt x="594" y="95"/>
                  </a:lnTo>
                  <a:lnTo>
                    <a:pt x="547" y="190"/>
                  </a:lnTo>
                  <a:lnTo>
                    <a:pt x="24" y="2114"/>
                  </a:lnTo>
                  <a:lnTo>
                    <a:pt x="0" y="2209"/>
                  </a:lnTo>
                  <a:lnTo>
                    <a:pt x="48" y="2304"/>
                  </a:lnTo>
                  <a:lnTo>
                    <a:pt x="95" y="2399"/>
                  </a:lnTo>
                  <a:lnTo>
                    <a:pt x="190" y="2423"/>
                  </a:lnTo>
                  <a:lnTo>
                    <a:pt x="2114" y="2970"/>
                  </a:lnTo>
                  <a:lnTo>
                    <a:pt x="2209" y="2970"/>
                  </a:lnTo>
                  <a:lnTo>
                    <a:pt x="2304" y="2946"/>
                  </a:lnTo>
                  <a:lnTo>
                    <a:pt x="2399" y="2875"/>
                  </a:lnTo>
                  <a:lnTo>
                    <a:pt x="2447" y="2779"/>
                  </a:lnTo>
                  <a:lnTo>
                    <a:pt x="2970" y="855"/>
                  </a:lnTo>
                  <a:lnTo>
                    <a:pt x="2970" y="760"/>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32"/>
            <p:cNvSpPr/>
            <p:nvPr/>
          </p:nvSpPr>
          <p:spPr>
            <a:xfrm>
              <a:off x="4031475" y="2858675"/>
              <a:ext cx="73675" cy="74250"/>
            </a:xfrm>
            <a:custGeom>
              <a:avLst/>
              <a:gdLst/>
              <a:ahLst/>
              <a:cxnLst/>
              <a:rect l="l" t="t" r="r" b="b"/>
              <a:pathLst>
                <a:path w="2947" h="2970" extrusionOk="0">
                  <a:moveTo>
                    <a:pt x="737" y="1"/>
                  </a:moveTo>
                  <a:lnTo>
                    <a:pt x="642" y="48"/>
                  </a:lnTo>
                  <a:lnTo>
                    <a:pt x="571" y="96"/>
                  </a:lnTo>
                  <a:lnTo>
                    <a:pt x="523" y="191"/>
                  </a:lnTo>
                  <a:lnTo>
                    <a:pt x="1" y="2115"/>
                  </a:lnTo>
                  <a:lnTo>
                    <a:pt x="1" y="2210"/>
                  </a:lnTo>
                  <a:lnTo>
                    <a:pt x="25" y="2305"/>
                  </a:lnTo>
                  <a:lnTo>
                    <a:pt x="96" y="2400"/>
                  </a:lnTo>
                  <a:lnTo>
                    <a:pt x="191" y="2447"/>
                  </a:lnTo>
                  <a:lnTo>
                    <a:pt x="2091" y="2970"/>
                  </a:lnTo>
                  <a:lnTo>
                    <a:pt x="2210" y="2970"/>
                  </a:lnTo>
                  <a:lnTo>
                    <a:pt x="2305" y="2946"/>
                  </a:lnTo>
                  <a:lnTo>
                    <a:pt x="2376" y="2875"/>
                  </a:lnTo>
                  <a:lnTo>
                    <a:pt x="2424" y="2780"/>
                  </a:lnTo>
                  <a:lnTo>
                    <a:pt x="2946" y="856"/>
                  </a:lnTo>
                  <a:lnTo>
                    <a:pt x="2946" y="761"/>
                  </a:lnTo>
                  <a:lnTo>
                    <a:pt x="2923" y="666"/>
                  </a:lnTo>
                  <a:lnTo>
                    <a:pt x="2851" y="594"/>
                  </a:lnTo>
                  <a:lnTo>
                    <a:pt x="2780" y="547"/>
                  </a:lnTo>
                  <a:lnTo>
                    <a:pt x="856" y="24"/>
                  </a:lnTo>
                  <a:lnTo>
                    <a:pt x="737"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32"/>
            <p:cNvSpPr/>
            <p:nvPr/>
          </p:nvSpPr>
          <p:spPr>
            <a:xfrm>
              <a:off x="3818300" y="2891925"/>
              <a:ext cx="74250" cy="74250"/>
            </a:xfrm>
            <a:custGeom>
              <a:avLst/>
              <a:gdLst/>
              <a:ahLst/>
              <a:cxnLst/>
              <a:rect l="l" t="t" r="r" b="b"/>
              <a:pathLst>
                <a:path w="2970" h="2970" extrusionOk="0">
                  <a:moveTo>
                    <a:pt x="761" y="1"/>
                  </a:moveTo>
                  <a:lnTo>
                    <a:pt x="666" y="48"/>
                  </a:lnTo>
                  <a:lnTo>
                    <a:pt x="594" y="96"/>
                  </a:lnTo>
                  <a:lnTo>
                    <a:pt x="547" y="191"/>
                  </a:lnTo>
                  <a:lnTo>
                    <a:pt x="24" y="2115"/>
                  </a:lnTo>
                  <a:lnTo>
                    <a:pt x="1" y="2210"/>
                  </a:lnTo>
                  <a:lnTo>
                    <a:pt x="48" y="2305"/>
                  </a:lnTo>
                  <a:lnTo>
                    <a:pt x="96" y="2376"/>
                  </a:lnTo>
                  <a:lnTo>
                    <a:pt x="191" y="2424"/>
                  </a:lnTo>
                  <a:lnTo>
                    <a:pt x="2115" y="2970"/>
                  </a:lnTo>
                  <a:lnTo>
                    <a:pt x="2210" y="2970"/>
                  </a:lnTo>
                  <a:lnTo>
                    <a:pt x="2305" y="2946"/>
                  </a:lnTo>
                  <a:lnTo>
                    <a:pt x="2400" y="2875"/>
                  </a:lnTo>
                  <a:lnTo>
                    <a:pt x="2423" y="2780"/>
                  </a:lnTo>
                  <a:lnTo>
                    <a:pt x="2970" y="856"/>
                  </a:lnTo>
                  <a:lnTo>
                    <a:pt x="2970" y="761"/>
                  </a:lnTo>
                  <a:lnTo>
                    <a:pt x="2946" y="666"/>
                  </a:lnTo>
                  <a:lnTo>
                    <a:pt x="2875" y="595"/>
                  </a:lnTo>
                  <a:lnTo>
                    <a:pt x="2780" y="547"/>
                  </a:lnTo>
                  <a:lnTo>
                    <a:pt x="856" y="24"/>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32"/>
            <p:cNvSpPr/>
            <p:nvPr/>
          </p:nvSpPr>
          <p:spPr>
            <a:xfrm>
              <a:off x="3913325" y="2918050"/>
              <a:ext cx="73650" cy="74250"/>
            </a:xfrm>
            <a:custGeom>
              <a:avLst/>
              <a:gdLst/>
              <a:ahLst/>
              <a:cxnLst/>
              <a:rect l="l" t="t" r="r" b="b"/>
              <a:pathLst>
                <a:path w="2946" h="2970" extrusionOk="0">
                  <a:moveTo>
                    <a:pt x="736" y="1"/>
                  </a:moveTo>
                  <a:lnTo>
                    <a:pt x="641" y="48"/>
                  </a:lnTo>
                  <a:lnTo>
                    <a:pt x="570" y="96"/>
                  </a:lnTo>
                  <a:lnTo>
                    <a:pt x="523" y="191"/>
                  </a:lnTo>
                  <a:lnTo>
                    <a:pt x="0" y="2115"/>
                  </a:lnTo>
                  <a:lnTo>
                    <a:pt x="0" y="2210"/>
                  </a:lnTo>
                  <a:lnTo>
                    <a:pt x="24" y="2305"/>
                  </a:lnTo>
                  <a:lnTo>
                    <a:pt x="95" y="2376"/>
                  </a:lnTo>
                  <a:lnTo>
                    <a:pt x="166" y="2424"/>
                  </a:lnTo>
                  <a:lnTo>
                    <a:pt x="2090" y="2970"/>
                  </a:lnTo>
                  <a:lnTo>
                    <a:pt x="2209" y="2970"/>
                  </a:lnTo>
                  <a:lnTo>
                    <a:pt x="2304" y="2946"/>
                  </a:lnTo>
                  <a:lnTo>
                    <a:pt x="2375" y="2875"/>
                  </a:lnTo>
                  <a:lnTo>
                    <a:pt x="2423" y="2780"/>
                  </a:lnTo>
                  <a:lnTo>
                    <a:pt x="2945" y="856"/>
                  </a:lnTo>
                  <a:lnTo>
                    <a:pt x="2945" y="761"/>
                  </a:lnTo>
                  <a:lnTo>
                    <a:pt x="2922" y="666"/>
                  </a:lnTo>
                  <a:lnTo>
                    <a:pt x="2850" y="595"/>
                  </a:lnTo>
                  <a:lnTo>
                    <a:pt x="2755" y="547"/>
                  </a:lnTo>
                  <a:lnTo>
                    <a:pt x="855" y="25"/>
                  </a:lnTo>
                  <a:lnTo>
                    <a:pt x="736"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32"/>
            <p:cNvSpPr/>
            <p:nvPr/>
          </p:nvSpPr>
          <p:spPr>
            <a:xfrm>
              <a:off x="4007725" y="2944175"/>
              <a:ext cx="74250" cy="74275"/>
            </a:xfrm>
            <a:custGeom>
              <a:avLst/>
              <a:gdLst/>
              <a:ahLst/>
              <a:cxnLst/>
              <a:rect l="l" t="t" r="r" b="b"/>
              <a:pathLst>
                <a:path w="2970" h="2971" extrusionOk="0">
                  <a:moveTo>
                    <a:pt x="761" y="1"/>
                  </a:moveTo>
                  <a:lnTo>
                    <a:pt x="666" y="48"/>
                  </a:lnTo>
                  <a:lnTo>
                    <a:pt x="571" y="96"/>
                  </a:lnTo>
                  <a:lnTo>
                    <a:pt x="547" y="191"/>
                  </a:lnTo>
                  <a:lnTo>
                    <a:pt x="1" y="2115"/>
                  </a:lnTo>
                  <a:lnTo>
                    <a:pt x="1" y="2210"/>
                  </a:lnTo>
                  <a:lnTo>
                    <a:pt x="25" y="2305"/>
                  </a:lnTo>
                  <a:lnTo>
                    <a:pt x="96" y="2400"/>
                  </a:lnTo>
                  <a:lnTo>
                    <a:pt x="191" y="2424"/>
                  </a:lnTo>
                  <a:lnTo>
                    <a:pt x="2115" y="2970"/>
                  </a:lnTo>
                  <a:lnTo>
                    <a:pt x="2210" y="2970"/>
                  </a:lnTo>
                  <a:lnTo>
                    <a:pt x="2305" y="2946"/>
                  </a:lnTo>
                  <a:lnTo>
                    <a:pt x="2376" y="2875"/>
                  </a:lnTo>
                  <a:lnTo>
                    <a:pt x="2424" y="2780"/>
                  </a:lnTo>
                  <a:lnTo>
                    <a:pt x="2946" y="856"/>
                  </a:lnTo>
                  <a:lnTo>
                    <a:pt x="2970" y="761"/>
                  </a:lnTo>
                  <a:lnTo>
                    <a:pt x="2922" y="666"/>
                  </a:lnTo>
                  <a:lnTo>
                    <a:pt x="2875" y="595"/>
                  </a:lnTo>
                  <a:lnTo>
                    <a:pt x="2780" y="547"/>
                  </a:lnTo>
                  <a:lnTo>
                    <a:pt x="856" y="25"/>
                  </a:lnTo>
                  <a:lnTo>
                    <a:pt x="761" y="1"/>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32"/>
            <p:cNvSpPr/>
            <p:nvPr/>
          </p:nvSpPr>
          <p:spPr>
            <a:xfrm>
              <a:off x="3795150" y="2977450"/>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75"/>
                  </a:lnTo>
                  <a:lnTo>
                    <a:pt x="166" y="2423"/>
                  </a:lnTo>
                  <a:lnTo>
                    <a:pt x="2090" y="2969"/>
                  </a:lnTo>
                  <a:lnTo>
                    <a:pt x="2209" y="2969"/>
                  </a:lnTo>
                  <a:lnTo>
                    <a:pt x="2304" y="2946"/>
                  </a:lnTo>
                  <a:lnTo>
                    <a:pt x="2375" y="2874"/>
                  </a:lnTo>
                  <a:lnTo>
                    <a:pt x="2423" y="2779"/>
                  </a:lnTo>
                  <a:lnTo>
                    <a:pt x="2946" y="855"/>
                  </a:lnTo>
                  <a:lnTo>
                    <a:pt x="2946" y="760"/>
                  </a:lnTo>
                  <a:lnTo>
                    <a:pt x="2922" y="665"/>
                  </a:lnTo>
                  <a:lnTo>
                    <a:pt x="2851" y="594"/>
                  </a:lnTo>
                  <a:lnTo>
                    <a:pt x="2756" y="546"/>
                  </a:lnTo>
                  <a:lnTo>
                    <a:pt x="855" y="24"/>
                  </a:lnTo>
                  <a:lnTo>
                    <a:pt x="737"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32"/>
            <p:cNvSpPr/>
            <p:nvPr/>
          </p:nvSpPr>
          <p:spPr>
            <a:xfrm>
              <a:off x="3889550" y="3003575"/>
              <a:ext cx="74275" cy="74250"/>
            </a:xfrm>
            <a:custGeom>
              <a:avLst/>
              <a:gdLst/>
              <a:ahLst/>
              <a:cxnLst/>
              <a:rect l="l" t="t" r="r" b="b"/>
              <a:pathLst>
                <a:path w="2971" h="2970" extrusionOk="0">
                  <a:moveTo>
                    <a:pt x="761" y="0"/>
                  </a:moveTo>
                  <a:lnTo>
                    <a:pt x="666" y="48"/>
                  </a:lnTo>
                  <a:lnTo>
                    <a:pt x="571" y="95"/>
                  </a:lnTo>
                  <a:lnTo>
                    <a:pt x="523" y="190"/>
                  </a:lnTo>
                  <a:lnTo>
                    <a:pt x="1" y="2114"/>
                  </a:lnTo>
                  <a:lnTo>
                    <a:pt x="1" y="2209"/>
                  </a:lnTo>
                  <a:lnTo>
                    <a:pt x="25" y="2304"/>
                  </a:lnTo>
                  <a:lnTo>
                    <a:pt x="96" y="2376"/>
                  </a:lnTo>
                  <a:lnTo>
                    <a:pt x="191" y="2423"/>
                  </a:lnTo>
                  <a:lnTo>
                    <a:pt x="2115" y="2969"/>
                  </a:lnTo>
                  <a:lnTo>
                    <a:pt x="2210" y="2969"/>
                  </a:lnTo>
                  <a:lnTo>
                    <a:pt x="2305" y="2946"/>
                  </a:lnTo>
                  <a:lnTo>
                    <a:pt x="2376" y="2874"/>
                  </a:lnTo>
                  <a:lnTo>
                    <a:pt x="2424" y="2779"/>
                  </a:lnTo>
                  <a:lnTo>
                    <a:pt x="2946" y="855"/>
                  </a:lnTo>
                  <a:lnTo>
                    <a:pt x="2970" y="760"/>
                  </a:lnTo>
                  <a:lnTo>
                    <a:pt x="2923"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32"/>
            <p:cNvSpPr/>
            <p:nvPr/>
          </p:nvSpPr>
          <p:spPr>
            <a:xfrm>
              <a:off x="3983975" y="3029700"/>
              <a:ext cx="74250" cy="74250"/>
            </a:xfrm>
            <a:custGeom>
              <a:avLst/>
              <a:gdLst/>
              <a:ahLst/>
              <a:cxnLst/>
              <a:rect l="l" t="t" r="r" b="b"/>
              <a:pathLst>
                <a:path w="2970" h="2970" extrusionOk="0">
                  <a:moveTo>
                    <a:pt x="761" y="0"/>
                  </a:moveTo>
                  <a:lnTo>
                    <a:pt x="666" y="48"/>
                  </a:lnTo>
                  <a:lnTo>
                    <a:pt x="594" y="95"/>
                  </a:lnTo>
                  <a:lnTo>
                    <a:pt x="547" y="190"/>
                  </a:lnTo>
                  <a:lnTo>
                    <a:pt x="1" y="2114"/>
                  </a:lnTo>
                  <a:lnTo>
                    <a:pt x="1" y="2209"/>
                  </a:lnTo>
                  <a:lnTo>
                    <a:pt x="24" y="2304"/>
                  </a:lnTo>
                  <a:lnTo>
                    <a:pt x="96" y="2376"/>
                  </a:lnTo>
                  <a:lnTo>
                    <a:pt x="191" y="2423"/>
                  </a:lnTo>
                  <a:lnTo>
                    <a:pt x="2115" y="2970"/>
                  </a:lnTo>
                  <a:lnTo>
                    <a:pt x="2210" y="2970"/>
                  </a:lnTo>
                  <a:lnTo>
                    <a:pt x="2305" y="2946"/>
                  </a:lnTo>
                  <a:lnTo>
                    <a:pt x="2376" y="2875"/>
                  </a:lnTo>
                  <a:lnTo>
                    <a:pt x="2423" y="2780"/>
                  </a:lnTo>
                  <a:lnTo>
                    <a:pt x="2970" y="856"/>
                  </a:lnTo>
                  <a:lnTo>
                    <a:pt x="2970" y="761"/>
                  </a:lnTo>
                  <a:lnTo>
                    <a:pt x="2946" y="665"/>
                  </a:lnTo>
                  <a:lnTo>
                    <a:pt x="2875" y="594"/>
                  </a:lnTo>
                  <a:lnTo>
                    <a:pt x="2780" y="547"/>
                  </a:lnTo>
                  <a:lnTo>
                    <a:pt x="856" y="24"/>
                  </a:lnTo>
                  <a:lnTo>
                    <a:pt x="761" y="0"/>
                  </a:lnTo>
                  <a:close/>
                </a:path>
              </a:pathLst>
            </a:custGeom>
            <a:solidFill>
              <a:srgbClr val="78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32"/>
            <p:cNvSpPr/>
            <p:nvPr/>
          </p:nvSpPr>
          <p:spPr>
            <a:xfrm>
              <a:off x="3867600" y="2713775"/>
              <a:ext cx="74250" cy="74250"/>
            </a:xfrm>
            <a:custGeom>
              <a:avLst/>
              <a:gdLst/>
              <a:ahLst/>
              <a:cxnLst/>
              <a:rect l="l" t="t" r="r" b="b"/>
              <a:pathLst>
                <a:path w="2970" h="2970" extrusionOk="0">
                  <a:moveTo>
                    <a:pt x="760" y="1"/>
                  </a:moveTo>
                  <a:lnTo>
                    <a:pt x="665" y="48"/>
                  </a:lnTo>
                  <a:lnTo>
                    <a:pt x="594" y="96"/>
                  </a:lnTo>
                  <a:lnTo>
                    <a:pt x="546" y="191"/>
                  </a:lnTo>
                  <a:lnTo>
                    <a:pt x="24" y="2115"/>
                  </a:lnTo>
                  <a:lnTo>
                    <a:pt x="0" y="2210"/>
                  </a:lnTo>
                  <a:lnTo>
                    <a:pt x="48" y="2305"/>
                  </a:lnTo>
                  <a:lnTo>
                    <a:pt x="95" y="2400"/>
                  </a:lnTo>
                  <a:lnTo>
                    <a:pt x="190" y="2447"/>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32"/>
            <p:cNvSpPr/>
            <p:nvPr/>
          </p:nvSpPr>
          <p:spPr>
            <a:xfrm>
              <a:off x="3962600" y="2739900"/>
              <a:ext cx="73650" cy="74275"/>
            </a:xfrm>
            <a:custGeom>
              <a:avLst/>
              <a:gdLst/>
              <a:ahLst/>
              <a:cxnLst/>
              <a:rect l="l" t="t" r="r" b="b"/>
              <a:pathLst>
                <a:path w="2946" h="2971" extrusionOk="0">
                  <a:moveTo>
                    <a:pt x="737" y="1"/>
                  </a:moveTo>
                  <a:lnTo>
                    <a:pt x="642" y="48"/>
                  </a:lnTo>
                  <a:lnTo>
                    <a:pt x="571" y="96"/>
                  </a:lnTo>
                  <a:lnTo>
                    <a:pt x="523" y="191"/>
                  </a:lnTo>
                  <a:lnTo>
                    <a:pt x="1" y="2115"/>
                  </a:lnTo>
                  <a:lnTo>
                    <a:pt x="1" y="2210"/>
                  </a:lnTo>
                  <a:lnTo>
                    <a:pt x="24" y="2305"/>
                  </a:lnTo>
                  <a:lnTo>
                    <a:pt x="96" y="2400"/>
                  </a:lnTo>
                  <a:lnTo>
                    <a:pt x="167" y="2447"/>
                  </a:lnTo>
                  <a:lnTo>
                    <a:pt x="2091" y="2970"/>
                  </a:lnTo>
                  <a:lnTo>
                    <a:pt x="2210" y="2970"/>
                  </a:lnTo>
                  <a:lnTo>
                    <a:pt x="2305" y="2946"/>
                  </a:lnTo>
                  <a:lnTo>
                    <a:pt x="2376" y="2875"/>
                  </a:lnTo>
                  <a:lnTo>
                    <a:pt x="2423" y="2780"/>
                  </a:lnTo>
                  <a:lnTo>
                    <a:pt x="2946" y="856"/>
                  </a:lnTo>
                  <a:lnTo>
                    <a:pt x="2946" y="761"/>
                  </a:lnTo>
                  <a:lnTo>
                    <a:pt x="2922" y="666"/>
                  </a:lnTo>
                  <a:lnTo>
                    <a:pt x="2851" y="595"/>
                  </a:lnTo>
                  <a:lnTo>
                    <a:pt x="2756" y="547"/>
                  </a:lnTo>
                  <a:lnTo>
                    <a:pt x="856" y="25"/>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32"/>
            <p:cNvSpPr/>
            <p:nvPr/>
          </p:nvSpPr>
          <p:spPr>
            <a:xfrm>
              <a:off x="4057025" y="2766050"/>
              <a:ext cx="74250" cy="74250"/>
            </a:xfrm>
            <a:custGeom>
              <a:avLst/>
              <a:gdLst/>
              <a:ahLst/>
              <a:cxnLst/>
              <a:rect l="l" t="t" r="r" b="b"/>
              <a:pathLst>
                <a:path w="2970" h="2970" extrusionOk="0">
                  <a:moveTo>
                    <a:pt x="737" y="0"/>
                  </a:moveTo>
                  <a:lnTo>
                    <a:pt x="665" y="48"/>
                  </a:lnTo>
                  <a:lnTo>
                    <a:pt x="570" y="119"/>
                  </a:lnTo>
                  <a:lnTo>
                    <a:pt x="523" y="190"/>
                  </a:lnTo>
                  <a:lnTo>
                    <a:pt x="0" y="2114"/>
                  </a:lnTo>
                  <a:lnTo>
                    <a:pt x="0" y="2233"/>
                  </a:lnTo>
                  <a:lnTo>
                    <a:pt x="24" y="2304"/>
                  </a:lnTo>
                  <a:lnTo>
                    <a:pt x="95" y="2399"/>
                  </a:lnTo>
                  <a:lnTo>
                    <a:pt x="190" y="2447"/>
                  </a:lnTo>
                  <a:lnTo>
                    <a:pt x="2114" y="2969"/>
                  </a:lnTo>
                  <a:lnTo>
                    <a:pt x="2209" y="2969"/>
                  </a:lnTo>
                  <a:lnTo>
                    <a:pt x="2304" y="2945"/>
                  </a:lnTo>
                  <a:lnTo>
                    <a:pt x="2376" y="2874"/>
                  </a:lnTo>
                  <a:lnTo>
                    <a:pt x="2423" y="2779"/>
                  </a:lnTo>
                  <a:lnTo>
                    <a:pt x="2946" y="879"/>
                  </a:lnTo>
                  <a:lnTo>
                    <a:pt x="2969" y="760"/>
                  </a:lnTo>
                  <a:lnTo>
                    <a:pt x="2922" y="665"/>
                  </a:lnTo>
                  <a:lnTo>
                    <a:pt x="2874" y="594"/>
                  </a:lnTo>
                  <a:lnTo>
                    <a:pt x="2779" y="546"/>
                  </a:lnTo>
                  <a:lnTo>
                    <a:pt x="855"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32"/>
            <p:cNvSpPr/>
            <p:nvPr/>
          </p:nvSpPr>
          <p:spPr>
            <a:xfrm>
              <a:off x="3843825" y="2799300"/>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99"/>
                  </a:lnTo>
                  <a:lnTo>
                    <a:pt x="191" y="2423"/>
                  </a:lnTo>
                  <a:lnTo>
                    <a:pt x="2115" y="2969"/>
                  </a:lnTo>
                  <a:lnTo>
                    <a:pt x="2210" y="2969"/>
                  </a:lnTo>
                  <a:lnTo>
                    <a:pt x="2305" y="2946"/>
                  </a:lnTo>
                  <a:lnTo>
                    <a:pt x="2400" y="2874"/>
                  </a:lnTo>
                  <a:lnTo>
                    <a:pt x="2447"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32"/>
            <p:cNvSpPr/>
            <p:nvPr/>
          </p:nvSpPr>
          <p:spPr>
            <a:xfrm>
              <a:off x="3938850" y="2825425"/>
              <a:ext cx="73650" cy="74250"/>
            </a:xfrm>
            <a:custGeom>
              <a:avLst/>
              <a:gdLst/>
              <a:ahLst/>
              <a:cxnLst/>
              <a:rect l="l" t="t" r="r" b="b"/>
              <a:pathLst>
                <a:path w="2946" h="2970" extrusionOk="0">
                  <a:moveTo>
                    <a:pt x="737" y="0"/>
                  </a:moveTo>
                  <a:lnTo>
                    <a:pt x="642" y="48"/>
                  </a:lnTo>
                  <a:lnTo>
                    <a:pt x="570" y="95"/>
                  </a:lnTo>
                  <a:lnTo>
                    <a:pt x="523" y="190"/>
                  </a:lnTo>
                  <a:lnTo>
                    <a:pt x="0" y="2114"/>
                  </a:lnTo>
                  <a:lnTo>
                    <a:pt x="0" y="2209"/>
                  </a:lnTo>
                  <a:lnTo>
                    <a:pt x="24" y="2304"/>
                  </a:lnTo>
                  <a:lnTo>
                    <a:pt x="95" y="2399"/>
                  </a:lnTo>
                  <a:lnTo>
                    <a:pt x="190" y="2447"/>
                  </a:lnTo>
                  <a:lnTo>
                    <a:pt x="2091" y="2969"/>
                  </a:lnTo>
                  <a:lnTo>
                    <a:pt x="2209" y="2969"/>
                  </a:lnTo>
                  <a:lnTo>
                    <a:pt x="2304" y="2946"/>
                  </a:lnTo>
                  <a:lnTo>
                    <a:pt x="2376" y="2874"/>
                  </a:lnTo>
                  <a:lnTo>
                    <a:pt x="2423" y="2779"/>
                  </a:lnTo>
                  <a:lnTo>
                    <a:pt x="2946" y="855"/>
                  </a:lnTo>
                  <a:lnTo>
                    <a:pt x="2946" y="760"/>
                  </a:lnTo>
                  <a:lnTo>
                    <a:pt x="2922" y="665"/>
                  </a:lnTo>
                  <a:lnTo>
                    <a:pt x="2851" y="594"/>
                  </a:lnTo>
                  <a:lnTo>
                    <a:pt x="2780" y="547"/>
                  </a:lnTo>
                  <a:lnTo>
                    <a:pt x="856" y="24"/>
                  </a:lnTo>
                  <a:lnTo>
                    <a:pt x="73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32"/>
            <p:cNvSpPr/>
            <p:nvPr/>
          </p:nvSpPr>
          <p:spPr>
            <a:xfrm>
              <a:off x="4033275" y="2851550"/>
              <a:ext cx="74250" cy="74250"/>
            </a:xfrm>
            <a:custGeom>
              <a:avLst/>
              <a:gdLst/>
              <a:ahLst/>
              <a:cxnLst/>
              <a:rect l="l" t="t" r="r" b="b"/>
              <a:pathLst>
                <a:path w="2970" h="2970" extrusionOk="0">
                  <a:moveTo>
                    <a:pt x="760" y="0"/>
                  </a:moveTo>
                  <a:lnTo>
                    <a:pt x="665" y="48"/>
                  </a:lnTo>
                  <a:lnTo>
                    <a:pt x="594" y="95"/>
                  </a:lnTo>
                  <a:lnTo>
                    <a:pt x="546" y="190"/>
                  </a:lnTo>
                  <a:lnTo>
                    <a:pt x="0" y="2115"/>
                  </a:lnTo>
                  <a:lnTo>
                    <a:pt x="0" y="2210"/>
                  </a:lnTo>
                  <a:lnTo>
                    <a:pt x="24" y="2305"/>
                  </a:lnTo>
                  <a:lnTo>
                    <a:pt x="95" y="2400"/>
                  </a:lnTo>
                  <a:lnTo>
                    <a:pt x="190" y="2447"/>
                  </a:lnTo>
                  <a:lnTo>
                    <a:pt x="2114" y="2970"/>
                  </a:lnTo>
                  <a:lnTo>
                    <a:pt x="2209" y="2970"/>
                  </a:lnTo>
                  <a:lnTo>
                    <a:pt x="2304" y="2946"/>
                  </a:lnTo>
                  <a:lnTo>
                    <a:pt x="2375" y="2875"/>
                  </a:lnTo>
                  <a:lnTo>
                    <a:pt x="2423" y="2780"/>
                  </a:lnTo>
                  <a:lnTo>
                    <a:pt x="2946" y="856"/>
                  </a:lnTo>
                  <a:lnTo>
                    <a:pt x="2969" y="761"/>
                  </a:lnTo>
                  <a:lnTo>
                    <a:pt x="2922" y="666"/>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32"/>
            <p:cNvSpPr/>
            <p:nvPr/>
          </p:nvSpPr>
          <p:spPr>
            <a:xfrm>
              <a:off x="3820675" y="2884800"/>
              <a:ext cx="73650" cy="74250"/>
            </a:xfrm>
            <a:custGeom>
              <a:avLst/>
              <a:gdLst/>
              <a:ahLst/>
              <a:cxnLst/>
              <a:rect l="l" t="t" r="r" b="b"/>
              <a:pathLst>
                <a:path w="2946" h="2970" extrusionOk="0">
                  <a:moveTo>
                    <a:pt x="737" y="1"/>
                  </a:moveTo>
                  <a:lnTo>
                    <a:pt x="642" y="48"/>
                  </a:lnTo>
                  <a:lnTo>
                    <a:pt x="571" y="96"/>
                  </a:lnTo>
                  <a:lnTo>
                    <a:pt x="523" y="191"/>
                  </a:lnTo>
                  <a:lnTo>
                    <a:pt x="1" y="2115"/>
                  </a:lnTo>
                  <a:lnTo>
                    <a:pt x="1" y="2210"/>
                  </a:lnTo>
                  <a:lnTo>
                    <a:pt x="24" y="2305"/>
                  </a:lnTo>
                  <a:lnTo>
                    <a:pt x="96" y="2376"/>
                  </a:lnTo>
                  <a:lnTo>
                    <a:pt x="191" y="2423"/>
                  </a:lnTo>
                  <a:lnTo>
                    <a:pt x="2091" y="2970"/>
                  </a:lnTo>
                  <a:lnTo>
                    <a:pt x="2210" y="2970"/>
                  </a:lnTo>
                  <a:lnTo>
                    <a:pt x="2305" y="2946"/>
                  </a:lnTo>
                  <a:lnTo>
                    <a:pt x="2376" y="2875"/>
                  </a:lnTo>
                  <a:lnTo>
                    <a:pt x="2423" y="2780"/>
                  </a:lnTo>
                  <a:lnTo>
                    <a:pt x="2946" y="856"/>
                  </a:lnTo>
                  <a:lnTo>
                    <a:pt x="2946" y="761"/>
                  </a:lnTo>
                  <a:lnTo>
                    <a:pt x="2922" y="666"/>
                  </a:lnTo>
                  <a:lnTo>
                    <a:pt x="2851" y="594"/>
                  </a:lnTo>
                  <a:lnTo>
                    <a:pt x="2780" y="547"/>
                  </a:lnTo>
                  <a:lnTo>
                    <a:pt x="856" y="24"/>
                  </a:lnTo>
                  <a:lnTo>
                    <a:pt x="73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32"/>
            <p:cNvSpPr/>
            <p:nvPr/>
          </p:nvSpPr>
          <p:spPr>
            <a:xfrm>
              <a:off x="3915100" y="2910925"/>
              <a:ext cx="74250" cy="74250"/>
            </a:xfrm>
            <a:custGeom>
              <a:avLst/>
              <a:gdLst/>
              <a:ahLst/>
              <a:cxnLst/>
              <a:rect l="l" t="t" r="r" b="b"/>
              <a:pathLst>
                <a:path w="2970" h="2970" extrusionOk="0">
                  <a:moveTo>
                    <a:pt x="760" y="1"/>
                  </a:moveTo>
                  <a:lnTo>
                    <a:pt x="665" y="48"/>
                  </a:lnTo>
                  <a:lnTo>
                    <a:pt x="594" y="96"/>
                  </a:lnTo>
                  <a:lnTo>
                    <a:pt x="547" y="191"/>
                  </a:lnTo>
                  <a:lnTo>
                    <a:pt x="0" y="2115"/>
                  </a:lnTo>
                  <a:lnTo>
                    <a:pt x="0" y="2210"/>
                  </a:lnTo>
                  <a:lnTo>
                    <a:pt x="24" y="2305"/>
                  </a:lnTo>
                  <a:lnTo>
                    <a:pt x="95" y="2400"/>
                  </a:lnTo>
                  <a:lnTo>
                    <a:pt x="190" y="2424"/>
                  </a:lnTo>
                  <a:lnTo>
                    <a:pt x="2114" y="2970"/>
                  </a:lnTo>
                  <a:lnTo>
                    <a:pt x="2209" y="2970"/>
                  </a:lnTo>
                  <a:lnTo>
                    <a:pt x="2304" y="2946"/>
                  </a:lnTo>
                  <a:lnTo>
                    <a:pt x="2376" y="2875"/>
                  </a:lnTo>
                  <a:lnTo>
                    <a:pt x="2423" y="2780"/>
                  </a:lnTo>
                  <a:lnTo>
                    <a:pt x="2946" y="856"/>
                  </a:lnTo>
                  <a:lnTo>
                    <a:pt x="2969" y="761"/>
                  </a:lnTo>
                  <a:lnTo>
                    <a:pt x="2922"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32"/>
            <p:cNvSpPr/>
            <p:nvPr/>
          </p:nvSpPr>
          <p:spPr>
            <a:xfrm>
              <a:off x="4009525" y="2937050"/>
              <a:ext cx="74250" cy="74275"/>
            </a:xfrm>
            <a:custGeom>
              <a:avLst/>
              <a:gdLst/>
              <a:ahLst/>
              <a:cxnLst/>
              <a:rect l="l" t="t" r="r" b="b"/>
              <a:pathLst>
                <a:path w="2970" h="2971" extrusionOk="0">
                  <a:moveTo>
                    <a:pt x="760" y="1"/>
                  </a:moveTo>
                  <a:lnTo>
                    <a:pt x="665" y="48"/>
                  </a:lnTo>
                  <a:lnTo>
                    <a:pt x="594" y="96"/>
                  </a:lnTo>
                  <a:lnTo>
                    <a:pt x="546" y="191"/>
                  </a:lnTo>
                  <a:lnTo>
                    <a:pt x="0" y="2115"/>
                  </a:lnTo>
                  <a:lnTo>
                    <a:pt x="0" y="2210"/>
                  </a:lnTo>
                  <a:lnTo>
                    <a:pt x="24" y="2305"/>
                  </a:lnTo>
                  <a:lnTo>
                    <a:pt x="95" y="2400"/>
                  </a:lnTo>
                  <a:lnTo>
                    <a:pt x="190" y="2424"/>
                  </a:lnTo>
                  <a:lnTo>
                    <a:pt x="2114" y="2970"/>
                  </a:lnTo>
                  <a:lnTo>
                    <a:pt x="2209" y="2970"/>
                  </a:lnTo>
                  <a:lnTo>
                    <a:pt x="2304" y="2946"/>
                  </a:lnTo>
                  <a:lnTo>
                    <a:pt x="2375" y="2875"/>
                  </a:lnTo>
                  <a:lnTo>
                    <a:pt x="2423" y="2780"/>
                  </a:lnTo>
                  <a:lnTo>
                    <a:pt x="2969" y="856"/>
                  </a:lnTo>
                  <a:lnTo>
                    <a:pt x="2969" y="761"/>
                  </a:lnTo>
                  <a:lnTo>
                    <a:pt x="2945" y="666"/>
                  </a:lnTo>
                  <a:lnTo>
                    <a:pt x="2874" y="595"/>
                  </a:lnTo>
                  <a:lnTo>
                    <a:pt x="2779" y="547"/>
                  </a:lnTo>
                  <a:lnTo>
                    <a:pt x="855" y="25"/>
                  </a:lnTo>
                  <a:lnTo>
                    <a:pt x="76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32"/>
            <p:cNvSpPr/>
            <p:nvPr/>
          </p:nvSpPr>
          <p:spPr>
            <a:xfrm>
              <a:off x="3796925" y="2970325"/>
              <a:ext cx="74250" cy="74250"/>
            </a:xfrm>
            <a:custGeom>
              <a:avLst/>
              <a:gdLst/>
              <a:ahLst/>
              <a:cxnLst/>
              <a:rect l="l" t="t" r="r" b="b"/>
              <a:pathLst>
                <a:path w="2970" h="2970" extrusionOk="0">
                  <a:moveTo>
                    <a:pt x="761" y="0"/>
                  </a:moveTo>
                  <a:lnTo>
                    <a:pt x="666" y="48"/>
                  </a:lnTo>
                  <a:lnTo>
                    <a:pt x="571" y="95"/>
                  </a:lnTo>
                  <a:lnTo>
                    <a:pt x="547" y="190"/>
                  </a:lnTo>
                  <a:lnTo>
                    <a:pt x="0" y="2114"/>
                  </a:lnTo>
                  <a:lnTo>
                    <a:pt x="0" y="2209"/>
                  </a:lnTo>
                  <a:lnTo>
                    <a:pt x="24" y="2304"/>
                  </a:lnTo>
                  <a:lnTo>
                    <a:pt x="95" y="2375"/>
                  </a:lnTo>
                  <a:lnTo>
                    <a:pt x="190" y="2423"/>
                  </a:lnTo>
                  <a:lnTo>
                    <a:pt x="2114" y="2969"/>
                  </a:lnTo>
                  <a:lnTo>
                    <a:pt x="2209" y="2969"/>
                  </a:lnTo>
                  <a:lnTo>
                    <a:pt x="2304" y="2945"/>
                  </a:lnTo>
                  <a:lnTo>
                    <a:pt x="2376" y="2874"/>
                  </a:lnTo>
                  <a:lnTo>
                    <a:pt x="2423" y="2779"/>
                  </a:lnTo>
                  <a:lnTo>
                    <a:pt x="2946" y="855"/>
                  </a:lnTo>
                  <a:lnTo>
                    <a:pt x="2970" y="760"/>
                  </a:lnTo>
                  <a:lnTo>
                    <a:pt x="2922" y="665"/>
                  </a:lnTo>
                  <a:lnTo>
                    <a:pt x="2875" y="594"/>
                  </a:lnTo>
                  <a:lnTo>
                    <a:pt x="2780" y="546"/>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32"/>
            <p:cNvSpPr/>
            <p:nvPr/>
          </p:nvSpPr>
          <p:spPr>
            <a:xfrm>
              <a:off x="3891350" y="2996450"/>
              <a:ext cx="74250" cy="74250"/>
            </a:xfrm>
            <a:custGeom>
              <a:avLst/>
              <a:gdLst/>
              <a:ahLst/>
              <a:cxnLst/>
              <a:rect l="l" t="t" r="r" b="b"/>
              <a:pathLst>
                <a:path w="2970" h="2970" extrusionOk="0">
                  <a:moveTo>
                    <a:pt x="760" y="0"/>
                  </a:moveTo>
                  <a:lnTo>
                    <a:pt x="665" y="48"/>
                  </a:lnTo>
                  <a:lnTo>
                    <a:pt x="594" y="95"/>
                  </a:lnTo>
                  <a:lnTo>
                    <a:pt x="546" y="190"/>
                  </a:lnTo>
                  <a:lnTo>
                    <a:pt x="0" y="2114"/>
                  </a:lnTo>
                  <a:lnTo>
                    <a:pt x="0" y="2209"/>
                  </a:lnTo>
                  <a:lnTo>
                    <a:pt x="24" y="2304"/>
                  </a:lnTo>
                  <a:lnTo>
                    <a:pt x="95" y="2376"/>
                  </a:lnTo>
                  <a:lnTo>
                    <a:pt x="190" y="2423"/>
                  </a:lnTo>
                  <a:lnTo>
                    <a:pt x="2114" y="2969"/>
                  </a:lnTo>
                  <a:lnTo>
                    <a:pt x="2209" y="2969"/>
                  </a:lnTo>
                  <a:lnTo>
                    <a:pt x="2304" y="2946"/>
                  </a:lnTo>
                  <a:lnTo>
                    <a:pt x="2375" y="2874"/>
                  </a:lnTo>
                  <a:lnTo>
                    <a:pt x="2423" y="2779"/>
                  </a:lnTo>
                  <a:lnTo>
                    <a:pt x="2969" y="855"/>
                  </a:lnTo>
                  <a:lnTo>
                    <a:pt x="2969" y="760"/>
                  </a:lnTo>
                  <a:lnTo>
                    <a:pt x="2946" y="665"/>
                  </a:lnTo>
                  <a:lnTo>
                    <a:pt x="2874" y="594"/>
                  </a:lnTo>
                  <a:lnTo>
                    <a:pt x="2779" y="547"/>
                  </a:lnTo>
                  <a:lnTo>
                    <a:pt x="855" y="24"/>
                  </a:lnTo>
                  <a:lnTo>
                    <a:pt x="7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32"/>
            <p:cNvSpPr/>
            <p:nvPr/>
          </p:nvSpPr>
          <p:spPr>
            <a:xfrm>
              <a:off x="3985750" y="3022575"/>
              <a:ext cx="74275" cy="74250"/>
            </a:xfrm>
            <a:custGeom>
              <a:avLst/>
              <a:gdLst/>
              <a:ahLst/>
              <a:cxnLst/>
              <a:rect l="l" t="t" r="r" b="b"/>
              <a:pathLst>
                <a:path w="2971" h="2970" extrusionOk="0">
                  <a:moveTo>
                    <a:pt x="761" y="0"/>
                  </a:moveTo>
                  <a:lnTo>
                    <a:pt x="666" y="48"/>
                  </a:lnTo>
                  <a:lnTo>
                    <a:pt x="595" y="95"/>
                  </a:lnTo>
                  <a:lnTo>
                    <a:pt x="547" y="190"/>
                  </a:lnTo>
                  <a:lnTo>
                    <a:pt x="25" y="2114"/>
                  </a:lnTo>
                  <a:lnTo>
                    <a:pt x="1" y="2209"/>
                  </a:lnTo>
                  <a:lnTo>
                    <a:pt x="48" y="2304"/>
                  </a:lnTo>
                  <a:lnTo>
                    <a:pt x="96" y="2376"/>
                  </a:lnTo>
                  <a:lnTo>
                    <a:pt x="191" y="2423"/>
                  </a:lnTo>
                  <a:lnTo>
                    <a:pt x="2115" y="2970"/>
                  </a:lnTo>
                  <a:lnTo>
                    <a:pt x="2210" y="2970"/>
                  </a:lnTo>
                  <a:lnTo>
                    <a:pt x="2305" y="2946"/>
                  </a:lnTo>
                  <a:lnTo>
                    <a:pt x="2400" y="2874"/>
                  </a:lnTo>
                  <a:lnTo>
                    <a:pt x="2424" y="2779"/>
                  </a:lnTo>
                  <a:lnTo>
                    <a:pt x="2970" y="855"/>
                  </a:lnTo>
                  <a:lnTo>
                    <a:pt x="2970" y="760"/>
                  </a:lnTo>
                  <a:lnTo>
                    <a:pt x="2946" y="665"/>
                  </a:lnTo>
                  <a:lnTo>
                    <a:pt x="2875" y="594"/>
                  </a:lnTo>
                  <a:lnTo>
                    <a:pt x="2780" y="547"/>
                  </a:lnTo>
                  <a:lnTo>
                    <a:pt x="856" y="24"/>
                  </a:lnTo>
                  <a:lnTo>
                    <a:pt x="7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32"/>
            <p:cNvSpPr/>
            <p:nvPr/>
          </p:nvSpPr>
          <p:spPr>
            <a:xfrm>
              <a:off x="3881850" y="2608675"/>
              <a:ext cx="290400" cy="136000"/>
            </a:xfrm>
            <a:custGeom>
              <a:avLst/>
              <a:gdLst/>
              <a:ahLst/>
              <a:cxnLst/>
              <a:rect l="l" t="t" r="r" b="b"/>
              <a:pathLst>
                <a:path w="11616" h="5440" extrusionOk="0">
                  <a:moveTo>
                    <a:pt x="998" y="0"/>
                  </a:moveTo>
                  <a:lnTo>
                    <a:pt x="855" y="24"/>
                  </a:lnTo>
                  <a:lnTo>
                    <a:pt x="736" y="95"/>
                  </a:lnTo>
                  <a:lnTo>
                    <a:pt x="618" y="167"/>
                  </a:lnTo>
                  <a:lnTo>
                    <a:pt x="523" y="262"/>
                  </a:lnTo>
                  <a:lnTo>
                    <a:pt x="451" y="380"/>
                  </a:lnTo>
                  <a:lnTo>
                    <a:pt x="404" y="523"/>
                  </a:lnTo>
                  <a:lnTo>
                    <a:pt x="24" y="1829"/>
                  </a:lnTo>
                  <a:lnTo>
                    <a:pt x="0" y="1972"/>
                  </a:lnTo>
                  <a:lnTo>
                    <a:pt x="0" y="2114"/>
                  </a:lnTo>
                  <a:lnTo>
                    <a:pt x="48" y="2257"/>
                  </a:lnTo>
                  <a:lnTo>
                    <a:pt x="95" y="2376"/>
                  </a:lnTo>
                  <a:lnTo>
                    <a:pt x="166" y="2471"/>
                  </a:lnTo>
                  <a:lnTo>
                    <a:pt x="285" y="2590"/>
                  </a:lnTo>
                  <a:lnTo>
                    <a:pt x="404" y="2661"/>
                  </a:lnTo>
                  <a:lnTo>
                    <a:pt x="523" y="2708"/>
                  </a:lnTo>
                  <a:lnTo>
                    <a:pt x="10356" y="5416"/>
                  </a:lnTo>
                  <a:lnTo>
                    <a:pt x="10499" y="5440"/>
                  </a:lnTo>
                  <a:lnTo>
                    <a:pt x="10641" y="5440"/>
                  </a:lnTo>
                  <a:lnTo>
                    <a:pt x="10760" y="5416"/>
                  </a:lnTo>
                  <a:lnTo>
                    <a:pt x="10903" y="5345"/>
                  </a:lnTo>
                  <a:lnTo>
                    <a:pt x="10998" y="5274"/>
                  </a:lnTo>
                  <a:lnTo>
                    <a:pt x="11093" y="5179"/>
                  </a:lnTo>
                  <a:lnTo>
                    <a:pt x="11188" y="5060"/>
                  </a:lnTo>
                  <a:lnTo>
                    <a:pt x="11235" y="4917"/>
                  </a:lnTo>
                  <a:lnTo>
                    <a:pt x="11592" y="3611"/>
                  </a:lnTo>
                  <a:lnTo>
                    <a:pt x="11615" y="3468"/>
                  </a:lnTo>
                  <a:lnTo>
                    <a:pt x="11615" y="3326"/>
                  </a:lnTo>
                  <a:lnTo>
                    <a:pt x="11592" y="3207"/>
                  </a:lnTo>
                  <a:lnTo>
                    <a:pt x="11520" y="3065"/>
                  </a:lnTo>
                  <a:lnTo>
                    <a:pt x="11449" y="2970"/>
                  </a:lnTo>
                  <a:lnTo>
                    <a:pt x="11354" y="2875"/>
                  </a:lnTo>
                  <a:lnTo>
                    <a:pt x="11235" y="2780"/>
                  </a:lnTo>
                  <a:lnTo>
                    <a:pt x="11093" y="2732"/>
                  </a:lnTo>
                  <a:lnTo>
                    <a:pt x="1259" y="24"/>
                  </a:lnTo>
                  <a:lnTo>
                    <a:pt x="1117" y="0"/>
                  </a:lnTo>
                  <a:close/>
                </a:path>
              </a:pathLst>
            </a:custGeom>
            <a:solidFill>
              <a:srgbClr val="2F393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53" name="Google Shape;2053;p32"/>
          <p:cNvSpPr/>
          <p:nvPr/>
        </p:nvSpPr>
        <p:spPr>
          <a:xfrm>
            <a:off x="150988" y="898925"/>
            <a:ext cx="463063" cy="480848"/>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4" name="Google Shape;2054;p32"/>
          <p:cNvGrpSpPr/>
          <p:nvPr/>
        </p:nvGrpSpPr>
        <p:grpSpPr>
          <a:xfrm rot="-534048">
            <a:off x="189029" y="278684"/>
            <a:ext cx="387003" cy="521632"/>
            <a:chOff x="3000200" y="318325"/>
            <a:chExt cx="1296075" cy="1746950"/>
          </a:xfrm>
        </p:grpSpPr>
        <p:sp>
          <p:nvSpPr>
            <p:cNvPr id="2055" name="Google Shape;2055;p32"/>
            <p:cNvSpPr/>
            <p:nvPr/>
          </p:nvSpPr>
          <p:spPr>
            <a:xfrm>
              <a:off x="3000200" y="318325"/>
              <a:ext cx="1296075" cy="1746950"/>
            </a:xfrm>
            <a:custGeom>
              <a:avLst/>
              <a:gdLst/>
              <a:ahLst/>
              <a:cxnLst/>
              <a:rect l="l" t="t" r="r" b="b"/>
              <a:pathLst>
                <a:path w="51843" h="69878" extrusionOk="0">
                  <a:moveTo>
                    <a:pt x="24937" y="0"/>
                  </a:moveTo>
                  <a:lnTo>
                    <a:pt x="23859" y="27"/>
                  </a:lnTo>
                  <a:lnTo>
                    <a:pt x="22754" y="81"/>
                  </a:lnTo>
                  <a:lnTo>
                    <a:pt x="21649" y="162"/>
                  </a:lnTo>
                  <a:lnTo>
                    <a:pt x="20489" y="270"/>
                  </a:lnTo>
                  <a:lnTo>
                    <a:pt x="19330" y="378"/>
                  </a:lnTo>
                  <a:lnTo>
                    <a:pt x="18360" y="404"/>
                  </a:lnTo>
                  <a:lnTo>
                    <a:pt x="17362" y="458"/>
                  </a:lnTo>
                  <a:lnTo>
                    <a:pt x="16338" y="539"/>
                  </a:lnTo>
                  <a:lnTo>
                    <a:pt x="15259" y="647"/>
                  </a:lnTo>
                  <a:lnTo>
                    <a:pt x="14154" y="782"/>
                  </a:lnTo>
                  <a:lnTo>
                    <a:pt x="13022" y="944"/>
                  </a:lnTo>
                  <a:lnTo>
                    <a:pt x="11809" y="1105"/>
                  </a:lnTo>
                  <a:lnTo>
                    <a:pt x="10569" y="1321"/>
                  </a:lnTo>
                  <a:lnTo>
                    <a:pt x="9598" y="1456"/>
                  </a:lnTo>
                  <a:lnTo>
                    <a:pt x="8574" y="1618"/>
                  </a:lnTo>
                  <a:lnTo>
                    <a:pt x="7441" y="1833"/>
                  </a:lnTo>
                  <a:lnTo>
                    <a:pt x="6821" y="1968"/>
                  </a:lnTo>
                  <a:lnTo>
                    <a:pt x="6228" y="2130"/>
                  </a:lnTo>
                  <a:lnTo>
                    <a:pt x="5608" y="2319"/>
                  </a:lnTo>
                  <a:lnTo>
                    <a:pt x="5015" y="2561"/>
                  </a:lnTo>
                  <a:lnTo>
                    <a:pt x="4395" y="2831"/>
                  </a:lnTo>
                  <a:lnTo>
                    <a:pt x="3802" y="3127"/>
                  </a:lnTo>
                  <a:lnTo>
                    <a:pt x="3236" y="3505"/>
                  </a:lnTo>
                  <a:lnTo>
                    <a:pt x="2697" y="3909"/>
                  </a:lnTo>
                  <a:lnTo>
                    <a:pt x="2427" y="4152"/>
                  </a:lnTo>
                  <a:lnTo>
                    <a:pt x="2157" y="4394"/>
                  </a:lnTo>
                  <a:lnTo>
                    <a:pt x="1915" y="4637"/>
                  </a:lnTo>
                  <a:lnTo>
                    <a:pt x="1672" y="4934"/>
                  </a:lnTo>
                  <a:lnTo>
                    <a:pt x="1457" y="5203"/>
                  </a:lnTo>
                  <a:lnTo>
                    <a:pt x="1241" y="5527"/>
                  </a:lnTo>
                  <a:lnTo>
                    <a:pt x="1052" y="5850"/>
                  </a:lnTo>
                  <a:lnTo>
                    <a:pt x="863" y="6174"/>
                  </a:lnTo>
                  <a:lnTo>
                    <a:pt x="675" y="6524"/>
                  </a:lnTo>
                  <a:lnTo>
                    <a:pt x="540" y="6875"/>
                  </a:lnTo>
                  <a:lnTo>
                    <a:pt x="405" y="7225"/>
                  </a:lnTo>
                  <a:lnTo>
                    <a:pt x="297" y="7575"/>
                  </a:lnTo>
                  <a:lnTo>
                    <a:pt x="189" y="7926"/>
                  </a:lnTo>
                  <a:lnTo>
                    <a:pt x="136" y="8276"/>
                  </a:lnTo>
                  <a:lnTo>
                    <a:pt x="82" y="8627"/>
                  </a:lnTo>
                  <a:lnTo>
                    <a:pt x="28" y="8977"/>
                  </a:lnTo>
                  <a:lnTo>
                    <a:pt x="1" y="9651"/>
                  </a:lnTo>
                  <a:lnTo>
                    <a:pt x="28" y="10325"/>
                  </a:lnTo>
                  <a:lnTo>
                    <a:pt x="82" y="10972"/>
                  </a:lnTo>
                  <a:lnTo>
                    <a:pt x="189" y="11619"/>
                  </a:lnTo>
                  <a:lnTo>
                    <a:pt x="351" y="12239"/>
                  </a:lnTo>
                  <a:lnTo>
                    <a:pt x="540" y="12859"/>
                  </a:lnTo>
                  <a:lnTo>
                    <a:pt x="729" y="13452"/>
                  </a:lnTo>
                  <a:lnTo>
                    <a:pt x="971" y="14046"/>
                  </a:lnTo>
                  <a:lnTo>
                    <a:pt x="1430" y="15124"/>
                  </a:lnTo>
                  <a:lnTo>
                    <a:pt x="1915" y="16094"/>
                  </a:lnTo>
                  <a:lnTo>
                    <a:pt x="2184" y="16688"/>
                  </a:lnTo>
                  <a:lnTo>
                    <a:pt x="2454" y="17281"/>
                  </a:lnTo>
                  <a:lnTo>
                    <a:pt x="2589" y="17550"/>
                  </a:lnTo>
                  <a:lnTo>
                    <a:pt x="2751" y="17847"/>
                  </a:lnTo>
                  <a:lnTo>
                    <a:pt x="2885" y="18116"/>
                  </a:lnTo>
                  <a:lnTo>
                    <a:pt x="3074" y="18359"/>
                  </a:lnTo>
                  <a:lnTo>
                    <a:pt x="3451" y="18844"/>
                  </a:lnTo>
                  <a:lnTo>
                    <a:pt x="3856" y="19249"/>
                  </a:lnTo>
                  <a:lnTo>
                    <a:pt x="4314" y="19626"/>
                  </a:lnTo>
                  <a:lnTo>
                    <a:pt x="4799" y="19976"/>
                  </a:lnTo>
                  <a:lnTo>
                    <a:pt x="5312" y="20246"/>
                  </a:lnTo>
                  <a:lnTo>
                    <a:pt x="5851" y="20489"/>
                  </a:lnTo>
                  <a:lnTo>
                    <a:pt x="6390" y="20677"/>
                  </a:lnTo>
                  <a:lnTo>
                    <a:pt x="6956" y="20812"/>
                  </a:lnTo>
                  <a:lnTo>
                    <a:pt x="7522" y="20920"/>
                  </a:lnTo>
                  <a:lnTo>
                    <a:pt x="8088" y="20974"/>
                  </a:lnTo>
                  <a:lnTo>
                    <a:pt x="8654" y="20974"/>
                  </a:lnTo>
                  <a:lnTo>
                    <a:pt x="9194" y="20947"/>
                  </a:lnTo>
                  <a:lnTo>
                    <a:pt x="9733" y="20866"/>
                  </a:lnTo>
                  <a:lnTo>
                    <a:pt x="10245" y="20731"/>
                  </a:lnTo>
                  <a:lnTo>
                    <a:pt x="12537" y="20084"/>
                  </a:lnTo>
                  <a:lnTo>
                    <a:pt x="14666" y="19545"/>
                  </a:lnTo>
                  <a:lnTo>
                    <a:pt x="15691" y="19303"/>
                  </a:lnTo>
                  <a:lnTo>
                    <a:pt x="16661" y="19087"/>
                  </a:lnTo>
                  <a:lnTo>
                    <a:pt x="17605" y="18898"/>
                  </a:lnTo>
                  <a:lnTo>
                    <a:pt x="18521" y="18736"/>
                  </a:lnTo>
                  <a:lnTo>
                    <a:pt x="19411" y="18602"/>
                  </a:lnTo>
                  <a:lnTo>
                    <a:pt x="20247" y="18494"/>
                  </a:lnTo>
                  <a:lnTo>
                    <a:pt x="21055" y="18413"/>
                  </a:lnTo>
                  <a:lnTo>
                    <a:pt x="21837" y="18359"/>
                  </a:lnTo>
                  <a:lnTo>
                    <a:pt x="22592" y="18305"/>
                  </a:lnTo>
                  <a:lnTo>
                    <a:pt x="23320" y="18305"/>
                  </a:lnTo>
                  <a:lnTo>
                    <a:pt x="23994" y="18332"/>
                  </a:lnTo>
                  <a:lnTo>
                    <a:pt x="24641" y="18359"/>
                  </a:lnTo>
                  <a:lnTo>
                    <a:pt x="25261" y="18440"/>
                  </a:lnTo>
                  <a:lnTo>
                    <a:pt x="25854" y="18548"/>
                  </a:lnTo>
                  <a:lnTo>
                    <a:pt x="26420" y="18656"/>
                  </a:lnTo>
                  <a:lnTo>
                    <a:pt x="26959" y="18790"/>
                  </a:lnTo>
                  <a:lnTo>
                    <a:pt x="27472" y="18979"/>
                  </a:lnTo>
                  <a:lnTo>
                    <a:pt x="27957" y="19168"/>
                  </a:lnTo>
                  <a:lnTo>
                    <a:pt x="28388" y="19383"/>
                  </a:lnTo>
                  <a:lnTo>
                    <a:pt x="28819" y="19653"/>
                  </a:lnTo>
                  <a:lnTo>
                    <a:pt x="29197" y="19923"/>
                  </a:lnTo>
                  <a:lnTo>
                    <a:pt x="29574" y="20219"/>
                  </a:lnTo>
                  <a:lnTo>
                    <a:pt x="29925" y="20543"/>
                  </a:lnTo>
                  <a:lnTo>
                    <a:pt x="30221" y="20893"/>
                  </a:lnTo>
                  <a:lnTo>
                    <a:pt x="30518" y="21271"/>
                  </a:lnTo>
                  <a:lnTo>
                    <a:pt x="30787" y="21675"/>
                  </a:lnTo>
                  <a:lnTo>
                    <a:pt x="31003" y="22106"/>
                  </a:lnTo>
                  <a:lnTo>
                    <a:pt x="31219" y="22565"/>
                  </a:lnTo>
                  <a:lnTo>
                    <a:pt x="31408" y="23050"/>
                  </a:lnTo>
                  <a:lnTo>
                    <a:pt x="31488" y="23400"/>
                  </a:lnTo>
                  <a:lnTo>
                    <a:pt x="31542" y="23670"/>
                  </a:lnTo>
                  <a:lnTo>
                    <a:pt x="31461" y="23751"/>
                  </a:lnTo>
                  <a:lnTo>
                    <a:pt x="31327" y="23859"/>
                  </a:lnTo>
                  <a:lnTo>
                    <a:pt x="31084" y="24047"/>
                  </a:lnTo>
                  <a:lnTo>
                    <a:pt x="30680" y="24236"/>
                  </a:lnTo>
                  <a:lnTo>
                    <a:pt x="30140" y="24479"/>
                  </a:lnTo>
                  <a:lnTo>
                    <a:pt x="29413" y="24721"/>
                  </a:lnTo>
                  <a:lnTo>
                    <a:pt x="28442" y="24991"/>
                  </a:lnTo>
                  <a:lnTo>
                    <a:pt x="27229" y="25287"/>
                  </a:lnTo>
                  <a:lnTo>
                    <a:pt x="25450" y="25665"/>
                  </a:lnTo>
                  <a:lnTo>
                    <a:pt x="23616" y="25988"/>
                  </a:lnTo>
                  <a:lnTo>
                    <a:pt x="21756" y="26258"/>
                  </a:lnTo>
                  <a:lnTo>
                    <a:pt x="19842" y="26500"/>
                  </a:lnTo>
                  <a:lnTo>
                    <a:pt x="17928" y="26716"/>
                  </a:lnTo>
                  <a:lnTo>
                    <a:pt x="15987" y="26878"/>
                  </a:lnTo>
                  <a:lnTo>
                    <a:pt x="14019" y="27013"/>
                  </a:lnTo>
                  <a:lnTo>
                    <a:pt x="11997" y="27094"/>
                  </a:lnTo>
                  <a:lnTo>
                    <a:pt x="11620" y="27121"/>
                  </a:lnTo>
                  <a:lnTo>
                    <a:pt x="11216" y="27174"/>
                  </a:lnTo>
                  <a:lnTo>
                    <a:pt x="10811" y="27228"/>
                  </a:lnTo>
                  <a:lnTo>
                    <a:pt x="10434" y="27336"/>
                  </a:lnTo>
                  <a:lnTo>
                    <a:pt x="10056" y="27444"/>
                  </a:lnTo>
                  <a:lnTo>
                    <a:pt x="9679" y="27579"/>
                  </a:lnTo>
                  <a:lnTo>
                    <a:pt x="9328" y="27741"/>
                  </a:lnTo>
                  <a:lnTo>
                    <a:pt x="8951" y="27929"/>
                  </a:lnTo>
                  <a:lnTo>
                    <a:pt x="8628" y="28118"/>
                  </a:lnTo>
                  <a:lnTo>
                    <a:pt x="8277" y="28361"/>
                  </a:lnTo>
                  <a:lnTo>
                    <a:pt x="7980" y="28603"/>
                  </a:lnTo>
                  <a:lnTo>
                    <a:pt x="7657" y="28846"/>
                  </a:lnTo>
                  <a:lnTo>
                    <a:pt x="7387" y="29115"/>
                  </a:lnTo>
                  <a:lnTo>
                    <a:pt x="7091" y="29412"/>
                  </a:lnTo>
                  <a:lnTo>
                    <a:pt x="6848" y="29736"/>
                  </a:lnTo>
                  <a:lnTo>
                    <a:pt x="6606" y="30059"/>
                  </a:lnTo>
                  <a:lnTo>
                    <a:pt x="6390" y="30383"/>
                  </a:lnTo>
                  <a:lnTo>
                    <a:pt x="6201" y="30706"/>
                  </a:lnTo>
                  <a:lnTo>
                    <a:pt x="6039" y="31057"/>
                  </a:lnTo>
                  <a:lnTo>
                    <a:pt x="5878" y="31380"/>
                  </a:lnTo>
                  <a:lnTo>
                    <a:pt x="5770" y="31730"/>
                  </a:lnTo>
                  <a:lnTo>
                    <a:pt x="5662" y="32081"/>
                  </a:lnTo>
                  <a:lnTo>
                    <a:pt x="5581" y="32458"/>
                  </a:lnTo>
                  <a:lnTo>
                    <a:pt x="5500" y="32809"/>
                  </a:lnTo>
                  <a:lnTo>
                    <a:pt x="5473" y="33186"/>
                  </a:lnTo>
                  <a:lnTo>
                    <a:pt x="5446" y="33537"/>
                  </a:lnTo>
                  <a:lnTo>
                    <a:pt x="5446" y="33914"/>
                  </a:lnTo>
                  <a:lnTo>
                    <a:pt x="5473" y="34265"/>
                  </a:lnTo>
                  <a:lnTo>
                    <a:pt x="5527" y="34642"/>
                  </a:lnTo>
                  <a:lnTo>
                    <a:pt x="5581" y="34992"/>
                  </a:lnTo>
                  <a:lnTo>
                    <a:pt x="5689" y="35370"/>
                  </a:lnTo>
                  <a:lnTo>
                    <a:pt x="5797" y="35720"/>
                  </a:lnTo>
                  <a:lnTo>
                    <a:pt x="7172" y="39791"/>
                  </a:lnTo>
                  <a:lnTo>
                    <a:pt x="7360" y="40249"/>
                  </a:lnTo>
                  <a:lnTo>
                    <a:pt x="7576" y="40708"/>
                  </a:lnTo>
                  <a:lnTo>
                    <a:pt x="7846" y="41166"/>
                  </a:lnTo>
                  <a:lnTo>
                    <a:pt x="8142" y="41624"/>
                  </a:lnTo>
                  <a:lnTo>
                    <a:pt x="8466" y="42029"/>
                  </a:lnTo>
                  <a:lnTo>
                    <a:pt x="8816" y="42433"/>
                  </a:lnTo>
                  <a:lnTo>
                    <a:pt x="9221" y="42811"/>
                  </a:lnTo>
                  <a:lnTo>
                    <a:pt x="9625" y="43161"/>
                  </a:lnTo>
                  <a:lnTo>
                    <a:pt x="10083" y="43484"/>
                  </a:lnTo>
                  <a:lnTo>
                    <a:pt x="10542" y="43754"/>
                  </a:lnTo>
                  <a:lnTo>
                    <a:pt x="11054" y="43997"/>
                  </a:lnTo>
                  <a:lnTo>
                    <a:pt x="11566" y="44185"/>
                  </a:lnTo>
                  <a:lnTo>
                    <a:pt x="12132" y="44320"/>
                  </a:lnTo>
                  <a:lnTo>
                    <a:pt x="12671" y="44401"/>
                  </a:lnTo>
                  <a:lnTo>
                    <a:pt x="13264" y="44455"/>
                  </a:lnTo>
                  <a:lnTo>
                    <a:pt x="13857" y="44428"/>
                  </a:lnTo>
                  <a:lnTo>
                    <a:pt x="14235" y="44374"/>
                  </a:lnTo>
                  <a:lnTo>
                    <a:pt x="14612" y="44455"/>
                  </a:lnTo>
                  <a:lnTo>
                    <a:pt x="15044" y="44509"/>
                  </a:lnTo>
                  <a:lnTo>
                    <a:pt x="15448" y="44536"/>
                  </a:lnTo>
                  <a:lnTo>
                    <a:pt x="16284" y="44536"/>
                  </a:lnTo>
                  <a:lnTo>
                    <a:pt x="16688" y="44482"/>
                  </a:lnTo>
                  <a:lnTo>
                    <a:pt x="17119" y="44401"/>
                  </a:lnTo>
                  <a:lnTo>
                    <a:pt x="17524" y="44293"/>
                  </a:lnTo>
                  <a:lnTo>
                    <a:pt x="18360" y="44051"/>
                  </a:lnTo>
                  <a:lnTo>
                    <a:pt x="19168" y="43862"/>
                  </a:lnTo>
                  <a:lnTo>
                    <a:pt x="21945" y="43511"/>
                  </a:lnTo>
                  <a:lnTo>
                    <a:pt x="24614" y="43161"/>
                  </a:lnTo>
                  <a:lnTo>
                    <a:pt x="25477" y="43188"/>
                  </a:lnTo>
                  <a:lnTo>
                    <a:pt x="25881" y="43242"/>
                  </a:lnTo>
                  <a:lnTo>
                    <a:pt x="26285" y="43296"/>
                  </a:lnTo>
                  <a:lnTo>
                    <a:pt x="26663" y="43377"/>
                  </a:lnTo>
                  <a:lnTo>
                    <a:pt x="27013" y="43458"/>
                  </a:lnTo>
                  <a:lnTo>
                    <a:pt x="27364" y="43565"/>
                  </a:lnTo>
                  <a:lnTo>
                    <a:pt x="27687" y="43673"/>
                  </a:lnTo>
                  <a:lnTo>
                    <a:pt x="28011" y="43808"/>
                  </a:lnTo>
                  <a:lnTo>
                    <a:pt x="28307" y="43970"/>
                  </a:lnTo>
                  <a:lnTo>
                    <a:pt x="28604" y="44131"/>
                  </a:lnTo>
                  <a:lnTo>
                    <a:pt x="28873" y="44293"/>
                  </a:lnTo>
                  <a:lnTo>
                    <a:pt x="29143" y="44482"/>
                  </a:lnTo>
                  <a:lnTo>
                    <a:pt x="29386" y="44698"/>
                  </a:lnTo>
                  <a:lnTo>
                    <a:pt x="29601" y="44913"/>
                  </a:lnTo>
                  <a:lnTo>
                    <a:pt x="29817" y="45156"/>
                  </a:lnTo>
                  <a:lnTo>
                    <a:pt x="29952" y="45345"/>
                  </a:lnTo>
                  <a:lnTo>
                    <a:pt x="30087" y="45533"/>
                  </a:lnTo>
                  <a:lnTo>
                    <a:pt x="30194" y="45749"/>
                  </a:lnTo>
                  <a:lnTo>
                    <a:pt x="30302" y="45992"/>
                  </a:lnTo>
                  <a:lnTo>
                    <a:pt x="30464" y="46477"/>
                  </a:lnTo>
                  <a:lnTo>
                    <a:pt x="30599" y="47016"/>
                  </a:lnTo>
                  <a:lnTo>
                    <a:pt x="30680" y="47555"/>
                  </a:lnTo>
                  <a:lnTo>
                    <a:pt x="30680" y="48121"/>
                  </a:lnTo>
                  <a:lnTo>
                    <a:pt x="30653" y="48688"/>
                  </a:lnTo>
                  <a:lnTo>
                    <a:pt x="30545" y="49227"/>
                  </a:lnTo>
                  <a:lnTo>
                    <a:pt x="30167" y="49577"/>
                  </a:lnTo>
                  <a:lnTo>
                    <a:pt x="29736" y="49901"/>
                  </a:lnTo>
                  <a:lnTo>
                    <a:pt x="29278" y="50197"/>
                  </a:lnTo>
                  <a:lnTo>
                    <a:pt x="28819" y="50467"/>
                  </a:lnTo>
                  <a:lnTo>
                    <a:pt x="28388" y="50682"/>
                  </a:lnTo>
                  <a:lnTo>
                    <a:pt x="27930" y="50871"/>
                  </a:lnTo>
                  <a:lnTo>
                    <a:pt x="27472" y="51033"/>
                  </a:lnTo>
                  <a:lnTo>
                    <a:pt x="27013" y="51168"/>
                  </a:lnTo>
                  <a:lnTo>
                    <a:pt x="26555" y="51276"/>
                  </a:lnTo>
                  <a:lnTo>
                    <a:pt x="26097" y="51356"/>
                  </a:lnTo>
                  <a:lnTo>
                    <a:pt x="25638" y="51437"/>
                  </a:lnTo>
                  <a:lnTo>
                    <a:pt x="25153" y="51464"/>
                  </a:lnTo>
                  <a:lnTo>
                    <a:pt x="24695" y="51491"/>
                  </a:lnTo>
                  <a:lnTo>
                    <a:pt x="24237" y="51491"/>
                  </a:lnTo>
                  <a:lnTo>
                    <a:pt x="23778" y="51464"/>
                  </a:lnTo>
                  <a:lnTo>
                    <a:pt x="23320" y="51437"/>
                  </a:lnTo>
                  <a:lnTo>
                    <a:pt x="22862" y="51356"/>
                  </a:lnTo>
                  <a:lnTo>
                    <a:pt x="22403" y="51276"/>
                  </a:lnTo>
                  <a:lnTo>
                    <a:pt x="21945" y="51195"/>
                  </a:lnTo>
                  <a:lnTo>
                    <a:pt x="21487" y="51087"/>
                  </a:lnTo>
                  <a:lnTo>
                    <a:pt x="21055" y="50952"/>
                  </a:lnTo>
                  <a:lnTo>
                    <a:pt x="20624" y="50790"/>
                  </a:lnTo>
                  <a:lnTo>
                    <a:pt x="20193" y="50629"/>
                  </a:lnTo>
                  <a:lnTo>
                    <a:pt x="19761" y="50440"/>
                  </a:lnTo>
                  <a:lnTo>
                    <a:pt x="18926" y="50062"/>
                  </a:lnTo>
                  <a:lnTo>
                    <a:pt x="18144" y="49604"/>
                  </a:lnTo>
                  <a:lnTo>
                    <a:pt x="17362" y="49092"/>
                  </a:lnTo>
                  <a:lnTo>
                    <a:pt x="16661" y="48553"/>
                  </a:lnTo>
                  <a:lnTo>
                    <a:pt x="15987" y="47960"/>
                  </a:lnTo>
                  <a:lnTo>
                    <a:pt x="15394" y="47340"/>
                  </a:lnTo>
                  <a:lnTo>
                    <a:pt x="15151" y="47097"/>
                  </a:lnTo>
                  <a:lnTo>
                    <a:pt x="14909" y="46881"/>
                  </a:lnTo>
                  <a:lnTo>
                    <a:pt x="14612" y="46585"/>
                  </a:lnTo>
                  <a:lnTo>
                    <a:pt x="14289" y="46315"/>
                  </a:lnTo>
                  <a:lnTo>
                    <a:pt x="13965" y="46073"/>
                  </a:lnTo>
                  <a:lnTo>
                    <a:pt x="13642" y="45830"/>
                  </a:lnTo>
                  <a:lnTo>
                    <a:pt x="13291" y="45641"/>
                  </a:lnTo>
                  <a:lnTo>
                    <a:pt x="12914" y="45452"/>
                  </a:lnTo>
                  <a:lnTo>
                    <a:pt x="12563" y="45291"/>
                  </a:lnTo>
                  <a:lnTo>
                    <a:pt x="12186" y="45156"/>
                  </a:lnTo>
                  <a:lnTo>
                    <a:pt x="11809" y="45021"/>
                  </a:lnTo>
                  <a:lnTo>
                    <a:pt x="11431" y="44940"/>
                  </a:lnTo>
                  <a:lnTo>
                    <a:pt x="11027" y="44859"/>
                  </a:lnTo>
                  <a:lnTo>
                    <a:pt x="10649" y="44805"/>
                  </a:lnTo>
                  <a:lnTo>
                    <a:pt x="10245" y="44778"/>
                  </a:lnTo>
                  <a:lnTo>
                    <a:pt x="9868" y="44778"/>
                  </a:lnTo>
                  <a:lnTo>
                    <a:pt x="9463" y="44805"/>
                  </a:lnTo>
                  <a:lnTo>
                    <a:pt x="9086" y="44832"/>
                  </a:lnTo>
                  <a:lnTo>
                    <a:pt x="8708" y="44913"/>
                  </a:lnTo>
                  <a:lnTo>
                    <a:pt x="8331" y="45021"/>
                  </a:lnTo>
                  <a:lnTo>
                    <a:pt x="7980" y="45129"/>
                  </a:lnTo>
                  <a:lnTo>
                    <a:pt x="7630" y="45264"/>
                  </a:lnTo>
                  <a:lnTo>
                    <a:pt x="7280" y="45426"/>
                  </a:lnTo>
                  <a:lnTo>
                    <a:pt x="6956" y="45614"/>
                  </a:lnTo>
                  <a:lnTo>
                    <a:pt x="6633" y="45803"/>
                  </a:lnTo>
                  <a:lnTo>
                    <a:pt x="6336" y="46046"/>
                  </a:lnTo>
                  <a:lnTo>
                    <a:pt x="6039" y="46288"/>
                  </a:lnTo>
                  <a:lnTo>
                    <a:pt x="5770" y="46531"/>
                  </a:lnTo>
                  <a:lnTo>
                    <a:pt x="5500" y="46827"/>
                  </a:lnTo>
                  <a:lnTo>
                    <a:pt x="5258" y="47124"/>
                  </a:lnTo>
                  <a:lnTo>
                    <a:pt x="5042" y="47447"/>
                  </a:lnTo>
                  <a:lnTo>
                    <a:pt x="4826" y="47771"/>
                  </a:lnTo>
                  <a:lnTo>
                    <a:pt x="4638" y="48121"/>
                  </a:lnTo>
                  <a:lnTo>
                    <a:pt x="4449" y="48499"/>
                  </a:lnTo>
                  <a:lnTo>
                    <a:pt x="2481" y="52866"/>
                  </a:lnTo>
                  <a:lnTo>
                    <a:pt x="2346" y="53217"/>
                  </a:lnTo>
                  <a:lnTo>
                    <a:pt x="2211" y="53540"/>
                  </a:lnTo>
                  <a:lnTo>
                    <a:pt x="2104" y="53864"/>
                  </a:lnTo>
                  <a:lnTo>
                    <a:pt x="2023" y="54214"/>
                  </a:lnTo>
                  <a:lnTo>
                    <a:pt x="1942" y="54565"/>
                  </a:lnTo>
                  <a:lnTo>
                    <a:pt x="1915" y="54888"/>
                  </a:lnTo>
                  <a:lnTo>
                    <a:pt x="1861" y="55238"/>
                  </a:lnTo>
                  <a:lnTo>
                    <a:pt x="1861" y="55589"/>
                  </a:lnTo>
                  <a:lnTo>
                    <a:pt x="1861" y="55939"/>
                  </a:lnTo>
                  <a:lnTo>
                    <a:pt x="1888" y="56263"/>
                  </a:lnTo>
                  <a:lnTo>
                    <a:pt x="1915" y="56613"/>
                  </a:lnTo>
                  <a:lnTo>
                    <a:pt x="1969" y="56937"/>
                  </a:lnTo>
                  <a:lnTo>
                    <a:pt x="2050" y="57287"/>
                  </a:lnTo>
                  <a:lnTo>
                    <a:pt x="2130" y="57611"/>
                  </a:lnTo>
                  <a:lnTo>
                    <a:pt x="2238" y="57934"/>
                  </a:lnTo>
                  <a:lnTo>
                    <a:pt x="2346" y="58258"/>
                  </a:lnTo>
                  <a:lnTo>
                    <a:pt x="2481" y="58689"/>
                  </a:lnTo>
                  <a:lnTo>
                    <a:pt x="2643" y="59121"/>
                  </a:lnTo>
                  <a:lnTo>
                    <a:pt x="2804" y="59525"/>
                  </a:lnTo>
                  <a:lnTo>
                    <a:pt x="3020" y="59902"/>
                  </a:lnTo>
                  <a:lnTo>
                    <a:pt x="3263" y="60307"/>
                  </a:lnTo>
                  <a:lnTo>
                    <a:pt x="3532" y="60657"/>
                  </a:lnTo>
                  <a:lnTo>
                    <a:pt x="3829" y="61008"/>
                  </a:lnTo>
                  <a:lnTo>
                    <a:pt x="4152" y="61358"/>
                  </a:lnTo>
                  <a:lnTo>
                    <a:pt x="4665" y="61870"/>
                  </a:lnTo>
                  <a:lnTo>
                    <a:pt x="5204" y="62356"/>
                  </a:lnTo>
                  <a:lnTo>
                    <a:pt x="5770" y="62841"/>
                  </a:lnTo>
                  <a:lnTo>
                    <a:pt x="6309" y="63299"/>
                  </a:lnTo>
                  <a:lnTo>
                    <a:pt x="6875" y="63757"/>
                  </a:lnTo>
                  <a:lnTo>
                    <a:pt x="7468" y="64189"/>
                  </a:lnTo>
                  <a:lnTo>
                    <a:pt x="8034" y="64593"/>
                  </a:lnTo>
                  <a:lnTo>
                    <a:pt x="8654" y="64998"/>
                  </a:lnTo>
                  <a:lnTo>
                    <a:pt x="9248" y="65402"/>
                  </a:lnTo>
                  <a:lnTo>
                    <a:pt x="9868" y="65779"/>
                  </a:lnTo>
                  <a:lnTo>
                    <a:pt x="10488" y="66130"/>
                  </a:lnTo>
                  <a:lnTo>
                    <a:pt x="11108" y="66453"/>
                  </a:lnTo>
                  <a:lnTo>
                    <a:pt x="11728" y="66804"/>
                  </a:lnTo>
                  <a:lnTo>
                    <a:pt x="12375" y="67100"/>
                  </a:lnTo>
                  <a:lnTo>
                    <a:pt x="13022" y="67397"/>
                  </a:lnTo>
                  <a:lnTo>
                    <a:pt x="13669" y="67666"/>
                  </a:lnTo>
                  <a:lnTo>
                    <a:pt x="14343" y="67936"/>
                  </a:lnTo>
                  <a:lnTo>
                    <a:pt x="14990" y="68179"/>
                  </a:lnTo>
                  <a:lnTo>
                    <a:pt x="15664" y="68421"/>
                  </a:lnTo>
                  <a:lnTo>
                    <a:pt x="16338" y="68637"/>
                  </a:lnTo>
                  <a:lnTo>
                    <a:pt x="17012" y="68826"/>
                  </a:lnTo>
                  <a:lnTo>
                    <a:pt x="17686" y="69014"/>
                  </a:lnTo>
                  <a:lnTo>
                    <a:pt x="18387" y="69176"/>
                  </a:lnTo>
                  <a:lnTo>
                    <a:pt x="19087" y="69311"/>
                  </a:lnTo>
                  <a:lnTo>
                    <a:pt x="19761" y="69446"/>
                  </a:lnTo>
                  <a:lnTo>
                    <a:pt x="20462" y="69554"/>
                  </a:lnTo>
                  <a:lnTo>
                    <a:pt x="21163" y="69661"/>
                  </a:lnTo>
                  <a:lnTo>
                    <a:pt x="21864" y="69742"/>
                  </a:lnTo>
                  <a:lnTo>
                    <a:pt x="22565" y="69796"/>
                  </a:lnTo>
                  <a:lnTo>
                    <a:pt x="23266" y="69850"/>
                  </a:lnTo>
                  <a:lnTo>
                    <a:pt x="23967" y="69877"/>
                  </a:lnTo>
                  <a:lnTo>
                    <a:pt x="24668" y="69877"/>
                  </a:lnTo>
                  <a:lnTo>
                    <a:pt x="25773" y="69850"/>
                  </a:lnTo>
                  <a:lnTo>
                    <a:pt x="26878" y="69796"/>
                  </a:lnTo>
                  <a:lnTo>
                    <a:pt x="27984" y="69688"/>
                  </a:lnTo>
                  <a:lnTo>
                    <a:pt x="29089" y="69527"/>
                  </a:lnTo>
                  <a:lnTo>
                    <a:pt x="29925" y="69392"/>
                  </a:lnTo>
                  <a:lnTo>
                    <a:pt x="30761" y="69203"/>
                  </a:lnTo>
                  <a:lnTo>
                    <a:pt x="31569" y="69014"/>
                  </a:lnTo>
                  <a:lnTo>
                    <a:pt x="32405" y="68799"/>
                  </a:lnTo>
                  <a:lnTo>
                    <a:pt x="33214" y="68556"/>
                  </a:lnTo>
                  <a:lnTo>
                    <a:pt x="33996" y="68286"/>
                  </a:lnTo>
                  <a:lnTo>
                    <a:pt x="34804" y="67990"/>
                  </a:lnTo>
                  <a:lnTo>
                    <a:pt x="35586" y="67666"/>
                  </a:lnTo>
                  <a:lnTo>
                    <a:pt x="36341" y="67343"/>
                  </a:lnTo>
                  <a:lnTo>
                    <a:pt x="37096" y="66992"/>
                  </a:lnTo>
                  <a:lnTo>
                    <a:pt x="37851" y="66615"/>
                  </a:lnTo>
                  <a:lnTo>
                    <a:pt x="38579" y="66211"/>
                  </a:lnTo>
                  <a:lnTo>
                    <a:pt x="39306" y="65779"/>
                  </a:lnTo>
                  <a:lnTo>
                    <a:pt x="40007" y="65348"/>
                  </a:lnTo>
                  <a:lnTo>
                    <a:pt x="40681" y="64890"/>
                  </a:lnTo>
                  <a:lnTo>
                    <a:pt x="41355" y="64431"/>
                  </a:lnTo>
                  <a:lnTo>
                    <a:pt x="42029" y="63919"/>
                  </a:lnTo>
                  <a:lnTo>
                    <a:pt x="42676" y="63407"/>
                  </a:lnTo>
                  <a:lnTo>
                    <a:pt x="43296" y="62895"/>
                  </a:lnTo>
                  <a:lnTo>
                    <a:pt x="43889" y="62356"/>
                  </a:lnTo>
                  <a:lnTo>
                    <a:pt x="44482" y="61789"/>
                  </a:lnTo>
                  <a:lnTo>
                    <a:pt x="45049" y="61223"/>
                  </a:lnTo>
                  <a:lnTo>
                    <a:pt x="45588" y="60630"/>
                  </a:lnTo>
                  <a:lnTo>
                    <a:pt x="46100" y="60010"/>
                  </a:lnTo>
                  <a:lnTo>
                    <a:pt x="46612" y="59390"/>
                  </a:lnTo>
                  <a:lnTo>
                    <a:pt x="47097" y="58770"/>
                  </a:lnTo>
                  <a:lnTo>
                    <a:pt x="47556" y="58123"/>
                  </a:lnTo>
                  <a:lnTo>
                    <a:pt x="47987" y="57476"/>
                  </a:lnTo>
                  <a:lnTo>
                    <a:pt x="48391" y="56802"/>
                  </a:lnTo>
                  <a:lnTo>
                    <a:pt x="48769" y="56128"/>
                  </a:lnTo>
                  <a:lnTo>
                    <a:pt x="49119" y="55427"/>
                  </a:lnTo>
                  <a:lnTo>
                    <a:pt x="49443" y="54726"/>
                  </a:lnTo>
                  <a:lnTo>
                    <a:pt x="49712" y="54079"/>
                  </a:lnTo>
                  <a:lnTo>
                    <a:pt x="49982" y="53459"/>
                  </a:lnTo>
                  <a:lnTo>
                    <a:pt x="50198" y="52812"/>
                  </a:lnTo>
                  <a:lnTo>
                    <a:pt x="50386" y="52192"/>
                  </a:lnTo>
                  <a:lnTo>
                    <a:pt x="50575" y="51545"/>
                  </a:lnTo>
                  <a:lnTo>
                    <a:pt x="50737" y="50898"/>
                  </a:lnTo>
                  <a:lnTo>
                    <a:pt x="50872" y="50251"/>
                  </a:lnTo>
                  <a:lnTo>
                    <a:pt x="50979" y="49604"/>
                  </a:lnTo>
                  <a:lnTo>
                    <a:pt x="51060" y="48957"/>
                  </a:lnTo>
                  <a:lnTo>
                    <a:pt x="51141" y="48310"/>
                  </a:lnTo>
                  <a:lnTo>
                    <a:pt x="51195" y="47663"/>
                  </a:lnTo>
                  <a:lnTo>
                    <a:pt x="51222" y="47016"/>
                  </a:lnTo>
                  <a:lnTo>
                    <a:pt x="51222" y="46369"/>
                  </a:lnTo>
                  <a:lnTo>
                    <a:pt x="51195" y="45749"/>
                  </a:lnTo>
                  <a:lnTo>
                    <a:pt x="51168" y="45102"/>
                  </a:lnTo>
                  <a:lnTo>
                    <a:pt x="51087" y="44482"/>
                  </a:lnTo>
                  <a:lnTo>
                    <a:pt x="51006" y="43835"/>
                  </a:lnTo>
                  <a:lnTo>
                    <a:pt x="50926" y="43215"/>
                  </a:lnTo>
                  <a:lnTo>
                    <a:pt x="50791" y="42595"/>
                  </a:lnTo>
                  <a:lnTo>
                    <a:pt x="50656" y="42002"/>
                  </a:lnTo>
                  <a:lnTo>
                    <a:pt x="50494" y="41382"/>
                  </a:lnTo>
                  <a:lnTo>
                    <a:pt x="50305" y="40789"/>
                  </a:lnTo>
                  <a:lnTo>
                    <a:pt x="50117" y="40196"/>
                  </a:lnTo>
                  <a:lnTo>
                    <a:pt x="49874" y="39602"/>
                  </a:lnTo>
                  <a:lnTo>
                    <a:pt x="49632" y="39036"/>
                  </a:lnTo>
                  <a:lnTo>
                    <a:pt x="49389" y="38470"/>
                  </a:lnTo>
                  <a:lnTo>
                    <a:pt x="49092" y="37931"/>
                  </a:lnTo>
                  <a:lnTo>
                    <a:pt x="48796" y="37365"/>
                  </a:lnTo>
                  <a:lnTo>
                    <a:pt x="48472" y="36853"/>
                  </a:lnTo>
                  <a:lnTo>
                    <a:pt x="48149" y="36313"/>
                  </a:lnTo>
                  <a:lnTo>
                    <a:pt x="47798" y="35801"/>
                  </a:lnTo>
                  <a:lnTo>
                    <a:pt x="47421" y="35316"/>
                  </a:lnTo>
                  <a:lnTo>
                    <a:pt x="48095" y="34561"/>
                  </a:lnTo>
                  <a:lnTo>
                    <a:pt x="48418" y="34157"/>
                  </a:lnTo>
                  <a:lnTo>
                    <a:pt x="48715" y="33752"/>
                  </a:lnTo>
                  <a:lnTo>
                    <a:pt x="49011" y="33348"/>
                  </a:lnTo>
                  <a:lnTo>
                    <a:pt x="49308" y="32944"/>
                  </a:lnTo>
                  <a:lnTo>
                    <a:pt x="49578" y="32512"/>
                  </a:lnTo>
                  <a:lnTo>
                    <a:pt x="49820" y="32081"/>
                  </a:lnTo>
                  <a:lnTo>
                    <a:pt x="50063" y="31650"/>
                  </a:lnTo>
                  <a:lnTo>
                    <a:pt x="50279" y="31191"/>
                  </a:lnTo>
                  <a:lnTo>
                    <a:pt x="50494" y="30733"/>
                  </a:lnTo>
                  <a:lnTo>
                    <a:pt x="50683" y="30275"/>
                  </a:lnTo>
                  <a:lnTo>
                    <a:pt x="51006" y="29331"/>
                  </a:lnTo>
                  <a:lnTo>
                    <a:pt x="51303" y="28361"/>
                  </a:lnTo>
                  <a:lnTo>
                    <a:pt x="51519" y="27363"/>
                  </a:lnTo>
                  <a:lnTo>
                    <a:pt x="51680" y="26366"/>
                  </a:lnTo>
                  <a:lnTo>
                    <a:pt x="51788" y="25314"/>
                  </a:lnTo>
                  <a:lnTo>
                    <a:pt x="51842" y="24236"/>
                  </a:lnTo>
                  <a:lnTo>
                    <a:pt x="51815" y="23158"/>
                  </a:lnTo>
                  <a:lnTo>
                    <a:pt x="51734" y="22052"/>
                  </a:lnTo>
                  <a:lnTo>
                    <a:pt x="51600" y="20920"/>
                  </a:lnTo>
                  <a:lnTo>
                    <a:pt x="51384" y="19788"/>
                  </a:lnTo>
                  <a:lnTo>
                    <a:pt x="51195" y="18952"/>
                  </a:lnTo>
                  <a:lnTo>
                    <a:pt x="50979" y="18116"/>
                  </a:lnTo>
                  <a:lnTo>
                    <a:pt x="50764" y="17308"/>
                  </a:lnTo>
                  <a:lnTo>
                    <a:pt x="50494" y="16526"/>
                  </a:lnTo>
                  <a:lnTo>
                    <a:pt x="50225" y="15744"/>
                  </a:lnTo>
                  <a:lnTo>
                    <a:pt x="49928" y="14962"/>
                  </a:lnTo>
                  <a:lnTo>
                    <a:pt x="49605" y="14207"/>
                  </a:lnTo>
                  <a:lnTo>
                    <a:pt x="49254" y="13479"/>
                  </a:lnTo>
                  <a:lnTo>
                    <a:pt x="48877" y="12752"/>
                  </a:lnTo>
                  <a:lnTo>
                    <a:pt x="48499" y="12051"/>
                  </a:lnTo>
                  <a:lnTo>
                    <a:pt x="48095" y="11350"/>
                  </a:lnTo>
                  <a:lnTo>
                    <a:pt x="47664" y="10703"/>
                  </a:lnTo>
                  <a:lnTo>
                    <a:pt x="47232" y="10029"/>
                  </a:lnTo>
                  <a:lnTo>
                    <a:pt x="46774" y="9409"/>
                  </a:lnTo>
                  <a:lnTo>
                    <a:pt x="46289" y="8789"/>
                  </a:lnTo>
                  <a:lnTo>
                    <a:pt x="45776" y="8169"/>
                  </a:lnTo>
                  <a:lnTo>
                    <a:pt x="45264" y="7602"/>
                  </a:lnTo>
                  <a:lnTo>
                    <a:pt x="44725" y="7036"/>
                  </a:lnTo>
                  <a:lnTo>
                    <a:pt x="44159" y="6497"/>
                  </a:lnTo>
                  <a:lnTo>
                    <a:pt x="43593" y="5958"/>
                  </a:lnTo>
                  <a:lnTo>
                    <a:pt x="43000" y="5473"/>
                  </a:lnTo>
                  <a:lnTo>
                    <a:pt x="42407" y="4987"/>
                  </a:lnTo>
                  <a:lnTo>
                    <a:pt x="41787" y="4529"/>
                  </a:lnTo>
                  <a:lnTo>
                    <a:pt x="41140" y="4098"/>
                  </a:lnTo>
                  <a:lnTo>
                    <a:pt x="40493" y="3666"/>
                  </a:lnTo>
                  <a:lnTo>
                    <a:pt x="39846" y="3289"/>
                  </a:lnTo>
                  <a:lnTo>
                    <a:pt x="39145" y="2912"/>
                  </a:lnTo>
                  <a:lnTo>
                    <a:pt x="38444" y="2561"/>
                  </a:lnTo>
                  <a:lnTo>
                    <a:pt x="37743" y="2238"/>
                  </a:lnTo>
                  <a:lnTo>
                    <a:pt x="37015" y="1941"/>
                  </a:lnTo>
                  <a:lnTo>
                    <a:pt x="36287" y="1672"/>
                  </a:lnTo>
                  <a:lnTo>
                    <a:pt x="35532" y="1429"/>
                  </a:lnTo>
                  <a:lnTo>
                    <a:pt x="34670" y="1159"/>
                  </a:lnTo>
                  <a:lnTo>
                    <a:pt x="33753" y="917"/>
                  </a:lnTo>
                  <a:lnTo>
                    <a:pt x="32863" y="728"/>
                  </a:lnTo>
                  <a:lnTo>
                    <a:pt x="31920" y="539"/>
                  </a:lnTo>
                  <a:lnTo>
                    <a:pt x="30976" y="378"/>
                  </a:lnTo>
                  <a:lnTo>
                    <a:pt x="30033" y="243"/>
                  </a:lnTo>
                  <a:lnTo>
                    <a:pt x="29035" y="162"/>
                  </a:lnTo>
                  <a:lnTo>
                    <a:pt x="28038" y="81"/>
                  </a:lnTo>
                  <a:lnTo>
                    <a:pt x="27013" y="27"/>
                  </a:lnTo>
                  <a:lnTo>
                    <a:pt x="25989" y="0"/>
                  </a:lnTo>
                  <a:close/>
                </a:path>
              </a:pathLst>
            </a:custGeom>
            <a:solidFill>
              <a:srgbClr val="FFFFFF"/>
            </a:solidFill>
            <a:ln>
              <a:noFill/>
            </a:ln>
            <a:effectLst>
              <a:outerShdw dist="57150" dir="36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32"/>
            <p:cNvSpPr/>
            <p:nvPr/>
          </p:nvSpPr>
          <p:spPr>
            <a:xfrm>
              <a:off x="3095900" y="414025"/>
              <a:ext cx="1104650" cy="1555525"/>
            </a:xfrm>
            <a:custGeom>
              <a:avLst/>
              <a:gdLst/>
              <a:ahLst/>
              <a:cxnLst/>
              <a:rect l="l" t="t" r="r" b="b"/>
              <a:pathLst>
                <a:path w="44186" h="62221" extrusionOk="0">
                  <a:moveTo>
                    <a:pt x="20462" y="0"/>
                  </a:moveTo>
                  <a:lnTo>
                    <a:pt x="19519" y="54"/>
                  </a:lnTo>
                  <a:lnTo>
                    <a:pt x="18575" y="108"/>
                  </a:lnTo>
                  <a:lnTo>
                    <a:pt x="17659" y="189"/>
                  </a:lnTo>
                  <a:lnTo>
                    <a:pt x="16715" y="270"/>
                  </a:lnTo>
                  <a:lnTo>
                    <a:pt x="15772" y="378"/>
                  </a:lnTo>
                  <a:lnTo>
                    <a:pt x="14720" y="405"/>
                  </a:lnTo>
                  <a:lnTo>
                    <a:pt x="13669" y="485"/>
                  </a:lnTo>
                  <a:lnTo>
                    <a:pt x="12617" y="566"/>
                  </a:lnTo>
                  <a:lnTo>
                    <a:pt x="11566" y="674"/>
                  </a:lnTo>
                  <a:lnTo>
                    <a:pt x="10515" y="782"/>
                  </a:lnTo>
                  <a:lnTo>
                    <a:pt x="9463" y="944"/>
                  </a:lnTo>
                  <a:lnTo>
                    <a:pt x="7388" y="1267"/>
                  </a:lnTo>
                  <a:lnTo>
                    <a:pt x="6498" y="1402"/>
                  </a:lnTo>
                  <a:lnTo>
                    <a:pt x="5527" y="1537"/>
                  </a:lnTo>
                  <a:lnTo>
                    <a:pt x="4503" y="1726"/>
                  </a:lnTo>
                  <a:lnTo>
                    <a:pt x="4018" y="1833"/>
                  </a:lnTo>
                  <a:lnTo>
                    <a:pt x="3505" y="1968"/>
                  </a:lnTo>
                  <a:lnTo>
                    <a:pt x="3047" y="2103"/>
                  </a:lnTo>
                  <a:lnTo>
                    <a:pt x="2562" y="2292"/>
                  </a:lnTo>
                  <a:lnTo>
                    <a:pt x="2131" y="2507"/>
                  </a:lnTo>
                  <a:lnTo>
                    <a:pt x="1699" y="2750"/>
                  </a:lnTo>
                  <a:lnTo>
                    <a:pt x="1322" y="3020"/>
                  </a:lnTo>
                  <a:lnTo>
                    <a:pt x="998" y="3343"/>
                  </a:lnTo>
                  <a:lnTo>
                    <a:pt x="837" y="3532"/>
                  </a:lnTo>
                  <a:lnTo>
                    <a:pt x="675" y="3721"/>
                  </a:lnTo>
                  <a:lnTo>
                    <a:pt x="540" y="3909"/>
                  </a:lnTo>
                  <a:lnTo>
                    <a:pt x="432" y="4125"/>
                  </a:lnTo>
                  <a:lnTo>
                    <a:pt x="324" y="4341"/>
                  </a:lnTo>
                  <a:lnTo>
                    <a:pt x="217" y="4583"/>
                  </a:lnTo>
                  <a:lnTo>
                    <a:pt x="109" y="5042"/>
                  </a:lnTo>
                  <a:lnTo>
                    <a:pt x="28" y="5500"/>
                  </a:lnTo>
                  <a:lnTo>
                    <a:pt x="1" y="5985"/>
                  </a:lnTo>
                  <a:lnTo>
                    <a:pt x="55" y="6470"/>
                  </a:lnTo>
                  <a:lnTo>
                    <a:pt x="109" y="6956"/>
                  </a:lnTo>
                  <a:lnTo>
                    <a:pt x="243" y="7441"/>
                  </a:lnTo>
                  <a:lnTo>
                    <a:pt x="378" y="7926"/>
                  </a:lnTo>
                  <a:lnTo>
                    <a:pt x="540" y="8411"/>
                  </a:lnTo>
                  <a:lnTo>
                    <a:pt x="729" y="8897"/>
                  </a:lnTo>
                  <a:lnTo>
                    <a:pt x="1160" y="9840"/>
                  </a:lnTo>
                  <a:lnTo>
                    <a:pt x="1591" y="10757"/>
                  </a:lnTo>
                  <a:lnTo>
                    <a:pt x="1996" y="11619"/>
                  </a:lnTo>
                  <a:lnTo>
                    <a:pt x="2158" y="11943"/>
                  </a:lnTo>
                  <a:lnTo>
                    <a:pt x="2265" y="12132"/>
                  </a:lnTo>
                  <a:lnTo>
                    <a:pt x="2373" y="12320"/>
                  </a:lnTo>
                  <a:lnTo>
                    <a:pt x="2535" y="12509"/>
                  </a:lnTo>
                  <a:lnTo>
                    <a:pt x="2697" y="12644"/>
                  </a:lnTo>
                  <a:lnTo>
                    <a:pt x="2885" y="12806"/>
                  </a:lnTo>
                  <a:lnTo>
                    <a:pt x="3074" y="12913"/>
                  </a:lnTo>
                  <a:lnTo>
                    <a:pt x="3290" y="13021"/>
                  </a:lnTo>
                  <a:lnTo>
                    <a:pt x="3505" y="13129"/>
                  </a:lnTo>
                  <a:lnTo>
                    <a:pt x="3748" y="13210"/>
                  </a:lnTo>
                  <a:lnTo>
                    <a:pt x="3991" y="13264"/>
                  </a:lnTo>
                  <a:lnTo>
                    <a:pt x="4206" y="13291"/>
                  </a:lnTo>
                  <a:lnTo>
                    <a:pt x="4449" y="13318"/>
                  </a:lnTo>
                  <a:lnTo>
                    <a:pt x="4907" y="13318"/>
                  </a:lnTo>
                  <a:lnTo>
                    <a:pt x="5123" y="13291"/>
                  </a:lnTo>
                  <a:lnTo>
                    <a:pt x="5339" y="13237"/>
                  </a:lnTo>
                  <a:lnTo>
                    <a:pt x="7118" y="12698"/>
                  </a:lnTo>
                  <a:lnTo>
                    <a:pt x="7145" y="12698"/>
                  </a:lnTo>
                  <a:lnTo>
                    <a:pt x="8655" y="12293"/>
                  </a:lnTo>
                  <a:lnTo>
                    <a:pt x="10245" y="11889"/>
                  </a:lnTo>
                  <a:lnTo>
                    <a:pt x="11890" y="11512"/>
                  </a:lnTo>
                  <a:lnTo>
                    <a:pt x="13615" y="11188"/>
                  </a:lnTo>
                  <a:lnTo>
                    <a:pt x="14478" y="11053"/>
                  </a:lnTo>
                  <a:lnTo>
                    <a:pt x="15340" y="10918"/>
                  </a:lnTo>
                  <a:lnTo>
                    <a:pt x="16203" y="10811"/>
                  </a:lnTo>
                  <a:lnTo>
                    <a:pt x="17066" y="10730"/>
                  </a:lnTo>
                  <a:lnTo>
                    <a:pt x="17928" y="10676"/>
                  </a:lnTo>
                  <a:lnTo>
                    <a:pt x="18791" y="10649"/>
                  </a:lnTo>
                  <a:lnTo>
                    <a:pt x="19654" y="10649"/>
                  </a:lnTo>
                  <a:lnTo>
                    <a:pt x="20489" y="10676"/>
                  </a:lnTo>
                  <a:lnTo>
                    <a:pt x="21325" y="10757"/>
                  </a:lnTo>
                  <a:lnTo>
                    <a:pt x="22134" y="10865"/>
                  </a:lnTo>
                  <a:lnTo>
                    <a:pt x="22943" y="10999"/>
                  </a:lnTo>
                  <a:lnTo>
                    <a:pt x="23724" y="11161"/>
                  </a:lnTo>
                  <a:lnTo>
                    <a:pt x="24506" y="11404"/>
                  </a:lnTo>
                  <a:lnTo>
                    <a:pt x="25234" y="11673"/>
                  </a:lnTo>
                  <a:lnTo>
                    <a:pt x="25962" y="11970"/>
                  </a:lnTo>
                  <a:lnTo>
                    <a:pt x="26663" y="12320"/>
                  </a:lnTo>
                  <a:lnTo>
                    <a:pt x="27310" y="12752"/>
                  </a:lnTo>
                  <a:lnTo>
                    <a:pt x="27930" y="13210"/>
                  </a:lnTo>
                  <a:lnTo>
                    <a:pt x="28253" y="13453"/>
                  </a:lnTo>
                  <a:lnTo>
                    <a:pt x="28523" y="13722"/>
                  </a:lnTo>
                  <a:lnTo>
                    <a:pt x="28820" y="14019"/>
                  </a:lnTo>
                  <a:lnTo>
                    <a:pt x="29089" y="14315"/>
                  </a:lnTo>
                  <a:lnTo>
                    <a:pt x="29359" y="14612"/>
                  </a:lnTo>
                  <a:lnTo>
                    <a:pt x="29601" y="14935"/>
                  </a:lnTo>
                  <a:lnTo>
                    <a:pt x="29871" y="15286"/>
                  </a:lnTo>
                  <a:lnTo>
                    <a:pt x="30087" y="15636"/>
                  </a:lnTo>
                  <a:lnTo>
                    <a:pt x="30329" y="16014"/>
                  </a:lnTo>
                  <a:lnTo>
                    <a:pt x="30518" y="16418"/>
                  </a:lnTo>
                  <a:lnTo>
                    <a:pt x="30734" y="16822"/>
                  </a:lnTo>
                  <a:lnTo>
                    <a:pt x="30922" y="17227"/>
                  </a:lnTo>
                  <a:lnTo>
                    <a:pt x="31084" y="17631"/>
                  </a:lnTo>
                  <a:lnTo>
                    <a:pt x="31219" y="18009"/>
                  </a:lnTo>
                  <a:lnTo>
                    <a:pt x="31354" y="18575"/>
                  </a:lnTo>
                  <a:lnTo>
                    <a:pt x="31462" y="19087"/>
                  </a:lnTo>
                  <a:lnTo>
                    <a:pt x="31515" y="19599"/>
                  </a:lnTo>
                  <a:lnTo>
                    <a:pt x="31515" y="20057"/>
                  </a:lnTo>
                  <a:lnTo>
                    <a:pt x="31462" y="20516"/>
                  </a:lnTo>
                  <a:lnTo>
                    <a:pt x="31381" y="20920"/>
                  </a:lnTo>
                  <a:lnTo>
                    <a:pt x="31246" y="21325"/>
                  </a:lnTo>
                  <a:lnTo>
                    <a:pt x="31057" y="21702"/>
                  </a:lnTo>
                  <a:lnTo>
                    <a:pt x="30842" y="22025"/>
                  </a:lnTo>
                  <a:lnTo>
                    <a:pt x="30599" y="22349"/>
                  </a:lnTo>
                  <a:lnTo>
                    <a:pt x="30302" y="22672"/>
                  </a:lnTo>
                  <a:lnTo>
                    <a:pt x="29979" y="22942"/>
                  </a:lnTo>
                  <a:lnTo>
                    <a:pt x="29628" y="23212"/>
                  </a:lnTo>
                  <a:lnTo>
                    <a:pt x="29278" y="23454"/>
                  </a:lnTo>
                  <a:lnTo>
                    <a:pt x="28874" y="23670"/>
                  </a:lnTo>
                  <a:lnTo>
                    <a:pt x="28469" y="23886"/>
                  </a:lnTo>
                  <a:lnTo>
                    <a:pt x="27984" y="24101"/>
                  </a:lnTo>
                  <a:lnTo>
                    <a:pt x="27472" y="24290"/>
                  </a:lnTo>
                  <a:lnTo>
                    <a:pt x="26959" y="24479"/>
                  </a:lnTo>
                  <a:lnTo>
                    <a:pt x="26420" y="24640"/>
                  </a:lnTo>
                  <a:lnTo>
                    <a:pt x="25315" y="24937"/>
                  </a:lnTo>
                  <a:lnTo>
                    <a:pt x="24210" y="25207"/>
                  </a:lnTo>
                  <a:lnTo>
                    <a:pt x="22242" y="25611"/>
                  </a:lnTo>
                  <a:lnTo>
                    <a:pt x="20274" y="25961"/>
                  </a:lnTo>
                  <a:lnTo>
                    <a:pt x="18279" y="26258"/>
                  </a:lnTo>
                  <a:lnTo>
                    <a:pt x="16311" y="26501"/>
                  </a:lnTo>
                  <a:lnTo>
                    <a:pt x="14316" y="26716"/>
                  </a:lnTo>
                  <a:lnTo>
                    <a:pt x="12321" y="26878"/>
                  </a:lnTo>
                  <a:lnTo>
                    <a:pt x="10299" y="27013"/>
                  </a:lnTo>
                  <a:lnTo>
                    <a:pt x="8304" y="27094"/>
                  </a:lnTo>
                  <a:lnTo>
                    <a:pt x="7981" y="27121"/>
                  </a:lnTo>
                  <a:lnTo>
                    <a:pt x="7657" y="27175"/>
                  </a:lnTo>
                  <a:lnTo>
                    <a:pt x="7361" y="27282"/>
                  </a:lnTo>
                  <a:lnTo>
                    <a:pt x="7064" y="27417"/>
                  </a:lnTo>
                  <a:lnTo>
                    <a:pt x="6794" y="27579"/>
                  </a:lnTo>
                  <a:lnTo>
                    <a:pt x="6525" y="27768"/>
                  </a:lnTo>
                  <a:lnTo>
                    <a:pt x="6282" y="27983"/>
                  </a:lnTo>
                  <a:lnTo>
                    <a:pt x="6067" y="28226"/>
                  </a:lnTo>
                  <a:lnTo>
                    <a:pt x="5878" y="28469"/>
                  </a:lnTo>
                  <a:lnTo>
                    <a:pt x="5716" y="28765"/>
                  </a:lnTo>
                  <a:lnTo>
                    <a:pt x="5608" y="29035"/>
                  </a:lnTo>
                  <a:lnTo>
                    <a:pt x="5500" y="29358"/>
                  </a:lnTo>
                  <a:lnTo>
                    <a:pt x="5473" y="29655"/>
                  </a:lnTo>
                  <a:lnTo>
                    <a:pt x="5447" y="29978"/>
                  </a:lnTo>
                  <a:lnTo>
                    <a:pt x="5500" y="30329"/>
                  </a:lnTo>
                  <a:lnTo>
                    <a:pt x="5581" y="30652"/>
                  </a:lnTo>
                  <a:lnTo>
                    <a:pt x="6821" y="34265"/>
                  </a:lnTo>
                  <a:lnTo>
                    <a:pt x="6983" y="34696"/>
                  </a:lnTo>
                  <a:lnTo>
                    <a:pt x="7145" y="35100"/>
                  </a:lnTo>
                  <a:lnTo>
                    <a:pt x="7388" y="35505"/>
                  </a:lnTo>
                  <a:lnTo>
                    <a:pt x="7657" y="35882"/>
                  </a:lnTo>
                  <a:lnTo>
                    <a:pt x="7819" y="36044"/>
                  </a:lnTo>
                  <a:lnTo>
                    <a:pt x="8008" y="36206"/>
                  </a:lnTo>
                  <a:lnTo>
                    <a:pt x="8169" y="36341"/>
                  </a:lnTo>
                  <a:lnTo>
                    <a:pt x="8385" y="36448"/>
                  </a:lnTo>
                  <a:lnTo>
                    <a:pt x="8574" y="36556"/>
                  </a:lnTo>
                  <a:lnTo>
                    <a:pt x="8789" y="36664"/>
                  </a:lnTo>
                  <a:lnTo>
                    <a:pt x="9005" y="36718"/>
                  </a:lnTo>
                  <a:lnTo>
                    <a:pt x="9221" y="36772"/>
                  </a:lnTo>
                  <a:lnTo>
                    <a:pt x="9463" y="36799"/>
                  </a:lnTo>
                  <a:lnTo>
                    <a:pt x="9679" y="36772"/>
                  </a:lnTo>
                  <a:lnTo>
                    <a:pt x="10811" y="36664"/>
                  </a:lnTo>
                  <a:lnTo>
                    <a:pt x="11000" y="36745"/>
                  </a:lnTo>
                  <a:lnTo>
                    <a:pt x="11216" y="36799"/>
                  </a:lnTo>
                  <a:lnTo>
                    <a:pt x="11431" y="36853"/>
                  </a:lnTo>
                  <a:lnTo>
                    <a:pt x="11647" y="36880"/>
                  </a:lnTo>
                  <a:lnTo>
                    <a:pt x="12132" y="36880"/>
                  </a:lnTo>
                  <a:lnTo>
                    <a:pt x="12402" y="36826"/>
                  </a:lnTo>
                  <a:lnTo>
                    <a:pt x="12671" y="36772"/>
                  </a:lnTo>
                  <a:lnTo>
                    <a:pt x="13642" y="36502"/>
                  </a:lnTo>
                  <a:lnTo>
                    <a:pt x="14666" y="36260"/>
                  </a:lnTo>
                  <a:lnTo>
                    <a:pt x="17605" y="35882"/>
                  </a:lnTo>
                  <a:lnTo>
                    <a:pt x="20516" y="35478"/>
                  </a:lnTo>
                  <a:lnTo>
                    <a:pt x="21487" y="35505"/>
                  </a:lnTo>
                  <a:lnTo>
                    <a:pt x="22457" y="35613"/>
                  </a:lnTo>
                  <a:lnTo>
                    <a:pt x="22943" y="35667"/>
                  </a:lnTo>
                  <a:lnTo>
                    <a:pt x="23401" y="35747"/>
                  </a:lnTo>
                  <a:lnTo>
                    <a:pt x="23859" y="35855"/>
                  </a:lnTo>
                  <a:lnTo>
                    <a:pt x="24318" y="35963"/>
                  </a:lnTo>
                  <a:lnTo>
                    <a:pt x="24965" y="36179"/>
                  </a:lnTo>
                  <a:lnTo>
                    <a:pt x="25612" y="36421"/>
                  </a:lnTo>
                  <a:lnTo>
                    <a:pt x="26205" y="36691"/>
                  </a:lnTo>
                  <a:lnTo>
                    <a:pt x="26798" y="37041"/>
                  </a:lnTo>
                  <a:lnTo>
                    <a:pt x="27364" y="37419"/>
                  </a:lnTo>
                  <a:lnTo>
                    <a:pt x="27903" y="37850"/>
                  </a:lnTo>
                  <a:lnTo>
                    <a:pt x="28415" y="38309"/>
                  </a:lnTo>
                  <a:lnTo>
                    <a:pt x="28927" y="38848"/>
                  </a:lnTo>
                  <a:lnTo>
                    <a:pt x="29224" y="39225"/>
                  </a:lnTo>
                  <a:lnTo>
                    <a:pt x="29494" y="39656"/>
                  </a:lnTo>
                  <a:lnTo>
                    <a:pt x="29736" y="40088"/>
                  </a:lnTo>
                  <a:lnTo>
                    <a:pt x="29952" y="40546"/>
                  </a:lnTo>
                  <a:lnTo>
                    <a:pt x="30141" y="41004"/>
                  </a:lnTo>
                  <a:lnTo>
                    <a:pt x="30302" y="41517"/>
                  </a:lnTo>
                  <a:lnTo>
                    <a:pt x="30437" y="42029"/>
                  </a:lnTo>
                  <a:lnTo>
                    <a:pt x="30545" y="42541"/>
                  </a:lnTo>
                  <a:lnTo>
                    <a:pt x="30626" y="43053"/>
                  </a:lnTo>
                  <a:lnTo>
                    <a:pt x="30680" y="43592"/>
                  </a:lnTo>
                  <a:lnTo>
                    <a:pt x="30680" y="44132"/>
                  </a:lnTo>
                  <a:lnTo>
                    <a:pt x="30680" y="44644"/>
                  </a:lnTo>
                  <a:lnTo>
                    <a:pt x="30626" y="45183"/>
                  </a:lnTo>
                  <a:lnTo>
                    <a:pt x="30572" y="45695"/>
                  </a:lnTo>
                  <a:lnTo>
                    <a:pt x="30464" y="46207"/>
                  </a:lnTo>
                  <a:lnTo>
                    <a:pt x="30329" y="46720"/>
                  </a:lnTo>
                  <a:lnTo>
                    <a:pt x="30221" y="47070"/>
                  </a:lnTo>
                  <a:lnTo>
                    <a:pt x="30087" y="47394"/>
                  </a:lnTo>
                  <a:lnTo>
                    <a:pt x="29736" y="47771"/>
                  </a:lnTo>
                  <a:lnTo>
                    <a:pt x="29386" y="48148"/>
                  </a:lnTo>
                  <a:lnTo>
                    <a:pt x="28981" y="48526"/>
                  </a:lnTo>
                  <a:lnTo>
                    <a:pt x="28577" y="48849"/>
                  </a:lnTo>
                  <a:lnTo>
                    <a:pt x="28173" y="49173"/>
                  </a:lnTo>
                  <a:lnTo>
                    <a:pt x="27741" y="49469"/>
                  </a:lnTo>
                  <a:lnTo>
                    <a:pt x="27283" y="49739"/>
                  </a:lnTo>
                  <a:lnTo>
                    <a:pt x="26825" y="50009"/>
                  </a:lnTo>
                  <a:lnTo>
                    <a:pt x="26744" y="50036"/>
                  </a:lnTo>
                  <a:lnTo>
                    <a:pt x="26151" y="50332"/>
                  </a:lnTo>
                  <a:lnTo>
                    <a:pt x="25558" y="50575"/>
                  </a:lnTo>
                  <a:lnTo>
                    <a:pt x="24991" y="50790"/>
                  </a:lnTo>
                  <a:lnTo>
                    <a:pt x="24371" y="50979"/>
                  </a:lnTo>
                  <a:lnTo>
                    <a:pt x="23778" y="51141"/>
                  </a:lnTo>
                  <a:lnTo>
                    <a:pt x="23185" y="51276"/>
                  </a:lnTo>
                  <a:lnTo>
                    <a:pt x="22565" y="51357"/>
                  </a:lnTo>
                  <a:lnTo>
                    <a:pt x="21972" y="51437"/>
                  </a:lnTo>
                  <a:lnTo>
                    <a:pt x="21352" y="51491"/>
                  </a:lnTo>
                  <a:lnTo>
                    <a:pt x="20732" y="51518"/>
                  </a:lnTo>
                  <a:lnTo>
                    <a:pt x="20139" y="51491"/>
                  </a:lnTo>
                  <a:lnTo>
                    <a:pt x="19519" y="51464"/>
                  </a:lnTo>
                  <a:lnTo>
                    <a:pt x="18926" y="51410"/>
                  </a:lnTo>
                  <a:lnTo>
                    <a:pt x="18306" y="51330"/>
                  </a:lnTo>
                  <a:lnTo>
                    <a:pt x="17713" y="51222"/>
                  </a:lnTo>
                  <a:lnTo>
                    <a:pt x="17120" y="51087"/>
                  </a:lnTo>
                  <a:lnTo>
                    <a:pt x="16526" y="50925"/>
                  </a:lnTo>
                  <a:lnTo>
                    <a:pt x="15933" y="50737"/>
                  </a:lnTo>
                  <a:lnTo>
                    <a:pt x="15367" y="50548"/>
                  </a:lnTo>
                  <a:lnTo>
                    <a:pt x="14774" y="50332"/>
                  </a:lnTo>
                  <a:lnTo>
                    <a:pt x="14208" y="50089"/>
                  </a:lnTo>
                  <a:lnTo>
                    <a:pt x="13669" y="49820"/>
                  </a:lnTo>
                  <a:lnTo>
                    <a:pt x="13103" y="49523"/>
                  </a:lnTo>
                  <a:lnTo>
                    <a:pt x="12591" y="49227"/>
                  </a:lnTo>
                  <a:lnTo>
                    <a:pt x="12051" y="48903"/>
                  </a:lnTo>
                  <a:lnTo>
                    <a:pt x="11539" y="48553"/>
                  </a:lnTo>
                  <a:lnTo>
                    <a:pt x="11027" y="48175"/>
                  </a:lnTo>
                  <a:lnTo>
                    <a:pt x="10542" y="47798"/>
                  </a:lnTo>
                  <a:lnTo>
                    <a:pt x="10083" y="47394"/>
                  </a:lnTo>
                  <a:lnTo>
                    <a:pt x="9625" y="46989"/>
                  </a:lnTo>
                  <a:lnTo>
                    <a:pt x="9167" y="46558"/>
                  </a:lnTo>
                  <a:lnTo>
                    <a:pt x="8735" y="46100"/>
                  </a:lnTo>
                  <a:lnTo>
                    <a:pt x="8439" y="45830"/>
                  </a:lnTo>
                  <a:lnTo>
                    <a:pt x="8223" y="45614"/>
                  </a:lnTo>
                  <a:lnTo>
                    <a:pt x="7954" y="45399"/>
                  </a:lnTo>
                  <a:lnTo>
                    <a:pt x="7684" y="45210"/>
                  </a:lnTo>
                  <a:lnTo>
                    <a:pt x="7388" y="45048"/>
                  </a:lnTo>
                  <a:lnTo>
                    <a:pt x="7091" y="44940"/>
                  </a:lnTo>
                  <a:lnTo>
                    <a:pt x="6794" y="44833"/>
                  </a:lnTo>
                  <a:lnTo>
                    <a:pt x="6498" y="44779"/>
                  </a:lnTo>
                  <a:lnTo>
                    <a:pt x="6174" y="44779"/>
                  </a:lnTo>
                  <a:lnTo>
                    <a:pt x="5878" y="44806"/>
                  </a:lnTo>
                  <a:lnTo>
                    <a:pt x="5581" y="44860"/>
                  </a:lnTo>
                  <a:lnTo>
                    <a:pt x="5285" y="44967"/>
                  </a:lnTo>
                  <a:lnTo>
                    <a:pt x="5015" y="45129"/>
                  </a:lnTo>
                  <a:lnTo>
                    <a:pt x="4746" y="45318"/>
                  </a:lnTo>
                  <a:lnTo>
                    <a:pt x="4530" y="45587"/>
                  </a:lnTo>
                  <a:lnTo>
                    <a:pt x="4314" y="45884"/>
                  </a:lnTo>
                  <a:lnTo>
                    <a:pt x="4126" y="46234"/>
                  </a:lnTo>
                  <a:lnTo>
                    <a:pt x="2131" y="50629"/>
                  </a:lnTo>
                  <a:lnTo>
                    <a:pt x="1996" y="50979"/>
                  </a:lnTo>
                  <a:lnTo>
                    <a:pt x="1915" y="51330"/>
                  </a:lnTo>
                  <a:lnTo>
                    <a:pt x="1861" y="51680"/>
                  </a:lnTo>
                  <a:lnTo>
                    <a:pt x="1861" y="52004"/>
                  </a:lnTo>
                  <a:lnTo>
                    <a:pt x="1888" y="52354"/>
                  </a:lnTo>
                  <a:lnTo>
                    <a:pt x="1969" y="52651"/>
                  </a:lnTo>
                  <a:lnTo>
                    <a:pt x="2050" y="52947"/>
                  </a:lnTo>
                  <a:lnTo>
                    <a:pt x="2185" y="53244"/>
                  </a:lnTo>
                  <a:lnTo>
                    <a:pt x="2238" y="53432"/>
                  </a:lnTo>
                  <a:lnTo>
                    <a:pt x="2292" y="53648"/>
                  </a:lnTo>
                  <a:lnTo>
                    <a:pt x="2346" y="53837"/>
                  </a:lnTo>
                  <a:lnTo>
                    <a:pt x="2454" y="54052"/>
                  </a:lnTo>
                  <a:lnTo>
                    <a:pt x="2562" y="54241"/>
                  </a:lnTo>
                  <a:lnTo>
                    <a:pt x="2697" y="54430"/>
                  </a:lnTo>
                  <a:lnTo>
                    <a:pt x="2832" y="54619"/>
                  </a:lnTo>
                  <a:lnTo>
                    <a:pt x="3020" y="54807"/>
                  </a:lnTo>
                  <a:lnTo>
                    <a:pt x="3613" y="55373"/>
                  </a:lnTo>
                  <a:lnTo>
                    <a:pt x="4233" y="55940"/>
                  </a:lnTo>
                  <a:lnTo>
                    <a:pt x="4853" y="56452"/>
                  </a:lnTo>
                  <a:lnTo>
                    <a:pt x="5500" y="56964"/>
                  </a:lnTo>
                  <a:lnTo>
                    <a:pt x="6147" y="57449"/>
                  </a:lnTo>
                  <a:lnTo>
                    <a:pt x="6821" y="57934"/>
                  </a:lnTo>
                  <a:lnTo>
                    <a:pt x="7522" y="58366"/>
                  </a:lnTo>
                  <a:lnTo>
                    <a:pt x="8223" y="58797"/>
                  </a:lnTo>
                  <a:lnTo>
                    <a:pt x="9086" y="59282"/>
                  </a:lnTo>
                  <a:lnTo>
                    <a:pt x="9949" y="59714"/>
                  </a:lnTo>
                  <a:lnTo>
                    <a:pt x="10838" y="60145"/>
                  </a:lnTo>
                  <a:lnTo>
                    <a:pt x="11755" y="60523"/>
                  </a:lnTo>
                  <a:lnTo>
                    <a:pt x="12510" y="60792"/>
                  </a:lnTo>
                  <a:lnTo>
                    <a:pt x="13265" y="61062"/>
                  </a:lnTo>
                  <a:lnTo>
                    <a:pt x="14046" y="61277"/>
                  </a:lnTo>
                  <a:lnTo>
                    <a:pt x="14828" y="61493"/>
                  </a:lnTo>
                  <a:lnTo>
                    <a:pt x="15610" y="61682"/>
                  </a:lnTo>
                  <a:lnTo>
                    <a:pt x="16419" y="61843"/>
                  </a:lnTo>
                  <a:lnTo>
                    <a:pt x="17227" y="61978"/>
                  </a:lnTo>
                  <a:lnTo>
                    <a:pt x="18036" y="62086"/>
                  </a:lnTo>
                  <a:lnTo>
                    <a:pt x="18845" y="62167"/>
                  </a:lnTo>
                  <a:lnTo>
                    <a:pt x="19654" y="62194"/>
                  </a:lnTo>
                  <a:lnTo>
                    <a:pt x="20462" y="62221"/>
                  </a:lnTo>
                  <a:lnTo>
                    <a:pt x="21298" y="62221"/>
                  </a:lnTo>
                  <a:lnTo>
                    <a:pt x="22107" y="62194"/>
                  </a:lnTo>
                  <a:lnTo>
                    <a:pt x="22943" y="62140"/>
                  </a:lnTo>
                  <a:lnTo>
                    <a:pt x="23778" y="62059"/>
                  </a:lnTo>
                  <a:lnTo>
                    <a:pt x="24587" y="61924"/>
                  </a:lnTo>
                  <a:lnTo>
                    <a:pt x="24641" y="61924"/>
                  </a:lnTo>
                  <a:lnTo>
                    <a:pt x="25531" y="61763"/>
                  </a:lnTo>
                  <a:lnTo>
                    <a:pt x="26393" y="61574"/>
                  </a:lnTo>
                  <a:lnTo>
                    <a:pt x="27283" y="61358"/>
                  </a:lnTo>
                  <a:lnTo>
                    <a:pt x="28146" y="61089"/>
                  </a:lnTo>
                  <a:lnTo>
                    <a:pt x="29008" y="60792"/>
                  </a:lnTo>
                  <a:lnTo>
                    <a:pt x="29871" y="60469"/>
                  </a:lnTo>
                  <a:lnTo>
                    <a:pt x="30707" y="60118"/>
                  </a:lnTo>
                  <a:lnTo>
                    <a:pt x="31542" y="59741"/>
                  </a:lnTo>
                  <a:lnTo>
                    <a:pt x="32378" y="59309"/>
                  </a:lnTo>
                  <a:lnTo>
                    <a:pt x="33214" y="58851"/>
                  </a:lnTo>
                  <a:lnTo>
                    <a:pt x="34050" y="58366"/>
                  </a:lnTo>
                  <a:lnTo>
                    <a:pt x="34831" y="57827"/>
                  </a:lnTo>
                  <a:lnTo>
                    <a:pt x="35613" y="57287"/>
                  </a:lnTo>
                  <a:lnTo>
                    <a:pt x="36341" y="56694"/>
                  </a:lnTo>
                  <a:lnTo>
                    <a:pt x="37069" y="56074"/>
                  </a:lnTo>
                  <a:lnTo>
                    <a:pt x="37770" y="55427"/>
                  </a:lnTo>
                  <a:lnTo>
                    <a:pt x="38444" y="54780"/>
                  </a:lnTo>
                  <a:lnTo>
                    <a:pt x="39064" y="54079"/>
                  </a:lnTo>
                  <a:lnTo>
                    <a:pt x="39684" y="53351"/>
                  </a:lnTo>
                  <a:lnTo>
                    <a:pt x="40250" y="52597"/>
                  </a:lnTo>
                  <a:lnTo>
                    <a:pt x="40762" y="51815"/>
                  </a:lnTo>
                  <a:lnTo>
                    <a:pt x="41274" y="51006"/>
                  </a:lnTo>
                  <a:lnTo>
                    <a:pt x="41733" y="50170"/>
                  </a:lnTo>
                  <a:lnTo>
                    <a:pt x="42137" y="49335"/>
                  </a:lnTo>
                  <a:lnTo>
                    <a:pt x="42488" y="48499"/>
                  </a:lnTo>
                  <a:lnTo>
                    <a:pt x="42703" y="47906"/>
                  </a:lnTo>
                  <a:lnTo>
                    <a:pt x="42892" y="47313"/>
                  </a:lnTo>
                  <a:lnTo>
                    <a:pt x="43054" y="46693"/>
                  </a:lnTo>
                  <a:lnTo>
                    <a:pt x="43189" y="46100"/>
                  </a:lnTo>
                  <a:lnTo>
                    <a:pt x="43296" y="45507"/>
                  </a:lnTo>
                  <a:lnTo>
                    <a:pt x="43404" y="44886"/>
                  </a:lnTo>
                  <a:lnTo>
                    <a:pt x="43485" y="44293"/>
                  </a:lnTo>
                  <a:lnTo>
                    <a:pt x="43512" y="43673"/>
                  </a:lnTo>
                  <a:lnTo>
                    <a:pt x="43566" y="42865"/>
                  </a:lnTo>
                  <a:lnTo>
                    <a:pt x="43539" y="42083"/>
                  </a:lnTo>
                  <a:lnTo>
                    <a:pt x="43485" y="41274"/>
                  </a:lnTo>
                  <a:lnTo>
                    <a:pt x="43404" y="40492"/>
                  </a:lnTo>
                  <a:lnTo>
                    <a:pt x="43269" y="39737"/>
                  </a:lnTo>
                  <a:lnTo>
                    <a:pt x="43108" y="38956"/>
                  </a:lnTo>
                  <a:lnTo>
                    <a:pt x="42892" y="38201"/>
                  </a:lnTo>
                  <a:lnTo>
                    <a:pt x="42622" y="37473"/>
                  </a:lnTo>
                  <a:lnTo>
                    <a:pt x="42434" y="37015"/>
                  </a:lnTo>
                  <a:lnTo>
                    <a:pt x="42245" y="36556"/>
                  </a:lnTo>
                  <a:lnTo>
                    <a:pt x="42029" y="36125"/>
                  </a:lnTo>
                  <a:lnTo>
                    <a:pt x="41787" y="35667"/>
                  </a:lnTo>
                  <a:lnTo>
                    <a:pt x="41544" y="35262"/>
                  </a:lnTo>
                  <a:lnTo>
                    <a:pt x="41274" y="34831"/>
                  </a:lnTo>
                  <a:lnTo>
                    <a:pt x="41005" y="34426"/>
                  </a:lnTo>
                  <a:lnTo>
                    <a:pt x="40708" y="34022"/>
                  </a:lnTo>
                  <a:lnTo>
                    <a:pt x="40385" y="33618"/>
                  </a:lnTo>
                  <a:lnTo>
                    <a:pt x="40061" y="33240"/>
                  </a:lnTo>
                  <a:lnTo>
                    <a:pt x="39711" y="32863"/>
                  </a:lnTo>
                  <a:lnTo>
                    <a:pt x="39360" y="32512"/>
                  </a:lnTo>
                  <a:lnTo>
                    <a:pt x="38983" y="32162"/>
                  </a:lnTo>
                  <a:lnTo>
                    <a:pt x="38606" y="31838"/>
                  </a:lnTo>
                  <a:lnTo>
                    <a:pt x="38174" y="31515"/>
                  </a:lnTo>
                  <a:lnTo>
                    <a:pt x="37770" y="31218"/>
                  </a:lnTo>
                  <a:lnTo>
                    <a:pt x="38147" y="30949"/>
                  </a:lnTo>
                  <a:lnTo>
                    <a:pt x="38552" y="30706"/>
                  </a:lnTo>
                  <a:lnTo>
                    <a:pt x="39145" y="30302"/>
                  </a:lnTo>
                  <a:lnTo>
                    <a:pt x="39684" y="29870"/>
                  </a:lnTo>
                  <a:lnTo>
                    <a:pt x="40223" y="29412"/>
                  </a:lnTo>
                  <a:lnTo>
                    <a:pt x="40708" y="28927"/>
                  </a:lnTo>
                  <a:lnTo>
                    <a:pt x="41194" y="28442"/>
                  </a:lnTo>
                  <a:lnTo>
                    <a:pt x="41625" y="27902"/>
                  </a:lnTo>
                  <a:lnTo>
                    <a:pt x="42002" y="27363"/>
                  </a:lnTo>
                  <a:lnTo>
                    <a:pt x="42380" y="26824"/>
                  </a:lnTo>
                  <a:lnTo>
                    <a:pt x="42703" y="26231"/>
                  </a:lnTo>
                  <a:lnTo>
                    <a:pt x="43027" y="25638"/>
                  </a:lnTo>
                  <a:lnTo>
                    <a:pt x="43269" y="25045"/>
                  </a:lnTo>
                  <a:lnTo>
                    <a:pt x="43512" y="24398"/>
                  </a:lnTo>
                  <a:lnTo>
                    <a:pt x="43701" y="23751"/>
                  </a:lnTo>
                  <a:lnTo>
                    <a:pt x="43863" y="23104"/>
                  </a:lnTo>
                  <a:lnTo>
                    <a:pt x="43997" y="22403"/>
                  </a:lnTo>
                  <a:lnTo>
                    <a:pt x="44105" y="21702"/>
                  </a:lnTo>
                  <a:lnTo>
                    <a:pt x="44159" y="21136"/>
                  </a:lnTo>
                  <a:lnTo>
                    <a:pt x="44186" y="20543"/>
                  </a:lnTo>
                  <a:lnTo>
                    <a:pt x="44186" y="19923"/>
                  </a:lnTo>
                  <a:lnTo>
                    <a:pt x="44159" y="19303"/>
                  </a:lnTo>
                  <a:lnTo>
                    <a:pt x="44105" y="18683"/>
                  </a:lnTo>
                  <a:lnTo>
                    <a:pt x="44024" y="18036"/>
                  </a:lnTo>
                  <a:lnTo>
                    <a:pt x="43916" y="17389"/>
                  </a:lnTo>
                  <a:lnTo>
                    <a:pt x="43809" y="16742"/>
                  </a:lnTo>
                  <a:lnTo>
                    <a:pt x="43620" y="15879"/>
                  </a:lnTo>
                  <a:lnTo>
                    <a:pt x="43377" y="15043"/>
                  </a:lnTo>
                  <a:lnTo>
                    <a:pt x="43189" y="14369"/>
                  </a:lnTo>
                  <a:lnTo>
                    <a:pt x="42973" y="13695"/>
                  </a:lnTo>
                  <a:lnTo>
                    <a:pt x="42730" y="13048"/>
                  </a:lnTo>
                  <a:lnTo>
                    <a:pt x="42461" y="12401"/>
                  </a:lnTo>
                  <a:lnTo>
                    <a:pt x="42191" y="11754"/>
                  </a:lnTo>
                  <a:lnTo>
                    <a:pt x="41895" y="11134"/>
                  </a:lnTo>
                  <a:lnTo>
                    <a:pt x="41571" y="10514"/>
                  </a:lnTo>
                  <a:lnTo>
                    <a:pt x="41248" y="9921"/>
                  </a:lnTo>
                  <a:lnTo>
                    <a:pt x="40897" y="9328"/>
                  </a:lnTo>
                  <a:lnTo>
                    <a:pt x="40520" y="8762"/>
                  </a:lnTo>
                  <a:lnTo>
                    <a:pt x="40142" y="8196"/>
                  </a:lnTo>
                  <a:lnTo>
                    <a:pt x="39711" y="7656"/>
                  </a:lnTo>
                  <a:lnTo>
                    <a:pt x="39307" y="7117"/>
                  </a:lnTo>
                  <a:lnTo>
                    <a:pt x="38848" y="6605"/>
                  </a:lnTo>
                  <a:lnTo>
                    <a:pt x="38390" y="6093"/>
                  </a:lnTo>
                  <a:lnTo>
                    <a:pt x="37932" y="5608"/>
                  </a:lnTo>
                  <a:lnTo>
                    <a:pt x="37419" y="5149"/>
                  </a:lnTo>
                  <a:lnTo>
                    <a:pt x="36907" y="4691"/>
                  </a:lnTo>
                  <a:lnTo>
                    <a:pt x="36368" y="4287"/>
                  </a:lnTo>
                  <a:lnTo>
                    <a:pt x="35829" y="3855"/>
                  </a:lnTo>
                  <a:lnTo>
                    <a:pt x="35263" y="3478"/>
                  </a:lnTo>
                  <a:lnTo>
                    <a:pt x="34670" y="3100"/>
                  </a:lnTo>
                  <a:lnTo>
                    <a:pt x="34077" y="2750"/>
                  </a:lnTo>
                  <a:lnTo>
                    <a:pt x="33456" y="2427"/>
                  </a:lnTo>
                  <a:lnTo>
                    <a:pt x="32756" y="2076"/>
                  </a:lnTo>
                  <a:lnTo>
                    <a:pt x="32055" y="1779"/>
                  </a:lnTo>
                  <a:lnTo>
                    <a:pt x="31327" y="1510"/>
                  </a:lnTo>
                  <a:lnTo>
                    <a:pt x="30572" y="1240"/>
                  </a:lnTo>
                  <a:lnTo>
                    <a:pt x="29682" y="998"/>
                  </a:lnTo>
                  <a:lnTo>
                    <a:pt x="28766" y="755"/>
                  </a:lnTo>
                  <a:lnTo>
                    <a:pt x="27876" y="566"/>
                  </a:lnTo>
                  <a:lnTo>
                    <a:pt x="26959" y="405"/>
                  </a:lnTo>
                  <a:lnTo>
                    <a:pt x="26043" y="270"/>
                  </a:lnTo>
                  <a:lnTo>
                    <a:pt x="25126" y="162"/>
                  </a:lnTo>
                  <a:lnTo>
                    <a:pt x="24183" y="81"/>
                  </a:lnTo>
                  <a:lnTo>
                    <a:pt x="23266" y="27"/>
                  </a:lnTo>
                  <a:lnTo>
                    <a:pt x="223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32"/>
            <p:cNvSpPr/>
            <p:nvPr/>
          </p:nvSpPr>
          <p:spPr>
            <a:xfrm>
              <a:off x="3145775" y="453775"/>
              <a:ext cx="898425" cy="293200"/>
            </a:xfrm>
            <a:custGeom>
              <a:avLst/>
              <a:gdLst/>
              <a:ahLst/>
              <a:cxnLst/>
              <a:rect l="l" t="t" r="r" b="b"/>
              <a:pathLst>
                <a:path w="35937" h="11728" extrusionOk="0">
                  <a:moveTo>
                    <a:pt x="16769" y="1"/>
                  </a:moveTo>
                  <a:lnTo>
                    <a:pt x="15933" y="82"/>
                  </a:lnTo>
                  <a:lnTo>
                    <a:pt x="15125" y="216"/>
                  </a:lnTo>
                  <a:lnTo>
                    <a:pt x="14343" y="405"/>
                  </a:lnTo>
                  <a:lnTo>
                    <a:pt x="13588" y="648"/>
                  </a:lnTo>
                  <a:lnTo>
                    <a:pt x="12833" y="917"/>
                  </a:lnTo>
                  <a:lnTo>
                    <a:pt x="12132" y="1241"/>
                  </a:lnTo>
                  <a:lnTo>
                    <a:pt x="11431" y="1591"/>
                  </a:lnTo>
                  <a:lnTo>
                    <a:pt x="10730" y="1996"/>
                  </a:lnTo>
                  <a:lnTo>
                    <a:pt x="10083" y="2427"/>
                  </a:lnTo>
                  <a:lnTo>
                    <a:pt x="9436" y="2858"/>
                  </a:lnTo>
                  <a:lnTo>
                    <a:pt x="8789" y="3344"/>
                  </a:lnTo>
                  <a:lnTo>
                    <a:pt x="8142" y="3829"/>
                  </a:lnTo>
                  <a:lnTo>
                    <a:pt x="6902" y="4880"/>
                  </a:lnTo>
                  <a:lnTo>
                    <a:pt x="5689" y="5959"/>
                  </a:lnTo>
                  <a:lnTo>
                    <a:pt x="4395" y="7091"/>
                  </a:lnTo>
                  <a:lnTo>
                    <a:pt x="3721" y="7684"/>
                  </a:lnTo>
                  <a:lnTo>
                    <a:pt x="3020" y="8223"/>
                  </a:lnTo>
                  <a:lnTo>
                    <a:pt x="2319" y="8762"/>
                  </a:lnTo>
                  <a:lnTo>
                    <a:pt x="1564" y="9248"/>
                  </a:lnTo>
                  <a:lnTo>
                    <a:pt x="1187" y="9463"/>
                  </a:lnTo>
                  <a:lnTo>
                    <a:pt x="810" y="9679"/>
                  </a:lnTo>
                  <a:lnTo>
                    <a:pt x="405" y="9868"/>
                  </a:lnTo>
                  <a:lnTo>
                    <a:pt x="1" y="10029"/>
                  </a:lnTo>
                  <a:lnTo>
                    <a:pt x="163" y="10353"/>
                  </a:lnTo>
                  <a:lnTo>
                    <a:pt x="270" y="10542"/>
                  </a:lnTo>
                  <a:lnTo>
                    <a:pt x="378" y="10730"/>
                  </a:lnTo>
                  <a:lnTo>
                    <a:pt x="540" y="10919"/>
                  </a:lnTo>
                  <a:lnTo>
                    <a:pt x="702" y="11054"/>
                  </a:lnTo>
                  <a:lnTo>
                    <a:pt x="890" y="11216"/>
                  </a:lnTo>
                  <a:lnTo>
                    <a:pt x="1079" y="11323"/>
                  </a:lnTo>
                  <a:lnTo>
                    <a:pt x="1295" y="11431"/>
                  </a:lnTo>
                  <a:lnTo>
                    <a:pt x="1510" y="11539"/>
                  </a:lnTo>
                  <a:lnTo>
                    <a:pt x="1753" y="11620"/>
                  </a:lnTo>
                  <a:lnTo>
                    <a:pt x="1996" y="11674"/>
                  </a:lnTo>
                  <a:lnTo>
                    <a:pt x="2211" y="11701"/>
                  </a:lnTo>
                  <a:lnTo>
                    <a:pt x="2454" y="11728"/>
                  </a:lnTo>
                  <a:lnTo>
                    <a:pt x="2912" y="11728"/>
                  </a:lnTo>
                  <a:lnTo>
                    <a:pt x="3128" y="11701"/>
                  </a:lnTo>
                  <a:lnTo>
                    <a:pt x="3344" y="11647"/>
                  </a:lnTo>
                  <a:lnTo>
                    <a:pt x="5123" y="11108"/>
                  </a:lnTo>
                  <a:lnTo>
                    <a:pt x="5150" y="11108"/>
                  </a:lnTo>
                  <a:lnTo>
                    <a:pt x="5959" y="10623"/>
                  </a:lnTo>
                  <a:lnTo>
                    <a:pt x="6767" y="10083"/>
                  </a:lnTo>
                  <a:lnTo>
                    <a:pt x="8358" y="8978"/>
                  </a:lnTo>
                  <a:lnTo>
                    <a:pt x="9922" y="7900"/>
                  </a:lnTo>
                  <a:lnTo>
                    <a:pt x="10703" y="7361"/>
                  </a:lnTo>
                  <a:lnTo>
                    <a:pt x="11485" y="6848"/>
                  </a:lnTo>
                  <a:lnTo>
                    <a:pt x="12051" y="6525"/>
                  </a:lnTo>
                  <a:lnTo>
                    <a:pt x="12617" y="6201"/>
                  </a:lnTo>
                  <a:lnTo>
                    <a:pt x="13157" y="5932"/>
                  </a:lnTo>
                  <a:lnTo>
                    <a:pt x="13696" y="5689"/>
                  </a:lnTo>
                  <a:lnTo>
                    <a:pt x="14235" y="5500"/>
                  </a:lnTo>
                  <a:lnTo>
                    <a:pt x="14774" y="5312"/>
                  </a:lnTo>
                  <a:lnTo>
                    <a:pt x="15313" y="5177"/>
                  </a:lnTo>
                  <a:lnTo>
                    <a:pt x="15879" y="5069"/>
                  </a:lnTo>
                  <a:lnTo>
                    <a:pt x="16419" y="4988"/>
                  </a:lnTo>
                  <a:lnTo>
                    <a:pt x="16985" y="4961"/>
                  </a:lnTo>
                  <a:lnTo>
                    <a:pt x="17551" y="4934"/>
                  </a:lnTo>
                  <a:lnTo>
                    <a:pt x="18117" y="4961"/>
                  </a:lnTo>
                  <a:lnTo>
                    <a:pt x="18710" y="5015"/>
                  </a:lnTo>
                  <a:lnTo>
                    <a:pt x="19330" y="5096"/>
                  </a:lnTo>
                  <a:lnTo>
                    <a:pt x="19950" y="5204"/>
                  </a:lnTo>
                  <a:lnTo>
                    <a:pt x="20597" y="5366"/>
                  </a:lnTo>
                  <a:lnTo>
                    <a:pt x="22592" y="5878"/>
                  </a:lnTo>
                  <a:lnTo>
                    <a:pt x="23590" y="6147"/>
                  </a:lnTo>
                  <a:lnTo>
                    <a:pt x="24614" y="6363"/>
                  </a:lnTo>
                  <a:lnTo>
                    <a:pt x="25611" y="6579"/>
                  </a:lnTo>
                  <a:lnTo>
                    <a:pt x="26124" y="6660"/>
                  </a:lnTo>
                  <a:lnTo>
                    <a:pt x="26609" y="6714"/>
                  </a:lnTo>
                  <a:lnTo>
                    <a:pt x="27121" y="6767"/>
                  </a:lnTo>
                  <a:lnTo>
                    <a:pt x="27633" y="6794"/>
                  </a:lnTo>
                  <a:lnTo>
                    <a:pt x="28173" y="6794"/>
                  </a:lnTo>
                  <a:lnTo>
                    <a:pt x="28685" y="6767"/>
                  </a:lnTo>
                  <a:lnTo>
                    <a:pt x="29143" y="6740"/>
                  </a:lnTo>
                  <a:lnTo>
                    <a:pt x="29628" y="6660"/>
                  </a:lnTo>
                  <a:lnTo>
                    <a:pt x="30087" y="6579"/>
                  </a:lnTo>
                  <a:lnTo>
                    <a:pt x="30545" y="6471"/>
                  </a:lnTo>
                  <a:lnTo>
                    <a:pt x="31003" y="6363"/>
                  </a:lnTo>
                  <a:lnTo>
                    <a:pt x="31461" y="6228"/>
                  </a:lnTo>
                  <a:lnTo>
                    <a:pt x="31920" y="6066"/>
                  </a:lnTo>
                  <a:lnTo>
                    <a:pt x="32378" y="5878"/>
                  </a:lnTo>
                  <a:lnTo>
                    <a:pt x="33295" y="5500"/>
                  </a:lnTo>
                  <a:lnTo>
                    <a:pt x="34184" y="5042"/>
                  </a:lnTo>
                  <a:lnTo>
                    <a:pt x="35047" y="4557"/>
                  </a:lnTo>
                  <a:lnTo>
                    <a:pt x="35937" y="4018"/>
                  </a:lnTo>
                  <a:lnTo>
                    <a:pt x="35424" y="3559"/>
                  </a:lnTo>
                  <a:lnTo>
                    <a:pt x="34912" y="3101"/>
                  </a:lnTo>
                  <a:lnTo>
                    <a:pt x="34373" y="2697"/>
                  </a:lnTo>
                  <a:lnTo>
                    <a:pt x="33834" y="2265"/>
                  </a:lnTo>
                  <a:lnTo>
                    <a:pt x="33268" y="1888"/>
                  </a:lnTo>
                  <a:lnTo>
                    <a:pt x="32675" y="1510"/>
                  </a:lnTo>
                  <a:lnTo>
                    <a:pt x="32082" y="1160"/>
                  </a:lnTo>
                  <a:lnTo>
                    <a:pt x="31461" y="837"/>
                  </a:lnTo>
                  <a:lnTo>
                    <a:pt x="31219" y="971"/>
                  </a:lnTo>
                  <a:lnTo>
                    <a:pt x="30788" y="1187"/>
                  </a:lnTo>
                  <a:lnTo>
                    <a:pt x="30356" y="1349"/>
                  </a:lnTo>
                  <a:lnTo>
                    <a:pt x="29898" y="1510"/>
                  </a:lnTo>
                  <a:lnTo>
                    <a:pt x="29467" y="1618"/>
                  </a:lnTo>
                  <a:lnTo>
                    <a:pt x="29035" y="1699"/>
                  </a:lnTo>
                  <a:lnTo>
                    <a:pt x="28577" y="1753"/>
                  </a:lnTo>
                  <a:lnTo>
                    <a:pt x="28146" y="1780"/>
                  </a:lnTo>
                  <a:lnTo>
                    <a:pt x="27687" y="1807"/>
                  </a:lnTo>
                  <a:lnTo>
                    <a:pt x="27256" y="1807"/>
                  </a:lnTo>
                  <a:lnTo>
                    <a:pt x="26798" y="1780"/>
                  </a:lnTo>
                  <a:lnTo>
                    <a:pt x="25908" y="1672"/>
                  </a:lnTo>
                  <a:lnTo>
                    <a:pt x="24991" y="1510"/>
                  </a:lnTo>
                  <a:lnTo>
                    <a:pt x="24075" y="1295"/>
                  </a:lnTo>
                  <a:lnTo>
                    <a:pt x="22242" y="837"/>
                  </a:lnTo>
                  <a:lnTo>
                    <a:pt x="21325" y="594"/>
                  </a:lnTo>
                  <a:lnTo>
                    <a:pt x="20408" y="378"/>
                  </a:lnTo>
                  <a:lnTo>
                    <a:pt x="19492" y="216"/>
                  </a:lnTo>
                  <a:lnTo>
                    <a:pt x="18575" y="82"/>
                  </a:lnTo>
                  <a:lnTo>
                    <a:pt x="18117" y="28"/>
                  </a:lnTo>
                  <a:lnTo>
                    <a:pt x="176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32"/>
            <p:cNvSpPr/>
            <p:nvPr/>
          </p:nvSpPr>
          <p:spPr>
            <a:xfrm>
              <a:off x="3807625" y="767850"/>
              <a:ext cx="392925" cy="243325"/>
            </a:xfrm>
            <a:custGeom>
              <a:avLst/>
              <a:gdLst/>
              <a:ahLst/>
              <a:cxnLst/>
              <a:rect l="l" t="t" r="r" b="b"/>
              <a:pathLst>
                <a:path w="15717" h="9733" extrusionOk="0">
                  <a:moveTo>
                    <a:pt x="11107" y="1"/>
                  </a:moveTo>
                  <a:lnTo>
                    <a:pt x="10595" y="28"/>
                  </a:lnTo>
                  <a:lnTo>
                    <a:pt x="10110" y="108"/>
                  </a:lnTo>
                  <a:lnTo>
                    <a:pt x="9624" y="189"/>
                  </a:lnTo>
                  <a:lnTo>
                    <a:pt x="9166" y="324"/>
                  </a:lnTo>
                  <a:lnTo>
                    <a:pt x="8708" y="459"/>
                  </a:lnTo>
                  <a:lnTo>
                    <a:pt x="8249" y="621"/>
                  </a:lnTo>
                  <a:lnTo>
                    <a:pt x="7791" y="809"/>
                  </a:lnTo>
                  <a:lnTo>
                    <a:pt x="7333" y="1025"/>
                  </a:lnTo>
                  <a:lnTo>
                    <a:pt x="6470" y="1483"/>
                  </a:lnTo>
                  <a:lnTo>
                    <a:pt x="5634" y="1995"/>
                  </a:lnTo>
                  <a:lnTo>
                    <a:pt x="4799" y="2535"/>
                  </a:lnTo>
                  <a:lnTo>
                    <a:pt x="3990" y="3074"/>
                  </a:lnTo>
                  <a:lnTo>
                    <a:pt x="3370" y="3451"/>
                  </a:lnTo>
                  <a:lnTo>
                    <a:pt x="2750" y="3856"/>
                  </a:lnTo>
                  <a:lnTo>
                    <a:pt x="2885" y="4422"/>
                  </a:lnTo>
                  <a:lnTo>
                    <a:pt x="2993" y="4934"/>
                  </a:lnTo>
                  <a:lnTo>
                    <a:pt x="3046" y="5446"/>
                  </a:lnTo>
                  <a:lnTo>
                    <a:pt x="3046" y="5904"/>
                  </a:lnTo>
                  <a:lnTo>
                    <a:pt x="2993" y="6363"/>
                  </a:lnTo>
                  <a:lnTo>
                    <a:pt x="2912" y="6767"/>
                  </a:lnTo>
                  <a:lnTo>
                    <a:pt x="2777" y="7172"/>
                  </a:lnTo>
                  <a:lnTo>
                    <a:pt x="2588" y="7549"/>
                  </a:lnTo>
                  <a:lnTo>
                    <a:pt x="2373" y="7872"/>
                  </a:lnTo>
                  <a:lnTo>
                    <a:pt x="2130" y="8196"/>
                  </a:lnTo>
                  <a:lnTo>
                    <a:pt x="1833" y="8519"/>
                  </a:lnTo>
                  <a:lnTo>
                    <a:pt x="1510" y="8789"/>
                  </a:lnTo>
                  <a:lnTo>
                    <a:pt x="1159" y="9059"/>
                  </a:lnTo>
                  <a:lnTo>
                    <a:pt x="809" y="9301"/>
                  </a:lnTo>
                  <a:lnTo>
                    <a:pt x="405" y="9517"/>
                  </a:lnTo>
                  <a:lnTo>
                    <a:pt x="0" y="9733"/>
                  </a:lnTo>
                  <a:lnTo>
                    <a:pt x="0" y="9733"/>
                  </a:lnTo>
                  <a:lnTo>
                    <a:pt x="485" y="9625"/>
                  </a:lnTo>
                  <a:lnTo>
                    <a:pt x="971" y="9517"/>
                  </a:lnTo>
                  <a:lnTo>
                    <a:pt x="1456" y="9382"/>
                  </a:lnTo>
                  <a:lnTo>
                    <a:pt x="1941" y="9247"/>
                  </a:lnTo>
                  <a:lnTo>
                    <a:pt x="2912" y="8897"/>
                  </a:lnTo>
                  <a:lnTo>
                    <a:pt x="3882" y="8493"/>
                  </a:lnTo>
                  <a:lnTo>
                    <a:pt x="4853" y="8034"/>
                  </a:lnTo>
                  <a:lnTo>
                    <a:pt x="5796" y="7522"/>
                  </a:lnTo>
                  <a:lnTo>
                    <a:pt x="6740" y="6983"/>
                  </a:lnTo>
                  <a:lnTo>
                    <a:pt x="7629" y="6444"/>
                  </a:lnTo>
                  <a:lnTo>
                    <a:pt x="8196" y="6093"/>
                  </a:lnTo>
                  <a:lnTo>
                    <a:pt x="8762" y="5743"/>
                  </a:lnTo>
                  <a:lnTo>
                    <a:pt x="9355" y="5446"/>
                  </a:lnTo>
                  <a:lnTo>
                    <a:pt x="9651" y="5284"/>
                  </a:lnTo>
                  <a:lnTo>
                    <a:pt x="9975" y="5177"/>
                  </a:lnTo>
                  <a:lnTo>
                    <a:pt x="10271" y="5069"/>
                  </a:lnTo>
                  <a:lnTo>
                    <a:pt x="10595" y="4988"/>
                  </a:lnTo>
                  <a:lnTo>
                    <a:pt x="10891" y="4934"/>
                  </a:lnTo>
                  <a:lnTo>
                    <a:pt x="11215" y="4907"/>
                  </a:lnTo>
                  <a:lnTo>
                    <a:pt x="11538" y="4907"/>
                  </a:lnTo>
                  <a:lnTo>
                    <a:pt x="11862" y="4934"/>
                  </a:lnTo>
                  <a:lnTo>
                    <a:pt x="12185" y="4988"/>
                  </a:lnTo>
                  <a:lnTo>
                    <a:pt x="12536" y="5096"/>
                  </a:lnTo>
                  <a:lnTo>
                    <a:pt x="12967" y="5311"/>
                  </a:lnTo>
                  <a:lnTo>
                    <a:pt x="13372" y="5554"/>
                  </a:lnTo>
                  <a:lnTo>
                    <a:pt x="13776" y="5851"/>
                  </a:lnTo>
                  <a:lnTo>
                    <a:pt x="14180" y="6174"/>
                  </a:lnTo>
                  <a:lnTo>
                    <a:pt x="14558" y="6525"/>
                  </a:lnTo>
                  <a:lnTo>
                    <a:pt x="14908" y="6875"/>
                  </a:lnTo>
                  <a:lnTo>
                    <a:pt x="15636" y="7549"/>
                  </a:lnTo>
                  <a:lnTo>
                    <a:pt x="15690" y="6983"/>
                  </a:lnTo>
                  <a:lnTo>
                    <a:pt x="15717" y="6390"/>
                  </a:lnTo>
                  <a:lnTo>
                    <a:pt x="15717" y="5770"/>
                  </a:lnTo>
                  <a:lnTo>
                    <a:pt x="15690" y="5150"/>
                  </a:lnTo>
                  <a:lnTo>
                    <a:pt x="15636" y="4530"/>
                  </a:lnTo>
                  <a:lnTo>
                    <a:pt x="15555" y="3883"/>
                  </a:lnTo>
                  <a:lnTo>
                    <a:pt x="15447" y="3236"/>
                  </a:lnTo>
                  <a:lnTo>
                    <a:pt x="15340" y="2589"/>
                  </a:lnTo>
                  <a:lnTo>
                    <a:pt x="15151" y="1726"/>
                  </a:lnTo>
                  <a:lnTo>
                    <a:pt x="14908" y="890"/>
                  </a:lnTo>
                  <a:lnTo>
                    <a:pt x="14477" y="675"/>
                  </a:lnTo>
                  <a:lnTo>
                    <a:pt x="14019" y="486"/>
                  </a:lnTo>
                  <a:lnTo>
                    <a:pt x="13560" y="351"/>
                  </a:lnTo>
                  <a:lnTo>
                    <a:pt x="13102" y="216"/>
                  </a:lnTo>
                  <a:lnTo>
                    <a:pt x="12617" y="108"/>
                  </a:lnTo>
                  <a:lnTo>
                    <a:pt x="12132" y="28"/>
                  </a:lnTo>
                  <a:lnTo>
                    <a:pt x="1161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32"/>
            <p:cNvSpPr/>
            <p:nvPr/>
          </p:nvSpPr>
          <p:spPr>
            <a:xfrm>
              <a:off x="3266425" y="1147300"/>
              <a:ext cx="895050" cy="203550"/>
            </a:xfrm>
            <a:custGeom>
              <a:avLst/>
              <a:gdLst/>
              <a:ahLst/>
              <a:cxnLst/>
              <a:rect l="l" t="t" r="r" b="b"/>
              <a:pathLst>
                <a:path w="35802" h="8142" extrusionOk="0">
                  <a:moveTo>
                    <a:pt x="24775" y="0"/>
                  </a:moveTo>
                  <a:lnTo>
                    <a:pt x="24047" y="27"/>
                  </a:lnTo>
                  <a:lnTo>
                    <a:pt x="23347" y="81"/>
                  </a:lnTo>
                  <a:lnTo>
                    <a:pt x="22619" y="135"/>
                  </a:lnTo>
                  <a:lnTo>
                    <a:pt x="21891" y="243"/>
                  </a:lnTo>
                  <a:lnTo>
                    <a:pt x="21136" y="378"/>
                  </a:lnTo>
                  <a:lnTo>
                    <a:pt x="20408" y="513"/>
                  </a:lnTo>
                  <a:lnTo>
                    <a:pt x="19276" y="809"/>
                  </a:lnTo>
                  <a:lnTo>
                    <a:pt x="18090" y="1160"/>
                  </a:lnTo>
                  <a:lnTo>
                    <a:pt x="16876" y="1537"/>
                  </a:lnTo>
                  <a:lnTo>
                    <a:pt x="15636" y="1968"/>
                  </a:lnTo>
                  <a:lnTo>
                    <a:pt x="13048" y="2912"/>
                  </a:lnTo>
                  <a:lnTo>
                    <a:pt x="11727" y="3370"/>
                  </a:lnTo>
                  <a:lnTo>
                    <a:pt x="10406" y="3801"/>
                  </a:lnTo>
                  <a:lnTo>
                    <a:pt x="9058" y="4206"/>
                  </a:lnTo>
                  <a:lnTo>
                    <a:pt x="7711" y="4556"/>
                  </a:lnTo>
                  <a:lnTo>
                    <a:pt x="7037" y="4718"/>
                  </a:lnTo>
                  <a:lnTo>
                    <a:pt x="6390" y="4853"/>
                  </a:lnTo>
                  <a:lnTo>
                    <a:pt x="5716" y="4988"/>
                  </a:lnTo>
                  <a:lnTo>
                    <a:pt x="5069" y="5095"/>
                  </a:lnTo>
                  <a:lnTo>
                    <a:pt x="4395" y="5176"/>
                  </a:lnTo>
                  <a:lnTo>
                    <a:pt x="3748" y="5203"/>
                  </a:lnTo>
                  <a:lnTo>
                    <a:pt x="3101" y="5257"/>
                  </a:lnTo>
                  <a:lnTo>
                    <a:pt x="2481" y="5257"/>
                  </a:lnTo>
                  <a:lnTo>
                    <a:pt x="1834" y="5203"/>
                  </a:lnTo>
                  <a:lnTo>
                    <a:pt x="1214" y="5149"/>
                  </a:lnTo>
                  <a:lnTo>
                    <a:pt x="593" y="5069"/>
                  </a:lnTo>
                  <a:lnTo>
                    <a:pt x="0" y="4934"/>
                  </a:lnTo>
                  <a:lnTo>
                    <a:pt x="162" y="5365"/>
                  </a:lnTo>
                  <a:lnTo>
                    <a:pt x="324" y="5769"/>
                  </a:lnTo>
                  <a:lnTo>
                    <a:pt x="567" y="6174"/>
                  </a:lnTo>
                  <a:lnTo>
                    <a:pt x="836" y="6551"/>
                  </a:lnTo>
                  <a:lnTo>
                    <a:pt x="998" y="6713"/>
                  </a:lnTo>
                  <a:lnTo>
                    <a:pt x="1187" y="6875"/>
                  </a:lnTo>
                  <a:lnTo>
                    <a:pt x="1348" y="7010"/>
                  </a:lnTo>
                  <a:lnTo>
                    <a:pt x="1564" y="7117"/>
                  </a:lnTo>
                  <a:lnTo>
                    <a:pt x="1753" y="7225"/>
                  </a:lnTo>
                  <a:lnTo>
                    <a:pt x="1968" y="7333"/>
                  </a:lnTo>
                  <a:lnTo>
                    <a:pt x="2184" y="7387"/>
                  </a:lnTo>
                  <a:lnTo>
                    <a:pt x="2400" y="7441"/>
                  </a:lnTo>
                  <a:lnTo>
                    <a:pt x="2642" y="7468"/>
                  </a:lnTo>
                  <a:lnTo>
                    <a:pt x="2858" y="7441"/>
                  </a:lnTo>
                  <a:lnTo>
                    <a:pt x="3990" y="7333"/>
                  </a:lnTo>
                  <a:lnTo>
                    <a:pt x="4179" y="7414"/>
                  </a:lnTo>
                  <a:lnTo>
                    <a:pt x="4395" y="7468"/>
                  </a:lnTo>
                  <a:lnTo>
                    <a:pt x="4610" y="7522"/>
                  </a:lnTo>
                  <a:lnTo>
                    <a:pt x="4826" y="7549"/>
                  </a:lnTo>
                  <a:lnTo>
                    <a:pt x="5311" y="7549"/>
                  </a:lnTo>
                  <a:lnTo>
                    <a:pt x="5581" y="7495"/>
                  </a:lnTo>
                  <a:lnTo>
                    <a:pt x="5850" y="7441"/>
                  </a:lnTo>
                  <a:lnTo>
                    <a:pt x="6821" y="7171"/>
                  </a:lnTo>
                  <a:lnTo>
                    <a:pt x="7845" y="6929"/>
                  </a:lnTo>
                  <a:lnTo>
                    <a:pt x="10784" y="6551"/>
                  </a:lnTo>
                  <a:lnTo>
                    <a:pt x="13695" y="6147"/>
                  </a:lnTo>
                  <a:lnTo>
                    <a:pt x="14666" y="6174"/>
                  </a:lnTo>
                  <a:lnTo>
                    <a:pt x="15636" y="6282"/>
                  </a:lnTo>
                  <a:lnTo>
                    <a:pt x="16122" y="6336"/>
                  </a:lnTo>
                  <a:lnTo>
                    <a:pt x="16580" y="6416"/>
                  </a:lnTo>
                  <a:lnTo>
                    <a:pt x="17038" y="6524"/>
                  </a:lnTo>
                  <a:lnTo>
                    <a:pt x="17497" y="6632"/>
                  </a:lnTo>
                  <a:lnTo>
                    <a:pt x="18575" y="6282"/>
                  </a:lnTo>
                  <a:lnTo>
                    <a:pt x="19653" y="5931"/>
                  </a:lnTo>
                  <a:lnTo>
                    <a:pt x="20759" y="5635"/>
                  </a:lnTo>
                  <a:lnTo>
                    <a:pt x="21891" y="5365"/>
                  </a:lnTo>
                  <a:lnTo>
                    <a:pt x="22457" y="5257"/>
                  </a:lnTo>
                  <a:lnTo>
                    <a:pt x="22996" y="5176"/>
                  </a:lnTo>
                  <a:lnTo>
                    <a:pt x="23562" y="5095"/>
                  </a:lnTo>
                  <a:lnTo>
                    <a:pt x="24128" y="5042"/>
                  </a:lnTo>
                  <a:lnTo>
                    <a:pt x="24694" y="5015"/>
                  </a:lnTo>
                  <a:lnTo>
                    <a:pt x="25827" y="5015"/>
                  </a:lnTo>
                  <a:lnTo>
                    <a:pt x="26393" y="5069"/>
                  </a:lnTo>
                  <a:lnTo>
                    <a:pt x="26932" y="5149"/>
                  </a:lnTo>
                  <a:lnTo>
                    <a:pt x="27471" y="5257"/>
                  </a:lnTo>
                  <a:lnTo>
                    <a:pt x="27983" y="5392"/>
                  </a:lnTo>
                  <a:lnTo>
                    <a:pt x="28496" y="5554"/>
                  </a:lnTo>
                  <a:lnTo>
                    <a:pt x="28981" y="5742"/>
                  </a:lnTo>
                  <a:lnTo>
                    <a:pt x="29493" y="5958"/>
                  </a:lnTo>
                  <a:lnTo>
                    <a:pt x="30464" y="6390"/>
                  </a:lnTo>
                  <a:lnTo>
                    <a:pt x="31434" y="6848"/>
                  </a:lnTo>
                  <a:lnTo>
                    <a:pt x="32405" y="7279"/>
                  </a:lnTo>
                  <a:lnTo>
                    <a:pt x="32917" y="7468"/>
                  </a:lnTo>
                  <a:lnTo>
                    <a:pt x="33402" y="7657"/>
                  </a:lnTo>
                  <a:lnTo>
                    <a:pt x="33914" y="7791"/>
                  </a:lnTo>
                  <a:lnTo>
                    <a:pt x="34453" y="7926"/>
                  </a:lnTo>
                  <a:lnTo>
                    <a:pt x="35100" y="8061"/>
                  </a:lnTo>
                  <a:lnTo>
                    <a:pt x="35801" y="8142"/>
                  </a:lnTo>
                  <a:lnTo>
                    <a:pt x="35613" y="7684"/>
                  </a:lnTo>
                  <a:lnTo>
                    <a:pt x="35424" y="7225"/>
                  </a:lnTo>
                  <a:lnTo>
                    <a:pt x="35208" y="6794"/>
                  </a:lnTo>
                  <a:lnTo>
                    <a:pt x="34966" y="6336"/>
                  </a:lnTo>
                  <a:lnTo>
                    <a:pt x="34723" y="5931"/>
                  </a:lnTo>
                  <a:lnTo>
                    <a:pt x="34453" y="5500"/>
                  </a:lnTo>
                  <a:lnTo>
                    <a:pt x="34184" y="5095"/>
                  </a:lnTo>
                  <a:lnTo>
                    <a:pt x="33887" y="4691"/>
                  </a:lnTo>
                  <a:lnTo>
                    <a:pt x="33564" y="4287"/>
                  </a:lnTo>
                  <a:lnTo>
                    <a:pt x="33240" y="3909"/>
                  </a:lnTo>
                  <a:lnTo>
                    <a:pt x="32890" y="3532"/>
                  </a:lnTo>
                  <a:lnTo>
                    <a:pt x="32539" y="3181"/>
                  </a:lnTo>
                  <a:lnTo>
                    <a:pt x="32162" y="2831"/>
                  </a:lnTo>
                  <a:lnTo>
                    <a:pt x="31785" y="2507"/>
                  </a:lnTo>
                  <a:lnTo>
                    <a:pt x="31353" y="2184"/>
                  </a:lnTo>
                  <a:lnTo>
                    <a:pt x="30949" y="1887"/>
                  </a:lnTo>
                  <a:lnTo>
                    <a:pt x="31326" y="1618"/>
                  </a:lnTo>
                  <a:lnTo>
                    <a:pt x="31731" y="1375"/>
                  </a:lnTo>
                  <a:lnTo>
                    <a:pt x="31030" y="1106"/>
                  </a:lnTo>
                  <a:lnTo>
                    <a:pt x="30329" y="863"/>
                  </a:lnTo>
                  <a:lnTo>
                    <a:pt x="29655" y="674"/>
                  </a:lnTo>
                  <a:lnTo>
                    <a:pt x="28954" y="486"/>
                  </a:lnTo>
                  <a:lnTo>
                    <a:pt x="28253" y="324"/>
                  </a:lnTo>
                  <a:lnTo>
                    <a:pt x="27579" y="216"/>
                  </a:lnTo>
                  <a:lnTo>
                    <a:pt x="26878" y="135"/>
                  </a:lnTo>
                  <a:lnTo>
                    <a:pt x="26177" y="54"/>
                  </a:lnTo>
                  <a:lnTo>
                    <a:pt x="25476" y="27"/>
                  </a:lnTo>
                  <a:lnTo>
                    <a:pt x="247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32"/>
            <p:cNvSpPr/>
            <p:nvPr/>
          </p:nvSpPr>
          <p:spPr>
            <a:xfrm>
              <a:off x="3766500" y="1497075"/>
              <a:ext cx="417225" cy="181325"/>
            </a:xfrm>
            <a:custGeom>
              <a:avLst/>
              <a:gdLst/>
              <a:ahLst/>
              <a:cxnLst/>
              <a:rect l="l" t="t" r="r" b="b"/>
              <a:pathLst>
                <a:path w="16689" h="7253" extrusionOk="0">
                  <a:moveTo>
                    <a:pt x="13992" y="1"/>
                  </a:moveTo>
                  <a:lnTo>
                    <a:pt x="13534" y="28"/>
                  </a:lnTo>
                  <a:lnTo>
                    <a:pt x="13076" y="55"/>
                  </a:lnTo>
                  <a:lnTo>
                    <a:pt x="12617" y="136"/>
                  </a:lnTo>
                  <a:lnTo>
                    <a:pt x="12159" y="270"/>
                  </a:lnTo>
                  <a:lnTo>
                    <a:pt x="11647" y="405"/>
                  </a:lnTo>
                  <a:lnTo>
                    <a:pt x="11108" y="594"/>
                  </a:lnTo>
                  <a:lnTo>
                    <a:pt x="9948" y="1052"/>
                  </a:lnTo>
                  <a:lnTo>
                    <a:pt x="8708" y="1538"/>
                  </a:lnTo>
                  <a:lnTo>
                    <a:pt x="7441" y="2077"/>
                  </a:lnTo>
                  <a:lnTo>
                    <a:pt x="6120" y="2589"/>
                  </a:lnTo>
                  <a:lnTo>
                    <a:pt x="5446" y="2832"/>
                  </a:lnTo>
                  <a:lnTo>
                    <a:pt x="4799" y="3047"/>
                  </a:lnTo>
                  <a:lnTo>
                    <a:pt x="4152" y="3236"/>
                  </a:lnTo>
                  <a:lnTo>
                    <a:pt x="3505" y="3398"/>
                  </a:lnTo>
                  <a:lnTo>
                    <a:pt x="3397" y="3748"/>
                  </a:lnTo>
                  <a:lnTo>
                    <a:pt x="3263" y="4072"/>
                  </a:lnTo>
                  <a:lnTo>
                    <a:pt x="2912" y="4449"/>
                  </a:lnTo>
                  <a:lnTo>
                    <a:pt x="2562" y="4826"/>
                  </a:lnTo>
                  <a:lnTo>
                    <a:pt x="2157" y="5204"/>
                  </a:lnTo>
                  <a:lnTo>
                    <a:pt x="1753" y="5527"/>
                  </a:lnTo>
                  <a:lnTo>
                    <a:pt x="1349" y="5851"/>
                  </a:lnTo>
                  <a:lnTo>
                    <a:pt x="917" y="6147"/>
                  </a:lnTo>
                  <a:lnTo>
                    <a:pt x="459" y="6417"/>
                  </a:lnTo>
                  <a:lnTo>
                    <a:pt x="1" y="6687"/>
                  </a:lnTo>
                  <a:lnTo>
                    <a:pt x="405" y="6848"/>
                  </a:lnTo>
                  <a:lnTo>
                    <a:pt x="836" y="6983"/>
                  </a:lnTo>
                  <a:lnTo>
                    <a:pt x="1295" y="7091"/>
                  </a:lnTo>
                  <a:lnTo>
                    <a:pt x="1753" y="7172"/>
                  </a:lnTo>
                  <a:lnTo>
                    <a:pt x="2238" y="7226"/>
                  </a:lnTo>
                  <a:lnTo>
                    <a:pt x="2723" y="7253"/>
                  </a:lnTo>
                  <a:lnTo>
                    <a:pt x="3694" y="7253"/>
                  </a:lnTo>
                  <a:lnTo>
                    <a:pt x="4206" y="7199"/>
                  </a:lnTo>
                  <a:lnTo>
                    <a:pt x="4691" y="7145"/>
                  </a:lnTo>
                  <a:lnTo>
                    <a:pt x="5204" y="7064"/>
                  </a:lnTo>
                  <a:lnTo>
                    <a:pt x="5689" y="6983"/>
                  </a:lnTo>
                  <a:lnTo>
                    <a:pt x="6201" y="6875"/>
                  </a:lnTo>
                  <a:lnTo>
                    <a:pt x="6686" y="6741"/>
                  </a:lnTo>
                  <a:lnTo>
                    <a:pt x="7172" y="6606"/>
                  </a:lnTo>
                  <a:lnTo>
                    <a:pt x="7657" y="6444"/>
                  </a:lnTo>
                  <a:lnTo>
                    <a:pt x="9787" y="5662"/>
                  </a:lnTo>
                  <a:lnTo>
                    <a:pt x="10811" y="5339"/>
                  </a:lnTo>
                  <a:lnTo>
                    <a:pt x="11296" y="5204"/>
                  </a:lnTo>
                  <a:lnTo>
                    <a:pt x="11782" y="5096"/>
                  </a:lnTo>
                  <a:lnTo>
                    <a:pt x="12267" y="4988"/>
                  </a:lnTo>
                  <a:lnTo>
                    <a:pt x="12752" y="4907"/>
                  </a:lnTo>
                  <a:lnTo>
                    <a:pt x="13237" y="4880"/>
                  </a:lnTo>
                  <a:lnTo>
                    <a:pt x="13696" y="4853"/>
                  </a:lnTo>
                  <a:lnTo>
                    <a:pt x="14181" y="4880"/>
                  </a:lnTo>
                  <a:lnTo>
                    <a:pt x="14666" y="4934"/>
                  </a:lnTo>
                  <a:lnTo>
                    <a:pt x="15151" y="5042"/>
                  </a:lnTo>
                  <a:lnTo>
                    <a:pt x="15664" y="5177"/>
                  </a:lnTo>
                  <a:lnTo>
                    <a:pt x="15879" y="4584"/>
                  </a:lnTo>
                  <a:lnTo>
                    <a:pt x="16068" y="3991"/>
                  </a:lnTo>
                  <a:lnTo>
                    <a:pt x="16230" y="3371"/>
                  </a:lnTo>
                  <a:lnTo>
                    <a:pt x="16365" y="2778"/>
                  </a:lnTo>
                  <a:lnTo>
                    <a:pt x="16472" y="2185"/>
                  </a:lnTo>
                  <a:lnTo>
                    <a:pt x="16580" y="1564"/>
                  </a:lnTo>
                  <a:lnTo>
                    <a:pt x="16661" y="971"/>
                  </a:lnTo>
                  <a:lnTo>
                    <a:pt x="16688" y="351"/>
                  </a:lnTo>
                  <a:lnTo>
                    <a:pt x="16257" y="243"/>
                  </a:lnTo>
                  <a:lnTo>
                    <a:pt x="15798" y="136"/>
                  </a:lnTo>
                  <a:lnTo>
                    <a:pt x="15367" y="82"/>
                  </a:lnTo>
                  <a:lnTo>
                    <a:pt x="14909" y="28"/>
                  </a:lnTo>
                  <a:lnTo>
                    <a:pt x="144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32"/>
            <p:cNvSpPr/>
            <p:nvPr/>
          </p:nvSpPr>
          <p:spPr>
            <a:xfrm>
              <a:off x="3301475" y="1788900"/>
              <a:ext cx="583000" cy="173250"/>
            </a:xfrm>
            <a:custGeom>
              <a:avLst/>
              <a:gdLst/>
              <a:ahLst/>
              <a:cxnLst/>
              <a:rect l="l" t="t" r="r" b="b"/>
              <a:pathLst>
                <a:path w="23320" h="6930" extrusionOk="0">
                  <a:moveTo>
                    <a:pt x="8384" y="1"/>
                  </a:moveTo>
                  <a:lnTo>
                    <a:pt x="7710" y="55"/>
                  </a:lnTo>
                  <a:lnTo>
                    <a:pt x="7063" y="136"/>
                  </a:lnTo>
                  <a:lnTo>
                    <a:pt x="6389" y="271"/>
                  </a:lnTo>
                  <a:lnTo>
                    <a:pt x="5742" y="459"/>
                  </a:lnTo>
                  <a:lnTo>
                    <a:pt x="5068" y="675"/>
                  </a:lnTo>
                  <a:lnTo>
                    <a:pt x="4421" y="945"/>
                  </a:lnTo>
                  <a:lnTo>
                    <a:pt x="3747" y="1295"/>
                  </a:lnTo>
                  <a:lnTo>
                    <a:pt x="3127" y="1645"/>
                  </a:lnTo>
                  <a:lnTo>
                    <a:pt x="2480" y="2077"/>
                  </a:lnTo>
                  <a:lnTo>
                    <a:pt x="1240" y="2939"/>
                  </a:lnTo>
                  <a:lnTo>
                    <a:pt x="0" y="3802"/>
                  </a:lnTo>
                  <a:lnTo>
                    <a:pt x="863" y="4287"/>
                  </a:lnTo>
                  <a:lnTo>
                    <a:pt x="1726" y="4719"/>
                  </a:lnTo>
                  <a:lnTo>
                    <a:pt x="2615" y="5150"/>
                  </a:lnTo>
                  <a:lnTo>
                    <a:pt x="3532" y="5528"/>
                  </a:lnTo>
                  <a:lnTo>
                    <a:pt x="4502" y="5069"/>
                  </a:lnTo>
                  <a:lnTo>
                    <a:pt x="5446" y="4692"/>
                  </a:lnTo>
                  <a:lnTo>
                    <a:pt x="5904" y="4530"/>
                  </a:lnTo>
                  <a:lnTo>
                    <a:pt x="6362" y="4395"/>
                  </a:lnTo>
                  <a:lnTo>
                    <a:pt x="6821" y="4260"/>
                  </a:lnTo>
                  <a:lnTo>
                    <a:pt x="7279" y="4180"/>
                  </a:lnTo>
                  <a:lnTo>
                    <a:pt x="7737" y="4099"/>
                  </a:lnTo>
                  <a:lnTo>
                    <a:pt x="8223" y="4045"/>
                  </a:lnTo>
                  <a:lnTo>
                    <a:pt x="8708" y="4045"/>
                  </a:lnTo>
                  <a:lnTo>
                    <a:pt x="9193" y="4072"/>
                  </a:lnTo>
                  <a:lnTo>
                    <a:pt x="9705" y="4099"/>
                  </a:lnTo>
                  <a:lnTo>
                    <a:pt x="10218" y="4180"/>
                  </a:lnTo>
                  <a:lnTo>
                    <a:pt x="10757" y="4314"/>
                  </a:lnTo>
                  <a:lnTo>
                    <a:pt x="11323" y="4476"/>
                  </a:lnTo>
                  <a:lnTo>
                    <a:pt x="11997" y="4692"/>
                  </a:lnTo>
                  <a:lnTo>
                    <a:pt x="12644" y="4961"/>
                  </a:lnTo>
                  <a:lnTo>
                    <a:pt x="13291" y="5258"/>
                  </a:lnTo>
                  <a:lnTo>
                    <a:pt x="13911" y="5554"/>
                  </a:lnTo>
                  <a:lnTo>
                    <a:pt x="14531" y="5878"/>
                  </a:lnTo>
                  <a:lnTo>
                    <a:pt x="15151" y="6228"/>
                  </a:lnTo>
                  <a:lnTo>
                    <a:pt x="16364" y="6929"/>
                  </a:lnTo>
                  <a:lnTo>
                    <a:pt x="16418" y="6929"/>
                  </a:lnTo>
                  <a:lnTo>
                    <a:pt x="17308" y="6768"/>
                  </a:lnTo>
                  <a:lnTo>
                    <a:pt x="18170" y="6579"/>
                  </a:lnTo>
                  <a:lnTo>
                    <a:pt x="19060" y="6363"/>
                  </a:lnTo>
                  <a:lnTo>
                    <a:pt x="19923" y="6094"/>
                  </a:lnTo>
                  <a:lnTo>
                    <a:pt x="20785" y="5797"/>
                  </a:lnTo>
                  <a:lnTo>
                    <a:pt x="21648" y="5474"/>
                  </a:lnTo>
                  <a:lnTo>
                    <a:pt x="22484" y="5123"/>
                  </a:lnTo>
                  <a:lnTo>
                    <a:pt x="23319" y="4746"/>
                  </a:lnTo>
                  <a:lnTo>
                    <a:pt x="22807" y="4584"/>
                  </a:lnTo>
                  <a:lnTo>
                    <a:pt x="22322" y="4422"/>
                  </a:lnTo>
                  <a:lnTo>
                    <a:pt x="21351" y="4045"/>
                  </a:lnTo>
                  <a:lnTo>
                    <a:pt x="20381" y="3613"/>
                  </a:lnTo>
                  <a:lnTo>
                    <a:pt x="19410" y="3182"/>
                  </a:lnTo>
                  <a:lnTo>
                    <a:pt x="17496" y="2266"/>
                  </a:lnTo>
                  <a:lnTo>
                    <a:pt x="16553" y="1834"/>
                  </a:lnTo>
                  <a:lnTo>
                    <a:pt x="15609" y="1457"/>
                  </a:lnTo>
                  <a:lnTo>
                    <a:pt x="14962" y="1214"/>
                  </a:lnTo>
                  <a:lnTo>
                    <a:pt x="14315" y="971"/>
                  </a:lnTo>
                  <a:lnTo>
                    <a:pt x="13668" y="783"/>
                  </a:lnTo>
                  <a:lnTo>
                    <a:pt x="13021" y="594"/>
                  </a:lnTo>
                  <a:lnTo>
                    <a:pt x="12374" y="432"/>
                  </a:lnTo>
                  <a:lnTo>
                    <a:pt x="11700" y="271"/>
                  </a:lnTo>
                  <a:lnTo>
                    <a:pt x="11053" y="163"/>
                  </a:lnTo>
                  <a:lnTo>
                    <a:pt x="10379" y="82"/>
                  </a:lnTo>
                  <a:lnTo>
                    <a:pt x="9732" y="28"/>
                  </a:lnTo>
                  <a:lnTo>
                    <a:pt x="90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62" name="Google Shape;2062;p32"/>
          <p:cNvGrpSpPr/>
          <p:nvPr/>
        </p:nvGrpSpPr>
        <p:grpSpPr>
          <a:xfrm rot="-420499">
            <a:off x="181722" y="1582874"/>
            <a:ext cx="401614" cy="527866"/>
            <a:chOff x="1391550" y="1144975"/>
            <a:chExt cx="545075" cy="716425"/>
          </a:xfrm>
        </p:grpSpPr>
        <p:sp>
          <p:nvSpPr>
            <p:cNvPr id="2063" name="Google Shape;2063;p32"/>
            <p:cNvSpPr/>
            <p:nvPr/>
          </p:nvSpPr>
          <p:spPr>
            <a:xfrm>
              <a:off x="1400150" y="1144975"/>
              <a:ext cx="536475" cy="716425"/>
            </a:xfrm>
            <a:custGeom>
              <a:avLst/>
              <a:gdLst/>
              <a:ahLst/>
              <a:cxnLst/>
              <a:rect l="l" t="t" r="r" b="b"/>
              <a:pathLst>
                <a:path w="21459" h="28657" extrusionOk="0">
                  <a:moveTo>
                    <a:pt x="13708" y="0"/>
                  </a:moveTo>
                  <a:lnTo>
                    <a:pt x="13441" y="19"/>
                  </a:lnTo>
                  <a:lnTo>
                    <a:pt x="13173" y="57"/>
                  </a:lnTo>
                  <a:lnTo>
                    <a:pt x="12906" y="115"/>
                  </a:lnTo>
                  <a:lnTo>
                    <a:pt x="12658" y="210"/>
                  </a:lnTo>
                  <a:lnTo>
                    <a:pt x="12429" y="306"/>
                  </a:lnTo>
                  <a:lnTo>
                    <a:pt x="12200" y="458"/>
                  </a:lnTo>
                  <a:lnTo>
                    <a:pt x="11990" y="611"/>
                  </a:lnTo>
                  <a:lnTo>
                    <a:pt x="11799" y="783"/>
                  </a:lnTo>
                  <a:lnTo>
                    <a:pt x="11646" y="955"/>
                  </a:lnTo>
                  <a:lnTo>
                    <a:pt x="11493" y="1146"/>
                  </a:lnTo>
                  <a:lnTo>
                    <a:pt x="11379" y="1337"/>
                  </a:lnTo>
                  <a:lnTo>
                    <a:pt x="11283" y="1547"/>
                  </a:lnTo>
                  <a:lnTo>
                    <a:pt x="11188" y="1757"/>
                  </a:lnTo>
                  <a:lnTo>
                    <a:pt x="11111" y="1967"/>
                  </a:lnTo>
                  <a:lnTo>
                    <a:pt x="11073" y="2196"/>
                  </a:lnTo>
                  <a:lnTo>
                    <a:pt x="11035" y="2425"/>
                  </a:lnTo>
                  <a:lnTo>
                    <a:pt x="10940" y="2749"/>
                  </a:lnTo>
                  <a:lnTo>
                    <a:pt x="10901" y="3074"/>
                  </a:lnTo>
                  <a:lnTo>
                    <a:pt x="10882" y="3418"/>
                  </a:lnTo>
                  <a:lnTo>
                    <a:pt x="10920" y="3742"/>
                  </a:lnTo>
                  <a:lnTo>
                    <a:pt x="11130" y="5308"/>
                  </a:lnTo>
                  <a:lnTo>
                    <a:pt x="11340" y="6892"/>
                  </a:lnTo>
                  <a:lnTo>
                    <a:pt x="11531" y="8496"/>
                  </a:lnTo>
                  <a:lnTo>
                    <a:pt x="11703" y="10119"/>
                  </a:lnTo>
                  <a:lnTo>
                    <a:pt x="8553" y="10443"/>
                  </a:lnTo>
                  <a:lnTo>
                    <a:pt x="8553" y="10443"/>
                  </a:lnTo>
                  <a:lnTo>
                    <a:pt x="9851" y="3933"/>
                  </a:lnTo>
                  <a:lnTo>
                    <a:pt x="9909" y="3608"/>
                  </a:lnTo>
                  <a:lnTo>
                    <a:pt x="9909" y="3284"/>
                  </a:lnTo>
                  <a:lnTo>
                    <a:pt x="9870" y="2959"/>
                  </a:lnTo>
                  <a:lnTo>
                    <a:pt x="9813" y="2635"/>
                  </a:lnTo>
                  <a:lnTo>
                    <a:pt x="9718" y="2329"/>
                  </a:lnTo>
                  <a:lnTo>
                    <a:pt x="9584" y="2024"/>
                  </a:lnTo>
                  <a:lnTo>
                    <a:pt x="9412" y="1757"/>
                  </a:lnTo>
                  <a:lnTo>
                    <a:pt x="9221" y="1489"/>
                  </a:lnTo>
                  <a:lnTo>
                    <a:pt x="9011" y="1279"/>
                  </a:lnTo>
                  <a:lnTo>
                    <a:pt x="8782" y="1088"/>
                  </a:lnTo>
                  <a:lnTo>
                    <a:pt x="8534" y="917"/>
                  </a:lnTo>
                  <a:lnTo>
                    <a:pt x="8267" y="783"/>
                  </a:lnTo>
                  <a:lnTo>
                    <a:pt x="7999" y="687"/>
                  </a:lnTo>
                  <a:lnTo>
                    <a:pt x="7713" y="611"/>
                  </a:lnTo>
                  <a:lnTo>
                    <a:pt x="7408" y="592"/>
                  </a:lnTo>
                  <a:lnTo>
                    <a:pt x="7102" y="573"/>
                  </a:lnTo>
                  <a:lnTo>
                    <a:pt x="5556" y="649"/>
                  </a:lnTo>
                  <a:lnTo>
                    <a:pt x="5327" y="668"/>
                  </a:lnTo>
                  <a:lnTo>
                    <a:pt x="5097" y="707"/>
                  </a:lnTo>
                  <a:lnTo>
                    <a:pt x="4887" y="764"/>
                  </a:lnTo>
                  <a:lnTo>
                    <a:pt x="4677" y="840"/>
                  </a:lnTo>
                  <a:lnTo>
                    <a:pt x="4467" y="917"/>
                  </a:lnTo>
                  <a:lnTo>
                    <a:pt x="4277" y="1012"/>
                  </a:lnTo>
                  <a:lnTo>
                    <a:pt x="4105" y="1127"/>
                  </a:lnTo>
                  <a:lnTo>
                    <a:pt x="3933" y="1260"/>
                  </a:lnTo>
                  <a:lnTo>
                    <a:pt x="3780" y="1394"/>
                  </a:lnTo>
                  <a:lnTo>
                    <a:pt x="3627" y="1566"/>
                  </a:lnTo>
                  <a:lnTo>
                    <a:pt x="3494" y="1718"/>
                  </a:lnTo>
                  <a:lnTo>
                    <a:pt x="3360" y="1890"/>
                  </a:lnTo>
                  <a:lnTo>
                    <a:pt x="3265" y="2081"/>
                  </a:lnTo>
                  <a:lnTo>
                    <a:pt x="3169" y="2291"/>
                  </a:lnTo>
                  <a:lnTo>
                    <a:pt x="3074" y="2501"/>
                  </a:lnTo>
                  <a:lnTo>
                    <a:pt x="3016" y="2711"/>
                  </a:lnTo>
                  <a:lnTo>
                    <a:pt x="2940" y="2921"/>
                  </a:lnTo>
                  <a:lnTo>
                    <a:pt x="2864" y="3150"/>
                  </a:lnTo>
                  <a:lnTo>
                    <a:pt x="229" y="13956"/>
                  </a:lnTo>
                  <a:lnTo>
                    <a:pt x="172" y="14223"/>
                  </a:lnTo>
                  <a:lnTo>
                    <a:pt x="153" y="14472"/>
                  </a:lnTo>
                  <a:lnTo>
                    <a:pt x="153" y="14739"/>
                  </a:lnTo>
                  <a:lnTo>
                    <a:pt x="172" y="15006"/>
                  </a:lnTo>
                  <a:lnTo>
                    <a:pt x="38" y="15674"/>
                  </a:lnTo>
                  <a:lnTo>
                    <a:pt x="0" y="15999"/>
                  </a:lnTo>
                  <a:lnTo>
                    <a:pt x="0" y="16304"/>
                  </a:lnTo>
                  <a:lnTo>
                    <a:pt x="19" y="16629"/>
                  </a:lnTo>
                  <a:lnTo>
                    <a:pt x="76" y="16934"/>
                  </a:lnTo>
                  <a:lnTo>
                    <a:pt x="172" y="17221"/>
                  </a:lnTo>
                  <a:lnTo>
                    <a:pt x="286" y="17507"/>
                  </a:lnTo>
                  <a:lnTo>
                    <a:pt x="439" y="17774"/>
                  </a:lnTo>
                  <a:lnTo>
                    <a:pt x="630" y="18023"/>
                  </a:lnTo>
                  <a:lnTo>
                    <a:pt x="821" y="18252"/>
                  </a:lnTo>
                  <a:lnTo>
                    <a:pt x="1050" y="18443"/>
                  </a:lnTo>
                  <a:lnTo>
                    <a:pt x="1279" y="18615"/>
                  </a:lnTo>
                  <a:lnTo>
                    <a:pt x="1546" y="18748"/>
                  </a:lnTo>
                  <a:lnTo>
                    <a:pt x="1814" y="18863"/>
                  </a:lnTo>
                  <a:lnTo>
                    <a:pt x="2100" y="18939"/>
                  </a:lnTo>
                  <a:lnTo>
                    <a:pt x="2386" y="18996"/>
                  </a:lnTo>
                  <a:lnTo>
                    <a:pt x="2692" y="19015"/>
                  </a:lnTo>
                  <a:lnTo>
                    <a:pt x="3857" y="19035"/>
                  </a:lnTo>
                  <a:lnTo>
                    <a:pt x="5021" y="19015"/>
                  </a:lnTo>
                  <a:lnTo>
                    <a:pt x="6186" y="19015"/>
                  </a:lnTo>
                  <a:lnTo>
                    <a:pt x="7331" y="18977"/>
                  </a:lnTo>
                  <a:lnTo>
                    <a:pt x="8477" y="18939"/>
                  </a:lnTo>
                  <a:lnTo>
                    <a:pt x="9622" y="18901"/>
                  </a:lnTo>
                  <a:lnTo>
                    <a:pt x="10749" y="18844"/>
                  </a:lnTo>
                  <a:lnTo>
                    <a:pt x="11856" y="18767"/>
                  </a:lnTo>
                  <a:lnTo>
                    <a:pt x="12200" y="18729"/>
                  </a:lnTo>
                  <a:lnTo>
                    <a:pt x="12371" y="21879"/>
                  </a:lnTo>
                  <a:lnTo>
                    <a:pt x="12429" y="22528"/>
                  </a:lnTo>
                  <a:lnTo>
                    <a:pt x="12505" y="23846"/>
                  </a:lnTo>
                  <a:lnTo>
                    <a:pt x="12600" y="25163"/>
                  </a:lnTo>
                  <a:lnTo>
                    <a:pt x="12600" y="25239"/>
                  </a:lnTo>
                  <a:lnTo>
                    <a:pt x="12639" y="25564"/>
                  </a:lnTo>
                  <a:lnTo>
                    <a:pt x="12696" y="25946"/>
                  </a:lnTo>
                  <a:lnTo>
                    <a:pt x="12772" y="26347"/>
                  </a:lnTo>
                  <a:lnTo>
                    <a:pt x="12849" y="26557"/>
                  </a:lnTo>
                  <a:lnTo>
                    <a:pt x="12925" y="26767"/>
                  </a:lnTo>
                  <a:lnTo>
                    <a:pt x="13020" y="26977"/>
                  </a:lnTo>
                  <a:lnTo>
                    <a:pt x="13135" y="27187"/>
                  </a:lnTo>
                  <a:lnTo>
                    <a:pt x="13269" y="27397"/>
                  </a:lnTo>
                  <a:lnTo>
                    <a:pt x="13421" y="27588"/>
                  </a:lnTo>
                  <a:lnTo>
                    <a:pt x="13612" y="27779"/>
                  </a:lnTo>
                  <a:lnTo>
                    <a:pt x="13822" y="27969"/>
                  </a:lnTo>
                  <a:lnTo>
                    <a:pt x="14071" y="28122"/>
                  </a:lnTo>
                  <a:lnTo>
                    <a:pt x="14338" y="28275"/>
                  </a:lnTo>
                  <a:lnTo>
                    <a:pt x="14548" y="28370"/>
                  </a:lnTo>
                  <a:lnTo>
                    <a:pt x="14758" y="28447"/>
                  </a:lnTo>
                  <a:lnTo>
                    <a:pt x="14987" y="28504"/>
                  </a:lnTo>
                  <a:lnTo>
                    <a:pt x="15235" y="28561"/>
                  </a:lnTo>
                  <a:lnTo>
                    <a:pt x="15502" y="28599"/>
                  </a:lnTo>
                  <a:lnTo>
                    <a:pt x="15770" y="28638"/>
                  </a:lnTo>
                  <a:lnTo>
                    <a:pt x="16037" y="28657"/>
                  </a:lnTo>
                  <a:lnTo>
                    <a:pt x="16648" y="28657"/>
                  </a:lnTo>
                  <a:lnTo>
                    <a:pt x="16972" y="28638"/>
                  </a:lnTo>
                  <a:lnTo>
                    <a:pt x="17297" y="28599"/>
                  </a:lnTo>
                  <a:lnTo>
                    <a:pt x="17622" y="28542"/>
                  </a:lnTo>
                  <a:lnTo>
                    <a:pt x="17946" y="28466"/>
                  </a:lnTo>
                  <a:lnTo>
                    <a:pt x="18252" y="28389"/>
                  </a:lnTo>
                  <a:lnTo>
                    <a:pt x="18576" y="28294"/>
                  </a:lnTo>
                  <a:lnTo>
                    <a:pt x="18882" y="28179"/>
                  </a:lnTo>
                  <a:lnTo>
                    <a:pt x="19168" y="28046"/>
                  </a:lnTo>
                  <a:lnTo>
                    <a:pt x="19454" y="27912"/>
                  </a:lnTo>
                  <a:lnTo>
                    <a:pt x="19722" y="27740"/>
                  </a:lnTo>
                  <a:lnTo>
                    <a:pt x="19970" y="27568"/>
                  </a:lnTo>
                  <a:lnTo>
                    <a:pt x="20199" y="27378"/>
                  </a:lnTo>
                  <a:lnTo>
                    <a:pt x="20409" y="27148"/>
                  </a:lnTo>
                  <a:lnTo>
                    <a:pt x="20581" y="26919"/>
                  </a:lnTo>
                  <a:lnTo>
                    <a:pt x="20753" y="26690"/>
                  </a:lnTo>
                  <a:lnTo>
                    <a:pt x="20867" y="26461"/>
                  </a:lnTo>
                  <a:lnTo>
                    <a:pt x="20963" y="26232"/>
                  </a:lnTo>
                  <a:lnTo>
                    <a:pt x="21039" y="26003"/>
                  </a:lnTo>
                  <a:lnTo>
                    <a:pt x="21077" y="25793"/>
                  </a:lnTo>
                  <a:lnTo>
                    <a:pt x="21115" y="25564"/>
                  </a:lnTo>
                  <a:lnTo>
                    <a:pt x="21134" y="25354"/>
                  </a:lnTo>
                  <a:lnTo>
                    <a:pt x="21154" y="25144"/>
                  </a:lnTo>
                  <a:lnTo>
                    <a:pt x="21134" y="24953"/>
                  </a:lnTo>
                  <a:lnTo>
                    <a:pt x="21096" y="24571"/>
                  </a:lnTo>
                  <a:lnTo>
                    <a:pt x="21020" y="24227"/>
                  </a:lnTo>
                  <a:lnTo>
                    <a:pt x="20924" y="23941"/>
                  </a:lnTo>
                  <a:lnTo>
                    <a:pt x="20848" y="23693"/>
                  </a:lnTo>
                  <a:lnTo>
                    <a:pt x="20237" y="20734"/>
                  </a:lnTo>
                  <a:lnTo>
                    <a:pt x="19626" y="17698"/>
                  </a:lnTo>
                  <a:lnTo>
                    <a:pt x="19951" y="17507"/>
                  </a:lnTo>
                  <a:lnTo>
                    <a:pt x="20123" y="17393"/>
                  </a:lnTo>
                  <a:lnTo>
                    <a:pt x="20275" y="17259"/>
                  </a:lnTo>
                  <a:lnTo>
                    <a:pt x="20428" y="17125"/>
                  </a:lnTo>
                  <a:lnTo>
                    <a:pt x="20581" y="16973"/>
                  </a:lnTo>
                  <a:lnTo>
                    <a:pt x="20714" y="16801"/>
                  </a:lnTo>
                  <a:lnTo>
                    <a:pt x="20848" y="16610"/>
                  </a:lnTo>
                  <a:lnTo>
                    <a:pt x="20963" y="16438"/>
                  </a:lnTo>
                  <a:lnTo>
                    <a:pt x="21058" y="16228"/>
                  </a:lnTo>
                  <a:lnTo>
                    <a:pt x="21154" y="16037"/>
                  </a:lnTo>
                  <a:lnTo>
                    <a:pt x="21230" y="15808"/>
                  </a:lnTo>
                  <a:lnTo>
                    <a:pt x="21306" y="15579"/>
                  </a:lnTo>
                  <a:lnTo>
                    <a:pt x="21364" y="15350"/>
                  </a:lnTo>
                  <a:lnTo>
                    <a:pt x="21402" y="15083"/>
                  </a:lnTo>
                  <a:lnTo>
                    <a:pt x="21440" y="14815"/>
                  </a:lnTo>
                  <a:lnTo>
                    <a:pt x="21459" y="14548"/>
                  </a:lnTo>
                  <a:lnTo>
                    <a:pt x="21459" y="14262"/>
                  </a:lnTo>
                  <a:lnTo>
                    <a:pt x="21459" y="13632"/>
                  </a:lnTo>
                  <a:lnTo>
                    <a:pt x="21383" y="12944"/>
                  </a:lnTo>
                  <a:lnTo>
                    <a:pt x="21287" y="12219"/>
                  </a:lnTo>
                  <a:lnTo>
                    <a:pt x="21230" y="11894"/>
                  </a:lnTo>
                  <a:lnTo>
                    <a:pt x="21134" y="11589"/>
                  </a:lnTo>
                  <a:lnTo>
                    <a:pt x="21039" y="11302"/>
                  </a:lnTo>
                  <a:lnTo>
                    <a:pt x="20905" y="11016"/>
                  </a:lnTo>
                  <a:lnTo>
                    <a:pt x="20753" y="10749"/>
                  </a:lnTo>
                  <a:lnTo>
                    <a:pt x="20600" y="10520"/>
                  </a:lnTo>
                  <a:lnTo>
                    <a:pt x="20409" y="10291"/>
                  </a:lnTo>
                  <a:lnTo>
                    <a:pt x="20218" y="10081"/>
                  </a:lnTo>
                  <a:lnTo>
                    <a:pt x="20008" y="9890"/>
                  </a:lnTo>
                  <a:lnTo>
                    <a:pt x="19779" y="9718"/>
                  </a:lnTo>
                  <a:lnTo>
                    <a:pt x="19531" y="9565"/>
                  </a:lnTo>
                  <a:lnTo>
                    <a:pt x="19283" y="9431"/>
                  </a:lnTo>
                  <a:lnTo>
                    <a:pt x="19015" y="9336"/>
                  </a:lnTo>
                  <a:lnTo>
                    <a:pt x="18748" y="9260"/>
                  </a:lnTo>
                  <a:lnTo>
                    <a:pt x="18462" y="9183"/>
                  </a:lnTo>
                  <a:lnTo>
                    <a:pt x="18156" y="9164"/>
                  </a:lnTo>
                  <a:lnTo>
                    <a:pt x="17908" y="7484"/>
                  </a:lnTo>
                  <a:lnTo>
                    <a:pt x="17679" y="5823"/>
                  </a:lnTo>
                  <a:lnTo>
                    <a:pt x="17450" y="4181"/>
                  </a:lnTo>
                  <a:lnTo>
                    <a:pt x="17240" y="2558"/>
                  </a:lnTo>
                  <a:lnTo>
                    <a:pt x="17202" y="2272"/>
                  </a:lnTo>
                  <a:lnTo>
                    <a:pt x="17125" y="2005"/>
                  </a:lnTo>
                  <a:lnTo>
                    <a:pt x="17049" y="1757"/>
                  </a:lnTo>
                  <a:lnTo>
                    <a:pt x="16934" y="1527"/>
                  </a:lnTo>
                  <a:lnTo>
                    <a:pt x="16820" y="1298"/>
                  </a:lnTo>
                  <a:lnTo>
                    <a:pt x="16667" y="1088"/>
                  </a:lnTo>
                  <a:lnTo>
                    <a:pt x="16514" y="897"/>
                  </a:lnTo>
                  <a:lnTo>
                    <a:pt x="16342" y="726"/>
                  </a:lnTo>
                  <a:lnTo>
                    <a:pt x="16152" y="554"/>
                  </a:lnTo>
                  <a:lnTo>
                    <a:pt x="15961" y="420"/>
                  </a:lnTo>
                  <a:lnTo>
                    <a:pt x="15732" y="287"/>
                  </a:lnTo>
                  <a:lnTo>
                    <a:pt x="15521" y="191"/>
                  </a:lnTo>
                  <a:lnTo>
                    <a:pt x="15273" y="115"/>
                  </a:lnTo>
                  <a:lnTo>
                    <a:pt x="15025" y="57"/>
                  </a:lnTo>
                  <a:lnTo>
                    <a:pt x="14777" y="19"/>
                  </a:lnTo>
                  <a:lnTo>
                    <a:pt x="14510"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32"/>
            <p:cNvSpPr/>
            <p:nvPr/>
          </p:nvSpPr>
          <p:spPr>
            <a:xfrm>
              <a:off x="1439275" y="1184100"/>
              <a:ext cx="458225" cy="638175"/>
            </a:xfrm>
            <a:custGeom>
              <a:avLst/>
              <a:gdLst/>
              <a:ahLst/>
              <a:cxnLst/>
              <a:rect l="l" t="t" r="r" b="b"/>
              <a:pathLst>
                <a:path w="18329" h="25527" extrusionOk="0">
                  <a:moveTo>
                    <a:pt x="12143" y="1"/>
                  </a:moveTo>
                  <a:lnTo>
                    <a:pt x="12009" y="20"/>
                  </a:lnTo>
                  <a:lnTo>
                    <a:pt x="11895" y="39"/>
                  </a:lnTo>
                  <a:lnTo>
                    <a:pt x="11780" y="58"/>
                  </a:lnTo>
                  <a:lnTo>
                    <a:pt x="11666" y="96"/>
                  </a:lnTo>
                  <a:lnTo>
                    <a:pt x="11551" y="153"/>
                  </a:lnTo>
                  <a:lnTo>
                    <a:pt x="11475" y="211"/>
                  </a:lnTo>
                  <a:lnTo>
                    <a:pt x="11379" y="287"/>
                  </a:lnTo>
                  <a:lnTo>
                    <a:pt x="11303" y="363"/>
                  </a:lnTo>
                  <a:lnTo>
                    <a:pt x="11188" y="535"/>
                  </a:lnTo>
                  <a:lnTo>
                    <a:pt x="11093" y="726"/>
                  </a:lnTo>
                  <a:lnTo>
                    <a:pt x="11035" y="936"/>
                  </a:lnTo>
                  <a:lnTo>
                    <a:pt x="11016" y="1165"/>
                  </a:lnTo>
                  <a:lnTo>
                    <a:pt x="11016" y="1203"/>
                  </a:lnTo>
                  <a:lnTo>
                    <a:pt x="10959" y="1375"/>
                  </a:lnTo>
                  <a:lnTo>
                    <a:pt x="10902" y="1566"/>
                  </a:lnTo>
                  <a:lnTo>
                    <a:pt x="10883" y="1757"/>
                  </a:lnTo>
                  <a:lnTo>
                    <a:pt x="10902" y="1948"/>
                  </a:lnTo>
                  <a:lnTo>
                    <a:pt x="11035" y="2807"/>
                  </a:lnTo>
                  <a:lnTo>
                    <a:pt x="11303" y="4926"/>
                  </a:lnTo>
                  <a:lnTo>
                    <a:pt x="11494" y="6530"/>
                  </a:lnTo>
                  <a:lnTo>
                    <a:pt x="11723" y="8649"/>
                  </a:lnTo>
                  <a:lnTo>
                    <a:pt x="11856" y="9947"/>
                  </a:lnTo>
                  <a:lnTo>
                    <a:pt x="9546" y="10196"/>
                  </a:lnTo>
                  <a:lnTo>
                    <a:pt x="6854" y="10482"/>
                  </a:lnTo>
                  <a:lnTo>
                    <a:pt x="6415" y="10558"/>
                  </a:lnTo>
                  <a:lnTo>
                    <a:pt x="5671" y="10673"/>
                  </a:lnTo>
                  <a:lnTo>
                    <a:pt x="5270" y="10730"/>
                  </a:lnTo>
                  <a:lnTo>
                    <a:pt x="4907" y="10787"/>
                  </a:lnTo>
                  <a:lnTo>
                    <a:pt x="4983" y="10463"/>
                  </a:lnTo>
                  <a:lnTo>
                    <a:pt x="5079" y="10157"/>
                  </a:lnTo>
                  <a:lnTo>
                    <a:pt x="5213" y="9699"/>
                  </a:lnTo>
                  <a:lnTo>
                    <a:pt x="5308" y="9317"/>
                  </a:lnTo>
                  <a:lnTo>
                    <a:pt x="5442" y="8668"/>
                  </a:lnTo>
                  <a:lnTo>
                    <a:pt x="5804" y="6816"/>
                  </a:lnTo>
                  <a:lnTo>
                    <a:pt x="5862" y="6549"/>
                  </a:lnTo>
                  <a:lnTo>
                    <a:pt x="6148" y="5041"/>
                  </a:lnTo>
                  <a:lnTo>
                    <a:pt x="6587" y="2903"/>
                  </a:lnTo>
                  <a:lnTo>
                    <a:pt x="6740" y="2063"/>
                  </a:lnTo>
                  <a:lnTo>
                    <a:pt x="6778" y="1872"/>
                  </a:lnTo>
                  <a:lnTo>
                    <a:pt x="6759" y="1681"/>
                  </a:lnTo>
                  <a:lnTo>
                    <a:pt x="6740" y="1509"/>
                  </a:lnTo>
                  <a:lnTo>
                    <a:pt x="6683" y="1318"/>
                  </a:lnTo>
                  <a:lnTo>
                    <a:pt x="6606" y="1165"/>
                  </a:lnTo>
                  <a:lnTo>
                    <a:pt x="6511" y="1013"/>
                  </a:lnTo>
                  <a:lnTo>
                    <a:pt x="6415" y="898"/>
                  </a:lnTo>
                  <a:lnTo>
                    <a:pt x="6282" y="783"/>
                  </a:lnTo>
                  <a:lnTo>
                    <a:pt x="6148" y="688"/>
                  </a:lnTo>
                  <a:lnTo>
                    <a:pt x="5976" y="631"/>
                  </a:lnTo>
                  <a:lnTo>
                    <a:pt x="5804" y="593"/>
                  </a:lnTo>
                  <a:lnTo>
                    <a:pt x="5613" y="593"/>
                  </a:lnTo>
                  <a:lnTo>
                    <a:pt x="4430" y="650"/>
                  </a:lnTo>
                  <a:lnTo>
                    <a:pt x="4048" y="669"/>
                  </a:lnTo>
                  <a:lnTo>
                    <a:pt x="3819" y="688"/>
                  </a:lnTo>
                  <a:lnTo>
                    <a:pt x="3628" y="764"/>
                  </a:lnTo>
                  <a:lnTo>
                    <a:pt x="3437" y="860"/>
                  </a:lnTo>
                  <a:lnTo>
                    <a:pt x="3284" y="974"/>
                  </a:lnTo>
                  <a:lnTo>
                    <a:pt x="3170" y="1127"/>
                  </a:lnTo>
                  <a:lnTo>
                    <a:pt x="3074" y="1299"/>
                  </a:lnTo>
                  <a:lnTo>
                    <a:pt x="2998" y="1471"/>
                  </a:lnTo>
                  <a:lnTo>
                    <a:pt x="2941" y="1662"/>
                  </a:lnTo>
                  <a:lnTo>
                    <a:pt x="2922" y="1719"/>
                  </a:lnTo>
                  <a:lnTo>
                    <a:pt x="2864" y="1833"/>
                  </a:lnTo>
                  <a:lnTo>
                    <a:pt x="2826" y="1948"/>
                  </a:lnTo>
                  <a:lnTo>
                    <a:pt x="2349" y="3953"/>
                  </a:lnTo>
                  <a:lnTo>
                    <a:pt x="2005" y="5327"/>
                  </a:lnTo>
                  <a:lnTo>
                    <a:pt x="1413" y="7733"/>
                  </a:lnTo>
                  <a:lnTo>
                    <a:pt x="1089" y="9069"/>
                  </a:lnTo>
                  <a:lnTo>
                    <a:pt x="459" y="11608"/>
                  </a:lnTo>
                  <a:lnTo>
                    <a:pt x="191" y="12773"/>
                  </a:lnTo>
                  <a:lnTo>
                    <a:pt x="153" y="12907"/>
                  </a:lnTo>
                  <a:lnTo>
                    <a:pt x="153" y="13040"/>
                  </a:lnTo>
                  <a:lnTo>
                    <a:pt x="153" y="13174"/>
                  </a:lnTo>
                  <a:lnTo>
                    <a:pt x="172" y="13308"/>
                  </a:lnTo>
                  <a:lnTo>
                    <a:pt x="211" y="13441"/>
                  </a:lnTo>
                  <a:lnTo>
                    <a:pt x="20" y="14396"/>
                  </a:lnTo>
                  <a:lnTo>
                    <a:pt x="1" y="14549"/>
                  </a:lnTo>
                  <a:lnTo>
                    <a:pt x="1" y="14701"/>
                  </a:lnTo>
                  <a:lnTo>
                    <a:pt x="20" y="14854"/>
                  </a:lnTo>
                  <a:lnTo>
                    <a:pt x="39" y="14988"/>
                  </a:lnTo>
                  <a:lnTo>
                    <a:pt x="77" y="15121"/>
                  </a:lnTo>
                  <a:lnTo>
                    <a:pt x="134" y="15255"/>
                  </a:lnTo>
                  <a:lnTo>
                    <a:pt x="211" y="15369"/>
                  </a:lnTo>
                  <a:lnTo>
                    <a:pt x="287" y="15484"/>
                  </a:lnTo>
                  <a:lnTo>
                    <a:pt x="363" y="15560"/>
                  </a:lnTo>
                  <a:lnTo>
                    <a:pt x="459" y="15637"/>
                  </a:lnTo>
                  <a:lnTo>
                    <a:pt x="554" y="15713"/>
                  </a:lnTo>
                  <a:lnTo>
                    <a:pt x="650" y="15770"/>
                  </a:lnTo>
                  <a:lnTo>
                    <a:pt x="764" y="15809"/>
                  </a:lnTo>
                  <a:lnTo>
                    <a:pt x="898" y="15847"/>
                  </a:lnTo>
                  <a:lnTo>
                    <a:pt x="1012" y="15866"/>
                  </a:lnTo>
                  <a:lnTo>
                    <a:pt x="1146" y="15885"/>
                  </a:lnTo>
                  <a:lnTo>
                    <a:pt x="3914" y="15885"/>
                  </a:lnTo>
                  <a:lnTo>
                    <a:pt x="5480" y="15847"/>
                  </a:lnTo>
                  <a:lnTo>
                    <a:pt x="7045" y="15809"/>
                  </a:lnTo>
                  <a:lnTo>
                    <a:pt x="8611" y="15732"/>
                  </a:lnTo>
                  <a:lnTo>
                    <a:pt x="10176" y="15637"/>
                  </a:lnTo>
                  <a:lnTo>
                    <a:pt x="12143" y="15465"/>
                  </a:lnTo>
                  <a:lnTo>
                    <a:pt x="12162" y="16190"/>
                  </a:lnTo>
                  <a:lnTo>
                    <a:pt x="12257" y="17851"/>
                  </a:lnTo>
                  <a:lnTo>
                    <a:pt x="12372" y="19971"/>
                  </a:lnTo>
                  <a:lnTo>
                    <a:pt x="12391" y="20219"/>
                  </a:lnTo>
                  <a:lnTo>
                    <a:pt x="12467" y="21632"/>
                  </a:lnTo>
                  <a:lnTo>
                    <a:pt x="12525" y="22548"/>
                  </a:lnTo>
                  <a:lnTo>
                    <a:pt x="12601" y="23464"/>
                  </a:lnTo>
                  <a:lnTo>
                    <a:pt x="12620" y="23732"/>
                  </a:lnTo>
                  <a:lnTo>
                    <a:pt x="12677" y="24171"/>
                  </a:lnTo>
                  <a:lnTo>
                    <a:pt x="12716" y="24362"/>
                  </a:lnTo>
                  <a:lnTo>
                    <a:pt x="12792" y="24553"/>
                  </a:lnTo>
                  <a:lnTo>
                    <a:pt x="12868" y="24743"/>
                  </a:lnTo>
                  <a:lnTo>
                    <a:pt x="12964" y="24896"/>
                  </a:lnTo>
                  <a:lnTo>
                    <a:pt x="13116" y="25049"/>
                  </a:lnTo>
                  <a:lnTo>
                    <a:pt x="13288" y="25202"/>
                  </a:lnTo>
                  <a:lnTo>
                    <a:pt x="13460" y="25297"/>
                  </a:lnTo>
                  <a:lnTo>
                    <a:pt x="13670" y="25393"/>
                  </a:lnTo>
                  <a:lnTo>
                    <a:pt x="13918" y="25450"/>
                  </a:lnTo>
                  <a:lnTo>
                    <a:pt x="14186" y="25488"/>
                  </a:lnTo>
                  <a:lnTo>
                    <a:pt x="14491" y="25526"/>
                  </a:lnTo>
                  <a:lnTo>
                    <a:pt x="14797" y="25526"/>
                  </a:lnTo>
                  <a:lnTo>
                    <a:pt x="15121" y="25507"/>
                  </a:lnTo>
                  <a:lnTo>
                    <a:pt x="15465" y="25469"/>
                  </a:lnTo>
                  <a:lnTo>
                    <a:pt x="15789" y="25412"/>
                  </a:lnTo>
                  <a:lnTo>
                    <a:pt x="16114" y="25354"/>
                  </a:lnTo>
                  <a:lnTo>
                    <a:pt x="16438" y="25259"/>
                  </a:lnTo>
                  <a:lnTo>
                    <a:pt x="16744" y="25144"/>
                  </a:lnTo>
                  <a:lnTo>
                    <a:pt x="17011" y="25030"/>
                  </a:lnTo>
                  <a:lnTo>
                    <a:pt x="17278" y="24877"/>
                  </a:lnTo>
                  <a:lnTo>
                    <a:pt x="17488" y="24724"/>
                  </a:lnTo>
                  <a:lnTo>
                    <a:pt x="17679" y="24533"/>
                  </a:lnTo>
                  <a:lnTo>
                    <a:pt x="17756" y="24438"/>
                  </a:lnTo>
                  <a:lnTo>
                    <a:pt x="17813" y="24343"/>
                  </a:lnTo>
                  <a:lnTo>
                    <a:pt x="17889" y="24190"/>
                  </a:lnTo>
                  <a:lnTo>
                    <a:pt x="17947" y="24037"/>
                  </a:lnTo>
                  <a:lnTo>
                    <a:pt x="17985" y="23846"/>
                  </a:lnTo>
                  <a:lnTo>
                    <a:pt x="18004" y="23674"/>
                  </a:lnTo>
                  <a:lnTo>
                    <a:pt x="18004" y="23483"/>
                  </a:lnTo>
                  <a:lnTo>
                    <a:pt x="17985" y="23292"/>
                  </a:lnTo>
                  <a:lnTo>
                    <a:pt x="17947" y="23102"/>
                  </a:lnTo>
                  <a:lnTo>
                    <a:pt x="17889" y="22930"/>
                  </a:lnTo>
                  <a:lnTo>
                    <a:pt x="17775" y="22567"/>
                  </a:lnTo>
                  <a:lnTo>
                    <a:pt x="17737" y="22433"/>
                  </a:lnTo>
                  <a:lnTo>
                    <a:pt x="17278" y="20257"/>
                  </a:lnTo>
                  <a:lnTo>
                    <a:pt x="16954" y="18672"/>
                  </a:lnTo>
                  <a:lnTo>
                    <a:pt x="16553" y="16515"/>
                  </a:lnTo>
                  <a:lnTo>
                    <a:pt x="16267" y="15064"/>
                  </a:lnTo>
                  <a:lnTo>
                    <a:pt x="16515" y="15007"/>
                  </a:lnTo>
                  <a:lnTo>
                    <a:pt x="16763" y="14949"/>
                  </a:lnTo>
                  <a:lnTo>
                    <a:pt x="17011" y="14873"/>
                  </a:lnTo>
                  <a:lnTo>
                    <a:pt x="17240" y="14797"/>
                  </a:lnTo>
                  <a:lnTo>
                    <a:pt x="17450" y="14682"/>
                  </a:lnTo>
                  <a:lnTo>
                    <a:pt x="17641" y="14529"/>
                  </a:lnTo>
                  <a:lnTo>
                    <a:pt x="17832" y="14377"/>
                  </a:lnTo>
                  <a:lnTo>
                    <a:pt x="17966" y="14186"/>
                  </a:lnTo>
                  <a:lnTo>
                    <a:pt x="18080" y="14014"/>
                  </a:lnTo>
                  <a:lnTo>
                    <a:pt x="18157" y="13823"/>
                  </a:lnTo>
                  <a:lnTo>
                    <a:pt x="18214" y="13632"/>
                  </a:lnTo>
                  <a:lnTo>
                    <a:pt x="18252" y="13403"/>
                  </a:lnTo>
                  <a:lnTo>
                    <a:pt x="18290" y="13174"/>
                  </a:lnTo>
                  <a:lnTo>
                    <a:pt x="18309" y="12945"/>
                  </a:lnTo>
                  <a:lnTo>
                    <a:pt x="18328" y="12468"/>
                  </a:lnTo>
                  <a:lnTo>
                    <a:pt x="18309" y="12047"/>
                  </a:lnTo>
                  <a:lnTo>
                    <a:pt x="18271" y="11627"/>
                  </a:lnTo>
                  <a:lnTo>
                    <a:pt x="18233" y="11246"/>
                  </a:lnTo>
                  <a:lnTo>
                    <a:pt x="18176" y="10902"/>
                  </a:lnTo>
                  <a:lnTo>
                    <a:pt x="18157" y="10864"/>
                  </a:lnTo>
                  <a:lnTo>
                    <a:pt x="18118" y="10673"/>
                  </a:lnTo>
                  <a:lnTo>
                    <a:pt x="18080" y="10520"/>
                  </a:lnTo>
                  <a:lnTo>
                    <a:pt x="18023" y="10348"/>
                  </a:lnTo>
                  <a:lnTo>
                    <a:pt x="17947" y="10196"/>
                  </a:lnTo>
                  <a:lnTo>
                    <a:pt x="17870" y="10043"/>
                  </a:lnTo>
                  <a:lnTo>
                    <a:pt x="17775" y="9909"/>
                  </a:lnTo>
                  <a:lnTo>
                    <a:pt x="17679" y="9776"/>
                  </a:lnTo>
                  <a:lnTo>
                    <a:pt x="17584" y="9661"/>
                  </a:lnTo>
                  <a:lnTo>
                    <a:pt x="17450" y="9546"/>
                  </a:lnTo>
                  <a:lnTo>
                    <a:pt x="17317" y="9451"/>
                  </a:lnTo>
                  <a:lnTo>
                    <a:pt x="17183" y="9356"/>
                  </a:lnTo>
                  <a:lnTo>
                    <a:pt x="17030" y="9298"/>
                  </a:lnTo>
                  <a:lnTo>
                    <a:pt x="16878" y="9241"/>
                  </a:lnTo>
                  <a:lnTo>
                    <a:pt x="16706" y="9184"/>
                  </a:lnTo>
                  <a:lnTo>
                    <a:pt x="16534" y="9165"/>
                  </a:lnTo>
                  <a:lnTo>
                    <a:pt x="16343" y="9146"/>
                  </a:lnTo>
                  <a:lnTo>
                    <a:pt x="16076" y="9165"/>
                  </a:lnTo>
                  <a:lnTo>
                    <a:pt x="15808" y="9184"/>
                  </a:lnTo>
                  <a:lnTo>
                    <a:pt x="15274" y="9241"/>
                  </a:lnTo>
                  <a:lnTo>
                    <a:pt x="15255" y="9126"/>
                  </a:lnTo>
                  <a:lnTo>
                    <a:pt x="15007" y="7542"/>
                  </a:lnTo>
                  <a:lnTo>
                    <a:pt x="14701" y="5461"/>
                  </a:lnTo>
                  <a:lnTo>
                    <a:pt x="14472" y="3838"/>
                  </a:lnTo>
                  <a:lnTo>
                    <a:pt x="14186" y="1776"/>
                  </a:lnTo>
                  <a:lnTo>
                    <a:pt x="14109" y="1184"/>
                  </a:lnTo>
                  <a:lnTo>
                    <a:pt x="14071" y="917"/>
                  </a:lnTo>
                  <a:lnTo>
                    <a:pt x="13976" y="669"/>
                  </a:lnTo>
                  <a:lnTo>
                    <a:pt x="13899" y="554"/>
                  </a:lnTo>
                  <a:lnTo>
                    <a:pt x="13842" y="440"/>
                  </a:lnTo>
                  <a:lnTo>
                    <a:pt x="13766" y="344"/>
                  </a:lnTo>
                  <a:lnTo>
                    <a:pt x="13670" y="268"/>
                  </a:lnTo>
                  <a:lnTo>
                    <a:pt x="13517" y="153"/>
                  </a:lnTo>
                  <a:lnTo>
                    <a:pt x="13346" y="77"/>
                  </a:lnTo>
                  <a:lnTo>
                    <a:pt x="13155" y="20"/>
                  </a:lnTo>
                  <a:lnTo>
                    <a:pt x="1294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32"/>
            <p:cNvSpPr/>
            <p:nvPr/>
          </p:nvSpPr>
          <p:spPr>
            <a:xfrm>
              <a:off x="1391550" y="1246150"/>
              <a:ext cx="975" cy="1450"/>
            </a:xfrm>
            <a:custGeom>
              <a:avLst/>
              <a:gdLst/>
              <a:ahLst/>
              <a:cxnLst/>
              <a:rect l="l" t="t" r="r" b="b"/>
              <a:pathLst>
                <a:path w="39" h="58" extrusionOk="0">
                  <a:moveTo>
                    <a:pt x="0" y="1"/>
                  </a:moveTo>
                  <a:lnTo>
                    <a:pt x="0" y="20"/>
                  </a:lnTo>
                  <a:lnTo>
                    <a:pt x="0" y="39"/>
                  </a:lnTo>
                  <a:lnTo>
                    <a:pt x="19" y="58"/>
                  </a:lnTo>
                  <a:lnTo>
                    <a:pt x="39" y="39"/>
                  </a:lnTo>
                  <a:lnTo>
                    <a:pt x="39" y="20"/>
                  </a:lnTo>
                  <a:lnTo>
                    <a:pt x="39" y="1"/>
                  </a:lnTo>
                  <a:close/>
                </a:path>
              </a:pathLst>
            </a:custGeom>
            <a:solidFill>
              <a:srgbClr val="E623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32"/>
            <p:cNvSpPr/>
            <p:nvPr/>
          </p:nvSpPr>
          <p:spPr>
            <a:xfrm>
              <a:off x="1512300" y="1200325"/>
              <a:ext cx="96450" cy="56350"/>
            </a:xfrm>
            <a:custGeom>
              <a:avLst/>
              <a:gdLst/>
              <a:ahLst/>
              <a:cxnLst/>
              <a:rect l="l" t="t" r="r" b="b"/>
              <a:pathLst>
                <a:path w="3858" h="2254" extrusionOk="0">
                  <a:moveTo>
                    <a:pt x="1509" y="1"/>
                  </a:moveTo>
                  <a:lnTo>
                    <a:pt x="1127" y="20"/>
                  </a:lnTo>
                  <a:lnTo>
                    <a:pt x="898" y="39"/>
                  </a:lnTo>
                  <a:lnTo>
                    <a:pt x="707" y="115"/>
                  </a:lnTo>
                  <a:lnTo>
                    <a:pt x="516" y="211"/>
                  </a:lnTo>
                  <a:lnTo>
                    <a:pt x="363" y="325"/>
                  </a:lnTo>
                  <a:lnTo>
                    <a:pt x="249" y="478"/>
                  </a:lnTo>
                  <a:lnTo>
                    <a:pt x="153" y="650"/>
                  </a:lnTo>
                  <a:lnTo>
                    <a:pt x="77" y="822"/>
                  </a:lnTo>
                  <a:lnTo>
                    <a:pt x="20" y="1013"/>
                  </a:lnTo>
                  <a:lnTo>
                    <a:pt x="1" y="1070"/>
                  </a:lnTo>
                  <a:lnTo>
                    <a:pt x="917" y="1375"/>
                  </a:lnTo>
                  <a:lnTo>
                    <a:pt x="1833" y="1700"/>
                  </a:lnTo>
                  <a:lnTo>
                    <a:pt x="2750" y="1986"/>
                  </a:lnTo>
                  <a:lnTo>
                    <a:pt x="3208" y="2120"/>
                  </a:lnTo>
                  <a:lnTo>
                    <a:pt x="3666" y="2254"/>
                  </a:lnTo>
                  <a:lnTo>
                    <a:pt x="3819" y="1414"/>
                  </a:lnTo>
                  <a:lnTo>
                    <a:pt x="3857" y="1223"/>
                  </a:lnTo>
                  <a:lnTo>
                    <a:pt x="3838" y="1032"/>
                  </a:lnTo>
                  <a:lnTo>
                    <a:pt x="3819" y="860"/>
                  </a:lnTo>
                  <a:lnTo>
                    <a:pt x="3762" y="669"/>
                  </a:lnTo>
                  <a:lnTo>
                    <a:pt x="3189" y="516"/>
                  </a:lnTo>
                  <a:lnTo>
                    <a:pt x="2635" y="364"/>
                  </a:lnTo>
                  <a:lnTo>
                    <a:pt x="150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32"/>
            <p:cNvSpPr/>
            <p:nvPr/>
          </p:nvSpPr>
          <p:spPr>
            <a:xfrm>
              <a:off x="1711325" y="1190775"/>
              <a:ext cx="82600" cy="63525"/>
            </a:xfrm>
            <a:custGeom>
              <a:avLst/>
              <a:gdLst/>
              <a:ahLst/>
              <a:cxnLst/>
              <a:rect l="l" t="t" r="r" b="b"/>
              <a:pathLst>
                <a:path w="3304" h="2541" extrusionOk="0">
                  <a:moveTo>
                    <a:pt x="2788" y="1"/>
                  </a:moveTo>
                  <a:lnTo>
                    <a:pt x="1471" y="459"/>
                  </a:lnTo>
                  <a:lnTo>
                    <a:pt x="803" y="688"/>
                  </a:lnTo>
                  <a:lnTo>
                    <a:pt x="134" y="898"/>
                  </a:lnTo>
                  <a:lnTo>
                    <a:pt x="134" y="936"/>
                  </a:lnTo>
                  <a:lnTo>
                    <a:pt x="77" y="1108"/>
                  </a:lnTo>
                  <a:lnTo>
                    <a:pt x="20" y="1299"/>
                  </a:lnTo>
                  <a:lnTo>
                    <a:pt x="1" y="1490"/>
                  </a:lnTo>
                  <a:lnTo>
                    <a:pt x="20" y="1681"/>
                  </a:lnTo>
                  <a:lnTo>
                    <a:pt x="153" y="2540"/>
                  </a:lnTo>
                  <a:lnTo>
                    <a:pt x="936" y="2311"/>
                  </a:lnTo>
                  <a:lnTo>
                    <a:pt x="1738" y="2063"/>
                  </a:lnTo>
                  <a:lnTo>
                    <a:pt x="3304" y="1509"/>
                  </a:lnTo>
                  <a:lnTo>
                    <a:pt x="3227" y="917"/>
                  </a:lnTo>
                  <a:lnTo>
                    <a:pt x="3189" y="650"/>
                  </a:lnTo>
                  <a:lnTo>
                    <a:pt x="3094" y="402"/>
                  </a:lnTo>
                  <a:lnTo>
                    <a:pt x="3017" y="287"/>
                  </a:lnTo>
                  <a:lnTo>
                    <a:pt x="2960" y="173"/>
                  </a:lnTo>
                  <a:lnTo>
                    <a:pt x="2884" y="77"/>
                  </a:lnTo>
                  <a:lnTo>
                    <a:pt x="2788"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32"/>
            <p:cNvSpPr/>
            <p:nvPr/>
          </p:nvSpPr>
          <p:spPr>
            <a:xfrm>
              <a:off x="1489400" y="1282900"/>
              <a:ext cx="103600" cy="64950"/>
            </a:xfrm>
            <a:custGeom>
              <a:avLst/>
              <a:gdLst/>
              <a:ahLst/>
              <a:cxnLst/>
              <a:rect l="l" t="t" r="r" b="b"/>
              <a:pathLst>
                <a:path w="4144" h="2598" extrusionOk="0">
                  <a:moveTo>
                    <a:pt x="344" y="1"/>
                  </a:moveTo>
                  <a:lnTo>
                    <a:pt x="0" y="1375"/>
                  </a:lnTo>
                  <a:lnTo>
                    <a:pt x="401" y="1471"/>
                  </a:lnTo>
                  <a:lnTo>
                    <a:pt x="802" y="1585"/>
                  </a:lnTo>
                  <a:lnTo>
                    <a:pt x="1585" y="1833"/>
                  </a:lnTo>
                  <a:lnTo>
                    <a:pt x="2348" y="2101"/>
                  </a:lnTo>
                  <a:lnTo>
                    <a:pt x="3093" y="2368"/>
                  </a:lnTo>
                  <a:lnTo>
                    <a:pt x="3857" y="2597"/>
                  </a:lnTo>
                  <a:lnTo>
                    <a:pt x="4143" y="1089"/>
                  </a:lnTo>
                  <a:lnTo>
                    <a:pt x="3685" y="936"/>
                  </a:lnTo>
                  <a:lnTo>
                    <a:pt x="3208" y="802"/>
                  </a:lnTo>
                  <a:lnTo>
                    <a:pt x="2253" y="478"/>
                  </a:lnTo>
                  <a:lnTo>
                    <a:pt x="1795" y="344"/>
                  </a:lnTo>
                  <a:lnTo>
                    <a:pt x="1317" y="211"/>
                  </a:lnTo>
                  <a:lnTo>
                    <a:pt x="821" y="96"/>
                  </a:lnTo>
                  <a:lnTo>
                    <a:pt x="34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32"/>
            <p:cNvSpPr/>
            <p:nvPr/>
          </p:nvSpPr>
          <p:spPr>
            <a:xfrm>
              <a:off x="1721825" y="1280050"/>
              <a:ext cx="85000" cy="67325"/>
            </a:xfrm>
            <a:custGeom>
              <a:avLst/>
              <a:gdLst/>
              <a:ahLst/>
              <a:cxnLst/>
              <a:rect l="l" t="t" r="r" b="b"/>
              <a:pathLst>
                <a:path w="3400" h="2693" extrusionOk="0">
                  <a:moveTo>
                    <a:pt x="3170" y="0"/>
                  </a:moveTo>
                  <a:lnTo>
                    <a:pt x="2368" y="267"/>
                  </a:lnTo>
                  <a:lnTo>
                    <a:pt x="1585" y="554"/>
                  </a:lnTo>
                  <a:lnTo>
                    <a:pt x="803" y="840"/>
                  </a:lnTo>
                  <a:lnTo>
                    <a:pt x="1" y="1088"/>
                  </a:lnTo>
                  <a:lnTo>
                    <a:pt x="192" y="2692"/>
                  </a:lnTo>
                  <a:lnTo>
                    <a:pt x="994" y="2444"/>
                  </a:lnTo>
                  <a:lnTo>
                    <a:pt x="1795" y="2177"/>
                  </a:lnTo>
                  <a:lnTo>
                    <a:pt x="2597" y="1890"/>
                  </a:lnTo>
                  <a:lnTo>
                    <a:pt x="3399" y="1623"/>
                  </a:lnTo>
                  <a:lnTo>
                    <a:pt x="3170"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32"/>
            <p:cNvSpPr/>
            <p:nvPr/>
          </p:nvSpPr>
          <p:spPr>
            <a:xfrm>
              <a:off x="1466475" y="1377400"/>
              <a:ext cx="108850" cy="60650"/>
            </a:xfrm>
            <a:custGeom>
              <a:avLst/>
              <a:gdLst/>
              <a:ahLst/>
              <a:cxnLst/>
              <a:rect l="l" t="t" r="r" b="b"/>
              <a:pathLst>
                <a:path w="4354" h="2426" extrusionOk="0">
                  <a:moveTo>
                    <a:pt x="325" y="1"/>
                  </a:moveTo>
                  <a:lnTo>
                    <a:pt x="1" y="1337"/>
                  </a:lnTo>
                  <a:lnTo>
                    <a:pt x="440" y="1375"/>
                  </a:lnTo>
                  <a:lnTo>
                    <a:pt x="860" y="1452"/>
                  </a:lnTo>
                  <a:lnTo>
                    <a:pt x="1299" y="1547"/>
                  </a:lnTo>
                  <a:lnTo>
                    <a:pt x="1719" y="1662"/>
                  </a:lnTo>
                  <a:lnTo>
                    <a:pt x="2292" y="1834"/>
                  </a:lnTo>
                  <a:lnTo>
                    <a:pt x="2864" y="2044"/>
                  </a:lnTo>
                  <a:lnTo>
                    <a:pt x="3991" y="2425"/>
                  </a:lnTo>
                  <a:lnTo>
                    <a:pt x="4125" y="1967"/>
                  </a:lnTo>
                  <a:lnTo>
                    <a:pt x="4220" y="1585"/>
                  </a:lnTo>
                  <a:lnTo>
                    <a:pt x="4354" y="936"/>
                  </a:lnTo>
                  <a:lnTo>
                    <a:pt x="3475" y="650"/>
                  </a:lnTo>
                  <a:lnTo>
                    <a:pt x="2578" y="383"/>
                  </a:lnTo>
                  <a:lnTo>
                    <a:pt x="2139" y="268"/>
                  </a:lnTo>
                  <a:lnTo>
                    <a:pt x="1700" y="154"/>
                  </a:lnTo>
                  <a:lnTo>
                    <a:pt x="1242" y="77"/>
                  </a:lnTo>
                  <a:lnTo>
                    <a:pt x="764" y="20"/>
                  </a:lnTo>
                  <a:lnTo>
                    <a:pt x="325"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32"/>
            <p:cNvSpPr/>
            <p:nvPr/>
          </p:nvSpPr>
          <p:spPr>
            <a:xfrm>
              <a:off x="1599650" y="1372625"/>
              <a:ext cx="221000" cy="82600"/>
            </a:xfrm>
            <a:custGeom>
              <a:avLst/>
              <a:gdLst/>
              <a:ahLst/>
              <a:cxnLst/>
              <a:rect l="l" t="t" r="r" b="b"/>
              <a:pathLst>
                <a:path w="8840" h="3304" extrusionOk="0">
                  <a:moveTo>
                    <a:pt x="8592" y="1"/>
                  </a:moveTo>
                  <a:lnTo>
                    <a:pt x="7752" y="249"/>
                  </a:lnTo>
                  <a:lnTo>
                    <a:pt x="6950" y="535"/>
                  </a:lnTo>
                  <a:lnTo>
                    <a:pt x="6129" y="822"/>
                  </a:lnTo>
                  <a:lnTo>
                    <a:pt x="5308" y="1108"/>
                  </a:lnTo>
                  <a:lnTo>
                    <a:pt x="5441" y="2406"/>
                  </a:lnTo>
                  <a:lnTo>
                    <a:pt x="3131" y="2655"/>
                  </a:lnTo>
                  <a:lnTo>
                    <a:pt x="439" y="2941"/>
                  </a:lnTo>
                  <a:lnTo>
                    <a:pt x="0" y="3017"/>
                  </a:lnTo>
                  <a:lnTo>
                    <a:pt x="554" y="3132"/>
                  </a:lnTo>
                  <a:lnTo>
                    <a:pt x="1108" y="3227"/>
                  </a:lnTo>
                  <a:lnTo>
                    <a:pt x="1699" y="3285"/>
                  </a:lnTo>
                  <a:lnTo>
                    <a:pt x="1986" y="3304"/>
                  </a:lnTo>
                  <a:lnTo>
                    <a:pt x="2291" y="3304"/>
                  </a:lnTo>
                  <a:lnTo>
                    <a:pt x="2692" y="3285"/>
                  </a:lnTo>
                  <a:lnTo>
                    <a:pt x="3093" y="3246"/>
                  </a:lnTo>
                  <a:lnTo>
                    <a:pt x="3494" y="3189"/>
                  </a:lnTo>
                  <a:lnTo>
                    <a:pt x="3876" y="3132"/>
                  </a:lnTo>
                  <a:lnTo>
                    <a:pt x="4277" y="3056"/>
                  </a:lnTo>
                  <a:lnTo>
                    <a:pt x="4659" y="2960"/>
                  </a:lnTo>
                  <a:lnTo>
                    <a:pt x="5403" y="2750"/>
                  </a:lnTo>
                  <a:lnTo>
                    <a:pt x="6167" y="2502"/>
                  </a:lnTo>
                  <a:lnTo>
                    <a:pt x="6911" y="2235"/>
                  </a:lnTo>
                  <a:lnTo>
                    <a:pt x="7656" y="1967"/>
                  </a:lnTo>
                  <a:lnTo>
                    <a:pt x="8420" y="1719"/>
                  </a:lnTo>
                  <a:lnTo>
                    <a:pt x="8840" y="1585"/>
                  </a:lnTo>
                  <a:lnTo>
                    <a:pt x="8592"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32"/>
            <p:cNvSpPr/>
            <p:nvPr/>
          </p:nvSpPr>
          <p:spPr>
            <a:xfrm>
              <a:off x="1443100" y="1455675"/>
              <a:ext cx="454400" cy="95500"/>
            </a:xfrm>
            <a:custGeom>
              <a:avLst/>
              <a:gdLst/>
              <a:ahLst/>
              <a:cxnLst/>
              <a:rect l="l" t="t" r="r" b="b"/>
              <a:pathLst>
                <a:path w="18176" h="3820" extrusionOk="0">
                  <a:moveTo>
                    <a:pt x="18004" y="1"/>
                  </a:moveTo>
                  <a:lnTo>
                    <a:pt x="17431" y="39"/>
                  </a:lnTo>
                  <a:lnTo>
                    <a:pt x="16858" y="96"/>
                  </a:lnTo>
                  <a:lnTo>
                    <a:pt x="16285" y="192"/>
                  </a:lnTo>
                  <a:lnTo>
                    <a:pt x="15751" y="287"/>
                  </a:lnTo>
                  <a:lnTo>
                    <a:pt x="15274" y="402"/>
                  </a:lnTo>
                  <a:lnTo>
                    <a:pt x="14796" y="535"/>
                  </a:lnTo>
                  <a:lnTo>
                    <a:pt x="14338" y="669"/>
                  </a:lnTo>
                  <a:lnTo>
                    <a:pt x="13880" y="822"/>
                  </a:lnTo>
                  <a:lnTo>
                    <a:pt x="12963" y="1146"/>
                  </a:lnTo>
                  <a:lnTo>
                    <a:pt x="12066" y="1471"/>
                  </a:lnTo>
                  <a:lnTo>
                    <a:pt x="11150" y="1757"/>
                  </a:lnTo>
                  <a:lnTo>
                    <a:pt x="10672" y="1891"/>
                  </a:lnTo>
                  <a:lnTo>
                    <a:pt x="10214" y="2005"/>
                  </a:lnTo>
                  <a:lnTo>
                    <a:pt x="9737" y="2101"/>
                  </a:lnTo>
                  <a:lnTo>
                    <a:pt x="9260" y="2177"/>
                  </a:lnTo>
                  <a:lnTo>
                    <a:pt x="8782" y="2215"/>
                  </a:lnTo>
                  <a:lnTo>
                    <a:pt x="8286" y="2235"/>
                  </a:lnTo>
                  <a:lnTo>
                    <a:pt x="7866" y="2215"/>
                  </a:lnTo>
                  <a:lnTo>
                    <a:pt x="7427" y="2177"/>
                  </a:lnTo>
                  <a:lnTo>
                    <a:pt x="7007" y="2101"/>
                  </a:lnTo>
                  <a:lnTo>
                    <a:pt x="6606" y="2025"/>
                  </a:lnTo>
                  <a:lnTo>
                    <a:pt x="6186" y="1929"/>
                  </a:lnTo>
                  <a:lnTo>
                    <a:pt x="5785" y="1815"/>
                  </a:lnTo>
                  <a:lnTo>
                    <a:pt x="4983" y="1566"/>
                  </a:lnTo>
                  <a:lnTo>
                    <a:pt x="4181" y="1299"/>
                  </a:lnTo>
                  <a:lnTo>
                    <a:pt x="3379" y="1051"/>
                  </a:lnTo>
                  <a:lnTo>
                    <a:pt x="2959" y="955"/>
                  </a:lnTo>
                  <a:lnTo>
                    <a:pt x="2559" y="860"/>
                  </a:lnTo>
                  <a:lnTo>
                    <a:pt x="2139" y="784"/>
                  </a:lnTo>
                  <a:lnTo>
                    <a:pt x="1699" y="726"/>
                  </a:lnTo>
                  <a:lnTo>
                    <a:pt x="1375" y="707"/>
                  </a:lnTo>
                  <a:lnTo>
                    <a:pt x="1031" y="707"/>
                  </a:lnTo>
                  <a:lnTo>
                    <a:pt x="668" y="726"/>
                  </a:lnTo>
                  <a:lnTo>
                    <a:pt x="306" y="745"/>
                  </a:lnTo>
                  <a:lnTo>
                    <a:pt x="38" y="1910"/>
                  </a:lnTo>
                  <a:lnTo>
                    <a:pt x="0" y="2044"/>
                  </a:lnTo>
                  <a:lnTo>
                    <a:pt x="668" y="2044"/>
                  </a:lnTo>
                  <a:lnTo>
                    <a:pt x="1012" y="2063"/>
                  </a:lnTo>
                  <a:lnTo>
                    <a:pt x="1337" y="2082"/>
                  </a:lnTo>
                  <a:lnTo>
                    <a:pt x="1661" y="2139"/>
                  </a:lnTo>
                  <a:lnTo>
                    <a:pt x="1986" y="2196"/>
                  </a:lnTo>
                  <a:lnTo>
                    <a:pt x="2329" y="2273"/>
                  </a:lnTo>
                  <a:lnTo>
                    <a:pt x="2654" y="2368"/>
                  </a:lnTo>
                  <a:lnTo>
                    <a:pt x="3399" y="2616"/>
                  </a:lnTo>
                  <a:lnTo>
                    <a:pt x="4124" y="2865"/>
                  </a:lnTo>
                  <a:lnTo>
                    <a:pt x="4830" y="3113"/>
                  </a:lnTo>
                  <a:lnTo>
                    <a:pt x="5556" y="3342"/>
                  </a:lnTo>
                  <a:lnTo>
                    <a:pt x="6262" y="3552"/>
                  </a:lnTo>
                  <a:lnTo>
                    <a:pt x="6644" y="3628"/>
                  </a:lnTo>
                  <a:lnTo>
                    <a:pt x="7007" y="3705"/>
                  </a:lnTo>
                  <a:lnTo>
                    <a:pt x="7389" y="3762"/>
                  </a:lnTo>
                  <a:lnTo>
                    <a:pt x="7771" y="3800"/>
                  </a:lnTo>
                  <a:lnTo>
                    <a:pt x="8152" y="3819"/>
                  </a:lnTo>
                  <a:lnTo>
                    <a:pt x="8553" y="3819"/>
                  </a:lnTo>
                  <a:lnTo>
                    <a:pt x="8954" y="3800"/>
                  </a:lnTo>
                  <a:lnTo>
                    <a:pt x="9355" y="3781"/>
                  </a:lnTo>
                  <a:lnTo>
                    <a:pt x="9756" y="3724"/>
                  </a:lnTo>
                  <a:lnTo>
                    <a:pt x="10138" y="3647"/>
                  </a:lnTo>
                  <a:lnTo>
                    <a:pt x="10539" y="3571"/>
                  </a:lnTo>
                  <a:lnTo>
                    <a:pt x="10921" y="3475"/>
                  </a:lnTo>
                  <a:lnTo>
                    <a:pt x="11665" y="3265"/>
                  </a:lnTo>
                  <a:lnTo>
                    <a:pt x="12429" y="3036"/>
                  </a:lnTo>
                  <a:lnTo>
                    <a:pt x="13173" y="2769"/>
                  </a:lnTo>
                  <a:lnTo>
                    <a:pt x="13918" y="2502"/>
                  </a:lnTo>
                  <a:lnTo>
                    <a:pt x="14682" y="2254"/>
                  </a:lnTo>
                  <a:lnTo>
                    <a:pt x="15102" y="2120"/>
                  </a:lnTo>
                  <a:lnTo>
                    <a:pt x="15503" y="2005"/>
                  </a:lnTo>
                  <a:lnTo>
                    <a:pt x="15923" y="1910"/>
                  </a:lnTo>
                  <a:lnTo>
                    <a:pt x="16343" y="1815"/>
                  </a:lnTo>
                  <a:lnTo>
                    <a:pt x="16763" y="1738"/>
                  </a:lnTo>
                  <a:lnTo>
                    <a:pt x="17183" y="1681"/>
                  </a:lnTo>
                  <a:lnTo>
                    <a:pt x="17603" y="1643"/>
                  </a:lnTo>
                  <a:lnTo>
                    <a:pt x="18042" y="1605"/>
                  </a:lnTo>
                  <a:lnTo>
                    <a:pt x="18175" y="1605"/>
                  </a:lnTo>
                  <a:lnTo>
                    <a:pt x="18156" y="1184"/>
                  </a:lnTo>
                  <a:lnTo>
                    <a:pt x="18118" y="764"/>
                  </a:lnTo>
                  <a:lnTo>
                    <a:pt x="18080" y="383"/>
                  </a:lnTo>
                  <a:lnTo>
                    <a:pt x="18023" y="39"/>
                  </a:lnTo>
                  <a:lnTo>
                    <a:pt x="180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32"/>
            <p:cNvSpPr/>
            <p:nvPr/>
          </p:nvSpPr>
          <p:spPr>
            <a:xfrm>
              <a:off x="1446425" y="1569750"/>
              <a:ext cx="90725" cy="11475"/>
            </a:xfrm>
            <a:custGeom>
              <a:avLst/>
              <a:gdLst/>
              <a:ahLst/>
              <a:cxnLst/>
              <a:rect l="l" t="t" r="r" b="b"/>
              <a:pathLst>
                <a:path w="3629" h="459" extrusionOk="0">
                  <a:moveTo>
                    <a:pt x="803" y="1"/>
                  </a:moveTo>
                  <a:lnTo>
                    <a:pt x="402" y="20"/>
                  </a:lnTo>
                  <a:lnTo>
                    <a:pt x="1" y="58"/>
                  </a:lnTo>
                  <a:lnTo>
                    <a:pt x="77" y="134"/>
                  </a:lnTo>
                  <a:lnTo>
                    <a:pt x="173" y="211"/>
                  </a:lnTo>
                  <a:lnTo>
                    <a:pt x="268" y="287"/>
                  </a:lnTo>
                  <a:lnTo>
                    <a:pt x="364" y="344"/>
                  </a:lnTo>
                  <a:lnTo>
                    <a:pt x="478" y="383"/>
                  </a:lnTo>
                  <a:lnTo>
                    <a:pt x="612" y="421"/>
                  </a:lnTo>
                  <a:lnTo>
                    <a:pt x="726" y="440"/>
                  </a:lnTo>
                  <a:lnTo>
                    <a:pt x="860" y="459"/>
                  </a:lnTo>
                  <a:lnTo>
                    <a:pt x="3628" y="459"/>
                  </a:lnTo>
                  <a:lnTo>
                    <a:pt x="3132" y="306"/>
                  </a:lnTo>
                  <a:lnTo>
                    <a:pt x="2616" y="192"/>
                  </a:lnTo>
                  <a:lnTo>
                    <a:pt x="2101" y="96"/>
                  </a:lnTo>
                  <a:lnTo>
                    <a:pt x="1566" y="20"/>
                  </a:lnTo>
                  <a:lnTo>
                    <a:pt x="1204"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32"/>
            <p:cNvSpPr/>
            <p:nvPr/>
          </p:nvSpPr>
          <p:spPr>
            <a:xfrm>
              <a:off x="1743300" y="1554000"/>
              <a:ext cx="127000" cy="76400"/>
            </a:xfrm>
            <a:custGeom>
              <a:avLst/>
              <a:gdLst/>
              <a:ahLst/>
              <a:cxnLst/>
              <a:rect l="l" t="t" r="r" b="b"/>
              <a:pathLst>
                <a:path w="5080" h="3056" extrusionOk="0">
                  <a:moveTo>
                    <a:pt x="5079" y="1"/>
                  </a:moveTo>
                  <a:lnTo>
                    <a:pt x="4392" y="96"/>
                  </a:lnTo>
                  <a:lnTo>
                    <a:pt x="3743" y="211"/>
                  </a:lnTo>
                  <a:lnTo>
                    <a:pt x="3266" y="325"/>
                  </a:lnTo>
                  <a:lnTo>
                    <a:pt x="2788" y="459"/>
                  </a:lnTo>
                  <a:lnTo>
                    <a:pt x="2311" y="593"/>
                  </a:lnTo>
                  <a:lnTo>
                    <a:pt x="1853" y="745"/>
                  </a:lnTo>
                  <a:lnTo>
                    <a:pt x="1" y="1394"/>
                  </a:lnTo>
                  <a:lnTo>
                    <a:pt x="96" y="3055"/>
                  </a:lnTo>
                  <a:lnTo>
                    <a:pt x="1375" y="2616"/>
                  </a:lnTo>
                  <a:lnTo>
                    <a:pt x="2674" y="2158"/>
                  </a:lnTo>
                  <a:lnTo>
                    <a:pt x="3094" y="2044"/>
                  </a:lnTo>
                  <a:lnTo>
                    <a:pt x="3533" y="1910"/>
                  </a:lnTo>
                  <a:lnTo>
                    <a:pt x="3953" y="1814"/>
                  </a:lnTo>
                  <a:lnTo>
                    <a:pt x="4392" y="1719"/>
                  </a:lnTo>
                  <a:lnTo>
                    <a:pt x="4106" y="268"/>
                  </a:lnTo>
                  <a:lnTo>
                    <a:pt x="4354" y="211"/>
                  </a:lnTo>
                  <a:lnTo>
                    <a:pt x="4602" y="153"/>
                  </a:lnTo>
                  <a:lnTo>
                    <a:pt x="4850" y="77"/>
                  </a:lnTo>
                  <a:lnTo>
                    <a:pt x="5079" y="1"/>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32"/>
            <p:cNvSpPr/>
            <p:nvPr/>
          </p:nvSpPr>
          <p:spPr>
            <a:xfrm>
              <a:off x="1748550" y="1650900"/>
              <a:ext cx="122700" cy="74000"/>
            </a:xfrm>
            <a:custGeom>
              <a:avLst/>
              <a:gdLst/>
              <a:ahLst/>
              <a:cxnLst/>
              <a:rect l="l" t="t" r="r" b="b"/>
              <a:pathLst>
                <a:path w="4908" h="2960" extrusionOk="0">
                  <a:moveTo>
                    <a:pt x="4583" y="0"/>
                  </a:moveTo>
                  <a:lnTo>
                    <a:pt x="4048" y="96"/>
                  </a:lnTo>
                  <a:lnTo>
                    <a:pt x="3533" y="191"/>
                  </a:lnTo>
                  <a:lnTo>
                    <a:pt x="3075" y="287"/>
                  </a:lnTo>
                  <a:lnTo>
                    <a:pt x="2636" y="420"/>
                  </a:lnTo>
                  <a:lnTo>
                    <a:pt x="2177" y="535"/>
                  </a:lnTo>
                  <a:lnTo>
                    <a:pt x="1738" y="688"/>
                  </a:lnTo>
                  <a:lnTo>
                    <a:pt x="860" y="993"/>
                  </a:lnTo>
                  <a:lnTo>
                    <a:pt x="1" y="1299"/>
                  </a:lnTo>
                  <a:lnTo>
                    <a:pt x="20" y="1547"/>
                  </a:lnTo>
                  <a:lnTo>
                    <a:pt x="96" y="2960"/>
                  </a:lnTo>
                  <a:lnTo>
                    <a:pt x="1280" y="2539"/>
                  </a:lnTo>
                  <a:lnTo>
                    <a:pt x="2464" y="2139"/>
                  </a:lnTo>
                  <a:lnTo>
                    <a:pt x="3075" y="1967"/>
                  </a:lnTo>
                  <a:lnTo>
                    <a:pt x="3686" y="1795"/>
                  </a:lnTo>
                  <a:lnTo>
                    <a:pt x="4297" y="1680"/>
                  </a:lnTo>
                  <a:lnTo>
                    <a:pt x="4907" y="1585"/>
                  </a:lnTo>
                  <a:lnTo>
                    <a:pt x="4583"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32"/>
            <p:cNvSpPr/>
            <p:nvPr/>
          </p:nvSpPr>
          <p:spPr>
            <a:xfrm>
              <a:off x="1754775" y="1744925"/>
              <a:ext cx="134600" cy="69225"/>
            </a:xfrm>
            <a:custGeom>
              <a:avLst/>
              <a:gdLst/>
              <a:ahLst/>
              <a:cxnLst/>
              <a:rect l="l" t="t" r="r" b="b"/>
              <a:pathLst>
                <a:path w="5384" h="2769" extrusionOk="0">
                  <a:moveTo>
                    <a:pt x="5117" y="0"/>
                  </a:moveTo>
                  <a:lnTo>
                    <a:pt x="4639" y="58"/>
                  </a:lnTo>
                  <a:lnTo>
                    <a:pt x="4181" y="115"/>
                  </a:lnTo>
                  <a:lnTo>
                    <a:pt x="3723" y="191"/>
                  </a:lnTo>
                  <a:lnTo>
                    <a:pt x="3284" y="268"/>
                  </a:lnTo>
                  <a:lnTo>
                    <a:pt x="2864" y="363"/>
                  </a:lnTo>
                  <a:lnTo>
                    <a:pt x="2444" y="478"/>
                  </a:lnTo>
                  <a:lnTo>
                    <a:pt x="1623" y="726"/>
                  </a:lnTo>
                  <a:lnTo>
                    <a:pt x="821" y="1012"/>
                  </a:lnTo>
                  <a:lnTo>
                    <a:pt x="0" y="1299"/>
                  </a:lnTo>
                  <a:lnTo>
                    <a:pt x="57" y="1738"/>
                  </a:lnTo>
                  <a:lnTo>
                    <a:pt x="96" y="1929"/>
                  </a:lnTo>
                  <a:lnTo>
                    <a:pt x="172" y="2120"/>
                  </a:lnTo>
                  <a:lnTo>
                    <a:pt x="248" y="2310"/>
                  </a:lnTo>
                  <a:lnTo>
                    <a:pt x="344" y="2463"/>
                  </a:lnTo>
                  <a:lnTo>
                    <a:pt x="496" y="2616"/>
                  </a:lnTo>
                  <a:lnTo>
                    <a:pt x="668" y="2769"/>
                  </a:lnTo>
                  <a:lnTo>
                    <a:pt x="1432" y="2482"/>
                  </a:lnTo>
                  <a:lnTo>
                    <a:pt x="2215" y="2234"/>
                  </a:lnTo>
                  <a:lnTo>
                    <a:pt x="2978" y="2005"/>
                  </a:lnTo>
                  <a:lnTo>
                    <a:pt x="3360" y="1910"/>
                  </a:lnTo>
                  <a:lnTo>
                    <a:pt x="3761" y="1814"/>
                  </a:lnTo>
                  <a:lnTo>
                    <a:pt x="4143" y="1738"/>
                  </a:lnTo>
                  <a:lnTo>
                    <a:pt x="4544" y="1680"/>
                  </a:lnTo>
                  <a:lnTo>
                    <a:pt x="4926" y="1642"/>
                  </a:lnTo>
                  <a:lnTo>
                    <a:pt x="5327" y="1604"/>
                  </a:lnTo>
                  <a:lnTo>
                    <a:pt x="5365" y="1413"/>
                  </a:lnTo>
                  <a:lnTo>
                    <a:pt x="5384" y="1241"/>
                  </a:lnTo>
                  <a:lnTo>
                    <a:pt x="5384" y="1050"/>
                  </a:lnTo>
                  <a:lnTo>
                    <a:pt x="5365" y="859"/>
                  </a:lnTo>
                  <a:lnTo>
                    <a:pt x="5327" y="669"/>
                  </a:lnTo>
                  <a:lnTo>
                    <a:pt x="5269" y="497"/>
                  </a:lnTo>
                  <a:lnTo>
                    <a:pt x="5155" y="134"/>
                  </a:lnTo>
                  <a:lnTo>
                    <a:pt x="5117" y="0"/>
                  </a:lnTo>
                  <a:close/>
                </a:path>
              </a:pathLst>
            </a:custGeom>
            <a:solidFill>
              <a:srgbClr val="FF80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7" name="Google Shape;2077;p32"/>
          <p:cNvGrpSpPr/>
          <p:nvPr/>
        </p:nvGrpSpPr>
        <p:grpSpPr>
          <a:xfrm rot="-5400000" flipH="1">
            <a:off x="6595065" y="1294148"/>
            <a:ext cx="3851452" cy="1263131"/>
            <a:chOff x="238125" y="548775"/>
            <a:chExt cx="2842400" cy="932200"/>
          </a:xfrm>
        </p:grpSpPr>
        <p:sp>
          <p:nvSpPr>
            <p:cNvPr id="2078" name="Google Shape;2078;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0" name="Google Shape;2080;p32"/>
          <p:cNvGrpSpPr/>
          <p:nvPr/>
        </p:nvGrpSpPr>
        <p:grpSpPr>
          <a:xfrm rot="699803">
            <a:off x="8596499" y="4347200"/>
            <a:ext cx="435936" cy="606104"/>
            <a:chOff x="2270250" y="238125"/>
            <a:chExt cx="513575" cy="714050"/>
          </a:xfrm>
        </p:grpSpPr>
        <p:sp>
          <p:nvSpPr>
            <p:cNvPr id="2081" name="Google Shape;2081;p32"/>
            <p:cNvSpPr/>
            <p:nvPr/>
          </p:nvSpPr>
          <p:spPr>
            <a:xfrm>
              <a:off x="2270250" y="238125"/>
              <a:ext cx="513575" cy="714050"/>
            </a:xfrm>
            <a:custGeom>
              <a:avLst/>
              <a:gdLst/>
              <a:ahLst/>
              <a:cxnLst/>
              <a:rect l="l" t="t" r="r" b="b"/>
              <a:pathLst>
                <a:path w="20543" h="28562" extrusionOk="0">
                  <a:moveTo>
                    <a:pt x="10978" y="0"/>
                  </a:moveTo>
                  <a:lnTo>
                    <a:pt x="10615" y="19"/>
                  </a:lnTo>
                  <a:lnTo>
                    <a:pt x="9928" y="76"/>
                  </a:lnTo>
                  <a:lnTo>
                    <a:pt x="9221" y="191"/>
                  </a:lnTo>
                  <a:lnTo>
                    <a:pt x="8515" y="344"/>
                  </a:lnTo>
                  <a:lnTo>
                    <a:pt x="7828" y="535"/>
                  </a:lnTo>
                  <a:lnTo>
                    <a:pt x="7465" y="649"/>
                  </a:lnTo>
                  <a:lnTo>
                    <a:pt x="7121" y="783"/>
                  </a:lnTo>
                  <a:lnTo>
                    <a:pt x="6778" y="935"/>
                  </a:lnTo>
                  <a:lnTo>
                    <a:pt x="6434" y="1069"/>
                  </a:lnTo>
                  <a:lnTo>
                    <a:pt x="6109" y="1241"/>
                  </a:lnTo>
                  <a:lnTo>
                    <a:pt x="5766" y="1413"/>
                  </a:lnTo>
                  <a:lnTo>
                    <a:pt x="5403" y="1623"/>
                  </a:lnTo>
                  <a:lnTo>
                    <a:pt x="5059" y="1833"/>
                  </a:lnTo>
                  <a:lnTo>
                    <a:pt x="4716" y="2081"/>
                  </a:lnTo>
                  <a:lnTo>
                    <a:pt x="4372" y="2310"/>
                  </a:lnTo>
                  <a:lnTo>
                    <a:pt x="4047" y="2577"/>
                  </a:lnTo>
                  <a:lnTo>
                    <a:pt x="3742" y="2845"/>
                  </a:lnTo>
                  <a:lnTo>
                    <a:pt x="3436" y="3112"/>
                  </a:lnTo>
                  <a:lnTo>
                    <a:pt x="3150" y="3398"/>
                  </a:lnTo>
                  <a:lnTo>
                    <a:pt x="2864" y="3704"/>
                  </a:lnTo>
                  <a:lnTo>
                    <a:pt x="2596" y="4009"/>
                  </a:lnTo>
                  <a:lnTo>
                    <a:pt x="2348" y="4315"/>
                  </a:lnTo>
                  <a:lnTo>
                    <a:pt x="2100" y="4639"/>
                  </a:lnTo>
                  <a:lnTo>
                    <a:pt x="1871" y="4983"/>
                  </a:lnTo>
                  <a:lnTo>
                    <a:pt x="1642" y="5327"/>
                  </a:lnTo>
                  <a:lnTo>
                    <a:pt x="1451" y="5670"/>
                  </a:lnTo>
                  <a:lnTo>
                    <a:pt x="1241" y="6014"/>
                  </a:lnTo>
                  <a:lnTo>
                    <a:pt x="1069" y="6377"/>
                  </a:lnTo>
                  <a:lnTo>
                    <a:pt x="897" y="6758"/>
                  </a:lnTo>
                  <a:lnTo>
                    <a:pt x="745" y="7121"/>
                  </a:lnTo>
                  <a:lnTo>
                    <a:pt x="611" y="7503"/>
                  </a:lnTo>
                  <a:lnTo>
                    <a:pt x="477" y="7885"/>
                  </a:lnTo>
                  <a:lnTo>
                    <a:pt x="363" y="8267"/>
                  </a:lnTo>
                  <a:lnTo>
                    <a:pt x="267" y="8668"/>
                  </a:lnTo>
                  <a:lnTo>
                    <a:pt x="191" y="9069"/>
                  </a:lnTo>
                  <a:lnTo>
                    <a:pt x="115" y="9469"/>
                  </a:lnTo>
                  <a:lnTo>
                    <a:pt x="57" y="9870"/>
                  </a:lnTo>
                  <a:lnTo>
                    <a:pt x="19" y="10271"/>
                  </a:lnTo>
                  <a:lnTo>
                    <a:pt x="0" y="10672"/>
                  </a:lnTo>
                  <a:lnTo>
                    <a:pt x="0" y="11092"/>
                  </a:lnTo>
                  <a:lnTo>
                    <a:pt x="0" y="11493"/>
                  </a:lnTo>
                  <a:lnTo>
                    <a:pt x="19" y="11913"/>
                  </a:lnTo>
                  <a:lnTo>
                    <a:pt x="76" y="12314"/>
                  </a:lnTo>
                  <a:lnTo>
                    <a:pt x="95" y="12524"/>
                  </a:lnTo>
                  <a:lnTo>
                    <a:pt x="153" y="12734"/>
                  </a:lnTo>
                  <a:lnTo>
                    <a:pt x="191" y="12982"/>
                  </a:lnTo>
                  <a:lnTo>
                    <a:pt x="229" y="13211"/>
                  </a:lnTo>
                  <a:lnTo>
                    <a:pt x="305" y="13441"/>
                  </a:lnTo>
                  <a:lnTo>
                    <a:pt x="401" y="13670"/>
                  </a:lnTo>
                  <a:lnTo>
                    <a:pt x="515" y="13880"/>
                  </a:lnTo>
                  <a:lnTo>
                    <a:pt x="649" y="14071"/>
                  </a:lnTo>
                  <a:lnTo>
                    <a:pt x="783" y="14261"/>
                  </a:lnTo>
                  <a:lnTo>
                    <a:pt x="955" y="14433"/>
                  </a:lnTo>
                  <a:lnTo>
                    <a:pt x="1146" y="14605"/>
                  </a:lnTo>
                  <a:lnTo>
                    <a:pt x="1356" y="14758"/>
                  </a:lnTo>
                  <a:lnTo>
                    <a:pt x="1585" y="14891"/>
                  </a:lnTo>
                  <a:lnTo>
                    <a:pt x="1833" y="14987"/>
                  </a:lnTo>
                  <a:lnTo>
                    <a:pt x="2081" y="15063"/>
                  </a:lnTo>
                  <a:lnTo>
                    <a:pt x="2348" y="15121"/>
                  </a:lnTo>
                  <a:lnTo>
                    <a:pt x="2616" y="15159"/>
                  </a:lnTo>
                  <a:lnTo>
                    <a:pt x="2902" y="15159"/>
                  </a:lnTo>
                  <a:lnTo>
                    <a:pt x="5804" y="15044"/>
                  </a:lnTo>
                  <a:lnTo>
                    <a:pt x="6014" y="15025"/>
                  </a:lnTo>
                  <a:lnTo>
                    <a:pt x="6243" y="15006"/>
                  </a:lnTo>
                  <a:lnTo>
                    <a:pt x="6453" y="14949"/>
                  </a:lnTo>
                  <a:lnTo>
                    <a:pt x="6682" y="14872"/>
                  </a:lnTo>
                  <a:lnTo>
                    <a:pt x="6892" y="14777"/>
                  </a:lnTo>
                  <a:lnTo>
                    <a:pt x="7102" y="14681"/>
                  </a:lnTo>
                  <a:lnTo>
                    <a:pt x="7293" y="14567"/>
                  </a:lnTo>
                  <a:lnTo>
                    <a:pt x="7484" y="14433"/>
                  </a:lnTo>
                  <a:lnTo>
                    <a:pt x="7656" y="14281"/>
                  </a:lnTo>
                  <a:lnTo>
                    <a:pt x="7828" y="14109"/>
                  </a:lnTo>
                  <a:lnTo>
                    <a:pt x="7980" y="13937"/>
                  </a:lnTo>
                  <a:lnTo>
                    <a:pt x="8114" y="13727"/>
                  </a:lnTo>
                  <a:lnTo>
                    <a:pt x="8228" y="13536"/>
                  </a:lnTo>
                  <a:lnTo>
                    <a:pt x="8324" y="13307"/>
                  </a:lnTo>
                  <a:lnTo>
                    <a:pt x="8381" y="13078"/>
                  </a:lnTo>
                  <a:lnTo>
                    <a:pt x="8438" y="12830"/>
                  </a:lnTo>
                  <a:lnTo>
                    <a:pt x="8553" y="12066"/>
                  </a:lnTo>
                  <a:lnTo>
                    <a:pt x="8725" y="11340"/>
                  </a:lnTo>
                  <a:lnTo>
                    <a:pt x="8916" y="10691"/>
                  </a:lnTo>
                  <a:lnTo>
                    <a:pt x="9011" y="10386"/>
                  </a:lnTo>
                  <a:lnTo>
                    <a:pt x="9126" y="10099"/>
                  </a:lnTo>
                  <a:lnTo>
                    <a:pt x="9240" y="9813"/>
                  </a:lnTo>
                  <a:lnTo>
                    <a:pt x="9374" y="9565"/>
                  </a:lnTo>
                  <a:lnTo>
                    <a:pt x="9508" y="9336"/>
                  </a:lnTo>
                  <a:lnTo>
                    <a:pt x="9641" y="9107"/>
                  </a:lnTo>
                  <a:lnTo>
                    <a:pt x="9775" y="8916"/>
                  </a:lnTo>
                  <a:lnTo>
                    <a:pt x="9928" y="8744"/>
                  </a:lnTo>
                  <a:lnTo>
                    <a:pt x="10080" y="8591"/>
                  </a:lnTo>
                  <a:lnTo>
                    <a:pt x="10233" y="8458"/>
                  </a:lnTo>
                  <a:lnTo>
                    <a:pt x="10367" y="8362"/>
                  </a:lnTo>
                  <a:lnTo>
                    <a:pt x="10500" y="8305"/>
                  </a:lnTo>
                  <a:lnTo>
                    <a:pt x="10634" y="8248"/>
                  </a:lnTo>
                  <a:lnTo>
                    <a:pt x="10768" y="8190"/>
                  </a:lnTo>
                  <a:lnTo>
                    <a:pt x="10920" y="8171"/>
                  </a:lnTo>
                  <a:lnTo>
                    <a:pt x="11092" y="8152"/>
                  </a:lnTo>
                  <a:lnTo>
                    <a:pt x="11245" y="8171"/>
                  </a:lnTo>
                  <a:lnTo>
                    <a:pt x="11436" y="8190"/>
                  </a:lnTo>
                  <a:lnTo>
                    <a:pt x="11570" y="8209"/>
                  </a:lnTo>
                  <a:lnTo>
                    <a:pt x="11646" y="8248"/>
                  </a:lnTo>
                  <a:lnTo>
                    <a:pt x="11722" y="8286"/>
                  </a:lnTo>
                  <a:lnTo>
                    <a:pt x="11818" y="8362"/>
                  </a:lnTo>
                  <a:lnTo>
                    <a:pt x="11913" y="8458"/>
                  </a:lnTo>
                  <a:lnTo>
                    <a:pt x="12009" y="8591"/>
                  </a:lnTo>
                  <a:lnTo>
                    <a:pt x="12104" y="8782"/>
                  </a:lnTo>
                  <a:lnTo>
                    <a:pt x="12200" y="9030"/>
                  </a:lnTo>
                  <a:lnTo>
                    <a:pt x="12295" y="9298"/>
                  </a:lnTo>
                  <a:lnTo>
                    <a:pt x="12352" y="9584"/>
                  </a:lnTo>
                  <a:lnTo>
                    <a:pt x="12390" y="9889"/>
                  </a:lnTo>
                  <a:lnTo>
                    <a:pt x="12410" y="10214"/>
                  </a:lnTo>
                  <a:lnTo>
                    <a:pt x="12429" y="10520"/>
                  </a:lnTo>
                  <a:lnTo>
                    <a:pt x="12410" y="10844"/>
                  </a:lnTo>
                  <a:lnTo>
                    <a:pt x="12390" y="11169"/>
                  </a:lnTo>
                  <a:lnTo>
                    <a:pt x="12371" y="11493"/>
                  </a:lnTo>
                  <a:lnTo>
                    <a:pt x="12314" y="11799"/>
                  </a:lnTo>
                  <a:lnTo>
                    <a:pt x="12257" y="12104"/>
                  </a:lnTo>
                  <a:lnTo>
                    <a:pt x="12200" y="12371"/>
                  </a:lnTo>
                  <a:lnTo>
                    <a:pt x="12123" y="12639"/>
                  </a:lnTo>
                  <a:lnTo>
                    <a:pt x="12028" y="12868"/>
                  </a:lnTo>
                  <a:lnTo>
                    <a:pt x="11951" y="13078"/>
                  </a:lnTo>
                  <a:lnTo>
                    <a:pt x="11856" y="13269"/>
                  </a:lnTo>
                  <a:lnTo>
                    <a:pt x="11646" y="13574"/>
                  </a:lnTo>
                  <a:lnTo>
                    <a:pt x="11417" y="13861"/>
                  </a:lnTo>
                  <a:lnTo>
                    <a:pt x="11188" y="14147"/>
                  </a:lnTo>
                  <a:lnTo>
                    <a:pt x="10920" y="14395"/>
                  </a:lnTo>
                  <a:lnTo>
                    <a:pt x="10653" y="14643"/>
                  </a:lnTo>
                  <a:lnTo>
                    <a:pt x="10348" y="14872"/>
                  </a:lnTo>
                  <a:lnTo>
                    <a:pt x="10042" y="15101"/>
                  </a:lnTo>
                  <a:lnTo>
                    <a:pt x="9737" y="15312"/>
                  </a:lnTo>
                  <a:lnTo>
                    <a:pt x="9393" y="15522"/>
                  </a:lnTo>
                  <a:lnTo>
                    <a:pt x="9069" y="15712"/>
                  </a:lnTo>
                  <a:lnTo>
                    <a:pt x="8362" y="16094"/>
                  </a:lnTo>
                  <a:lnTo>
                    <a:pt x="7618" y="16457"/>
                  </a:lnTo>
                  <a:lnTo>
                    <a:pt x="6854" y="16820"/>
                  </a:lnTo>
                  <a:lnTo>
                    <a:pt x="5899" y="17278"/>
                  </a:lnTo>
                  <a:lnTo>
                    <a:pt x="4945" y="17774"/>
                  </a:lnTo>
                  <a:lnTo>
                    <a:pt x="4639" y="17927"/>
                  </a:lnTo>
                  <a:lnTo>
                    <a:pt x="4353" y="18118"/>
                  </a:lnTo>
                  <a:lnTo>
                    <a:pt x="4067" y="18290"/>
                  </a:lnTo>
                  <a:lnTo>
                    <a:pt x="3799" y="18500"/>
                  </a:lnTo>
                  <a:lnTo>
                    <a:pt x="3532" y="18691"/>
                  </a:lnTo>
                  <a:lnTo>
                    <a:pt x="3284" y="18920"/>
                  </a:lnTo>
                  <a:lnTo>
                    <a:pt x="3055" y="19130"/>
                  </a:lnTo>
                  <a:lnTo>
                    <a:pt x="2826" y="19359"/>
                  </a:lnTo>
                  <a:lnTo>
                    <a:pt x="2616" y="19607"/>
                  </a:lnTo>
                  <a:lnTo>
                    <a:pt x="2425" y="19836"/>
                  </a:lnTo>
                  <a:lnTo>
                    <a:pt x="2234" y="20084"/>
                  </a:lnTo>
                  <a:lnTo>
                    <a:pt x="2062" y="20333"/>
                  </a:lnTo>
                  <a:lnTo>
                    <a:pt x="1909" y="20600"/>
                  </a:lnTo>
                  <a:lnTo>
                    <a:pt x="1756" y="20867"/>
                  </a:lnTo>
                  <a:lnTo>
                    <a:pt x="1623" y="21134"/>
                  </a:lnTo>
                  <a:lnTo>
                    <a:pt x="1508" y="21402"/>
                  </a:lnTo>
                  <a:lnTo>
                    <a:pt x="1413" y="21631"/>
                  </a:lnTo>
                  <a:lnTo>
                    <a:pt x="1317" y="21860"/>
                  </a:lnTo>
                  <a:lnTo>
                    <a:pt x="1241" y="22108"/>
                  </a:lnTo>
                  <a:lnTo>
                    <a:pt x="1203" y="22356"/>
                  </a:lnTo>
                  <a:lnTo>
                    <a:pt x="1146" y="22872"/>
                  </a:lnTo>
                  <a:lnTo>
                    <a:pt x="1107" y="23368"/>
                  </a:lnTo>
                  <a:lnTo>
                    <a:pt x="1088" y="23865"/>
                  </a:lnTo>
                  <a:lnTo>
                    <a:pt x="1107" y="24361"/>
                  </a:lnTo>
                  <a:lnTo>
                    <a:pt x="1146" y="24819"/>
                  </a:lnTo>
                  <a:lnTo>
                    <a:pt x="1203" y="25296"/>
                  </a:lnTo>
                  <a:lnTo>
                    <a:pt x="1279" y="25774"/>
                  </a:lnTo>
                  <a:lnTo>
                    <a:pt x="1375" y="26232"/>
                  </a:lnTo>
                  <a:lnTo>
                    <a:pt x="1451" y="26442"/>
                  </a:lnTo>
                  <a:lnTo>
                    <a:pt x="1527" y="26633"/>
                  </a:lnTo>
                  <a:lnTo>
                    <a:pt x="1604" y="26824"/>
                  </a:lnTo>
                  <a:lnTo>
                    <a:pt x="1718" y="27015"/>
                  </a:lnTo>
                  <a:lnTo>
                    <a:pt x="1833" y="27167"/>
                  </a:lnTo>
                  <a:lnTo>
                    <a:pt x="1966" y="27339"/>
                  </a:lnTo>
                  <a:lnTo>
                    <a:pt x="2100" y="27492"/>
                  </a:lnTo>
                  <a:lnTo>
                    <a:pt x="2272" y="27626"/>
                  </a:lnTo>
                  <a:lnTo>
                    <a:pt x="2425" y="27740"/>
                  </a:lnTo>
                  <a:lnTo>
                    <a:pt x="2616" y="27855"/>
                  </a:lnTo>
                  <a:lnTo>
                    <a:pt x="2787" y="27969"/>
                  </a:lnTo>
                  <a:lnTo>
                    <a:pt x="2997" y="28046"/>
                  </a:lnTo>
                  <a:lnTo>
                    <a:pt x="3207" y="28122"/>
                  </a:lnTo>
                  <a:lnTo>
                    <a:pt x="3417" y="28198"/>
                  </a:lnTo>
                  <a:lnTo>
                    <a:pt x="3647" y="28237"/>
                  </a:lnTo>
                  <a:lnTo>
                    <a:pt x="3876" y="28275"/>
                  </a:lnTo>
                  <a:lnTo>
                    <a:pt x="5231" y="28408"/>
                  </a:lnTo>
                  <a:lnTo>
                    <a:pt x="6606" y="28485"/>
                  </a:lnTo>
                  <a:lnTo>
                    <a:pt x="7961" y="28542"/>
                  </a:lnTo>
                  <a:lnTo>
                    <a:pt x="9317" y="28561"/>
                  </a:lnTo>
                  <a:lnTo>
                    <a:pt x="10653" y="28542"/>
                  </a:lnTo>
                  <a:lnTo>
                    <a:pt x="11970" y="28504"/>
                  </a:lnTo>
                  <a:lnTo>
                    <a:pt x="13269" y="28408"/>
                  </a:lnTo>
                  <a:lnTo>
                    <a:pt x="14567" y="28275"/>
                  </a:lnTo>
                  <a:lnTo>
                    <a:pt x="15292" y="28217"/>
                  </a:lnTo>
                  <a:lnTo>
                    <a:pt x="15808" y="28198"/>
                  </a:lnTo>
                  <a:lnTo>
                    <a:pt x="16323" y="28141"/>
                  </a:lnTo>
                  <a:lnTo>
                    <a:pt x="16858" y="28084"/>
                  </a:lnTo>
                  <a:lnTo>
                    <a:pt x="17412" y="27969"/>
                  </a:lnTo>
                  <a:lnTo>
                    <a:pt x="17679" y="27912"/>
                  </a:lnTo>
                  <a:lnTo>
                    <a:pt x="17927" y="27836"/>
                  </a:lnTo>
                  <a:lnTo>
                    <a:pt x="18194" y="27740"/>
                  </a:lnTo>
                  <a:lnTo>
                    <a:pt x="18442" y="27626"/>
                  </a:lnTo>
                  <a:lnTo>
                    <a:pt x="18691" y="27511"/>
                  </a:lnTo>
                  <a:lnTo>
                    <a:pt x="18920" y="27358"/>
                  </a:lnTo>
                  <a:lnTo>
                    <a:pt x="19149" y="27206"/>
                  </a:lnTo>
                  <a:lnTo>
                    <a:pt x="19359" y="27034"/>
                  </a:lnTo>
                  <a:lnTo>
                    <a:pt x="19645" y="26747"/>
                  </a:lnTo>
                  <a:lnTo>
                    <a:pt x="19855" y="26461"/>
                  </a:lnTo>
                  <a:lnTo>
                    <a:pt x="20046" y="26156"/>
                  </a:lnTo>
                  <a:lnTo>
                    <a:pt x="20199" y="25831"/>
                  </a:lnTo>
                  <a:lnTo>
                    <a:pt x="20333" y="25506"/>
                  </a:lnTo>
                  <a:lnTo>
                    <a:pt x="20409" y="25163"/>
                  </a:lnTo>
                  <a:lnTo>
                    <a:pt x="20485" y="24819"/>
                  </a:lnTo>
                  <a:lnTo>
                    <a:pt x="20523" y="24476"/>
                  </a:lnTo>
                  <a:lnTo>
                    <a:pt x="20543" y="24113"/>
                  </a:lnTo>
                  <a:lnTo>
                    <a:pt x="20543" y="23769"/>
                  </a:lnTo>
                  <a:lnTo>
                    <a:pt x="20523" y="23445"/>
                  </a:lnTo>
                  <a:lnTo>
                    <a:pt x="20504" y="23101"/>
                  </a:lnTo>
                  <a:lnTo>
                    <a:pt x="20428" y="22471"/>
                  </a:lnTo>
                  <a:lnTo>
                    <a:pt x="20352" y="21917"/>
                  </a:lnTo>
                  <a:lnTo>
                    <a:pt x="20275" y="21516"/>
                  </a:lnTo>
                  <a:lnTo>
                    <a:pt x="20237" y="21268"/>
                  </a:lnTo>
                  <a:lnTo>
                    <a:pt x="20161" y="21039"/>
                  </a:lnTo>
                  <a:lnTo>
                    <a:pt x="20065" y="20810"/>
                  </a:lnTo>
                  <a:lnTo>
                    <a:pt x="19951" y="20600"/>
                  </a:lnTo>
                  <a:lnTo>
                    <a:pt x="19817" y="20409"/>
                  </a:lnTo>
                  <a:lnTo>
                    <a:pt x="19664" y="20218"/>
                  </a:lnTo>
                  <a:lnTo>
                    <a:pt x="19493" y="20065"/>
                  </a:lnTo>
                  <a:lnTo>
                    <a:pt x="19302" y="19913"/>
                  </a:lnTo>
                  <a:lnTo>
                    <a:pt x="19111" y="19779"/>
                  </a:lnTo>
                  <a:lnTo>
                    <a:pt x="18920" y="19645"/>
                  </a:lnTo>
                  <a:lnTo>
                    <a:pt x="18710" y="19550"/>
                  </a:lnTo>
                  <a:lnTo>
                    <a:pt x="18481" y="19473"/>
                  </a:lnTo>
                  <a:lnTo>
                    <a:pt x="18271" y="19397"/>
                  </a:lnTo>
                  <a:lnTo>
                    <a:pt x="18042" y="19359"/>
                  </a:lnTo>
                  <a:lnTo>
                    <a:pt x="17832" y="19321"/>
                  </a:lnTo>
                  <a:lnTo>
                    <a:pt x="17125" y="19321"/>
                  </a:lnTo>
                  <a:lnTo>
                    <a:pt x="16648" y="19340"/>
                  </a:lnTo>
                  <a:lnTo>
                    <a:pt x="17049" y="18901"/>
                  </a:lnTo>
                  <a:lnTo>
                    <a:pt x="17431" y="18443"/>
                  </a:lnTo>
                  <a:lnTo>
                    <a:pt x="17793" y="17965"/>
                  </a:lnTo>
                  <a:lnTo>
                    <a:pt x="18137" y="17488"/>
                  </a:lnTo>
                  <a:lnTo>
                    <a:pt x="18442" y="16992"/>
                  </a:lnTo>
                  <a:lnTo>
                    <a:pt x="18748" y="16457"/>
                  </a:lnTo>
                  <a:lnTo>
                    <a:pt x="18996" y="15942"/>
                  </a:lnTo>
                  <a:lnTo>
                    <a:pt x="19244" y="15388"/>
                  </a:lnTo>
                  <a:lnTo>
                    <a:pt x="19454" y="14815"/>
                  </a:lnTo>
                  <a:lnTo>
                    <a:pt x="19645" y="14242"/>
                  </a:lnTo>
                  <a:lnTo>
                    <a:pt x="19798" y="13651"/>
                  </a:lnTo>
                  <a:lnTo>
                    <a:pt x="19951" y="13040"/>
                  </a:lnTo>
                  <a:lnTo>
                    <a:pt x="20065" y="12429"/>
                  </a:lnTo>
                  <a:lnTo>
                    <a:pt x="20142" y="11799"/>
                  </a:lnTo>
                  <a:lnTo>
                    <a:pt x="20199" y="11150"/>
                  </a:lnTo>
                  <a:lnTo>
                    <a:pt x="20237" y="10500"/>
                  </a:lnTo>
                  <a:lnTo>
                    <a:pt x="20237" y="9775"/>
                  </a:lnTo>
                  <a:lnTo>
                    <a:pt x="20199" y="9069"/>
                  </a:lnTo>
                  <a:lnTo>
                    <a:pt x="20142" y="8381"/>
                  </a:lnTo>
                  <a:lnTo>
                    <a:pt x="20046" y="7713"/>
                  </a:lnTo>
                  <a:lnTo>
                    <a:pt x="19913" y="7064"/>
                  </a:lnTo>
                  <a:lnTo>
                    <a:pt x="19741" y="6434"/>
                  </a:lnTo>
                  <a:lnTo>
                    <a:pt x="19531" y="5823"/>
                  </a:lnTo>
                  <a:lnTo>
                    <a:pt x="19302" y="5231"/>
                  </a:lnTo>
                  <a:lnTo>
                    <a:pt x="19034" y="4677"/>
                  </a:lnTo>
                  <a:lnTo>
                    <a:pt x="18748" y="4143"/>
                  </a:lnTo>
                  <a:lnTo>
                    <a:pt x="18404" y="3627"/>
                  </a:lnTo>
                  <a:lnTo>
                    <a:pt x="18061" y="3150"/>
                  </a:lnTo>
                  <a:lnTo>
                    <a:pt x="17679" y="2692"/>
                  </a:lnTo>
                  <a:lnTo>
                    <a:pt x="17259" y="2272"/>
                  </a:lnTo>
                  <a:lnTo>
                    <a:pt x="16801" y="1890"/>
                  </a:lnTo>
                  <a:lnTo>
                    <a:pt x="16342" y="1527"/>
                  </a:lnTo>
                  <a:lnTo>
                    <a:pt x="16075" y="1356"/>
                  </a:lnTo>
                  <a:lnTo>
                    <a:pt x="15789" y="1184"/>
                  </a:lnTo>
                  <a:lnTo>
                    <a:pt x="15502" y="1031"/>
                  </a:lnTo>
                  <a:lnTo>
                    <a:pt x="15216" y="878"/>
                  </a:lnTo>
                  <a:lnTo>
                    <a:pt x="14911" y="745"/>
                  </a:lnTo>
                  <a:lnTo>
                    <a:pt x="14605" y="611"/>
                  </a:lnTo>
                  <a:lnTo>
                    <a:pt x="14300" y="496"/>
                  </a:lnTo>
                  <a:lnTo>
                    <a:pt x="13975" y="401"/>
                  </a:lnTo>
                  <a:lnTo>
                    <a:pt x="13670" y="305"/>
                  </a:lnTo>
                  <a:lnTo>
                    <a:pt x="13345" y="229"/>
                  </a:lnTo>
                  <a:lnTo>
                    <a:pt x="13001" y="172"/>
                  </a:lnTo>
                  <a:lnTo>
                    <a:pt x="12677" y="115"/>
                  </a:lnTo>
                  <a:lnTo>
                    <a:pt x="12333" y="57"/>
                  </a:lnTo>
                  <a:lnTo>
                    <a:pt x="12009" y="38"/>
                  </a:lnTo>
                  <a:lnTo>
                    <a:pt x="11665" y="19"/>
                  </a:lnTo>
                  <a:lnTo>
                    <a:pt x="11321" y="0"/>
                  </a:lnTo>
                  <a:close/>
                </a:path>
              </a:pathLst>
            </a:custGeom>
            <a:solidFill>
              <a:schemeClr val="lt1"/>
            </a:solidFill>
            <a:ln>
              <a:noFill/>
            </a:ln>
            <a:effectLst>
              <a:outerShdw dist="47625"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32"/>
            <p:cNvSpPr/>
            <p:nvPr/>
          </p:nvSpPr>
          <p:spPr>
            <a:xfrm>
              <a:off x="2309375" y="277725"/>
              <a:ext cx="435325" cy="635300"/>
            </a:xfrm>
            <a:custGeom>
              <a:avLst/>
              <a:gdLst/>
              <a:ahLst/>
              <a:cxnLst/>
              <a:rect l="l" t="t" r="r" b="b"/>
              <a:pathLst>
                <a:path w="17413" h="25412" extrusionOk="0">
                  <a:moveTo>
                    <a:pt x="9508" y="1"/>
                  </a:moveTo>
                  <a:lnTo>
                    <a:pt x="8897" y="20"/>
                  </a:lnTo>
                  <a:lnTo>
                    <a:pt x="8305" y="96"/>
                  </a:lnTo>
                  <a:lnTo>
                    <a:pt x="7714" y="211"/>
                  </a:lnTo>
                  <a:lnTo>
                    <a:pt x="7141" y="344"/>
                  </a:lnTo>
                  <a:lnTo>
                    <a:pt x="6568" y="516"/>
                  </a:lnTo>
                  <a:lnTo>
                    <a:pt x="6014" y="726"/>
                  </a:lnTo>
                  <a:lnTo>
                    <a:pt x="5480" y="955"/>
                  </a:lnTo>
                  <a:lnTo>
                    <a:pt x="4945" y="1222"/>
                  </a:lnTo>
                  <a:lnTo>
                    <a:pt x="4525" y="1452"/>
                  </a:lnTo>
                  <a:lnTo>
                    <a:pt x="4124" y="1719"/>
                  </a:lnTo>
                  <a:lnTo>
                    <a:pt x="3590" y="2120"/>
                  </a:lnTo>
                  <a:lnTo>
                    <a:pt x="3093" y="2540"/>
                  </a:lnTo>
                  <a:lnTo>
                    <a:pt x="2635" y="2979"/>
                  </a:lnTo>
                  <a:lnTo>
                    <a:pt x="2215" y="3456"/>
                  </a:lnTo>
                  <a:lnTo>
                    <a:pt x="1910" y="3838"/>
                  </a:lnTo>
                  <a:lnTo>
                    <a:pt x="1642" y="4220"/>
                  </a:lnTo>
                  <a:lnTo>
                    <a:pt x="1375" y="4621"/>
                  </a:lnTo>
                  <a:lnTo>
                    <a:pt x="1146" y="5022"/>
                  </a:lnTo>
                  <a:lnTo>
                    <a:pt x="936" y="5442"/>
                  </a:lnTo>
                  <a:lnTo>
                    <a:pt x="726" y="5881"/>
                  </a:lnTo>
                  <a:lnTo>
                    <a:pt x="554" y="6320"/>
                  </a:lnTo>
                  <a:lnTo>
                    <a:pt x="421" y="6759"/>
                  </a:lnTo>
                  <a:lnTo>
                    <a:pt x="287" y="7217"/>
                  </a:lnTo>
                  <a:lnTo>
                    <a:pt x="172" y="7695"/>
                  </a:lnTo>
                  <a:lnTo>
                    <a:pt x="96" y="8153"/>
                  </a:lnTo>
                  <a:lnTo>
                    <a:pt x="39" y="8630"/>
                  </a:lnTo>
                  <a:lnTo>
                    <a:pt x="1" y="9107"/>
                  </a:lnTo>
                  <a:lnTo>
                    <a:pt x="1" y="9585"/>
                  </a:lnTo>
                  <a:lnTo>
                    <a:pt x="20" y="10062"/>
                  </a:lnTo>
                  <a:lnTo>
                    <a:pt x="58" y="10558"/>
                  </a:lnTo>
                  <a:lnTo>
                    <a:pt x="96" y="10711"/>
                  </a:lnTo>
                  <a:lnTo>
                    <a:pt x="134" y="10864"/>
                  </a:lnTo>
                  <a:lnTo>
                    <a:pt x="153" y="11093"/>
                  </a:lnTo>
                  <a:lnTo>
                    <a:pt x="211" y="11303"/>
                  </a:lnTo>
                  <a:lnTo>
                    <a:pt x="306" y="11494"/>
                  </a:lnTo>
                  <a:lnTo>
                    <a:pt x="421" y="11666"/>
                  </a:lnTo>
                  <a:lnTo>
                    <a:pt x="497" y="11742"/>
                  </a:lnTo>
                  <a:lnTo>
                    <a:pt x="573" y="11818"/>
                  </a:lnTo>
                  <a:lnTo>
                    <a:pt x="669" y="11876"/>
                  </a:lnTo>
                  <a:lnTo>
                    <a:pt x="783" y="11914"/>
                  </a:lnTo>
                  <a:lnTo>
                    <a:pt x="879" y="11952"/>
                  </a:lnTo>
                  <a:lnTo>
                    <a:pt x="1012" y="11990"/>
                  </a:lnTo>
                  <a:lnTo>
                    <a:pt x="1127" y="12009"/>
                  </a:lnTo>
                  <a:lnTo>
                    <a:pt x="1280" y="12009"/>
                  </a:lnTo>
                  <a:lnTo>
                    <a:pt x="3513" y="11914"/>
                  </a:lnTo>
                  <a:lnTo>
                    <a:pt x="4182" y="11895"/>
                  </a:lnTo>
                  <a:lnTo>
                    <a:pt x="4353" y="11876"/>
                  </a:lnTo>
                  <a:lnTo>
                    <a:pt x="4544" y="11818"/>
                  </a:lnTo>
                  <a:lnTo>
                    <a:pt x="4716" y="11761"/>
                  </a:lnTo>
                  <a:lnTo>
                    <a:pt x="4888" y="11647"/>
                  </a:lnTo>
                  <a:lnTo>
                    <a:pt x="5041" y="11532"/>
                  </a:lnTo>
                  <a:lnTo>
                    <a:pt x="5174" y="11379"/>
                  </a:lnTo>
                  <a:lnTo>
                    <a:pt x="5270" y="11227"/>
                  </a:lnTo>
                  <a:lnTo>
                    <a:pt x="5289" y="11131"/>
                  </a:lnTo>
                  <a:lnTo>
                    <a:pt x="5308" y="11036"/>
                  </a:lnTo>
                  <a:lnTo>
                    <a:pt x="5423" y="10348"/>
                  </a:lnTo>
                  <a:lnTo>
                    <a:pt x="5499" y="9909"/>
                  </a:lnTo>
                  <a:lnTo>
                    <a:pt x="5613" y="9470"/>
                  </a:lnTo>
                  <a:lnTo>
                    <a:pt x="5728" y="9031"/>
                  </a:lnTo>
                  <a:lnTo>
                    <a:pt x="5862" y="8573"/>
                  </a:lnTo>
                  <a:lnTo>
                    <a:pt x="6014" y="8134"/>
                  </a:lnTo>
                  <a:lnTo>
                    <a:pt x="6205" y="7695"/>
                  </a:lnTo>
                  <a:lnTo>
                    <a:pt x="6396" y="7275"/>
                  </a:lnTo>
                  <a:lnTo>
                    <a:pt x="6625" y="6874"/>
                  </a:lnTo>
                  <a:lnTo>
                    <a:pt x="6759" y="6664"/>
                  </a:lnTo>
                  <a:lnTo>
                    <a:pt x="6912" y="6454"/>
                  </a:lnTo>
                  <a:lnTo>
                    <a:pt x="7064" y="6244"/>
                  </a:lnTo>
                  <a:lnTo>
                    <a:pt x="7236" y="6053"/>
                  </a:lnTo>
                  <a:lnTo>
                    <a:pt x="7408" y="5881"/>
                  </a:lnTo>
                  <a:lnTo>
                    <a:pt x="7599" y="5709"/>
                  </a:lnTo>
                  <a:lnTo>
                    <a:pt x="7809" y="5556"/>
                  </a:lnTo>
                  <a:lnTo>
                    <a:pt x="8000" y="5423"/>
                  </a:lnTo>
                  <a:lnTo>
                    <a:pt x="8229" y="5308"/>
                  </a:lnTo>
                  <a:lnTo>
                    <a:pt x="8458" y="5213"/>
                  </a:lnTo>
                  <a:lnTo>
                    <a:pt x="8706" y="5117"/>
                  </a:lnTo>
                  <a:lnTo>
                    <a:pt x="8954" y="5060"/>
                  </a:lnTo>
                  <a:lnTo>
                    <a:pt x="9222" y="5022"/>
                  </a:lnTo>
                  <a:lnTo>
                    <a:pt x="9489" y="5003"/>
                  </a:lnTo>
                  <a:lnTo>
                    <a:pt x="9795" y="5022"/>
                  </a:lnTo>
                  <a:lnTo>
                    <a:pt x="10081" y="5041"/>
                  </a:lnTo>
                  <a:lnTo>
                    <a:pt x="10348" y="5098"/>
                  </a:lnTo>
                  <a:lnTo>
                    <a:pt x="10596" y="5174"/>
                  </a:lnTo>
                  <a:lnTo>
                    <a:pt x="10845" y="5289"/>
                  </a:lnTo>
                  <a:lnTo>
                    <a:pt x="11055" y="5404"/>
                  </a:lnTo>
                  <a:lnTo>
                    <a:pt x="11245" y="5556"/>
                  </a:lnTo>
                  <a:lnTo>
                    <a:pt x="11417" y="5728"/>
                  </a:lnTo>
                  <a:lnTo>
                    <a:pt x="11589" y="5919"/>
                  </a:lnTo>
                  <a:lnTo>
                    <a:pt x="11742" y="6110"/>
                  </a:lnTo>
                  <a:lnTo>
                    <a:pt x="11875" y="6339"/>
                  </a:lnTo>
                  <a:lnTo>
                    <a:pt x="11990" y="6568"/>
                  </a:lnTo>
                  <a:lnTo>
                    <a:pt x="12086" y="6816"/>
                  </a:lnTo>
                  <a:lnTo>
                    <a:pt x="12181" y="7084"/>
                  </a:lnTo>
                  <a:lnTo>
                    <a:pt x="12238" y="7351"/>
                  </a:lnTo>
                  <a:lnTo>
                    <a:pt x="12315" y="7618"/>
                  </a:lnTo>
                  <a:lnTo>
                    <a:pt x="12353" y="7905"/>
                  </a:lnTo>
                  <a:lnTo>
                    <a:pt x="12391" y="8191"/>
                  </a:lnTo>
                  <a:lnTo>
                    <a:pt x="12410" y="8496"/>
                  </a:lnTo>
                  <a:lnTo>
                    <a:pt x="12429" y="8821"/>
                  </a:lnTo>
                  <a:lnTo>
                    <a:pt x="12429" y="9126"/>
                  </a:lnTo>
                  <a:lnTo>
                    <a:pt x="12429" y="9451"/>
                  </a:lnTo>
                  <a:lnTo>
                    <a:pt x="12372" y="10062"/>
                  </a:lnTo>
                  <a:lnTo>
                    <a:pt x="12276" y="10654"/>
                  </a:lnTo>
                  <a:lnTo>
                    <a:pt x="12143" y="11188"/>
                  </a:lnTo>
                  <a:lnTo>
                    <a:pt x="11990" y="11685"/>
                  </a:lnTo>
                  <a:lnTo>
                    <a:pt x="11818" y="12124"/>
                  </a:lnTo>
                  <a:lnTo>
                    <a:pt x="11723" y="12315"/>
                  </a:lnTo>
                  <a:lnTo>
                    <a:pt x="11627" y="12506"/>
                  </a:lnTo>
                  <a:lnTo>
                    <a:pt x="11455" y="12754"/>
                  </a:lnTo>
                  <a:lnTo>
                    <a:pt x="11303" y="12983"/>
                  </a:lnTo>
                  <a:lnTo>
                    <a:pt x="11112" y="13212"/>
                  </a:lnTo>
                  <a:lnTo>
                    <a:pt x="10940" y="13441"/>
                  </a:lnTo>
                  <a:lnTo>
                    <a:pt x="10539" y="13842"/>
                  </a:lnTo>
                  <a:lnTo>
                    <a:pt x="10119" y="14243"/>
                  </a:lnTo>
                  <a:lnTo>
                    <a:pt x="9680" y="14587"/>
                  </a:lnTo>
                  <a:lnTo>
                    <a:pt x="9222" y="14911"/>
                  </a:lnTo>
                  <a:lnTo>
                    <a:pt x="8744" y="15236"/>
                  </a:lnTo>
                  <a:lnTo>
                    <a:pt x="8229" y="15522"/>
                  </a:lnTo>
                  <a:lnTo>
                    <a:pt x="7733" y="15789"/>
                  </a:lnTo>
                  <a:lnTo>
                    <a:pt x="7217" y="16057"/>
                  </a:lnTo>
                  <a:lnTo>
                    <a:pt x="6167" y="16572"/>
                  </a:lnTo>
                  <a:lnTo>
                    <a:pt x="5117" y="17049"/>
                  </a:lnTo>
                  <a:lnTo>
                    <a:pt x="4602" y="17317"/>
                  </a:lnTo>
                  <a:lnTo>
                    <a:pt x="4105" y="17565"/>
                  </a:lnTo>
                  <a:lnTo>
                    <a:pt x="3647" y="17832"/>
                  </a:lnTo>
                  <a:lnTo>
                    <a:pt x="3227" y="18138"/>
                  </a:lnTo>
                  <a:lnTo>
                    <a:pt x="2807" y="18462"/>
                  </a:lnTo>
                  <a:lnTo>
                    <a:pt x="2425" y="18825"/>
                  </a:lnTo>
                  <a:lnTo>
                    <a:pt x="2253" y="19016"/>
                  </a:lnTo>
                  <a:lnTo>
                    <a:pt x="2101" y="19226"/>
                  </a:lnTo>
                  <a:lnTo>
                    <a:pt x="1948" y="19417"/>
                  </a:lnTo>
                  <a:lnTo>
                    <a:pt x="1795" y="19627"/>
                  </a:lnTo>
                  <a:lnTo>
                    <a:pt x="1681" y="19837"/>
                  </a:lnTo>
                  <a:lnTo>
                    <a:pt x="1566" y="20066"/>
                  </a:lnTo>
                  <a:lnTo>
                    <a:pt x="1451" y="20276"/>
                  </a:lnTo>
                  <a:lnTo>
                    <a:pt x="1375" y="20505"/>
                  </a:lnTo>
                  <a:lnTo>
                    <a:pt x="1299" y="20601"/>
                  </a:lnTo>
                  <a:lnTo>
                    <a:pt x="1261" y="20715"/>
                  </a:lnTo>
                  <a:lnTo>
                    <a:pt x="1222" y="20849"/>
                  </a:lnTo>
                  <a:lnTo>
                    <a:pt x="1184" y="20982"/>
                  </a:lnTo>
                  <a:lnTo>
                    <a:pt x="1146" y="21402"/>
                  </a:lnTo>
                  <a:lnTo>
                    <a:pt x="1108" y="21822"/>
                  </a:lnTo>
                  <a:lnTo>
                    <a:pt x="1108" y="22223"/>
                  </a:lnTo>
                  <a:lnTo>
                    <a:pt x="1108" y="22624"/>
                  </a:lnTo>
                  <a:lnTo>
                    <a:pt x="1127" y="23044"/>
                  </a:lnTo>
                  <a:lnTo>
                    <a:pt x="1184" y="23445"/>
                  </a:lnTo>
                  <a:lnTo>
                    <a:pt x="1241" y="23846"/>
                  </a:lnTo>
                  <a:lnTo>
                    <a:pt x="1337" y="24266"/>
                  </a:lnTo>
                  <a:lnTo>
                    <a:pt x="1413" y="24457"/>
                  </a:lnTo>
                  <a:lnTo>
                    <a:pt x="1509" y="24610"/>
                  </a:lnTo>
                  <a:lnTo>
                    <a:pt x="1623" y="24762"/>
                  </a:lnTo>
                  <a:lnTo>
                    <a:pt x="1757" y="24877"/>
                  </a:lnTo>
                  <a:lnTo>
                    <a:pt x="1929" y="24972"/>
                  </a:lnTo>
                  <a:lnTo>
                    <a:pt x="2101" y="25049"/>
                  </a:lnTo>
                  <a:lnTo>
                    <a:pt x="2292" y="25087"/>
                  </a:lnTo>
                  <a:lnTo>
                    <a:pt x="2463" y="25125"/>
                  </a:lnTo>
                  <a:lnTo>
                    <a:pt x="3762" y="25240"/>
                  </a:lnTo>
                  <a:lnTo>
                    <a:pt x="5060" y="25335"/>
                  </a:lnTo>
                  <a:lnTo>
                    <a:pt x="6358" y="25393"/>
                  </a:lnTo>
                  <a:lnTo>
                    <a:pt x="7656" y="25412"/>
                  </a:lnTo>
                  <a:lnTo>
                    <a:pt x="8954" y="25393"/>
                  </a:lnTo>
                  <a:lnTo>
                    <a:pt x="10253" y="25354"/>
                  </a:lnTo>
                  <a:lnTo>
                    <a:pt x="11551" y="25259"/>
                  </a:lnTo>
                  <a:lnTo>
                    <a:pt x="12830" y="25144"/>
                  </a:lnTo>
                  <a:lnTo>
                    <a:pt x="13346" y="25087"/>
                  </a:lnTo>
                  <a:lnTo>
                    <a:pt x="13937" y="25049"/>
                  </a:lnTo>
                  <a:lnTo>
                    <a:pt x="14338" y="25030"/>
                  </a:lnTo>
                  <a:lnTo>
                    <a:pt x="14758" y="24972"/>
                  </a:lnTo>
                  <a:lnTo>
                    <a:pt x="15178" y="24915"/>
                  </a:lnTo>
                  <a:lnTo>
                    <a:pt x="15579" y="24839"/>
                  </a:lnTo>
                  <a:lnTo>
                    <a:pt x="15904" y="24743"/>
                  </a:lnTo>
                  <a:lnTo>
                    <a:pt x="16228" y="24610"/>
                  </a:lnTo>
                  <a:lnTo>
                    <a:pt x="16496" y="24457"/>
                  </a:lnTo>
                  <a:lnTo>
                    <a:pt x="16629" y="24381"/>
                  </a:lnTo>
                  <a:lnTo>
                    <a:pt x="16744" y="24285"/>
                  </a:lnTo>
                  <a:lnTo>
                    <a:pt x="16935" y="24094"/>
                  </a:lnTo>
                  <a:lnTo>
                    <a:pt x="17068" y="23884"/>
                  </a:lnTo>
                  <a:lnTo>
                    <a:pt x="17183" y="23655"/>
                  </a:lnTo>
                  <a:lnTo>
                    <a:pt x="17278" y="23407"/>
                  </a:lnTo>
                  <a:lnTo>
                    <a:pt x="17336" y="23140"/>
                  </a:lnTo>
                  <a:lnTo>
                    <a:pt x="17374" y="22872"/>
                  </a:lnTo>
                  <a:lnTo>
                    <a:pt x="17412" y="22605"/>
                  </a:lnTo>
                  <a:lnTo>
                    <a:pt x="17412" y="22319"/>
                  </a:lnTo>
                  <a:lnTo>
                    <a:pt x="17393" y="22032"/>
                  </a:lnTo>
                  <a:lnTo>
                    <a:pt x="17374" y="21727"/>
                  </a:lnTo>
                  <a:lnTo>
                    <a:pt x="17317" y="21173"/>
                  </a:lnTo>
                  <a:lnTo>
                    <a:pt x="17164" y="20161"/>
                  </a:lnTo>
                  <a:lnTo>
                    <a:pt x="17145" y="20066"/>
                  </a:lnTo>
                  <a:lnTo>
                    <a:pt x="17107" y="19970"/>
                  </a:lnTo>
                  <a:lnTo>
                    <a:pt x="17030" y="19818"/>
                  </a:lnTo>
                  <a:lnTo>
                    <a:pt x="16897" y="19665"/>
                  </a:lnTo>
                  <a:lnTo>
                    <a:pt x="16744" y="19550"/>
                  </a:lnTo>
                  <a:lnTo>
                    <a:pt x="16572" y="19436"/>
                  </a:lnTo>
                  <a:lnTo>
                    <a:pt x="16400" y="19360"/>
                  </a:lnTo>
                  <a:lnTo>
                    <a:pt x="16209" y="19321"/>
                  </a:lnTo>
                  <a:lnTo>
                    <a:pt x="16037" y="19302"/>
                  </a:lnTo>
                  <a:lnTo>
                    <a:pt x="15274" y="19321"/>
                  </a:lnTo>
                  <a:lnTo>
                    <a:pt x="14529" y="19360"/>
                  </a:lnTo>
                  <a:lnTo>
                    <a:pt x="13766" y="19455"/>
                  </a:lnTo>
                  <a:lnTo>
                    <a:pt x="13021" y="19550"/>
                  </a:lnTo>
                  <a:lnTo>
                    <a:pt x="12276" y="19684"/>
                  </a:lnTo>
                  <a:lnTo>
                    <a:pt x="11532" y="19818"/>
                  </a:lnTo>
                  <a:lnTo>
                    <a:pt x="10062" y="20123"/>
                  </a:lnTo>
                  <a:lnTo>
                    <a:pt x="8324" y="20448"/>
                  </a:lnTo>
                  <a:lnTo>
                    <a:pt x="8954" y="20142"/>
                  </a:lnTo>
                  <a:lnTo>
                    <a:pt x="9565" y="19799"/>
                  </a:lnTo>
                  <a:lnTo>
                    <a:pt x="10176" y="19455"/>
                  </a:lnTo>
                  <a:lnTo>
                    <a:pt x="10768" y="19092"/>
                  </a:lnTo>
                  <a:lnTo>
                    <a:pt x="11360" y="18710"/>
                  </a:lnTo>
                  <a:lnTo>
                    <a:pt x="11933" y="18310"/>
                  </a:lnTo>
                  <a:lnTo>
                    <a:pt x="12506" y="17909"/>
                  </a:lnTo>
                  <a:lnTo>
                    <a:pt x="13059" y="17469"/>
                  </a:lnTo>
                  <a:lnTo>
                    <a:pt x="13441" y="17145"/>
                  </a:lnTo>
                  <a:lnTo>
                    <a:pt x="13823" y="16782"/>
                  </a:lnTo>
                  <a:lnTo>
                    <a:pt x="14166" y="16439"/>
                  </a:lnTo>
                  <a:lnTo>
                    <a:pt x="14491" y="16057"/>
                  </a:lnTo>
                  <a:lnTo>
                    <a:pt x="14892" y="15560"/>
                  </a:lnTo>
                  <a:lnTo>
                    <a:pt x="15255" y="15045"/>
                  </a:lnTo>
                  <a:lnTo>
                    <a:pt x="15579" y="14529"/>
                  </a:lnTo>
                  <a:lnTo>
                    <a:pt x="15866" y="13976"/>
                  </a:lnTo>
                  <a:lnTo>
                    <a:pt x="16133" y="13384"/>
                  </a:lnTo>
                  <a:lnTo>
                    <a:pt x="16381" y="12792"/>
                  </a:lnTo>
                  <a:lnTo>
                    <a:pt x="16591" y="12162"/>
                  </a:lnTo>
                  <a:lnTo>
                    <a:pt x="16763" y="11532"/>
                  </a:lnTo>
                  <a:lnTo>
                    <a:pt x="16897" y="10883"/>
                  </a:lnTo>
                  <a:lnTo>
                    <a:pt x="16992" y="10215"/>
                  </a:lnTo>
                  <a:lnTo>
                    <a:pt x="17068" y="9546"/>
                  </a:lnTo>
                  <a:lnTo>
                    <a:pt x="17107" y="8859"/>
                  </a:lnTo>
                  <a:lnTo>
                    <a:pt x="17107" y="8458"/>
                  </a:lnTo>
                  <a:lnTo>
                    <a:pt x="17087" y="8019"/>
                  </a:lnTo>
                  <a:lnTo>
                    <a:pt x="17068" y="7599"/>
                  </a:lnTo>
                  <a:lnTo>
                    <a:pt x="17030" y="7179"/>
                  </a:lnTo>
                  <a:lnTo>
                    <a:pt x="16973" y="6759"/>
                  </a:lnTo>
                  <a:lnTo>
                    <a:pt x="16916" y="6339"/>
                  </a:lnTo>
                  <a:lnTo>
                    <a:pt x="16820" y="5938"/>
                  </a:lnTo>
                  <a:lnTo>
                    <a:pt x="16725" y="5518"/>
                  </a:lnTo>
                  <a:lnTo>
                    <a:pt x="16534" y="4907"/>
                  </a:lnTo>
                  <a:lnTo>
                    <a:pt x="16419" y="4602"/>
                  </a:lnTo>
                  <a:lnTo>
                    <a:pt x="16305" y="4296"/>
                  </a:lnTo>
                  <a:lnTo>
                    <a:pt x="16171" y="4010"/>
                  </a:lnTo>
                  <a:lnTo>
                    <a:pt x="16018" y="3723"/>
                  </a:lnTo>
                  <a:lnTo>
                    <a:pt x="15866" y="3437"/>
                  </a:lnTo>
                  <a:lnTo>
                    <a:pt x="15713" y="3170"/>
                  </a:lnTo>
                  <a:lnTo>
                    <a:pt x="15522" y="2903"/>
                  </a:lnTo>
                  <a:lnTo>
                    <a:pt x="15331" y="2635"/>
                  </a:lnTo>
                  <a:lnTo>
                    <a:pt x="15121" y="2368"/>
                  </a:lnTo>
                  <a:lnTo>
                    <a:pt x="14892" y="2120"/>
                  </a:lnTo>
                  <a:lnTo>
                    <a:pt x="14663" y="1891"/>
                  </a:lnTo>
                  <a:lnTo>
                    <a:pt x="14415" y="1662"/>
                  </a:lnTo>
                  <a:lnTo>
                    <a:pt x="14147" y="1452"/>
                  </a:lnTo>
                  <a:lnTo>
                    <a:pt x="13880" y="1242"/>
                  </a:lnTo>
                  <a:lnTo>
                    <a:pt x="13651" y="1089"/>
                  </a:lnTo>
                  <a:lnTo>
                    <a:pt x="13403" y="936"/>
                  </a:lnTo>
                  <a:lnTo>
                    <a:pt x="13174" y="802"/>
                  </a:lnTo>
                  <a:lnTo>
                    <a:pt x="12926" y="688"/>
                  </a:lnTo>
                  <a:lnTo>
                    <a:pt x="12429" y="478"/>
                  </a:lnTo>
                  <a:lnTo>
                    <a:pt x="11914" y="306"/>
                  </a:lnTo>
                  <a:lnTo>
                    <a:pt x="11608" y="230"/>
                  </a:lnTo>
                  <a:lnTo>
                    <a:pt x="11322" y="153"/>
                  </a:lnTo>
                  <a:lnTo>
                    <a:pt x="11016" y="96"/>
                  </a:lnTo>
                  <a:lnTo>
                    <a:pt x="10730" y="58"/>
                  </a:lnTo>
                  <a:lnTo>
                    <a:pt x="101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32"/>
            <p:cNvSpPr/>
            <p:nvPr/>
          </p:nvSpPr>
          <p:spPr>
            <a:xfrm>
              <a:off x="2366175" y="748325"/>
              <a:ext cx="64925" cy="63525"/>
            </a:xfrm>
            <a:custGeom>
              <a:avLst/>
              <a:gdLst/>
              <a:ahLst/>
              <a:cxnLst/>
              <a:rect l="l" t="t" r="r" b="b"/>
              <a:pathLst>
                <a:path w="2597" h="2541" extrusionOk="0">
                  <a:moveTo>
                    <a:pt x="1146" y="1"/>
                  </a:moveTo>
                  <a:lnTo>
                    <a:pt x="1012" y="20"/>
                  </a:lnTo>
                  <a:lnTo>
                    <a:pt x="898" y="58"/>
                  </a:lnTo>
                  <a:lnTo>
                    <a:pt x="783" y="96"/>
                  </a:lnTo>
                  <a:lnTo>
                    <a:pt x="669" y="154"/>
                  </a:lnTo>
                  <a:lnTo>
                    <a:pt x="554" y="211"/>
                  </a:lnTo>
                  <a:lnTo>
                    <a:pt x="459" y="287"/>
                  </a:lnTo>
                  <a:lnTo>
                    <a:pt x="363" y="364"/>
                  </a:lnTo>
                  <a:lnTo>
                    <a:pt x="287" y="459"/>
                  </a:lnTo>
                  <a:lnTo>
                    <a:pt x="210" y="555"/>
                  </a:lnTo>
                  <a:lnTo>
                    <a:pt x="153" y="669"/>
                  </a:lnTo>
                  <a:lnTo>
                    <a:pt x="96" y="784"/>
                  </a:lnTo>
                  <a:lnTo>
                    <a:pt x="39" y="898"/>
                  </a:lnTo>
                  <a:lnTo>
                    <a:pt x="20" y="1032"/>
                  </a:lnTo>
                  <a:lnTo>
                    <a:pt x="0" y="1146"/>
                  </a:lnTo>
                  <a:lnTo>
                    <a:pt x="0" y="1261"/>
                  </a:lnTo>
                  <a:lnTo>
                    <a:pt x="20" y="1509"/>
                  </a:lnTo>
                  <a:lnTo>
                    <a:pt x="96" y="1757"/>
                  </a:lnTo>
                  <a:lnTo>
                    <a:pt x="134" y="1872"/>
                  </a:lnTo>
                  <a:lnTo>
                    <a:pt x="210" y="1987"/>
                  </a:lnTo>
                  <a:lnTo>
                    <a:pt x="287" y="2082"/>
                  </a:lnTo>
                  <a:lnTo>
                    <a:pt x="363" y="2177"/>
                  </a:lnTo>
                  <a:lnTo>
                    <a:pt x="554" y="2330"/>
                  </a:lnTo>
                  <a:lnTo>
                    <a:pt x="783" y="2445"/>
                  </a:lnTo>
                  <a:lnTo>
                    <a:pt x="898" y="2483"/>
                  </a:lnTo>
                  <a:lnTo>
                    <a:pt x="1012" y="2521"/>
                  </a:lnTo>
                  <a:lnTo>
                    <a:pt x="1146" y="2540"/>
                  </a:lnTo>
                  <a:lnTo>
                    <a:pt x="1451" y="2540"/>
                  </a:lnTo>
                  <a:lnTo>
                    <a:pt x="1585" y="2521"/>
                  </a:lnTo>
                  <a:lnTo>
                    <a:pt x="1700" y="2483"/>
                  </a:lnTo>
                  <a:lnTo>
                    <a:pt x="1814" y="2445"/>
                  </a:lnTo>
                  <a:lnTo>
                    <a:pt x="1929" y="2387"/>
                  </a:lnTo>
                  <a:lnTo>
                    <a:pt x="2043" y="2330"/>
                  </a:lnTo>
                  <a:lnTo>
                    <a:pt x="2139" y="2254"/>
                  </a:lnTo>
                  <a:lnTo>
                    <a:pt x="2234" y="2177"/>
                  </a:lnTo>
                  <a:lnTo>
                    <a:pt x="2311" y="2082"/>
                  </a:lnTo>
                  <a:lnTo>
                    <a:pt x="2387" y="1987"/>
                  </a:lnTo>
                  <a:lnTo>
                    <a:pt x="2444" y="1872"/>
                  </a:lnTo>
                  <a:lnTo>
                    <a:pt x="2501" y="1757"/>
                  </a:lnTo>
                  <a:lnTo>
                    <a:pt x="2559" y="1643"/>
                  </a:lnTo>
                  <a:lnTo>
                    <a:pt x="2578" y="1509"/>
                  </a:lnTo>
                  <a:lnTo>
                    <a:pt x="2597" y="1395"/>
                  </a:lnTo>
                  <a:lnTo>
                    <a:pt x="2597" y="1261"/>
                  </a:lnTo>
                  <a:lnTo>
                    <a:pt x="2578" y="1013"/>
                  </a:lnTo>
                  <a:lnTo>
                    <a:pt x="2501" y="784"/>
                  </a:lnTo>
                  <a:lnTo>
                    <a:pt x="2463" y="669"/>
                  </a:lnTo>
                  <a:lnTo>
                    <a:pt x="2387" y="555"/>
                  </a:lnTo>
                  <a:lnTo>
                    <a:pt x="2311" y="459"/>
                  </a:lnTo>
                  <a:lnTo>
                    <a:pt x="2234" y="364"/>
                  </a:lnTo>
                  <a:lnTo>
                    <a:pt x="2043" y="211"/>
                  </a:lnTo>
                  <a:lnTo>
                    <a:pt x="1814" y="96"/>
                  </a:lnTo>
                  <a:lnTo>
                    <a:pt x="1700" y="58"/>
                  </a:lnTo>
                  <a:lnTo>
                    <a:pt x="1585" y="20"/>
                  </a:lnTo>
                  <a:lnTo>
                    <a:pt x="14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32"/>
            <p:cNvSpPr/>
            <p:nvPr/>
          </p:nvSpPr>
          <p:spPr>
            <a:xfrm>
              <a:off x="2516050" y="668625"/>
              <a:ext cx="64925" cy="64475"/>
            </a:xfrm>
            <a:custGeom>
              <a:avLst/>
              <a:gdLst/>
              <a:ahLst/>
              <a:cxnLst/>
              <a:rect l="l" t="t" r="r" b="b"/>
              <a:pathLst>
                <a:path w="2597" h="2579" extrusionOk="0">
                  <a:moveTo>
                    <a:pt x="1165" y="1"/>
                  </a:moveTo>
                  <a:lnTo>
                    <a:pt x="1012" y="20"/>
                  </a:lnTo>
                  <a:lnTo>
                    <a:pt x="878" y="58"/>
                  </a:lnTo>
                  <a:lnTo>
                    <a:pt x="745" y="96"/>
                  </a:lnTo>
                  <a:lnTo>
                    <a:pt x="630" y="172"/>
                  </a:lnTo>
                  <a:lnTo>
                    <a:pt x="439" y="325"/>
                  </a:lnTo>
                  <a:lnTo>
                    <a:pt x="267" y="497"/>
                  </a:lnTo>
                  <a:lnTo>
                    <a:pt x="191" y="593"/>
                  </a:lnTo>
                  <a:lnTo>
                    <a:pt x="115" y="707"/>
                  </a:lnTo>
                  <a:lnTo>
                    <a:pt x="77" y="822"/>
                  </a:lnTo>
                  <a:lnTo>
                    <a:pt x="38" y="936"/>
                  </a:lnTo>
                  <a:lnTo>
                    <a:pt x="19" y="1108"/>
                  </a:lnTo>
                  <a:lnTo>
                    <a:pt x="0" y="1280"/>
                  </a:lnTo>
                  <a:lnTo>
                    <a:pt x="19" y="1452"/>
                  </a:lnTo>
                  <a:lnTo>
                    <a:pt x="57" y="1662"/>
                  </a:lnTo>
                  <a:lnTo>
                    <a:pt x="134" y="1853"/>
                  </a:lnTo>
                  <a:lnTo>
                    <a:pt x="248" y="2024"/>
                  </a:lnTo>
                  <a:lnTo>
                    <a:pt x="363" y="2196"/>
                  </a:lnTo>
                  <a:lnTo>
                    <a:pt x="458" y="2273"/>
                  </a:lnTo>
                  <a:lnTo>
                    <a:pt x="554" y="2349"/>
                  </a:lnTo>
                  <a:lnTo>
                    <a:pt x="668" y="2406"/>
                  </a:lnTo>
                  <a:lnTo>
                    <a:pt x="802" y="2463"/>
                  </a:lnTo>
                  <a:lnTo>
                    <a:pt x="917" y="2521"/>
                  </a:lnTo>
                  <a:lnTo>
                    <a:pt x="1050" y="2559"/>
                  </a:lnTo>
                  <a:lnTo>
                    <a:pt x="1184" y="2578"/>
                  </a:lnTo>
                  <a:lnTo>
                    <a:pt x="1298" y="2578"/>
                  </a:lnTo>
                  <a:lnTo>
                    <a:pt x="1547" y="2540"/>
                  </a:lnTo>
                  <a:lnTo>
                    <a:pt x="1795" y="2463"/>
                  </a:lnTo>
                  <a:lnTo>
                    <a:pt x="1909" y="2406"/>
                  </a:lnTo>
                  <a:lnTo>
                    <a:pt x="2024" y="2349"/>
                  </a:lnTo>
                  <a:lnTo>
                    <a:pt x="2215" y="2196"/>
                  </a:lnTo>
                  <a:lnTo>
                    <a:pt x="2329" y="2082"/>
                  </a:lnTo>
                  <a:lnTo>
                    <a:pt x="2425" y="1929"/>
                  </a:lnTo>
                  <a:lnTo>
                    <a:pt x="2501" y="1776"/>
                  </a:lnTo>
                  <a:lnTo>
                    <a:pt x="2558" y="1623"/>
                  </a:lnTo>
                  <a:lnTo>
                    <a:pt x="2578" y="1452"/>
                  </a:lnTo>
                  <a:lnTo>
                    <a:pt x="2597" y="1280"/>
                  </a:lnTo>
                  <a:lnTo>
                    <a:pt x="2578" y="1108"/>
                  </a:lnTo>
                  <a:lnTo>
                    <a:pt x="2558" y="936"/>
                  </a:lnTo>
                  <a:lnTo>
                    <a:pt x="2520" y="822"/>
                  </a:lnTo>
                  <a:lnTo>
                    <a:pt x="2482" y="707"/>
                  </a:lnTo>
                  <a:lnTo>
                    <a:pt x="2406" y="593"/>
                  </a:lnTo>
                  <a:lnTo>
                    <a:pt x="2329" y="497"/>
                  </a:lnTo>
                  <a:lnTo>
                    <a:pt x="2158" y="306"/>
                  </a:lnTo>
                  <a:lnTo>
                    <a:pt x="1967" y="172"/>
                  </a:lnTo>
                  <a:lnTo>
                    <a:pt x="1776" y="77"/>
                  </a:lnTo>
                  <a:lnTo>
                    <a:pt x="1585"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32"/>
            <p:cNvSpPr/>
            <p:nvPr/>
          </p:nvSpPr>
          <p:spPr>
            <a:xfrm>
              <a:off x="2472600" y="823275"/>
              <a:ext cx="65425" cy="63500"/>
            </a:xfrm>
            <a:custGeom>
              <a:avLst/>
              <a:gdLst/>
              <a:ahLst/>
              <a:cxnLst/>
              <a:rect l="l" t="t" r="r" b="b"/>
              <a:pathLst>
                <a:path w="2617" h="2540" extrusionOk="0">
                  <a:moveTo>
                    <a:pt x="1165" y="0"/>
                  </a:moveTo>
                  <a:lnTo>
                    <a:pt x="1032" y="19"/>
                  </a:lnTo>
                  <a:lnTo>
                    <a:pt x="917" y="58"/>
                  </a:lnTo>
                  <a:lnTo>
                    <a:pt x="803" y="96"/>
                  </a:lnTo>
                  <a:lnTo>
                    <a:pt x="688" y="153"/>
                  </a:lnTo>
                  <a:lnTo>
                    <a:pt x="574" y="210"/>
                  </a:lnTo>
                  <a:lnTo>
                    <a:pt x="478" y="287"/>
                  </a:lnTo>
                  <a:lnTo>
                    <a:pt x="383" y="363"/>
                  </a:lnTo>
                  <a:lnTo>
                    <a:pt x="306" y="459"/>
                  </a:lnTo>
                  <a:lnTo>
                    <a:pt x="230" y="554"/>
                  </a:lnTo>
                  <a:lnTo>
                    <a:pt x="154" y="669"/>
                  </a:lnTo>
                  <a:lnTo>
                    <a:pt x="96" y="783"/>
                  </a:lnTo>
                  <a:lnTo>
                    <a:pt x="58" y="898"/>
                  </a:lnTo>
                  <a:lnTo>
                    <a:pt x="20" y="1031"/>
                  </a:lnTo>
                  <a:lnTo>
                    <a:pt x="1" y="1146"/>
                  </a:lnTo>
                  <a:lnTo>
                    <a:pt x="1" y="1260"/>
                  </a:lnTo>
                  <a:lnTo>
                    <a:pt x="39" y="1509"/>
                  </a:lnTo>
                  <a:lnTo>
                    <a:pt x="96" y="1757"/>
                  </a:lnTo>
                  <a:lnTo>
                    <a:pt x="154" y="1871"/>
                  </a:lnTo>
                  <a:lnTo>
                    <a:pt x="211" y="1986"/>
                  </a:lnTo>
                  <a:lnTo>
                    <a:pt x="287" y="2081"/>
                  </a:lnTo>
                  <a:lnTo>
                    <a:pt x="383" y="2177"/>
                  </a:lnTo>
                  <a:lnTo>
                    <a:pt x="574" y="2330"/>
                  </a:lnTo>
                  <a:lnTo>
                    <a:pt x="803" y="2444"/>
                  </a:lnTo>
                  <a:lnTo>
                    <a:pt x="917" y="2482"/>
                  </a:lnTo>
                  <a:lnTo>
                    <a:pt x="1032" y="2520"/>
                  </a:lnTo>
                  <a:lnTo>
                    <a:pt x="1146" y="2540"/>
                  </a:lnTo>
                  <a:lnTo>
                    <a:pt x="1471" y="2540"/>
                  </a:lnTo>
                  <a:lnTo>
                    <a:pt x="1585" y="2520"/>
                  </a:lnTo>
                  <a:lnTo>
                    <a:pt x="1719" y="2482"/>
                  </a:lnTo>
                  <a:lnTo>
                    <a:pt x="1834" y="2444"/>
                  </a:lnTo>
                  <a:lnTo>
                    <a:pt x="1948" y="2387"/>
                  </a:lnTo>
                  <a:lnTo>
                    <a:pt x="2063" y="2330"/>
                  </a:lnTo>
                  <a:lnTo>
                    <a:pt x="2158" y="2253"/>
                  </a:lnTo>
                  <a:lnTo>
                    <a:pt x="2254" y="2177"/>
                  </a:lnTo>
                  <a:lnTo>
                    <a:pt x="2330" y="2081"/>
                  </a:lnTo>
                  <a:lnTo>
                    <a:pt x="2406" y="1986"/>
                  </a:lnTo>
                  <a:lnTo>
                    <a:pt x="2464" y="1871"/>
                  </a:lnTo>
                  <a:lnTo>
                    <a:pt x="2521" y="1757"/>
                  </a:lnTo>
                  <a:lnTo>
                    <a:pt x="2559" y="1642"/>
                  </a:lnTo>
                  <a:lnTo>
                    <a:pt x="2597" y="1509"/>
                  </a:lnTo>
                  <a:lnTo>
                    <a:pt x="2616" y="1394"/>
                  </a:lnTo>
                  <a:lnTo>
                    <a:pt x="2616" y="1260"/>
                  </a:lnTo>
                  <a:lnTo>
                    <a:pt x="2597" y="1012"/>
                  </a:lnTo>
                  <a:lnTo>
                    <a:pt x="2521" y="783"/>
                  </a:lnTo>
                  <a:lnTo>
                    <a:pt x="2464" y="669"/>
                  </a:lnTo>
                  <a:lnTo>
                    <a:pt x="2406" y="554"/>
                  </a:lnTo>
                  <a:lnTo>
                    <a:pt x="2330" y="459"/>
                  </a:lnTo>
                  <a:lnTo>
                    <a:pt x="2254" y="363"/>
                  </a:lnTo>
                  <a:lnTo>
                    <a:pt x="2044" y="210"/>
                  </a:lnTo>
                  <a:lnTo>
                    <a:pt x="1834" y="96"/>
                  </a:lnTo>
                  <a:lnTo>
                    <a:pt x="1719" y="58"/>
                  </a:lnTo>
                  <a:lnTo>
                    <a:pt x="1605" y="19"/>
                  </a:lnTo>
                  <a:lnTo>
                    <a:pt x="147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32"/>
            <p:cNvSpPr/>
            <p:nvPr/>
          </p:nvSpPr>
          <p:spPr>
            <a:xfrm>
              <a:off x="2644425" y="845225"/>
              <a:ext cx="61600" cy="58725"/>
            </a:xfrm>
            <a:custGeom>
              <a:avLst/>
              <a:gdLst/>
              <a:ahLst/>
              <a:cxnLst/>
              <a:rect l="l" t="t" r="r" b="b"/>
              <a:pathLst>
                <a:path w="2464" h="2349" extrusionOk="0">
                  <a:moveTo>
                    <a:pt x="1223" y="1"/>
                  </a:moveTo>
                  <a:lnTo>
                    <a:pt x="994" y="20"/>
                  </a:lnTo>
                  <a:lnTo>
                    <a:pt x="784" y="77"/>
                  </a:lnTo>
                  <a:lnTo>
                    <a:pt x="593" y="172"/>
                  </a:lnTo>
                  <a:lnTo>
                    <a:pt x="421" y="287"/>
                  </a:lnTo>
                  <a:lnTo>
                    <a:pt x="287" y="421"/>
                  </a:lnTo>
                  <a:lnTo>
                    <a:pt x="173" y="592"/>
                  </a:lnTo>
                  <a:lnTo>
                    <a:pt x="96" y="764"/>
                  </a:lnTo>
                  <a:lnTo>
                    <a:pt x="39" y="955"/>
                  </a:lnTo>
                  <a:lnTo>
                    <a:pt x="1" y="1146"/>
                  </a:lnTo>
                  <a:lnTo>
                    <a:pt x="1" y="1356"/>
                  </a:lnTo>
                  <a:lnTo>
                    <a:pt x="20" y="1547"/>
                  </a:lnTo>
                  <a:lnTo>
                    <a:pt x="77" y="1738"/>
                  </a:lnTo>
                  <a:lnTo>
                    <a:pt x="154" y="1910"/>
                  </a:lnTo>
                  <a:lnTo>
                    <a:pt x="249" y="2082"/>
                  </a:lnTo>
                  <a:lnTo>
                    <a:pt x="383" y="2234"/>
                  </a:lnTo>
                  <a:lnTo>
                    <a:pt x="535" y="2349"/>
                  </a:lnTo>
                  <a:lnTo>
                    <a:pt x="936" y="2330"/>
                  </a:lnTo>
                  <a:lnTo>
                    <a:pt x="1356" y="2272"/>
                  </a:lnTo>
                  <a:lnTo>
                    <a:pt x="1776" y="2215"/>
                  </a:lnTo>
                  <a:lnTo>
                    <a:pt x="2177" y="2139"/>
                  </a:lnTo>
                  <a:lnTo>
                    <a:pt x="2273" y="1986"/>
                  </a:lnTo>
                  <a:lnTo>
                    <a:pt x="2349" y="1833"/>
                  </a:lnTo>
                  <a:lnTo>
                    <a:pt x="2406" y="1662"/>
                  </a:lnTo>
                  <a:lnTo>
                    <a:pt x="2445" y="1490"/>
                  </a:lnTo>
                  <a:lnTo>
                    <a:pt x="2464" y="1318"/>
                  </a:lnTo>
                  <a:lnTo>
                    <a:pt x="2464" y="1146"/>
                  </a:lnTo>
                  <a:lnTo>
                    <a:pt x="2425" y="974"/>
                  </a:lnTo>
                  <a:lnTo>
                    <a:pt x="2387" y="802"/>
                  </a:lnTo>
                  <a:lnTo>
                    <a:pt x="2311" y="631"/>
                  </a:lnTo>
                  <a:lnTo>
                    <a:pt x="2215" y="497"/>
                  </a:lnTo>
                  <a:lnTo>
                    <a:pt x="2101" y="363"/>
                  </a:lnTo>
                  <a:lnTo>
                    <a:pt x="1986" y="230"/>
                  </a:lnTo>
                  <a:lnTo>
                    <a:pt x="1815" y="134"/>
                  </a:lnTo>
                  <a:lnTo>
                    <a:pt x="1643" y="77"/>
                  </a:lnTo>
                  <a:lnTo>
                    <a:pt x="1452" y="20"/>
                  </a:lnTo>
                  <a:lnTo>
                    <a:pt x="1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32"/>
            <p:cNvSpPr/>
            <p:nvPr/>
          </p:nvSpPr>
          <p:spPr>
            <a:xfrm>
              <a:off x="2652550" y="617550"/>
              <a:ext cx="53475" cy="61600"/>
            </a:xfrm>
            <a:custGeom>
              <a:avLst/>
              <a:gdLst/>
              <a:ahLst/>
              <a:cxnLst/>
              <a:rect l="l" t="t" r="r" b="b"/>
              <a:pathLst>
                <a:path w="2139" h="2464" extrusionOk="0">
                  <a:moveTo>
                    <a:pt x="1089" y="1"/>
                  </a:moveTo>
                  <a:lnTo>
                    <a:pt x="974" y="20"/>
                  </a:lnTo>
                  <a:lnTo>
                    <a:pt x="840" y="39"/>
                  </a:lnTo>
                  <a:lnTo>
                    <a:pt x="726" y="77"/>
                  </a:lnTo>
                  <a:lnTo>
                    <a:pt x="535" y="192"/>
                  </a:lnTo>
                  <a:lnTo>
                    <a:pt x="363" y="325"/>
                  </a:lnTo>
                  <a:lnTo>
                    <a:pt x="229" y="478"/>
                  </a:lnTo>
                  <a:lnTo>
                    <a:pt x="134" y="669"/>
                  </a:lnTo>
                  <a:lnTo>
                    <a:pt x="58" y="860"/>
                  </a:lnTo>
                  <a:lnTo>
                    <a:pt x="0" y="1070"/>
                  </a:lnTo>
                  <a:lnTo>
                    <a:pt x="0" y="1280"/>
                  </a:lnTo>
                  <a:lnTo>
                    <a:pt x="19" y="1490"/>
                  </a:lnTo>
                  <a:lnTo>
                    <a:pt x="58" y="1700"/>
                  </a:lnTo>
                  <a:lnTo>
                    <a:pt x="134" y="1910"/>
                  </a:lnTo>
                  <a:lnTo>
                    <a:pt x="249" y="2082"/>
                  </a:lnTo>
                  <a:lnTo>
                    <a:pt x="401" y="2235"/>
                  </a:lnTo>
                  <a:lnTo>
                    <a:pt x="573" y="2368"/>
                  </a:lnTo>
                  <a:lnTo>
                    <a:pt x="669" y="2426"/>
                  </a:lnTo>
                  <a:lnTo>
                    <a:pt x="764" y="2464"/>
                  </a:lnTo>
                  <a:lnTo>
                    <a:pt x="2139" y="383"/>
                  </a:lnTo>
                  <a:lnTo>
                    <a:pt x="2062" y="306"/>
                  </a:lnTo>
                  <a:lnTo>
                    <a:pt x="1967" y="230"/>
                  </a:lnTo>
                  <a:lnTo>
                    <a:pt x="1871" y="154"/>
                  </a:lnTo>
                  <a:lnTo>
                    <a:pt x="1757" y="96"/>
                  </a:lnTo>
                  <a:lnTo>
                    <a:pt x="1642" y="58"/>
                  </a:lnTo>
                  <a:lnTo>
                    <a:pt x="1509" y="20"/>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32"/>
            <p:cNvSpPr/>
            <p:nvPr/>
          </p:nvSpPr>
          <p:spPr>
            <a:xfrm>
              <a:off x="2616275" y="482000"/>
              <a:ext cx="40125" cy="63525"/>
            </a:xfrm>
            <a:custGeom>
              <a:avLst/>
              <a:gdLst/>
              <a:ahLst/>
              <a:cxnLst/>
              <a:rect l="l" t="t" r="r" b="b"/>
              <a:pathLst>
                <a:path w="1605" h="2541" extrusionOk="0">
                  <a:moveTo>
                    <a:pt x="249" y="1"/>
                  </a:moveTo>
                  <a:lnTo>
                    <a:pt x="115" y="20"/>
                  </a:lnTo>
                  <a:lnTo>
                    <a:pt x="134" y="325"/>
                  </a:lnTo>
                  <a:lnTo>
                    <a:pt x="153" y="650"/>
                  </a:lnTo>
                  <a:lnTo>
                    <a:pt x="153" y="955"/>
                  </a:lnTo>
                  <a:lnTo>
                    <a:pt x="153" y="1280"/>
                  </a:lnTo>
                  <a:lnTo>
                    <a:pt x="96" y="1891"/>
                  </a:lnTo>
                  <a:lnTo>
                    <a:pt x="0" y="2483"/>
                  </a:lnTo>
                  <a:lnTo>
                    <a:pt x="172" y="2540"/>
                  </a:lnTo>
                  <a:lnTo>
                    <a:pt x="535" y="2540"/>
                  </a:lnTo>
                  <a:lnTo>
                    <a:pt x="669" y="2521"/>
                  </a:lnTo>
                  <a:lnTo>
                    <a:pt x="802" y="2483"/>
                  </a:lnTo>
                  <a:lnTo>
                    <a:pt x="917" y="2445"/>
                  </a:lnTo>
                  <a:lnTo>
                    <a:pt x="1031" y="2387"/>
                  </a:lnTo>
                  <a:lnTo>
                    <a:pt x="1127" y="2311"/>
                  </a:lnTo>
                  <a:lnTo>
                    <a:pt x="1222" y="2235"/>
                  </a:lnTo>
                  <a:lnTo>
                    <a:pt x="1299" y="2158"/>
                  </a:lnTo>
                  <a:lnTo>
                    <a:pt x="1375" y="2063"/>
                  </a:lnTo>
                  <a:lnTo>
                    <a:pt x="1432" y="1948"/>
                  </a:lnTo>
                  <a:lnTo>
                    <a:pt x="1528" y="1738"/>
                  </a:lnTo>
                  <a:lnTo>
                    <a:pt x="1585" y="1509"/>
                  </a:lnTo>
                  <a:lnTo>
                    <a:pt x="1604" y="1280"/>
                  </a:lnTo>
                  <a:lnTo>
                    <a:pt x="1585" y="1032"/>
                  </a:lnTo>
                  <a:lnTo>
                    <a:pt x="1528" y="803"/>
                  </a:lnTo>
                  <a:lnTo>
                    <a:pt x="1432" y="593"/>
                  </a:lnTo>
                  <a:lnTo>
                    <a:pt x="1375" y="497"/>
                  </a:lnTo>
                  <a:lnTo>
                    <a:pt x="1299" y="402"/>
                  </a:lnTo>
                  <a:lnTo>
                    <a:pt x="1222" y="306"/>
                  </a:lnTo>
                  <a:lnTo>
                    <a:pt x="1127" y="230"/>
                  </a:lnTo>
                  <a:lnTo>
                    <a:pt x="1031" y="173"/>
                  </a:lnTo>
                  <a:lnTo>
                    <a:pt x="917" y="115"/>
                  </a:lnTo>
                  <a:lnTo>
                    <a:pt x="802" y="58"/>
                  </a:lnTo>
                  <a:lnTo>
                    <a:pt x="669" y="20"/>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32"/>
            <p:cNvSpPr/>
            <p:nvPr/>
          </p:nvSpPr>
          <p:spPr>
            <a:xfrm>
              <a:off x="2684050" y="356950"/>
              <a:ext cx="43450" cy="61125"/>
            </a:xfrm>
            <a:custGeom>
              <a:avLst/>
              <a:gdLst/>
              <a:ahLst/>
              <a:cxnLst/>
              <a:rect l="l" t="t" r="r" b="b"/>
              <a:pathLst>
                <a:path w="1738" h="2445" extrusionOk="0">
                  <a:moveTo>
                    <a:pt x="726" y="1"/>
                  </a:moveTo>
                  <a:lnTo>
                    <a:pt x="535" y="115"/>
                  </a:lnTo>
                  <a:lnTo>
                    <a:pt x="363" y="249"/>
                  </a:lnTo>
                  <a:lnTo>
                    <a:pt x="230" y="402"/>
                  </a:lnTo>
                  <a:lnTo>
                    <a:pt x="134" y="593"/>
                  </a:lnTo>
                  <a:lnTo>
                    <a:pt x="58" y="784"/>
                  </a:lnTo>
                  <a:lnTo>
                    <a:pt x="20" y="994"/>
                  </a:lnTo>
                  <a:lnTo>
                    <a:pt x="0" y="1204"/>
                  </a:lnTo>
                  <a:lnTo>
                    <a:pt x="20" y="1395"/>
                  </a:lnTo>
                  <a:lnTo>
                    <a:pt x="77" y="1605"/>
                  </a:lnTo>
                  <a:lnTo>
                    <a:pt x="153" y="1795"/>
                  </a:lnTo>
                  <a:lnTo>
                    <a:pt x="249" y="1986"/>
                  </a:lnTo>
                  <a:lnTo>
                    <a:pt x="401" y="2139"/>
                  </a:lnTo>
                  <a:lnTo>
                    <a:pt x="554" y="2273"/>
                  </a:lnTo>
                  <a:lnTo>
                    <a:pt x="764" y="2368"/>
                  </a:lnTo>
                  <a:lnTo>
                    <a:pt x="860" y="2406"/>
                  </a:lnTo>
                  <a:lnTo>
                    <a:pt x="993" y="2425"/>
                  </a:lnTo>
                  <a:lnTo>
                    <a:pt x="1108" y="2445"/>
                  </a:lnTo>
                  <a:lnTo>
                    <a:pt x="1375" y="2445"/>
                  </a:lnTo>
                  <a:lnTo>
                    <a:pt x="1509" y="2425"/>
                  </a:lnTo>
                  <a:lnTo>
                    <a:pt x="1623" y="2387"/>
                  </a:lnTo>
                  <a:lnTo>
                    <a:pt x="1738" y="2349"/>
                  </a:lnTo>
                  <a:lnTo>
                    <a:pt x="1547" y="1738"/>
                  </a:lnTo>
                  <a:lnTo>
                    <a:pt x="1432" y="1433"/>
                  </a:lnTo>
                  <a:lnTo>
                    <a:pt x="1318" y="1127"/>
                  </a:lnTo>
                  <a:lnTo>
                    <a:pt x="1184" y="841"/>
                  </a:lnTo>
                  <a:lnTo>
                    <a:pt x="1031" y="554"/>
                  </a:lnTo>
                  <a:lnTo>
                    <a:pt x="879" y="268"/>
                  </a:lnTo>
                  <a:lnTo>
                    <a:pt x="7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32"/>
            <p:cNvSpPr/>
            <p:nvPr/>
          </p:nvSpPr>
          <p:spPr>
            <a:xfrm>
              <a:off x="2545625" y="277725"/>
              <a:ext cx="61600" cy="41550"/>
            </a:xfrm>
            <a:custGeom>
              <a:avLst/>
              <a:gdLst/>
              <a:ahLst/>
              <a:cxnLst/>
              <a:rect l="l" t="t" r="r" b="b"/>
              <a:pathLst>
                <a:path w="2464" h="1662" extrusionOk="0">
                  <a:moveTo>
                    <a:pt x="58" y="1"/>
                  </a:moveTo>
                  <a:lnTo>
                    <a:pt x="20" y="134"/>
                  </a:lnTo>
                  <a:lnTo>
                    <a:pt x="1" y="287"/>
                  </a:lnTo>
                  <a:lnTo>
                    <a:pt x="1" y="421"/>
                  </a:lnTo>
                  <a:lnTo>
                    <a:pt x="1" y="573"/>
                  </a:lnTo>
                  <a:lnTo>
                    <a:pt x="39" y="707"/>
                  </a:lnTo>
                  <a:lnTo>
                    <a:pt x="77" y="841"/>
                  </a:lnTo>
                  <a:lnTo>
                    <a:pt x="115" y="974"/>
                  </a:lnTo>
                  <a:lnTo>
                    <a:pt x="192" y="1108"/>
                  </a:lnTo>
                  <a:lnTo>
                    <a:pt x="268" y="1222"/>
                  </a:lnTo>
                  <a:lnTo>
                    <a:pt x="364" y="1337"/>
                  </a:lnTo>
                  <a:lnTo>
                    <a:pt x="478" y="1432"/>
                  </a:lnTo>
                  <a:lnTo>
                    <a:pt x="593" y="1509"/>
                  </a:lnTo>
                  <a:lnTo>
                    <a:pt x="726" y="1566"/>
                  </a:lnTo>
                  <a:lnTo>
                    <a:pt x="879" y="1623"/>
                  </a:lnTo>
                  <a:lnTo>
                    <a:pt x="1051" y="1662"/>
                  </a:lnTo>
                  <a:lnTo>
                    <a:pt x="1395" y="1662"/>
                  </a:lnTo>
                  <a:lnTo>
                    <a:pt x="1528" y="1642"/>
                  </a:lnTo>
                  <a:lnTo>
                    <a:pt x="1662" y="1604"/>
                  </a:lnTo>
                  <a:lnTo>
                    <a:pt x="1795" y="1547"/>
                  </a:lnTo>
                  <a:lnTo>
                    <a:pt x="1910" y="1490"/>
                  </a:lnTo>
                  <a:lnTo>
                    <a:pt x="2005" y="1413"/>
                  </a:lnTo>
                  <a:lnTo>
                    <a:pt x="2101" y="1318"/>
                  </a:lnTo>
                  <a:lnTo>
                    <a:pt x="2177" y="1242"/>
                  </a:lnTo>
                  <a:lnTo>
                    <a:pt x="2254" y="1127"/>
                  </a:lnTo>
                  <a:lnTo>
                    <a:pt x="2311" y="1032"/>
                  </a:lnTo>
                  <a:lnTo>
                    <a:pt x="2368" y="917"/>
                  </a:lnTo>
                  <a:lnTo>
                    <a:pt x="2406" y="802"/>
                  </a:lnTo>
                  <a:lnTo>
                    <a:pt x="2445" y="554"/>
                  </a:lnTo>
                  <a:lnTo>
                    <a:pt x="2464" y="306"/>
                  </a:lnTo>
                  <a:lnTo>
                    <a:pt x="2158" y="230"/>
                  </a:lnTo>
                  <a:lnTo>
                    <a:pt x="1872" y="153"/>
                  </a:lnTo>
                  <a:lnTo>
                    <a:pt x="1566" y="96"/>
                  </a:lnTo>
                  <a:lnTo>
                    <a:pt x="1280" y="58"/>
                  </a:lnTo>
                  <a:lnTo>
                    <a:pt x="6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32"/>
            <p:cNvSpPr/>
            <p:nvPr/>
          </p:nvSpPr>
          <p:spPr>
            <a:xfrm>
              <a:off x="2448275" y="386075"/>
              <a:ext cx="61100" cy="63500"/>
            </a:xfrm>
            <a:custGeom>
              <a:avLst/>
              <a:gdLst/>
              <a:ahLst/>
              <a:cxnLst/>
              <a:rect l="l" t="t" r="r" b="b"/>
              <a:pathLst>
                <a:path w="2444" h="2540" extrusionOk="0">
                  <a:moveTo>
                    <a:pt x="1241" y="0"/>
                  </a:moveTo>
                  <a:lnTo>
                    <a:pt x="1088" y="20"/>
                  </a:lnTo>
                  <a:lnTo>
                    <a:pt x="955" y="39"/>
                  </a:lnTo>
                  <a:lnTo>
                    <a:pt x="821" y="77"/>
                  </a:lnTo>
                  <a:lnTo>
                    <a:pt x="707" y="115"/>
                  </a:lnTo>
                  <a:lnTo>
                    <a:pt x="611" y="172"/>
                  </a:lnTo>
                  <a:lnTo>
                    <a:pt x="497" y="230"/>
                  </a:lnTo>
                  <a:lnTo>
                    <a:pt x="420" y="306"/>
                  </a:lnTo>
                  <a:lnTo>
                    <a:pt x="325" y="382"/>
                  </a:lnTo>
                  <a:lnTo>
                    <a:pt x="191" y="573"/>
                  </a:lnTo>
                  <a:lnTo>
                    <a:pt x="96" y="764"/>
                  </a:lnTo>
                  <a:lnTo>
                    <a:pt x="38" y="993"/>
                  </a:lnTo>
                  <a:lnTo>
                    <a:pt x="0" y="1222"/>
                  </a:lnTo>
                  <a:lnTo>
                    <a:pt x="19" y="1451"/>
                  </a:lnTo>
                  <a:lnTo>
                    <a:pt x="57" y="1680"/>
                  </a:lnTo>
                  <a:lnTo>
                    <a:pt x="134" y="1890"/>
                  </a:lnTo>
                  <a:lnTo>
                    <a:pt x="248" y="2081"/>
                  </a:lnTo>
                  <a:lnTo>
                    <a:pt x="325" y="2177"/>
                  </a:lnTo>
                  <a:lnTo>
                    <a:pt x="401" y="2253"/>
                  </a:lnTo>
                  <a:lnTo>
                    <a:pt x="497" y="2330"/>
                  </a:lnTo>
                  <a:lnTo>
                    <a:pt x="592" y="2387"/>
                  </a:lnTo>
                  <a:lnTo>
                    <a:pt x="687" y="2444"/>
                  </a:lnTo>
                  <a:lnTo>
                    <a:pt x="802" y="2501"/>
                  </a:lnTo>
                  <a:lnTo>
                    <a:pt x="936" y="2521"/>
                  </a:lnTo>
                  <a:lnTo>
                    <a:pt x="1069" y="2540"/>
                  </a:lnTo>
                  <a:lnTo>
                    <a:pt x="1203" y="2330"/>
                  </a:lnTo>
                  <a:lnTo>
                    <a:pt x="1356" y="2120"/>
                  </a:lnTo>
                  <a:lnTo>
                    <a:pt x="1508" y="1910"/>
                  </a:lnTo>
                  <a:lnTo>
                    <a:pt x="1680" y="1719"/>
                  </a:lnTo>
                  <a:lnTo>
                    <a:pt x="1852" y="1547"/>
                  </a:lnTo>
                  <a:lnTo>
                    <a:pt x="2043" y="1375"/>
                  </a:lnTo>
                  <a:lnTo>
                    <a:pt x="2253" y="1222"/>
                  </a:lnTo>
                  <a:lnTo>
                    <a:pt x="2444" y="1089"/>
                  </a:lnTo>
                  <a:lnTo>
                    <a:pt x="2406" y="879"/>
                  </a:lnTo>
                  <a:lnTo>
                    <a:pt x="2329" y="688"/>
                  </a:lnTo>
                  <a:lnTo>
                    <a:pt x="2234" y="497"/>
                  </a:lnTo>
                  <a:lnTo>
                    <a:pt x="2100" y="344"/>
                  </a:lnTo>
                  <a:lnTo>
                    <a:pt x="1928" y="210"/>
                  </a:lnTo>
                  <a:lnTo>
                    <a:pt x="1833" y="153"/>
                  </a:lnTo>
                  <a:lnTo>
                    <a:pt x="1718" y="96"/>
                  </a:lnTo>
                  <a:lnTo>
                    <a:pt x="1623" y="58"/>
                  </a:lnTo>
                  <a:lnTo>
                    <a:pt x="1489" y="39"/>
                  </a:lnTo>
                  <a:lnTo>
                    <a:pt x="1375" y="20"/>
                  </a:lnTo>
                  <a:lnTo>
                    <a:pt x="1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32"/>
            <p:cNvSpPr/>
            <p:nvPr/>
          </p:nvSpPr>
          <p:spPr>
            <a:xfrm>
              <a:off x="2325600" y="450025"/>
              <a:ext cx="61600" cy="63975"/>
            </a:xfrm>
            <a:custGeom>
              <a:avLst/>
              <a:gdLst/>
              <a:ahLst/>
              <a:cxnLst/>
              <a:rect l="l" t="t" r="r" b="b"/>
              <a:pathLst>
                <a:path w="2464" h="2559" extrusionOk="0">
                  <a:moveTo>
                    <a:pt x="1089" y="1"/>
                  </a:moveTo>
                  <a:lnTo>
                    <a:pt x="936" y="39"/>
                  </a:lnTo>
                  <a:lnTo>
                    <a:pt x="822" y="58"/>
                  </a:lnTo>
                  <a:lnTo>
                    <a:pt x="688" y="115"/>
                  </a:lnTo>
                  <a:lnTo>
                    <a:pt x="573" y="173"/>
                  </a:lnTo>
                  <a:lnTo>
                    <a:pt x="478" y="230"/>
                  </a:lnTo>
                  <a:lnTo>
                    <a:pt x="382" y="306"/>
                  </a:lnTo>
                  <a:lnTo>
                    <a:pt x="306" y="402"/>
                  </a:lnTo>
                  <a:lnTo>
                    <a:pt x="230" y="497"/>
                  </a:lnTo>
                  <a:lnTo>
                    <a:pt x="172" y="593"/>
                  </a:lnTo>
                  <a:lnTo>
                    <a:pt x="77" y="803"/>
                  </a:lnTo>
                  <a:lnTo>
                    <a:pt x="20" y="1032"/>
                  </a:lnTo>
                  <a:lnTo>
                    <a:pt x="1" y="1280"/>
                  </a:lnTo>
                  <a:lnTo>
                    <a:pt x="20" y="1509"/>
                  </a:lnTo>
                  <a:lnTo>
                    <a:pt x="77" y="1738"/>
                  </a:lnTo>
                  <a:lnTo>
                    <a:pt x="172" y="1967"/>
                  </a:lnTo>
                  <a:lnTo>
                    <a:pt x="230" y="2063"/>
                  </a:lnTo>
                  <a:lnTo>
                    <a:pt x="306" y="2158"/>
                  </a:lnTo>
                  <a:lnTo>
                    <a:pt x="382" y="2234"/>
                  </a:lnTo>
                  <a:lnTo>
                    <a:pt x="478" y="2311"/>
                  </a:lnTo>
                  <a:lnTo>
                    <a:pt x="573" y="2387"/>
                  </a:lnTo>
                  <a:lnTo>
                    <a:pt x="688" y="2444"/>
                  </a:lnTo>
                  <a:lnTo>
                    <a:pt x="822" y="2483"/>
                  </a:lnTo>
                  <a:lnTo>
                    <a:pt x="936" y="2521"/>
                  </a:lnTo>
                  <a:lnTo>
                    <a:pt x="1089" y="2540"/>
                  </a:lnTo>
                  <a:lnTo>
                    <a:pt x="1242" y="2559"/>
                  </a:lnTo>
                  <a:lnTo>
                    <a:pt x="1375" y="2540"/>
                  </a:lnTo>
                  <a:lnTo>
                    <a:pt x="1528" y="2521"/>
                  </a:lnTo>
                  <a:lnTo>
                    <a:pt x="1643" y="2483"/>
                  </a:lnTo>
                  <a:lnTo>
                    <a:pt x="1776" y="2444"/>
                  </a:lnTo>
                  <a:lnTo>
                    <a:pt x="1891" y="2387"/>
                  </a:lnTo>
                  <a:lnTo>
                    <a:pt x="1986" y="2311"/>
                  </a:lnTo>
                  <a:lnTo>
                    <a:pt x="2082" y="2234"/>
                  </a:lnTo>
                  <a:lnTo>
                    <a:pt x="2158" y="2158"/>
                  </a:lnTo>
                  <a:lnTo>
                    <a:pt x="2234" y="2063"/>
                  </a:lnTo>
                  <a:lnTo>
                    <a:pt x="2292" y="1967"/>
                  </a:lnTo>
                  <a:lnTo>
                    <a:pt x="2387" y="1738"/>
                  </a:lnTo>
                  <a:lnTo>
                    <a:pt x="2444" y="1509"/>
                  </a:lnTo>
                  <a:lnTo>
                    <a:pt x="2463" y="1280"/>
                  </a:lnTo>
                  <a:lnTo>
                    <a:pt x="2444" y="1032"/>
                  </a:lnTo>
                  <a:lnTo>
                    <a:pt x="2387" y="803"/>
                  </a:lnTo>
                  <a:lnTo>
                    <a:pt x="2292" y="593"/>
                  </a:lnTo>
                  <a:lnTo>
                    <a:pt x="2234" y="497"/>
                  </a:lnTo>
                  <a:lnTo>
                    <a:pt x="2158" y="402"/>
                  </a:lnTo>
                  <a:lnTo>
                    <a:pt x="2082" y="306"/>
                  </a:lnTo>
                  <a:lnTo>
                    <a:pt x="1986" y="230"/>
                  </a:lnTo>
                  <a:lnTo>
                    <a:pt x="1891" y="173"/>
                  </a:lnTo>
                  <a:lnTo>
                    <a:pt x="1776" y="115"/>
                  </a:lnTo>
                  <a:lnTo>
                    <a:pt x="1643" y="58"/>
                  </a:lnTo>
                  <a:lnTo>
                    <a:pt x="1528" y="39"/>
                  </a:lnTo>
                  <a:lnTo>
                    <a:pt x="137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32"/>
            <p:cNvSpPr/>
            <p:nvPr/>
          </p:nvSpPr>
          <p:spPr>
            <a:xfrm>
              <a:off x="2394800" y="531175"/>
              <a:ext cx="50150" cy="44400"/>
            </a:xfrm>
            <a:custGeom>
              <a:avLst/>
              <a:gdLst/>
              <a:ahLst/>
              <a:cxnLst/>
              <a:rect l="l" t="t" r="r" b="b"/>
              <a:pathLst>
                <a:path w="2006" h="1776" extrusionOk="0">
                  <a:moveTo>
                    <a:pt x="1261" y="0"/>
                  </a:moveTo>
                  <a:lnTo>
                    <a:pt x="1146" y="19"/>
                  </a:lnTo>
                  <a:lnTo>
                    <a:pt x="1032" y="38"/>
                  </a:lnTo>
                  <a:lnTo>
                    <a:pt x="898" y="58"/>
                  </a:lnTo>
                  <a:lnTo>
                    <a:pt x="784" y="115"/>
                  </a:lnTo>
                  <a:lnTo>
                    <a:pt x="669" y="153"/>
                  </a:lnTo>
                  <a:lnTo>
                    <a:pt x="555" y="229"/>
                  </a:lnTo>
                  <a:lnTo>
                    <a:pt x="459" y="306"/>
                  </a:lnTo>
                  <a:lnTo>
                    <a:pt x="364" y="382"/>
                  </a:lnTo>
                  <a:lnTo>
                    <a:pt x="287" y="478"/>
                  </a:lnTo>
                  <a:lnTo>
                    <a:pt x="211" y="573"/>
                  </a:lnTo>
                  <a:lnTo>
                    <a:pt x="154" y="688"/>
                  </a:lnTo>
                  <a:lnTo>
                    <a:pt x="96" y="802"/>
                  </a:lnTo>
                  <a:lnTo>
                    <a:pt x="39" y="917"/>
                  </a:lnTo>
                  <a:lnTo>
                    <a:pt x="20" y="1031"/>
                  </a:lnTo>
                  <a:lnTo>
                    <a:pt x="1" y="1165"/>
                  </a:lnTo>
                  <a:lnTo>
                    <a:pt x="1" y="1279"/>
                  </a:lnTo>
                  <a:lnTo>
                    <a:pt x="20" y="1528"/>
                  </a:lnTo>
                  <a:lnTo>
                    <a:pt x="58" y="1661"/>
                  </a:lnTo>
                  <a:lnTo>
                    <a:pt x="96" y="1776"/>
                  </a:lnTo>
                  <a:lnTo>
                    <a:pt x="765" y="1757"/>
                  </a:lnTo>
                  <a:lnTo>
                    <a:pt x="936" y="1738"/>
                  </a:lnTo>
                  <a:lnTo>
                    <a:pt x="1127" y="1680"/>
                  </a:lnTo>
                  <a:lnTo>
                    <a:pt x="1299" y="1623"/>
                  </a:lnTo>
                  <a:lnTo>
                    <a:pt x="1471" y="1509"/>
                  </a:lnTo>
                  <a:lnTo>
                    <a:pt x="1624" y="1394"/>
                  </a:lnTo>
                  <a:lnTo>
                    <a:pt x="1757" y="1241"/>
                  </a:lnTo>
                  <a:lnTo>
                    <a:pt x="1853" y="1089"/>
                  </a:lnTo>
                  <a:lnTo>
                    <a:pt x="1872" y="993"/>
                  </a:lnTo>
                  <a:lnTo>
                    <a:pt x="1891" y="898"/>
                  </a:lnTo>
                  <a:lnTo>
                    <a:pt x="2006" y="210"/>
                  </a:lnTo>
                  <a:lnTo>
                    <a:pt x="1853" y="115"/>
                  </a:lnTo>
                  <a:lnTo>
                    <a:pt x="1681" y="58"/>
                  </a:lnTo>
                  <a:lnTo>
                    <a:pt x="1509" y="19"/>
                  </a:lnTo>
                  <a:lnTo>
                    <a:pt x="133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32"/>
            <p:cNvSpPr/>
            <p:nvPr/>
          </p:nvSpPr>
          <p:spPr>
            <a:xfrm>
              <a:off x="2364750" y="320675"/>
              <a:ext cx="53950" cy="51100"/>
            </a:xfrm>
            <a:custGeom>
              <a:avLst/>
              <a:gdLst/>
              <a:ahLst/>
              <a:cxnLst/>
              <a:rect l="l" t="t" r="r" b="b"/>
              <a:pathLst>
                <a:path w="2158" h="2044" extrusionOk="0">
                  <a:moveTo>
                    <a:pt x="1909" y="1"/>
                  </a:moveTo>
                  <a:lnTo>
                    <a:pt x="0" y="1738"/>
                  </a:lnTo>
                  <a:lnTo>
                    <a:pt x="172" y="1872"/>
                  </a:lnTo>
                  <a:lnTo>
                    <a:pt x="382" y="1967"/>
                  </a:lnTo>
                  <a:lnTo>
                    <a:pt x="592" y="2025"/>
                  </a:lnTo>
                  <a:lnTo>
                    <a:pt x="821" y="2044"/>
                  </a:lnTo>
                  <a:lnTo>
                    <a:pt x="993" y="2044"/>
                  </a:lnTo>
                  <a:lnTo>
                    <a:pt x="1127" y="2025"/>
                  </a:lnTo>
                  <a:lnTo>
                    <a:pt x="1241" y="1986"/>
                  </a:lnTo>
                  <a:lnTo>
                    <a:pt x="1356" y="1948"/>
                  </a:lnTo>
                  <a:lnTo>
                    <a:pt x="1470" y="1891"/>
                  </a:lnTo>
                  <a:lnTo>
                    <a:pt x="1585" y="1834"/>
                  </a:lnTo>
                  <a:lnTo>
                    <a:pt x="1680" y="1757"/>
                  </a:lnTo>
                  <a:lnTo>
                    <a:pt x="1776" y="1681"/>
                  </a:lnTo>
                  <a:lnTo>
                    <a:pt x="1852" y="1585"/>
                  </a:lnTo>
                  <a:lnTo>
                    <a:pt x="1928" y="1490"/>
                  </a:lnTo>
                  <a:lnTo>
                    <a:pt x="2005" y="1375"/>
                  </a:lnTo>
                  <a:lnTo>
                    <a:pt x="2062" y="1261"/>
                  </a:lnTo>
                  <a:lnTo>
                    <a:pt x="2100" y="1146"/>
                  </a:lnTo>
                  <a:lnTo>
                    <a:pt x="2138" y="1013"/>
                  </a:lnTo>
                  <a:lnTo>
                    <a:pt x="2157" y="898"/>
                  </a:lnTo>
                  <a:lnTo>
                    <a:pt x="2157" y="784"/>
                  </a:lnTo>
                  <a:lnTo>
                    <a:pt x="2138" y="574"/>
                  </a:lnTo>
                  <a:lnTo>
                    <a:pt x="2081" y="383"/>
                  </a:lnTo>
                  <a:lnTo>
                    <a:pt x="2005" y="192"/>
                  </a:lnTo>
                  <a:lnTo>
                    <a:pt x="190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95" name="Google Shape;2095;p32"/>
          <p:cNvGrpSpPr/>
          <p:nvPr/>
        </p:nvGrpSpPr>
        <p:grpSpPr>
          <a:xfrm rot="-648264">
            <a:off x="8251304" y="3074635"/>
            <a:ext cx="462800" cy="599143"/>
            <a:chOff x="2251625" y="1144975"/>
            <a:chExt cx="550825" cy="713100"/>
          </a:xfrm>
        </p:grpSpPr>
        <p:sp>
          <p:nvSpPr>
            <p:cNvPr id="2096" name="Google Shape;2096;p32"/>
            <p:cNvSpPr/>
            <p:nvPr/>
          </p:nvSpPr>
          <p:spPr>
            <a:xfrm>
              <a:off x="2251625" y="1144975"/>
              <a:ext cx="550825" cy="713100"/>
            </a:xfrm>
            <a:custGeom>
              <a:avLst/>
              <a:gdLst/>
              <a:ahLst/>
              <a:cxnLst/>
              <a:rect l="l" t="t" r="r" b="b"/>
              <a:pathLst>
                <a:path w="22033" h="28524" extrusionOk="0">
                  <a:moveTo>
                    <a:pt x="12181" y="0"/>
                  </a:moveTo>
                  <a:lnTo>
                    <a:pt x="11780" y="19"/>
                  </a:lnTo>
                  <a:lnTo>
                    <a:pt x="11379" y="57"/>
                  </a:lnTo>
                  <a:lnTo>
                    <a:pt x="10978" y="115"/>
                  </a:lnTo>
                  <a:lnTo>
                    <a:pt x="10558" y="210"/>
                  </a:lnTo>
                  <a:lnTo>
                    <a:pt x="10138" y="344"/>
                  </a:lnTo>
                  <a:lnTo>
                    <a:pt x="9718" y="497"/>
                  </a:lnTo>
                  <a:lnTo>
                    <a:pt x="8821" y="859"/>
                  </a:lnTo>
                  <a:lnTo>
                    <a:pt x="7943" y="1241"/>
                  </a:lnTo>
                  <a:lnTo>
                    <a:pt x="7083" y="1642"/>
                  </a:lnTo>
                  <a:lnTo>
                    <a:pt x="6224" y="2043"/>
                  </a:lnTo>
                  <a:lnTo>
                    <a:pt x="4792" y="2730"/>
                  </a:lnTo>
                  <a:lnTo>
                    <a:pt x="4449" y="2883"/>
                  </a:lnTo>
                  <a:lnTo>
                    <a:pt x="4048" y="3036"/>
                  </a:lnTo>
                  <a:lnTo>
                    <a:pt x="3494" y="3246"/>
                  </a:lnTo>
                  <a:lnTo>
                    <a:pt x="2902" y="3513"/>
                  </a:lnTo>
                  <a:lnTo>
                    <a:pt x="2597" y="3666"/>
                  </a:lnTo>
                  <a:lnTo>
                    <a:pt x="2291" y="3818"/>
                  </a:lnTo>
                  <a:lnTo>
                    <a:pt x="2005" y="3990"/>
                  </a:lnTo>
                  <a:lnTo>
                    <a:pt x="1719" y="4181"/>
                  </a:lnTo>
                  <a:lnTo>
                    <a:pt x="1432" y="4391"/>
                  </a:lnTo>
                  <a:lnTo>
                    <a:pt x="1165" y="4620"/>
                  </a:lnTo>
                  <a:lnTo>
                    <a:pt x="917" y="4888"/>
                  </a:lnTo>
                  <a:lnTo>
                    <a:pt x="707" y="5155"/>
                  </a:lnTo>
                  <a:lnTo>
                    <a:pt x="497" y="5441"/>
                  </a:lnTo>
                  <a:lnTo>
                    <a:pt x="325" y="5766"/>
                  </a:lnTo>
                  <a:lnTo>
                    <a:pt x="191" y="6129"/>
                  </a:lnTo>
                  <a:lnTo>
                    <a:pt x="96" y="6491"/>
                  </a:lnTo>
                  <a:lnTo>
                    <a:pt x="39" y="6797"/>
                  </a:lnTo>
                  <a:lnTo>
                    <a:pt x="0" y="7102"/>
                  </a:lnTo>
                  <a:lnTo>
                    <a:pt x="0" y="7408"/>
                  </a:lnTo>
                  <a:lnTo>
                    <a:pt x="0" y="7732"/>
                  </a:lnTo>
                  <a:lnTo>
                    <a:pt x="20" y="8038"/>
                  </a:lnTo>
                  <a:lnTo>
                    <a:pt x="58" y="8343"/>
                  </a:lnTo>
                  <a:lnTo>
                    <a:pt x="115" y="8649"/>
                  </a:lnTo>
                  <a:lnTo>
                    <a:pt x="191" y="8954"/>
                  </a:lnTo>
                  <a:lnTo>
                    <a:pt x="344" y="9546"/>
                  </a:lnTo>
                  <a:lnTo>
                    <a:pt x="535" y="10138"/>
                  </a:lnTo>
                  <a:lnTo>
                    <a:pt x="726" y="10691"/>
                  </a:lnTo>
                  <a:lnTo>
                    <a:pt x="936" y="11226"/>
                  </a:lnTo>
                  <a:lnTo>
                    <a:pt x="1146" y="11799"/>
                  </a:lnTo>
                  <a:lnTo>
                    <a:pt x="1394" y="12467"/>
                  </a:lnTo>
                  <a:lnTo>
                    <a:pt x="1661" y="13116"/>
                  </a:lnTo>
                  <a:lnTo>
                    <a:pt x="1929" y="13784"/>
                  </a:lnTo>
                  <a:lnTo>
                    <a:pt x="2234" y="14433"/>
                  </a:lnTo>
                  <a:lnTo>
                    <a:pt x="2540" y="15083"/>
                  </a:lnTo>
                  <a:lnTo>
                    <a:pt x="2864" y="15732"/>
                  </a:lnTo>
                  <a:lnTo>
                    <a:pt x="3189" y="16362"/>
                  </a:lnTo>
                  <a:lnTo>
                    <a:pt x="3551" y="16992"/>
                  </a:lnTo>
                  <a:lnTo>
                    <a:pt x="3685" y="17221"/>
                  </a:lnTo>
                  <a:lnTo>
                    <a:pt x="3857" y="17431"/>
                  </a:lnTo>
                  <a:lnTo>
                    <a:pt x="4029" y="17622"/>
                  </a:lnTo>
                  <a:lnTo>
                    <a:pt x="4239" y="17794"/>
                  </a:lnTo>
                  <a:lnTo>
                    <a:pt x="4449" y="17946"/>
                  </a:lnTo>
                  <a:lnTo>
                    <a:pt x="4697" y="18080"/>
                  </a:lnTo>
                  <a:lnTo>
                    <a:pt x="4926" y="18194"/>
                  </a:lnTo>
                  <a:lnTo>
                    <a:pt x="5193" y="18290"/>
                  </a:lnTo>
                  <a:lnTo>
                    <a:pt x="5174" y="18309"/>
                  </a:lnTo>
                  <a:lnTo>
                    <a:pt x="4907" y="18443"/>
                  </a:lnTo>
                  <a:lnTo>
                    <a:pt x="4659" y="18615"/>
                  </a:lnTo>
                  <a:lnTo>
                    <a:pt x="4449" y="18805"/>
                  </a:lnTo>
                  <a:lnTo>
                    <a:pt x="4239" y="19015"/>
                  </a:lnTo>
                  <a:lnTo>
                    <a:pt x="4067" y="19264"/>
                  </a:lnTo>
                  <a:lnTo>
                    <a:pt x="3914" y="19512"/>
                  </a:lnTo>
                  <a:lnTo>
                    <a:pt x="3781" y="19798"/>
                  </a:lnTo>
                  <a:lnTo>
                    <a:pt x="3685" y="20085"/>
                  </a:lnTo>
                  <a:lnTo>
                    <a:pt x="2979" y="22586"/>
                  </a:lnTo>
                  <a:lnTo>
                    <a:pt x="2941" y="22776"/>
                  </a:lnTo>
                  <a:lnTo>
                    <a:pt x="2902" y="22967"/>
                  </a:lnTo>
                  <a:lnTo>
                    <a:pt x="2883" y="23177"/>
                  </a:lnTo>
                  <a:lnTo>
                    <a:pt x="2883" y="23368"/>
                  </a:lnTo>
                  <a:lnTo>
                    <a:pt x="2883" y="23578"/>
                  </a:lnTo>
                  <a:lnTo>
                    <a:pt x="2902" y="23769"/>
                  </a:lnTo>
                  <a:lnTo>
                    <a:pt x="2941" y="23960"/>
                  </a:lnTo>
                  <a:lnTo>
                    <a:pt x="2998" y="24151"/>
                  </a:lnTo>
                  <a:lnTo>
                    <a:pt x="3055" y="24342"/>
                  </a:lnTo>
                  <a:lnTo>
                    <a:pt x="3131" y="24533"/>
                  </a:lnTo>
                  <a:lnTo>
                    <a:pt x="3208" y="24705"/>
                  </a:lnTo>
                  <a:lnTo>
                    <a:pt x="3303" y="24877"/>
                  </a:lnTo>
                  <a:lnTo>
                    <a:pt x="3418" y="25029"/>
                  </a:lnTo>
                  <a:lnTo>
                    <a:pt x="3532" y="25182"/>
                  </a:lnTo>
                  <a:lnTo>
                    <a:pt x="3666" y="25316"/>
                  </a:lnTo>
                  <a:lnTo>
                    <a:pt x="3800" y="25449"/>
                  </a:lnTo>
                  <a:lnTo>
                    <a:pt x="4258" y="25812"/>
                  </a:lnTo>
                  <a:lnTo>
                    <a:pt x="4716" y="26156"/>
                  </a:lnTo>
                  <a:lnTo>
                    <a:pt x="5193" y="26480"/>
                  </a:lnTo>
                  <a:lnTo>
                    <a:pt x="5671" y="26786"/>
                  </a:lnTo>
                  <a:lnTo>
                    <a:pt x="6148" y="27053"/>
                  </a:lnTo>
                  <a:lnTo>
                    <a:pt x="6644" y="27301"/>
                  </a:lnTo>
                  <a:lnTo>
                    <a:pt x="7141" y="27530"/>
                  </a:lnTo>
                  <a:lnTo>
                    <a:pt x="7637" y="27740"/>
                  </a:lnTo>
                  <a:lnTo>
                    <a:pt x="8133" y="27931"/>
                  </a:lnTo>
                  <a:lnTo>
                    <a:pt x="8649" y="28084"/>
                  </a:lnTo>
                  <a:lnTo>
                    <a:pt x="9164" y="28218"/>
                  </a:lnTo>
                  <a:lnTo>
                    <a:pt x="9661" y="28332"/>
                  </a:lnTo>
                  <a:lnTo>
                    <a:pt x="10176" y="28409"/>
                  </a:lnTo>
                  <a:lnTo>
                    <a:pt x="10692" y="28466"/>
                  </a:lnTo>
                  <a:lnTo>
                    <a:pt x="11207" y="28504"/>
                  </a:lnTo>
                  <a:lnTo>
                    <a:pt x="11723" y="28523"/>
                  </a:lnTo>
                  <a:lnTo>
                    <a:pt x="12162" y="28523"/>
                  </a:lnTo>
                  <a:lnTo>
                    <a:pt x="12601" y="28485"/>
                  </a:lnTo>
                  <a:lnTo>
                    <a:pt x="13040" y="28447"/>
                  </a:lnTo>
                  <a:lnTo>
                    <a:pt x="13479" y="28370"/>
                  </a:lnTo>
                  <a:lnTo>
                    <a:pt x="13918" y="28294"/>
                  </a:lnTo>
                  <a:lnTo>
                    <a:pt x="14357" y="28179"/>
                  </a:lnTo>
                  <a:lnTo>
                    <a:pt x="14777" y="28065"/>
                  </a:lnTo>
                  <a:lnTo>
                    <a:pt x="15197" y="27912"/>
                  </a:lnTo>
                  <a:lnTo>
                    <a:pt x="15560" y="27779"/>
                  </a:lnTo>
                  <a:lnTo>
                    <a:pt x="15923" y="27645"/>
                  </a:lnTo>
                  <a:lnTo>
                    <a:pt x="16247" y="27473"/>
                  </a:lnTo>
                  <a:lnTo>
                    <a:pt x="16591" y="27301"/>
                  </a:lnTo>
                  <a:lnTo>
                    <a:pt x="16916" y="27129"/>
                  </a:lnTo>
                  <a:lnTo>
                    <a:pt x="17240" y="26938"/>
                  </a:lnTo>
                  <a:lnTo>
                    <a:pt x="17546" y="26728"/>
                  </a:lnTo>
                  <a:lnTo>
                    <a:pt x="17851" y="26518"/>
                  </a:lnTo>
                  <a:lnTo>
                    <a:pt x="18137" y="26308"/>
                  </a:lnTo>
                  <a:lnTo>
                    <a:pt x="18424" y="26079"/>
                  </a:lnTo>
                  <a:lnTo>
                    <a:pt x="18691" y="25831"/>
                  </a:lnTo>
                  <a:lnTo>
                    <a:pt x="18958" y="25583"/>
                  </a:lnTo>
                  <a:lnTo>
                    <a:pt x="19226" y="25335"/>
                  </a:lnTo>
                  <a:lnTo>
                    <a:pt x="19455" y="25067"/>
                  </a:lnTo>
                  <a:lnTo>
                    <a:pt x="19703" y="24800"/>
                  </a:lnTo>
                  <a:lnTo>
                    <a:pt x="19932" y="24514"/>
                  </a:lnTo>
                  <a:lnTo>
                    <a:pt x="20142" y="24227"/>
                  </a:lnTo>
                  <a:lnTo>
                    <a:pt x="20352" y="23941"/>
                  </a:lnTo>
                  <a:lnTo>
                    <a:pt x="20543" y="23636"/>
                  </a:lnTo>
                  <a:lnTo>
                    <a:pt x="20715" y="23330"/>
                  </a:lnTo>
                  <a:lnTo>
                    <a:pt x="20887" y="23006"/>
                  </a:lnTo>
                  <a:lnTo>
                    <a:pt x="21058" y="22681"/>
                  </a:lnTo>
                  <a:lnTo>
                    <a:pt x="21211" y="22356"/>
                  </a:lnTo>
                  <a:lnTo>
                    <a:pt x="21345" y="22013"/>
                  </a:lnTo>
                  <a:lnTo>
                    <a:pt x="21459" y="21669"/>
                  </a:lnTo>
                  <a:lnTo>
                    <a:pt x="21574" y="21326"/>
                  </a:lnTo>
                  <a:lnTo>
                    <a:pt x="21688" y="20982"/>
                  </a:lnTo>
                  <a:lnTo>
                    <a:pt x="21765" y="20619"/>
                  </a:lnTo>
                  <a:lnTo>
                    <a:pt x="21841" y="20256"/>
                  </a:lnTo>
                  <a:lnTo>
                    <a:pt x="21918" y="19894"/>
                  </a:lnTo>
                  <a:lnTo>
                    <a:pt x="21956" y="19531"/>
                  </a:lnTo>
                  <a:lnTo>
                    <a:pt x="21994" y="19149"/>
                  </a:lnTo>
                  <a:lnTo>
                    <a:pt x="22013" y="18805"/>
                  </a:lnTo>
                  <a:lnTo>
                    <a:pt x="22032" y="18462"/>
                  </a:lnTo>
                  <a:lnTo>
                    <a:pt x="22032" y="18118"/>
                  </a:lnTo>
                  <a:lnTo>
                    <a:pt x="22013" y="17755"/>
                  </a:lnTo>
                  <a:lnTo>
                    <a:pt x="21994" y="17393"/>
                  </a:lnTo>
                  <a:lnTo>
                    <a:pt x="21956" y="17030"/>
                  </a:lnTo>
                  <a:lnTo>
                    <a:pt x="21898" y="16667"/>
                  </a:lnTo>
                  <a:lnTo>
                    <a:pt x="21841" y="16304"/>
                  </a:lnTo>
                  <a:lnTo>
                    <a:pt x="21765" y="15942"/>
                  </a:lnTo>
                  <a:lnTo>
                    <a:pt x="21688" y="15579"/>
                  </a:lnTo>
                  <a:lnTo>
                    <a:pt x="21593" y="15216"/>
                  </a:lnTo>
                  <a:lnTo>
                    <a:pt x="21478" y="14853"/>
                  </a:lnTo>
                  <a:lnTo>
                    <a:pt x="21364" y="14491"/>
                  </a:lnTo>
                  <a:lnTo>
                    <a:pt x="21230" y="14128"/>
                  </a:lnTo>
                  <a:lnTo>
                    <a:pt x="21078" y="13765"/>
                  </a:lnTo>
                  <a:lnTo>
                    <a:pt x="20925" y="13422"/>
                  </a:lnTo>
                  <a:lnTo>
                    <a:pt x="20753" y="13078"/>
                  </a:lnTo>
                  <a:lnTo>
                    <a:pt x="20562" y="12734"/>
                  </a:lnTo>
                  <a:lnTo>
                    <a:pt x="20371" y="12410"/>
                  </a:lnTo>
                  <a:lnTo>
                    <a:pt x="20161" y="12066"/>
                  </a:lnTo>
                  <a:lnTo>
                    <a:pt x="19951" y="11761"/>
                  </a:lnTo>
                  <a:lnTo>
                    <a:pt x="19722" y="11436"/>
                  </a:lnTo>
                  <a:lnTo>
                    <a:pt x="19474" y="11150"/>
                  </a:lnTo>
                  <a:lnTo>
                    <a:pt x="19226" y="10844"/>
                  </a:lnTo>
                  <a:lnTo>
                    <a:pt x="18958" y="10577"/>
                  </a:lnTo>
                  <a:lnTo>
                    <a:pt x="18672" y="10291"/>
                  </a:lnTo>
                  <a:lnTo>
                    <a:pt x="18386" y="10042"/>
                  </a:lnTo>
                  <a:lnTo>
                    <a:pt x="18080" y="9794"/>
                  </a:lnTo>
                  <a:lnTo>
                    <a:pt x="17756" y="9565"/>
                  </a:lnTo>
                  <a:lnTo>
                    <a:pt x="17431" y="9336"/>
                  </a:lnTo>
                  <a:lnTo>
                    <a:pt x="17087" y="9145"/>
                  </a:lnTo>
                  <a:lnTo>
                    <a:pt x="16744" y="8954"/>
                  </a:lnTo>
                  <a:lnTo>
                    <a:pt x="16305" y="8744"/>
                  </a:lnTo>
                  <a:lnTo>
                    <a:pt x="15885" y="8572"/>
                  </a:lnTo>
                  <a:lnTo>
                    <a:pt x="15465" y="8439"/>
                  </a:lnTo>
                  <a:lnTo>
                    <a:pt x="15045" y="8305"/>
                  </a:lnTo>
                  <a:lnTo>
                    <a:pt x="14606" y="8210"/>
                  </a:lnTo>
                  <a:lnTo>
                    <a:pt x="14185" y="8133"/>
                  </a:lnTo>
                  <a:lnTo>
                    <a:pt x="13765" y="8095"/>
                  </a:lnTo>
                  <a:lnTo>
                    <a:pt x="13345" y="8057"/>
                  </a:lnTo>
                  <a:lnTo>
                    <a:pt x="13384" y="8057"/>
                  </a:lnTo>
                  <a:lnTo>
                    <a:pt x="14014" y="7885"/>
                  </a:lnTo>
                  <a:lnTo>
                    <a:pt x="14338" y="7790"/>
                  </a:lnTo>
                  <a:lnTo>
                    <a:pt x="14663" y="7656"/>
                  </a:lnTo>
                  <a:lnTo>
                    <a:pt x="14987" y="7522"/>
                  </a:lnTo>
                  <a:lnTo>
                    <a:pt x="15293" y="7331"/>
                  </a:lnTo>
                  <a:lnTo>
                    <a:pt x="15598" y="7121"/>
                  </a:lnTo>
                  <a:lnTo>
                    <a:pt x="15751" y="7007"/>
                  </a:lnTo>
                  <a:lnTo>
                    <a:pt x="15885" y="6873"/>
                  </a:lnTo>
                  <a:lnTo>
                    <a:pt x="16114" y="6625"/>
                  </a:lnTo>
                  <a:lnTo>
                    <a:pt x="16305" y="6377"/>
                  </a:lnTo>
                  <a:lnTo>
                    <a:pt x="16457" y="6090"/>
                  </a:lnTo>
                  <a:lnTo>
                    <a:pt x="16591" y="5785"/>
                  </a:lnTo>
                  <a:lnTo>
                    <a:pt x="16706" y="5479"/>
                  </a:lnTo>
                  <a:lnTo>
                    <a:pt x="16782" y="5155"/>
                  </a:lnTo>
                  <a:lnTo>
                    <a:pt x="16839" y="4811"/>
                  </a:lnTo>
                  <a:lnTo>
                    <a:pt x="16839" y="4468"/>
                  </a:lnTo>
                  <a:lnTo>
                    <a:pt x="16820" y="4048"/>
                  </a:lnTo>
                  <a:lnTo>
                    <a:pt x="16744" y="3608"/>
                  </a:lnTo>
                  <a:lnTo>
                    <a:pt x="16648" y="3188"/>
                  </a:lnTo>
                  <a:lnTo>
                    <a:pt x="16496" y="2788"/>
                  </a:lnTo>
                  <a:lnTo>
                    <a:pt x="16305" y="2387"/>
                  </a:lnTo>
                  <a:lnTo>
                    <a:pt x="16076" y="2005"/>
                  </a:lnTo>
                  <a:lnTo>
                    <a:pt x="15827" y="1661"/>
                  </a:lnTo>
                  <a:lnTo>
                    <a:pt x="15541" y="1337"/>
                  </a:lnTo>
                  <a:lnTo>
                    <a:pt x="15255" y="1088"/>
                  </a:lnTo>
                  <a:lnTo>
                    <a:pt x="14968" y="859"/>
                  </a:lnTo>
                  <a:lnTo>
                    <a:pt x="14663" y="649"/>
                  </a:lnTo>
                  <a:lnTo>
                    <a:pt x="14338" y="477"/>
                  </a:lnTo>
                  <a:lnTo>
                    <a:pt x="14014" y="344"/>
                  </a:lnTo>
                  <a:lnTo>
                    <a:pt x="13670" y="210"/>
                  </a:lnTo>
                  <a:lnTo>
                    <a:pt x="13307" y="115"/>
                  </a:lnTo>
                  <a:lnTo>
                    <a:pt x="12945" y="57"/>
                  </a:lnTo>
                  <a:lnTo>
                    <a:pt x="12563" y="19"/>
                  </a:lnTo>
                  <a:lnTo>
                    <a:pt x="12181" y="0"/>
                  </a:lnTo>
                  <a:close/>
                </a:path>
              </a:pathLst>
            </a:custGeom>
            <a:solidFill>
              <a:schemeClr val="lt1"/>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32"/>
            <p:cNvSpPr/>
            <p:nvPr/>
          </p:nvSpPr>
          <p:spPr>
            <a:xfrm>
              <a:off x="2290750" y="1184100"/>
              <a:ext cx="472550" cy="634825"/>
            </a:xfrm>
            <a:custGeom>
              <a:avLst/>
              <a:gdLst/>
              <a:ahLst/>
              <a:cxnLst/>
              <a:rect l="l" t="t" r="r" b="b"/>
              <a:pathLst>
                <a:path w="18902" h="25393" extrusionOk="0">
                  <a:moveTo>
                    <a:pt x="10520" y="1"/>
                  </a:moveTo>
                  <a:lnTo>
                    <a:pt x="10272" y="20"/>
                  </a:lnTo>
                  <a:lnTo>
                    <a:pt x="10005" y="39"/>
                  </a:lnTo>
                  <a:lnTo>
                    <a:pt x="9757" y="96"/>
                  </a:lnTo>
                  <a:lnTo>
                    <a:pt x="9509" y="153"/>
                  </a:lnTo>
                  <a:lnTo>
                    <a:pt x="9241" y="211"/>
                  </a:lnTo>
                  <a:lnTo>
                    <a:pt x="8993" y="287"/>
                  </a:lnTo>
                  <a:lnTo>
                    <a:pt x="8726" y="382"/>
                  </a:lnTo>
                  <a:lnTo>
                    <a:pt x="7714" y="803"/>
                  </a:lnTo>
                  <a:lnTo>
                    <a:pt x="6702" y="1261"/>
                  </a:lnTo>
                  <a:lnTo>
                    <a:pt x="4697" y="2215"/>
                  </a:lnTo>
                  <a:lnTo>
                    <a:pt x="3877" y="2597"/>
                  </a:lnTo>
                  <a:lnTo>
                    <a:pt x="3380" y="2807"/>
                  </a:lnTo>
                  <a:lnTo>
                    <a:pt x="2807" y="3036"/>
                  </a:lnTo>
                  <a:lnTo>
                    <a:pt x="2216" y="3265"/>
                  </a:lnTo>
                  <a:lnTo>
                    <a:pt x="1910" y="3399"/>
                  </a:lnTo>
                  <a:lnTo>
                    <a:pt x="1624" y="3552"/>
                  </a:lnTo>
                  <a:lnTo>
                    <a:pt x="1356" y="3704"/>
                  </a:lnTo>
                  <a:lnTo>
                    <a:pt x="1089" y="3876"/>
                  </a:lnTo>
                  <a:lnTo>
                    <a:pt x="841" y="4067"/>
                  </a:lnTo>
                  <a:lnTo>
                    <a:pt x="631" y="4258"/>
                  </a:lnTo>
                  <a:lnTo>
                    <a:pt x="421" y="4487"/>
                  </a:lnTo>
                  <a:lnTo>
                    <a:pt x="268" y="4716"/>
                  </a:lnTo>
                  <a:lnTo>
                    <a:pt x="154" y="4984"/>
                  </a:lnTo>
                  <a:lnTo>
                    <a:pt x="96" y="5117"/>
                  </a:lnTo>
                  <a:lnTo>
                    <a:pt x="58" y="5251"/>
                  </a:lnTo>
                  <a:lnTo>
                    <a:pt x="20" y="5595"/>
                  </a:lnTo>
                  <a:lnTo>
                    <a:pt x="1" y="5919"/>
                  </a:lnTo>
                  <a:lnTo>
                    <a:pt x="20" y="6282"/>
                  </a:lnTo>
                  <a:lnTo>
                    <a:pt x="77" y="6625"/>
                  </a:lnTo>
                  <a:lnTo>
                    <a:pt x="154" y="7026"/>
                  </a:lnTo>
                  <a:lnTo>
                    <a:pt x="249" y="7446"/>
                  </a:lnTo>
                  <a:lnTo>
                    <a:pt x="383" y="7847"/>
                  </a:lnTo>
                  <a:lnTo>
                    <a:pt x="516" y="8248"/>
                  </a:lnTo>
                  <a:lnTo>
                    <a:pt x="803" y="9012"/>
                  </a:lnTo>
                  <a:lnTo>
                    <a:pt x="1070" y="9699"/>
                  </a:lnTo>
                  <a:lnTo>
                    <a:pt x="1414" y="10635"/>
                  </a:lnTo>
                  <a:lnTo>
                    <a:pt x="1796" y="11551"/>
                  </a:lnTo>
                  <a:lnTo>
                    <a:pt x="2158" y="12334"/>
                  </a:lnTo>
                  <a:lnTo>
                    <a:pt x="2521" y="13117"/>
                  </a:lnTo>
                  <a:lnTo>
                    <a:pt x="2922" y="13899"/>
                  </a:lnTo>
                  <a:lnTo>
                    <a:pt x="3342" y="14663"/>
                  </a:lnTo>
                  <a:lnTo>
                    <a:pt x="3418" y="14759"/>
                  </a:lnTo>
                  <a:lnTo>
                    <a:pt x="3495" y="14854"/>
                  </a:lnTo>
                  <a:lnTo>
                    <a:pt x="3590" y="14949"/>
                  </a:lnTo>
                  <a:lnTo>
                    <a:pt x="3686" y="15026"/>
                  </a:lnTo>
                  <a:lnTo>
                    <a:pt x="3781" y="15102"/>
                  </a:lnTo>
                  <a:lnTo>
                    <a:pt x="3896" y="15159"/>
                  </a:lnTo>
                  <a:lnTo>
                    <a:pt x="4010" y="15198"/>
                  </a:lnTo>
                  <a:lnTo>
                    <a:pt x="4125" y="15236"/>
                  </a:lnTo>
                  <a:lnTo>
                    <a:pt x="4258" y="15274"/>
                  </a:lnTo>
                  <a:lnTo>
                    <a:pt x="4373" y="15293"/>
                  </a:lnTo>
                  <a:lnTo>
                    <a:pt x="4507" y="15293"/>
                  </a:lnTo>
                  <a:lnTo>
                    <a:pt x="4621" y="15274"/>
                  </a:lnTo>
                  <a:lnTo>
                    <a:pt x="4755" y="15255"/>
                  </a:lnTo>
                  <a:lnTo>
                    <a:pt x="4869" y="15217"/>
                  </a:lnTo>
                  <a:lnTo>
                    <a:pt x="4984" y="15179"/>
                  </a:lnTo>
                  <a:lnTo>
                    <a:pt x="5098" y="15121"/>
                  </a:lnTo>
                  <a:lnTo>
                    <a:pt x="5748" y="14701"/>
                  </a:lnTo>
                  <a:lnTo>
                    <a:pt x="6397" y="14281"/>
                  </a:lnTo>
                  <a:lnTo>
                    <a:pt x="7084" y="13880"/>
                  </a:lnTo>
                  <a:lnTo>
                    <a:pt x="7428" y="13689"/>
                  </a:lnTo>
                  <a:lnTo>
                    <a:pt x="7771" y="13498"/>
                  </a:lnTo>
                  <a:lnTo>
                    <a:pt x="8134" y="13327"/>
                  </a:lnTo>
                  <a:lnTo>
                    <a:pt x="8497" y="13174"/>
                  </a:lnTo>
                  <a:lnTo>
                    <a:pt x="8859" y="13040"/>
                  </a:lnTo>
                  <a:lnTo>
                    <a:pt x="9222" y="12926"/>
                  </a:lnTo>
                  <a:lnTo>
                    <a:pt x="9604" y="12830"/>
                  </a:lnTo>
                  <a:lnTo>
                    <a:pt x="9986" y="12773"/>
                  </a:lnTo>
                  <a:lnTo>
                    <a:pt x="10368" y="12716"/>
                  </a:lnTo>
                  <a:lnTo>
                    <a:pt x="10750" y="12697"/>
                  </a:lnTo>
                  <a:lnTo>
                    <a:pt x="11055" y="12716"/>
                  </a:lnTo>
                  <a:lnTo>
                    <a:pt x="11341" y="12735"/>
                  </a:lnTo>
                  <a:lnTo>
                    <a:pt x="11628" y="12773"/>
                  </a:lnTo>
                  <a:lnTo>
                    <a:pt x="11914" y="12849"/>
                  </a:lnTo>
                  <a:lnTo>
                    <a:pt x="12200" y="12926"/>
                  </a:lnTo>
                  <a:lnTo>
                    <a:pt x="12487" y="13040"/>
                  </a:lnTo>
                  <a:lnTo>
                    <a:pt x="12735" y="13155"/>
                  </a:lnTo>
                  <a:lnTo>
                    <a:pt x="12983" y="13308"/>
                  </a:lnTo>
                  <a:lnTo>
                    <a:pt x="13231" y="13460"/>
                  </a:lnTo>
                  <a:lnTo>
                    <a:pt x="13441" y="13651"/>
                  </a:lnTo>
                  <a:lnTo>
                    <a:pt x="13632" y="13861"/>
                  </a:lnTo>
                  <a:lnTo>
                    <a:pt x="13785" y="14090"/>
                  </a:lnTo>
                  <a:lnTo>
                    <a:pt x="13919" y="14338"/>
                  </a:lnTo>
                  <a:lnTo>
                    <a:pt x="14033" y="14606"/>
                  </a:lnTo>
                  <a:lnTo>
                    <a:pt x="14110" y="14892"/>
                  </a:lnTo>
                  <a:lnTo>
                    <a:pt x="14129" y="15217"/>
                  </a:lnTo>
                  <a:lnTo>
                    <a:pt x="14129" y="15427"/>
                  </a:lnTo>
                  <a:lnTo>
                    <a:pt x="14129" y="15618"/>
                  </a:lnTo>
                  <a:lnTo>
                    <a:pt x="14091" y="15885"/>
                  </a:lnTo>
                  <a:lnTo>
                    <a:pt x="14033" y="16133"/>
                  </a:lnTo>
                  <a:lnTo>
                    <a:pt x="13957" y="16381"/>
                  </a:lnTo>
                  <a:lnTo>
                    <a:pt x="13861" y="16629"/>
                  </a:lnTo>
                  <a:lnTo>
                    <a:pt x="13747" y="16859"/>
                  </a:lnTo>
                  <a:lnTo>
                    <a:pt x="13613" y="17088"/>
                  </a:lnTo>
                  <a:lnTo>
                    <a:pt x="13480" y="17317"/>
                  </a:lnTo>
                  <a:lnTo>
                    <a:pt x="13308" y="17527"/>
                  </a:lnTo>
                  <a:lnTo>
                    <a:pt x="13136" y="17737"/>
                  </a:lnTo>
                  <a:lnTo>
                    <a:pt x="12964" y="17928"/>
                  </a:lnTo>
                  <a:lnTo>
                    <a:pt x="12773" y="18100"/>
                  </a:lnTo>
                  <a:lnTo>
                    <a:pt x="12563" y="18271"/>
                  </a:lnTo>
                  <a:lnTo>
                    <a:pt x="12353" y="18424"/>
                  </a:lnTo>
                  <a:lnTo>
                    <a:pt x="12124" y="18558"/>
                  </a:lnTo>
                  <a:lnTo>
                    <a:pt x="11895" y="18672"/>
                  </a:lnTo>
                  <a:lnTo>
                    <a:pt x="11666" y="18787"/>
                  </a:lnTo>
                  <a:lnTo>
                    <a:pt x="11418" y="18882"/>
                  </a:lnTo>
                  <a:lnTo>
                    <a:pt x="11170" y="18959"/>
                  </a:lnTo>
                  <a:lnTo>
                    <a:pt x="10921" y="19016"/>
                  </a:lnTo>
                  <a:lnTo>
                    <a:pt x="10673" y="19073"/>
                  </a:lnTo>
                  <a:lnTo>
                    <a:pt x="10215" y="19131"/>
                  </a:lnTo>
                  <a:lnTo>
                    <a:pt x="9738" y="19169"/>
                  </a:lnTo>
                  <a:lnTo>
                    <a:pt x="9279" y="19150"/>
                  </a:lnTo>
                  <a:lnTo>
                    <a:pt x="8802" y="19131"/>
                  </a:lnTo>
                  <a:lnTo>
                    <a:pt x="8325" y="19054"/>
                  </a:lnTo>
                  <a:lnTo>
                    <a:pt x="7867" y="18978"/>
                  </a:lnTo>
                  <a:lnTo>
                    <a:pt x="7408" y="18863"/>
                  </a:lnTo>
                  <a:lnTo>
                    <a:pt x="6950" y="18730"/>
                  </a:lnTo>
                  <a:lnTo>
                    <a:pt x="6568" y="18615"/>
                  </a:lnTo>
                  <a:lnTo>
                    <a:pt x="6206" y="18481"/>
                  </a:lnTo>
                  <a:lnTo>
                    <a:pt x="5499" y="18176"/>
                  </a:lnTo>
                  <a:lnTo>
                    <a:pt x="5366" y="18119"/>
                  </a:lnTo>
                  <a:lnTo>
                    <a:pt x="5232" y="18080"/>
                  </a:lnTo>
                  <a:lnTo>
                    <a:pt x="5079" y="18061"/>
                  </a:lnTo>
                  <a:lnTo>
                    <a:pt x="4927" y="18042"/>
                  </a:lnTo>
                  <a:lnTo>
                    <a:pt x="4793" y="18042"/>
                  </a:lnTo>
                  <a:lnTo>
                    <a:pt x="4659" y="18061"/>
                  </a:lnTo>
                  <a:lnTo>
                    <a:pt x="4507" y="18080"/>
                  </a:lnTo>
                  <a:lnTo>
                    <a:pt x="4392" y="18119"/>
                  </a:lnTo>
                  <a:lnTo>
                    <a:pt x="4258" y="18176"/>
                  </a:lnTo>
                  <a:lnTo>
                    <a:pt x="4144" y="18233"/>
                  </a:lnTo>
                  <a:lnTo>
                    <a:pt x="4029" y="18329"/>
                  </a:lnTo>
                  <a:lnTo>
                    <a:pt x="3934" y="18424"/>
                  </a:lnTo>
                  <a:lnTo>
                    <a:pt x="3838" y="18520"/>
                  </a:lnTo>
                  <a:lnTo>
                    <a:pt x="3762" y="18653"/>
                  </a:lnTo>
                  <a:lnTo>
                    <a:pt x="3686" y="18787"/>
                  </a:lnTo>
                  <a:lnTo>
                    <a:pt x="3628" y="18940"/>
                  </a:lnTo>
                  <a:lnTo>
                    <a:pt x="2922" y="21441"/>
                  </a:lnTo>
                  <a:lnTo>
                    <a:pt x="2922" y="21460"/>
                  </a:lnTo>
                  <a:lnTo>
                    <a:pt x="2884" y="21612"/>
                  </a:lnTo>
                  <a:lnTo>
                    <a:pt x="2884" y="21784"/>
                  </a:lnTo>
                  <a:lnTo>
                    <a:pt x="2884" y="21956"/>
                  </a:lnTo>
                  <a:lnTo>
                    <a:pt x="2922" y="22128"/>
                  </a:lnTo>
                  <a:lnTo>
                    <a:pt x="2979" y="22281"/>
                  </a:lnTo>
                  <a:lnTo>
                    <a:pt x="3037" y="22433"/>
                  </a:lnTo>
                  <a:lnTo>
                    <a:pt x="3132" y="22567"/>
                  </a:lnTo>
                  <a:lnTo>
                    <a:pt x="3247" y="22682"/>
                  </a:lnTo>
                  <a:lnTo>
                    <a:pt x="3628" y="22987"/>
                  </a:lnTo>
                  <a:lnTo>
                    <a:pt x="4010" y="23273"/>
                  </a:lnTo>
                  <a:lnTo>
                    <a:pt x="4411" y="23541"/>
                  </a:lnTo>
                  <a:lnTo>
                    <a:pt x="4812" y="23808"/>
                  </a:lnTo>
                  <a:lnTo>
                    <a:pt x="5232" y="24037"/>
                  </a:lnTo>
                  <a:lnTo>
                    <a:pt x="5652" y="24266"/>
                  </a:lnTo>
                  <a:lnTo>
                    <a:pt x="6091" y="24476"/>
                  </a:lnTo>
                  <a:lnTo>
                    <a:pt x="6530" y="24667"/>
                  </a:lnTo>
                  <a:lnTo>
                    <a:pt x="6969" y="24820"/>
                  </a:lnTo>
                  <a:lnTo>
                    <a:pt x="7428" y="24973"/>
                  </a:lnTo>
                  <a:lnTo>
                    <a:pt x="7886" y="25087"/>
                  </a:lnTo>
                  <a:lnTo>
                    <a:pt x="8344" y="25202"/>
                  </a:lnTo>
                  <a:lnTo>
                    <a:pt x="8821" y="25278"/>
                  </a:lnTo>
                  <a:lnTo>
                    <a:pt x="9279" y="25335"/>
                  </a:lnTo>
                  <a:lnTo>
                    <a:pt x="9757" y="25373"/>
                  </a:lnTo>
                  <a:lnTo>
                    <a:pt x="10234" y="25393"/>
                  </a:lnTo>
                  <a:lnTo>
                    <a:pt x="10597" y="25373"/>
                  </a:lnTo>
                  <a:lnTo>
                    <a:pt x="10960" y="25354"/>
                  </a:lnTo>
                  <a:lnTo>
                    <a:pt x="11322" y="25316"/>
                  </a:lnTo>
                  <a:lnTo>
                    <a:pt x="11685" y="25259"/>
                  </a:lnTo>
                  <a:lnTo>
                    <a:pt x="12029" y="25183"/>
                  </a:lnTo>
                  <a:lnTo>
                    <a:pt x="12391" y="25106"/>
                  </a:lnTo>
                  <a:lnTo>
                    <a:pt x="12754" y="24992"/>
                  </a:lnTo>
                  <a:lnTo>
                    <a:pt x="13098" y="24877"/>
                  </a:lnTo>
                  <a:lnTo>
                    <a:pt x="13365" y="24782"/>
                  </a:lnTo>
                  <a:lnTo>
                    <a:pt x="13766" y="24610"/>
                  </a:lnTo>
                  <a:lnTo>
                    <a:pt x="14167" y="24419"/>
                  </a:lnTo>
                  <a:lnTo>
                    <a:pt x="14549" y="24209"/>
                  </a:lnTo>
                  <a:lnTo>
                    <a:pt x="14911" y="23980"/>
                  </a:lnTo>
                  <a:lnTo>
                    <a:pt x="15274" y="23751"/>
                  </a:lnTo>
                  <a:lnTo>
                    <a:pt x="15618" y="23502"/>
                  </a:lnTo>
                  <a:lnTo>
                    <a:pt x="15942" y="23235"/>
                  </a:lnTo>
                  <a:lnTo>
                    <a:pt x="16267" y="22949"/>
                  </a:lnTo>
                  <a:lnTo>
                    <a:pt x="16553" y="22643"/>
                  </a:lnTo>
                  <a:lnTo>
                    <a:pt x="16840" y="22338"/>
                  </a:lnTo>
                  <a:lnTo>
                    <a:pt x="17107" y="22013"/>
                  </a:lnTo>
                  <a:lnTo>
                    <a:pt x="17355" y="21689"/>
                  </a:lnTo>
                  <a:lnTo>
                    <a:pt x="17584" y="21326"/>
                  </a:lnTo>
                  <a:lnTo>
                    <a:pt x="17794" y="20963"/>
                  </a:lnTo>
                  <a:lnTo>
                    <a:pt x="18004" y="20601"/>
                  </a:lnTo>
                  <a:lnTo>
                    <a:pt x="18176" y="20219"/>
                  </a:lnTo>
                  <a:lnTo>
                    <a:pt x="18310" y="19913"/>
                  </a:lnTo>
                  <a:lnTo>
                    <a:pt x="18424" y="19589"/>
                  </a:lnTo>
                  <a:lnTo>
                    <a:pt x="18520" y="19264"/>
                  </a:lnTo>
                  <a:lnTo>
                    <a:pt x="18615" y="18940"/>
                  </a:lnTo>
                  <a:lnTo>
                    <a:pt x="18711" y="18577"/>
                  </a:lnTo>
                  <a:lnTo>
                    <a:pt x="18768" y="18214"/>
                  </a:lnTo>
                  <a:lnTo>
                    <a:pt x="18825" y="17832"/>
                  </a:lnTo>
                  <a:lnTo>
                    <a:pt x="18863" y="17450"/>
                  </a:lnTo>
                  <a:lnTo>
                    <a:pt x="18902" y="16840"/>
                  </a:lnTo>
                  <a:lnTo>
                    <a:pt x="18883" y="16229"/>
                  </a:lnTo>
                  <a:lnTo>
                    <a:pt x="18825" y="15618"/>
                  </a:lnTo>
                  <a:lnTo>
                    <a:pt x="18730" y="15007"/>
                  </a:lnTo>
                  <a:lnTo>
                    <a:pt x="18615" y="14377"/>
                  </a:lnTo>
                  <a:lnTo>
                    <a:pt x="18443" y="13785"/>
                  </a:lnTo>
                  <a:lnTo>
                    <a:pt x="18233" y="13174"/>
                  </a:lnTo>
                  <a:lnTo>
                    <a:pt x="17985" y="12601"/>
                  </a:lnTo>
                  <a:lnTo>
                    <a:pt x="17737" y="12105"/>
                  </a:lnTo>
                  <a:lnTo>
                    <a:pt x="17451" y="11608"/>
                  </a:lnTo>
                  <a:lnTo>
                    <a:pt x="17145" y="11150"/>
                  </a:lnTo>
                  <a:lnTo>
                    <a:pt x="16802" y="10711"/>
                  </a:lnTo>
                  <a:lnTo>
                    <a:pt x="16439" y="10291"/>
                  </a:lnTo>
                  <a:lnTo>
                    <a:pt x="16057" y="9909"/>
                  </a:lnTo>
                  <a:lnTo>
                    <a:pt x="15637" y="9546"/>
                  </a:lnTo>
                  <a:lnTo>
                    <a:pt x="15198" y="9222"/>
                  </a:lnTo>
                  <a:lnTo>
                    <a:pt x="14835" y="8993"/>
                  </a:lnTo>
                  <a:lnTo>
                    <a:pt x="14472" y="8783"/>
                  </a:lnTo>
                  <a:lnTo>
                    <a:pt x="14167" y="8649"/>
                  </a:lnTo>
                  <a:lnTo>
                    <a:pt x="13881" y="8535"/>
                  </a:lnTo>
                  <a:lnTo>
                    <a:pt x="13594" y="8420"/>
                  </a:lnTo>
                  <a:lnTo>
                    <a:pt x="13289" y="8325"/>
                  </a:lnTo>
                  <a:lnTo>
                    <a:pt x="13002" y="8248"/>
                  </a:lnTo>
                  <a:lnTo>
                    <a:pt x="12697" y="8191"/>
                  </a:lnTo>
                  <a:lnTo>
                    <a:pt x="12410" y="8134"/>
                  </a:lnTo>
                  <a:lnTo>
                    <a:pt x="12105" y="8096"/>
                  </a:lnTo>
                  <a:lnTo>
                    <a:pt x="11819" y="8076"/>
                  </a:lnTo>
                  <a:lnTo>
                    <a:pt x="11513" y="8057"/>
                  </a:lnTo>
                  <a:lnTo>
                    <a:pt x="10921" y="8057"/>
                  </a:lnTo>
                  <a:lnTo>
                    <a:pt x="10330" y="8115"/>
                  </a:lnTo>
                  <a:lnTo>
                    <a:pt x="9738" y="8210"/>
                  </a:lnTo>
                  <a:lnTo>
                    <a:pt x="9165" y="8325"/>
                  </a:lnTo>
                  <a:lnTo>
                    <a:pt x="8573" y="8496"/>
                  </a:lnTo>
                  <a:lnTo>
                    <a:pt x="8000" y="8687"/>
                  </a:lnTo>
                  <a:lnTo>
                    <a:pt x="7428" y="8897"/>
                  </a:lnTo>
                  <a:lnTo>
                    <a:pt x="6855" y="9126"/>
                  </a:lnTo>
                  <a:lnTo>
                    <a:pt x="6301" y="9394"/>
                  </a:lnTo>
                  <a:lnTo>
                    <a:pt x="5748" y="9661"/>
                  </a:lnTo>
                  <a:lnTo>
                    <a:pt x="5213" y="9947"/>
                  </a:lnTo>
                  <a:lnTo>
                    <a:pt x="4678" y="7198"/>
                  </a:lnTo>
                  <a:lnTo>
                    <a:pt x="8210" y="5995"/>
                  </a:lnTo>
                  <a:lnTo>
                    <a:pt x="10769" y="5136"/>
                  </a:lnTo>
                  <a:lnTo>
                    <a:pt x="11189" y="5022"/>
                  </a:lnTo>
                  <a:lnTo>
                    <a:pt x="11742" y="4888"/>
                  </a:lnTo>
                  <a:lnTo>
                    <a:pt x="12010" y="4812"/>
                  </a:lnTo>
                  <a:lnTo>
                    <a:pt x="12296" y="4716"/>
                  </a:lnTo>
                  <a:lnTo>
                    <a:pt x="12544" y="4621"/>
                  </a:lnTo>
                  <a:lnTo>
                    <a:pt x="12792" y="4506"/>
                  </a:lnTo>
                  <a:lnTo>
                    <a:pt x="13021" y="4373"/>
                  </a:lnTo>
                  <a:lnTo>
                    <a:pt x="13212" y="4201"/>
                  </a:lnTo>
                  <a:lnTo>
                    <a:pt x="13327" y="4067"/>
                  </a:lnTo>
                  <a:lnTo>
                    <a:pt x="13441" y="3934"/>
                  </a:lnTo>
                  <a:lnTo>
                    <a:pt x="13518" y="3781"/>
                  </a:lnTo>
                  <a:lnTo>
                    <a:pt x="13594" y="3609"/>
                  </a:lnTo>
                  <a:lnTo>
                    <a:pt x="13632" y="3456"/>
                  </a:lnTo>
                  <a:lnTo>
                    <a:pt x="13671" y="3284"/>
                  </a:lnTo>
                  <a:lnTo>
                    <a:pt x="13709" y="3113"/>
                  </a:lnTo>
                  <a:lnTo>
                    <a:pt x="13709" y="2941"/>
                  </a:lnTo>
                  <a:lnTo>
                    <a:pt x="13709" y="2769"/>
                  </a:lnTo>
                  <a:lnTo>
                    <a:pt x="13690" y="2597"/>
                  </a:lnTo>
                  <a:lnTo>
                    <a:pt x="13651" y="2406"/>
                  </a:lnTo>
                  <a:lnTo>
                    <a:pt x="13613" y="2234"/>
                  </a:lnTo>
                  <a:lnTo>
                    <a:pt x="13499" y="1891"/>
                  </a:lnTo>
                  <a:lnTo>
                    <a:pt x="13365" y="1566"/>
                  </a:lnTo>
                  <a:lnTo>
                    <a:pt x="13251" y="1375"/>
                  </a:lnTo>
                  <a:lnTo>
                    <a:pt x="13136" y="1203"/>
                  </a:lnTo>
                  <a:lnTo>
                    <a:pt x="13002" y="1032"/>
                  </a:lnTo>
                  <a:lnTo>
                    <a:pt x="12869" y="898"/>
                  </a:lnTo>
                  <a:lnTo>
                    <a:pt x="12659" y="707"/>
                  </a:lnTo>
                  <a:lnTo>
                    <a:pt x="12449" y="535"/>
                  </a:lnTo>
                  <a:lnTo>
                    <a:pt x="12220" y="402"/>
                  </a:lnTo>
                  <a:lnTo>
                    <a:pt x="11990" y="287"/>
                  </a:lnTo>
                  <a:lnTo>
                    <a:pt x="11761" y="192"/>
                  </a:lnTo>
                  <a:lnTo>
                    <a:pt x="11532" y="115"/>
                  </a:lnTo>
                  <a:lnTo>
                    <a:pt x="11284" y="58"/>
                  </a:lnTo>
                  <a:lnTo>
                    <a:pt x="11036" y="20"/>
                  </a:lnTo>
                  <a:lnTo>
                    <a:pt x="1078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32"/>
            <p:cNvSpPr/>
            <p:nvPr/>
          </p:nvSpPr>
          <p:spPr>
            <a:xfrm>
              <a:off x="2408175" y="1191275"/>
              <a:ext cx="111225" cy="79725"/>
            </a:xfrm>
            <a:custGeom>
              <a:avLst/>
              <a:gdLst/>
              <a:ahLst/>
              <a:cxnLst/>
              <a:rect l="l" t="t" r="r" b="b"/>
              <a:pathLst>
                <a:path w="4449" h="3189" extrusionOk="0">
                  <a:moveTo>
                    <a:pt x="4296" y="0"/>
                  </a:moveTo>
                  <a:lnTo>
                    <a:pt x="4029" y="95"/>
                  </a:lnTo>
                  <a:lnTo>
                    <a:pt x="3017" y="516"/>
                  </a:lnTo>
                  <a:lnTo>
                    <a:pt x="2005" y="974"/>
                  </a:lnTo>
                  <a:lnTo>
                    <a:pt x="0" y="1928"/>
                  </a:lnTo>
                  <a:lnTo>
                    <a:pt x="96" y="2081"/>
                  </a:lnTo>
                  <a:lnTo>
                    <a:pt x="191" y="2215"/>
                  </a:lnTo>
                  <a:lnTo>
                    <a:pt x="306" y="2367"/>
                  </a:lnTo>
                  <a:lnTo>
                    <a:pt x="420" y="2501"/>
                  </a:lnTo>
                  <a:lnTo>
                    <a:pt x="611" y="2654"/>
                  </a:lnTo>
                  <a:lnTo>
                    <a:pt x="802" y="2787"/>
                  </a:lnTo>
                  <a:lnTo>
                    <a:pt x="993" y="2902"/>
                  </a:lnTo>
                  <a:lnTo>
                    <a:pt x="1203" y="2997"/>
                  </a:lnTo>
                  <a:lnTo>
                    <a:pt x="1413" y="3074"/>
                  </a:lnTo>
                  <a:lnTo>
                    <a:pt x="1623" y="3150"/>
                  </a:lnTo>
                  <a:lnTo>
                    <a:pt x="1852" y="3169"/>
                  </a:lnTo>
                  <a:lnTo>
                    <a:pt x="2101" y="3188"/>
                  </a:lnTo>
                  <a:lnTo>
                    <a:pt x="2330" y="3188"/>
                  </a:lnTo>
                  <a:lnTo>
                    <a:pt x="2559" y="3150"/>
                  </a:lnTo>
                  <a:lnTo>
                    <a:pt x="2788" y="3074"/>
                  </a:lnTo>
                  <a:lnTo>
                    <a:pt x="2998" y="2978"/>
                  </a:lnTo>
                  <a:lnTo>
                    <a:pt x="3208" y="2902"/>
                  </a:lnTo>
                  <a:lnTo>
                    <a:pt x="3418" y="2787"/>
                  </a:lnTo>
                  <a:lnTo>
                    <a:pt x="3590" y="2654"/>
                  </a:lnTo>
                  <a:lnTo>
                    <a:pt x="3762" y="2501"/>
                  </a:lnTo>
                  <a:lnTo>
                    <a:pt x="3914" y="2329"/>
                  </a:lnTo>
                  <a:lnTo>
                    <a:pt x="4048" y="2157"/>
                  </a:lnTo>
                  <a:lnTo>
                    <a:pt x="4162" y="1947"/>
                  </a:lnTo>
                  <a:lnTo>
                    <a:pt x="4258" y="1737"/>
                  </a:lnTo>
                  <a:lnTo>
                    <a:pt x="4353" y="1527"/>
                  </a:lnTo>
                  <a:lnTo>
                    <a:pt x="4411" y="1298"/>
                  </a:lnTo>
                  <a:lnTo>
                    <a:pt x="4449" y="1069"/>
                  </a:lnTo>
                  <a:lnTo>
                    <a:pt x="4449" y="840"/>
                  </a:lnTo>
                  <a:lnTo>
                    <a:pt x="4372" y="210"/>
                  </a:lnTo>
                  <a:lnTo>
                    <a:pt x="4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32"/>
            <p:cNvSpPr/>
            <p:nvPr/>
          </p:nvSpPr>
          <p:spPr>
            <a:xfrm>
              <a:off x="2292675" y="1349725"/>
              <a:ext cx="71125" cy="123175"/>
            </a:xfrm>
            <a:custGeom>
              <a:avLst/>
              <a:gdLst/>
              <a:ahLst/>
              <a:cxnLst/>
              <a:rect l="l" t="t" r="r" b="b"/>
              <a:pathLst>
                <a:path w="2845" h="4927" extrusionOk="0">
                  <a:moveTo>
                    <a:pt x="0" y="0"/>
                  </a:moveTo>
                  <a:lnTo>
                    <a:pt x="77" y="401"/>
                  </a:lnTo>
                  <a:lnTo>
                    <a:pt x="172" y="821"/>
                  </a:lnTo>
                  <a:lnTo>
                    <a:pt x="306" y="1222"/>
                  </a:lnTo>
                  <a:lnTo>
                    <a:pt x="439" y="1623"/>
                  </a:lnTo>
                  <a:lnTo>
                    <a:pt x="726" y="2387"/>
                  </a:lnTo>
                  <a:lnTo>
                    <a:pt x="993" y="3074"/>
                  </a:lnTo>
                  <a:lnTo>
                    <a:pt x="1337" y="4010"/>
                  </a:lnTo>
                  <a:lnTo>
                    <a:pt x="1719" y="4926"/>
                  </a:lnTo>
                  <a:lnTo>
                    <a:pt x="1890" y="4792"/>
                  </a:lnTo>
                  <a:lnTo>
                    <a:pt x="2043" y="4640"/>
                  </a:lnTo>
                  <a:lnTo>
                    <a:pt x="2234" y="4430"/>
                  </a:lnTo>
                  <a:lnTo>
                    <a:pt x="2387" y="4239"/>
                  </a:lnTo>
                  <a:lnTo>
                    <a:pt x="2501" y="4010"/>
                  </a:lnTo>
                  <a:lnTo>
                    <a:pt x="2597" y="3762"/>
                  </a:lnTo>
                  <a:lnTo>
                    <a:pt x="2711" y="3513"/>
                  </a:lnTo>
                  <a:lnTo>
                    <a:pt x="2788" y="3265"/>
                  </a:lnTo>
                  <a:lnTo>
                    <a:pt x="2826" y="2998"/>
                  </a:lnTo>
                  <a:lnTo>
                    <a:pt x="2845" y="2711"/>
                  </a:lnTo>
                  <a:lnTo>
                    <a:pt x="2750" y="2005"/>
                  </a:lnTo>
                  <a:lnTo>
                    <a:pt x="2616" y="1661"/>
                  </a:lnTo>
                  <a:lnTo>
                    <a:pt x="2463" y="1356"/>
                  </a:lnTo>
                  <a:lnTo>
                    <a:pt x="2272" y="1070"/>
                  </a:lnTo>
                  <a:lnTo>
                    <a:pt x="2043" y="802"/>
                  </a:lnTo>
                  <a:lnTo>
                    <a:pt x="1489" y="382"/>
                  </a:lnTo>
                  <a:lnTo>
                    <a:pt x="1337" y="287"/>
                  </a:lnTo>
                  <a:lnTo>
                    <a:pt x="1165" y="210"/>
                  </a:lnTo>
                  <a:lnTo>
                    <a:pt x="1012" y="153"/>
                  </a:lnTo>
                  <a:lnTo>
                    <a:pt x="840" y="96"/>
                  </a:lnTo>
                  <a:lnTo>
                    <a:pt x="669" y="58"/>
                  </a:lnTo>
                  <a:lnTo>
                    <a:pt x="497" y="39"/>
                  </a:lnTo>
                  <a:lnTo>
                    <a:pt x="306" y="20"/>
                  </a:lnTo>
                  <a:lnTo>
                    <a:pt x="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32"/>
            <p:cNvSpPr/>
            <p:nvPr/>
          </p:nvSpPr>
          <p:spPr>
            <a:xfrm>
              <a:off x="2495050" y="1439450"/>
              <a:ext cx="25300" cy="28675"/>
            </a:xfrm>
            <a:custGeom>
              <a:avLst/>
              <a:gdLst/>
              <a:ahLst/>
              <a:cxnLst/>
              <a:rect l="l" t="t" r="r" b="b"/>
              <a:pathLst>
                <a:path w="1012" h="1147" extrusionOk="0">
                  <a:moveTo>
                    <a:pt x="516" y="1"/>
                  </a:moveTo>
                  <a:lnTo>
                    <a:pt x="382" y="20"/>
                  </a:lnTo>
                  <a:lnTo>
                    <a:pt x="267" y="77"/>
                  </a:lnTo>
                  <a:lnTo>
                    <a:pt x="153" y="153"/>
                  </a:lnTo>
                  <a:lnTo>
                    <a:pt x="77" y="249"/>
                  </a:lnTo>
                  <a:lnTo>
                    <a:pt x="57" y="306"/>
                  </a:lnTo>
                  <a:lnTo>
                    <a:pt x="38" y="363"/>
                  </a:lnTo>
                  <a:lnTo>
                    <a:pt x="19" y="497"/>
                  </a:lnTo>
                  <a:lnTo>
                    <a:pt x="0" y="631"/>
                  </a:lnTo>
                  <a:lnTo>
                    <a:pt x="19" y="764"/>
                  </a:lnTo>
                  <a:lnTo>
                    <a:pt x="57" y="879"/>
                  </a:lnTo>
                  <a:lnTo>
                    <a:pt x="96" y="936"/>
                  </a:lnTo>
                  <a:lnTo>
                    <a:pt x="153" y="993"/>
                  </a:lnTo>
                  <a:lnTo>
                    <a:pt x="229" y="1051"/>
                  </a:lnTo>
                  <a:lnTo>
                    <a:pt x="306" y="1108"/>
                  </a:lnTo>
                  <a:lnTo>
                    <a:pt x="401" y="1127"/>
                  </a:lnTo>
                  <a:lnTo>
                    <a:pt x="516" y="1146"/>
                  </a:lnTo>
                  <a:lnTo>
                    <a:pt x="611" y="1127"/>
                  </a:lnTo>
                  <a:lnTo>
                    <a:pt x="707" y="1108"/>
                  </a:lnTo>
                  <a:lnTo>
                    <a:pt x="802" y="1051"/>
                  </a:lnTo>
                  <a:lnTo>
                    <a:pt x="878" y="993"/>
                  </a:lnTo>
                  <a:lnTo>
                    <a:pt x="955" y="879"/>
                  </a:lnTo>
                  <a:lnTo>
                    <a:pt x="1012" y="764"/>
                  </a:lnTo>
                  <a:lnTo>
                    <a:pt x="1012" y="631"/>
                  </a:lnTo>
                  <a:lnTo>
                    <a:pt x="1012" y="497"/>
                  </a:lnTo>
                  <a:lnTo>
                    <a:pt x="993" y="363"/>
                  </a:lnTo>
                  <a:lnTo>
                    <a:pt x="974" y="306"/>
                  </a:lnTo>
                  <a:lnTo>
                    <a:pt x="955" y="249"/>
                  </a:lnTo>
                  <a:lnTo>
                    <a:pt x="859" y="153"/>
                  </a:lnTo>
                  <a:lnTo>
                    <a:pt x="764" y="77"/>
                  </a:lnTo>
                  <a:lnTo>
                    <a:pt x="649" y="20"/>
                  </a:lnTo>
                  <a:lnTo>
                    <a:pt x="51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32"/>
            <p:cNvSpPr/>
            <p:nvPr/>
          </p:nvSpPr>
          <p:spPr>
            <a:xfrm>
              <a:off x="2641100" y="1414625"/>
              <a:ext cx="99300" cy="104550"/>
            </a:xfrm>
            <a:custGeom>
              <a:avLst/>
              <a:gdLst/>
              <a:ahLst/>
              <a:cxnLst/>
              <a:rect l="l" t="t" r="r" b="b"/>
              <a:pathLst>
                <a:path w="3972" h="4182" extrusionOk="0">
                  <a:moveTo>
                    <a:pt x="1184" y="1"/>
                  </a:moveTo>
                  <a:lnTo>
                    <a:pt x="1050" y="77"/>
                  </a:lnTo>
                  <a:lnTo>
                    <a:pt x="897" y="173"/>
                  </a:lnTo>
                  <a:lnTo>
                    <a:pt x="783" y="268"/>
                  </a:lnTo>
                  <a:lnTo>
                    <a:pt x="668" y="383"/>
                  </a:lnTo>
                  <a:lnTo>
                    <a:pt x="516" y="535"/>
                  </a:lnTo>
                  <a:lnTo>
                    <a:pt x="382" y="707"/>
                  </a:lnTo>
                  <a:lnTo>
                    <a:pt x="287" y="898"/>
                  </a:lnTo>
                  <a:lnTo>
                    <a:pt x="191" y="1108"/>
                  </a:lnTo>
                  <a:lnTo>
                    <a:pt x="115" y="1299"/>
                  </a:lnTo>
                  <a:lnTo>
                    <a:pt x="38" y="1509"/>
                  </a:lnTo>
                  <a:lnTo>
                    <a:pt x="19" y="1738"/>
                  </a:lnTo>
                  <a:lnTo>
                    <a:pt x="0" y="1967"/>
                  </a:lnTo>
                  <a:lnTo>
                    <a:pt x="19" y="2177"/>
                  </a:lnTo>
                  <a:lnTo>
                    <a:pt x="57" y="2387"/>
                  </a:lnTo>
                  <a:lnTo>
                    <a:pt x="115" y="2616"/>
                  </a:lnTo>
                  <a:lnTo>
                    <a:pt x="172" y="2807"/>
                  </a:lnTo>
                  <a:lnTo>
                    <a:pt x="267" y="3017"/>
                  </a:lnTo>
                  <a:lnTo>
                    <a:pt x="382" y="3208"/>
                  </a:lnTo>
                  <a:lnTo>
                    <a:pt x="516" y="3380"/>
                  </a:lnTo>
                  <a:lnTo>
                    <a:pt x="668" y="3533"/>
                  </a:lnTo>
                  <a:lnTo>
                    <a:pt x="821" y="3686"/>
                  </a:lnTo>
                  <a:lnTo>
                    <a:pt x="1012" y="3800"/>
                  </a:lnTo>
                  <a:lnTo>
                    <a:pt x="1184" y="3915"/>
                  </a:lnTo>
                  <a:lnTo>
                    <a:pt x="1394" y="4010"/>
                  </a:lnTo>
                  <a:lnTo>
                    <a:pt x="1585" y="4087"/>
                  </a:lnTo>
                  <a:lnTo>
                    <a:pt x="1795" y="4144"/>
                  </a:lnTo>
                  <a:lnTo>
                    <a:pt x="2005" y="4182"/>
                  </a:lnTo>
                  <a:lnTo>
                    <a:pt x="2463" y="4182"/>
                  </a:lnTo>
                  <a:lnTo>
                    <a:pt x="2673" y="4144"/>
                  </a:lnTo>
                  <a:lnTo>
                    <a:pt x="2883" y="4087"/>
                  </a:lnTo>
                  <a:lnTo>
                    <a:pt x="3093" y="3991"/>
                  </a:lnTo>
                  <a:lnTo>
                    <a:pt x="3303" y="3915"/>
                  </a:lnTo>
                  <a:lnTo>
                    <a:pt x="3475" y="3819"/>
                  </a:lnTo>
                  <a:lnTo>
                    <a:pt x="3647" y="3686"/>
                  </a:lnTo>
                  <a:lnTo>
                    <a:pt x="3818" y="3533"/>
                  </a:lnTo>
                  <a:lnTo>
                    <a:pt x="3971" y="3380"/>
                  </a:lnTo>
                  <a:lnTo>
                    <a:pt x="3723" y="2884"/>
                  </a:lnTo>
                  <a:lnTo>
                    <a:pt x="3437" y="2387"/>
                  </a:lnTo>
                  <a:lnTo>
                    <a:pt x="3131" y="1929"/>
                  </a:lnTo>
                  <a:lnTo>
                    <a:pt x="2788" y="1490"/>
                  </a:lnTo>
                  <a:lnTo>
                    <a:pt x="2425" y="1070"/>
                  </a:lnTo>
                  <a:lnTo>
                    <a:pt x="2043" y="688"/>
                  </a:lnTo>
                  <a:lnTo>
                    <a:pt x="1623" y="325"/>
                  </a:lnTo>
                  <a:lnTo>
                    <a:pt x="11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32"/>
            <p:cNvSpPr/>
            <p:nvPr/>
          </p:nvSpPr>
          <p:spPr>
            <a:xfrm>
              <a:off x="2557575" y="1574525"/>
              <a:ext cx="116000" cy="116000"/>
            </a:xfrm>
            <a:custGeom>
              <a:avLst/>
              <a:gdLst/>
              <a:ahLst/>
              <a:cxnLst/>
              <a:rect l="l" t="t" r="r" b="b"/>
              <a:pathLst>
                <a:path w="4640" h="4640" extrusionOk="0">
                  <a:moveTo>
                    <a:pt x="3456" y="1"/>
                  </a:moveTo>
                  <a:lnTo>
                    <a:pt x="3418" y="268"/>
                  </a:lnTo>
                  <a:lnTo>
                    <a:pt x="3360" y="516"/>
                  </a:lnTo>
                  <a:lnTo>
                    <a:pt x="3284" y="764"/>
                  </a:lnTo>
                  <a:lnTo>
                    <a:pt x="3188" y="1012"/>
                  </a:lnTo>
                  <a:lnTo>
                    <a:pt x="3074" y="1242"/>
                  </a:lnTo>
                  <a:lnTo>
                    <a:pt x="2940" y="1471"/>
                  </a:lnTo>
                  <a:lnTo>
                    <a:pt x="2807" y="1700"/>
                  </a:lnTo>
                  <a:lnTo>
                    <a:pt x="2635" y="1910"/>
                  </a:lnTo>
                  <a:lnTo>
                    <a:pt x="2463" y="2120"/>
                  </a:lnTo>
                  <a:lnTo>
                    <a:pt x="2291" y="2311"/>
                  </a:lnTo>
                  <a:lnTo>
                    <a:pt x="2100" y="2483"/>
                  </a:lnTo>
                  <a:lnTo>
                    <a:pt x="1890" y="2654"/>
                  </a:lnTo>
                  <a:lnTo>
                    <a:pt x="1680" y="2807"/>
                  </a:lnTo>
                  <a:lnTo>
                    <a:pt x="1451" y="2941"/>
                  </a:lnTo>
                  <a:lnTo>
                    <a:pt x="1222" y="3055"/>
                  </a:lnTo>
                  <a:lnTo>
                    <a:pt x="993" y="3170"/>
                  </a:lnTo>
                  <a:lnTo>
                    <a:pt x="745" y="3265"/>
                  </a:lnTo>
                  <a:lnTo>
                    <a:pt x="497" y="3342"/>
                  </a:lnTo>
                  <a:lnTo>
                    <a:pt x="248" y="3399"/>
                  </a:lnTo>
                  <a:lnTo>
                    <a:pt x="0" y="3456"/>
                  </a:lnTo>
                  <a:lnTo>
                    <a:pt x="153" y="3685"/>
                  </a:lnTo>
                  <a:lnTo>
                    <a:pt x="363" y="3914"/>
                  </a:lnTo>
                  <a:lnTo>
                    <a:pt x="554" y="4067"/>
                  </a:lnTo>
                  <a:lnTo>
                    <a:pt x="745" y="4220"/>
                  </a:lnTo>
                  <a:lnTo>
                    <a:pt x="955" y="4334"/>
                  </a:lnTo>
                  <a:lnTo>
                    <a:pt x="1184" y="4449"/>
                  </a:lnTo>
                  <a:lnTo>
                    <a:pt x="1394" y="4525"/>
                  </a:lnTo>
                  <a:lnTo>
                    <a:pt x="1642" y="4602"/>
                  </a:lnTo>
                  <a:lnTo>
                    <a:pt x="1890" y="4640"/>
                  </a:lnTo>
                  <a:lnTo>
                    <a:pt x="2387" y="4640"/>
                  </a:lnTo>
                  <a:lnTo>
                    <a:pt x="2635" y="4602"/>
                  </a:lnTo>
                  <a:lnTo>
                    <a:pt x="2864" y="4525"/>
                  </a:lnTo>
                  <a:lnTo>
                    <a:pt x="3093" y="4430"/>
                  </a:lnTo>
                  <a:lnTo>
                    <a:pt x="3322" y="4334"/>
                  </a:lnTo>
                  <a:lnTo>
                    <a:pt x="3532" y="4220"/>
                  </a:lnTo>
                  <a:lnTo>
                    <a:pt x="3742" y="4086"/>
                  </a:lnTo>
                  <a:lnTo>
                    <a:pt x="3914" y="3914"/>
                  </a:lnTo>
                  <a:lnTo>
                    <a:pt x="4086" y="3724"/>
                  </a:lnTo>
                  <a:lnTo>
                    <a:pt x="4219" y="3533"/>
                  </a:lnTo>
                  <a:lnTo>
                    <a:pt x="4334" y="3323"/>
                  </a:lnTo>
                  <a:lnTo>
                    <a:pt x="4429" y="3093"/>
                  </a:lnTo>
                  <a:lnTo>
                    <a:pt x="4525" y="2864"/>
                  </a:lnTo>
                  <a:lnTo>
                    <a:pt x="4601" y="2635"/>
                  </a:lnTo>
                  <a:lnTo>
                    <a:pt x="4639" y="2387"/>
                  </a:lnTo>
                  <a:lnTo>
                    <a:pt x="4639" y="2139"/>
                  </a:lnTo>
                  <a:lnTo>
                    <a:pt x="4563" y="1471"/>
                  </a:lnTo>
                  <a:lnTo>
                    <a:pt x="4448" y="1146"/>
                  </a:lnTo>
                  <a:lnTo>
                    <a:pt x="4315" y="860"/>
                  </a:lnTo>
                  <a:lnTo>
                    <a:pt x="4124" y="592"/>
                  </a:lnTo>
                  <a:lnTo>
                    <a:pt x="3914" y="363"/>
                  </a:lnTo>
                  <a:lnTo>
                    <a:pt x="3685" y="172"/>
                  </a:lnTo>
                  <a:lnTo>
                    <a:pt x="34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32"/>
            <p:cNvSpPr/>
            <p:nvPr/>
          </p:nvSpPr>
          <p:spPr>
            <a:xfrm>
              <a:off x="2728925" y="1654225"/>
              <a:ext cx="27225" cy="35350"/>
            </a:xfrm>
            <a:custGeom>
              <a:avLst/>
              <a:gdLst/>
              <a:ahLst/>
              <a:cxnLst/>
              <a:rect l="l" t="t" r="r" b="b"/>
              <a:pathLst>
                <a:path w="1089" h="1414" extrusionOk="0">
                  <a:moveTo>
                    <a:pt x="668" y="1"/>
                  </a:moveTo>
                  <a:lnTo>
                    <a:pt x="516" y="20"/>
                  </a:lnTo>
                  <a:lnTo>
                    <a:pt x="382" y="58"/>
                  </a:lnTo>
                  <a:lnTo>
                    <a:pt x="267" y="135"/>
                  </a:lnTo>
                  <a:lnTo>
                    <a:pt x="172" y="211"/>
                  </a:lnTo>
                  <a:lnTo>
                    <a:pt x="95" y="326"/>
                  </a:lnTo>
                  <a:lnTo>
                    <a:pt x="38" y="440"/>
                  </a:lnTo>
                  <a:lnTo>
                    <a:pt x="0" y="574"/>
                  </a:lnTo>
                  <a:lnTo>
                    <a:pt x="0" y="688"/>
                  </a:lnTo>
                  <a:lnTo>
                    <a:pt x="0" y="822"/>
                  </a:lnTo>
                  <a:lnTo>
                    <a:pt x="38" y="956"/>
                  </a:lnTo>
                  <a:lnTo>
                    <a:pt x="76" y="1070"/>
                  </a:lnTo>
                  <a:lnTo>
                    <a:pt x="153" y="1185"/>
                  </a:lnTo>
                  <a:lnTo>
                    <a:pt x="248" y="1280"/>
                  </a:lnTo>
                  <a:lnTo>
                    <a:pt x="363" y="1337"/>
                  </a:lnTo>
                  <a:lnTo>
                    <a:pt x="496" y="1395"/>
                  </a:lnTo>
                  <a:lnTo>
                    <a:pt x="649" y="1414"/>
                  </a:lnTo>
                  <a:lnTo>
                    <a:pt x="783" y="1108"/>
                  </a:lnTo>
                  <a:lnTo>
                    <a:pt x="897" y="784"/>
                  </a:lnTo>
                  <a:lnTo>
                    <a:pt x="993" y="459"/>
                  </a:lnTo>
                  <a:lnTo>
                    <a:pt x="1088" y="135"/>
                  </a:lnTo>
                  <a:lnTo>
                    <a:pt x="1012" y="77"/>
                  </a:lnTo>
                  <a:lnTo>
                    <a:pt x="897" y="39"/>
                  </a:lnTo>
                  <a:lnTo>
                    <a:pt x="802" y="20"/>
                  </a:lnTo>
                  <a:lnTo>
                    <a:pt x="6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32"/>
            <p:cNvSpPr/>
            <p:nvPr/>
          </p:nvSpPr>
          <p:spPr>
            <a:xfrm>
              <a:off x="2534650" y="1740625"/>
              <a:ext cx="93575" cy="78300"/>
            </a:xfrm>
            <a:custGeom>
              <a:avLst/>
              <a:gdLst/>
              <a:ahLst/>
              <a:cxnLst/>
              <a:rect l="l" t="t" r="r" b="b"/>
              <a:pathLst>
                <a:path w="3743" h="3132" extrusionOk="0">
                  <a:moveTo>
                    <a:pt x="1681" y="1"/>
                  </a:moveTo>
                  <a:lnTo>
                    <a:pt x="1509" y="39"/>
                  </a:lnTo>
                  <a:lnTo>
                    <a:pt x="1318" y="77"/>
                  </a:lnTo>
                  <a:lnTo>
                    <a:pt x="1146" y="153"/>
                  </a:lnTo>
                  <a:lnTo>
                    <a:pt x="994" y="230"/>
                  </a:lnTo>
                  <a:lnTo>
                    <a:pt x="822" y="325"/>
                  </a:lnTo>
                  <a:lnTo>
                    <a:pt x="688" y="421"/>
                  </a:lnTo>
                  <a:lnTo>
                    <a:pt x="535" y="554"/>
                  </a:lnTo>
                  <a:lnTo>
                    <a:pt x="421" y="688"/>
                  </a:lnTo>
                  <a:lnTo>
                    <a:pt x="306" y="821"/>
                  </a:lnTo>
                  <a:lnTo>
                    <a:pt x="230" y="974"/>
                  </a:lnTo>
                  <a:lnTo>
                    <a:pt x="153" y="1146"/>
                  </a:lnTo>
                  <a:lnTo>
                    <a:pt x="77" y="1318"/>
                  </a:lnTo>
                  <a:lnTo>
                    <a:pt x="20" y="1490"/>
                  </a:lnTo>
                  <a:lnTo>
                    <a:pt x="1" y="1681"/>
                  </a:lnTo>
                  <a:lnTo>
                    <a:pt x="1" y="1872"/>
                  </a:lnTo>
                  <a:lnTo>
                    <a:pt x="1" y="2043"/>
                  </a:lnTo>
                  <a:lnTo>
                    <a:pt x="39" y="2215"/>
                  </a:lnTo>
                  <a:lnTo>
                    <a:pt x="77" y="2368"/>
                  </a:lnTo>
                  <a:lnTo>
                    <a:pt x="115" y="2540"/>
                  </a:lnTo>
                  <a:lnTo>
                    <a:pt x="192" y="2692"/>
                  </a:lnTo>
                  <a:lnTo>
                    <a:pt x="268" y="2845"/>
                  </a:lnTo>
                  <a:lnTo>
                    <a:pt x="363" y="2998"/>
                  </a:lnTo>
                  <a:lnTo>
                    <a:pt x="478" y="3132"/>
                  </a:lnTo>
                  <a:lnTo>
                    <a:pt x="841" y="3112"/>
                  </a:lnTo>
                  <a:lnTo>
                    <a:pt x="1204" y="3093"/>
                  </a:lnTo>
                  <a:lnTo>
                    <a:pt x="1566" y="3055"/>
                  </a:lnTo>
                  <a:lnTo>
                    <a:pt x="1929" y="2998"/>
                  </a:lnTo>
                  <a:lnTo>
                    <a:pt x="2273" y="2922"/>
                  </a:lnTo>
                  <a:lnTo>
                    <a:pt x="2635" y="2845"/>
                  </a:lnTo>
                  <a:lnTo>
                    <a:pt x="2998" y="2731"/>
                  </a:lnTo>
                  <a:lnTo>
                    <a:pt x="3342" y="2616"/>
                  </a:lnTo>
                  <a:lnTo>
                    <a:pt x="3609" y="2521"/>
                  </a:lnTo>
                  <a:lnTo>
                    <a:pt x="3666" y="2368"/>
                  </a:lnTo>
                  <a:lnTo>
                    <a:pt x="3705" y="2196"/>
                  </a:lnTo>
                  <a:lnTo>
                    <a:pt x="3743" y="2043"/>
                  </a:lnTo>
                  <a:lnTo>
                    <a:pt x="3743" y="1872"/>
                  </a:lnTo>
                  <a:lnTo>
                    <a:pt x="3724" y="1681"/>
                  </a:lnTo>
                  <a:lnTo>
                    <a:pt x="3685" y="1509"/>
                  </a:lnTo>
                  <a:lnTo>
                    <a:pt x="3647" y="1337"/>
                  </a:lnTo>
                  <a:lnTo>
                    <a:pt x="3590" y="1146"/>
                  </a:lnTo>
                  <a:lnTo>
                    <a:pt x="3514" y="993"/>
                  </a:lnTo>
                  <a:lnTo>
                    <a:pt x="3418" y="821"/>
                  </a:lnTo>
                  <a:lnTo>
                    <a:pt x="3323" y="688"/>
                  </a:lnTo>
                  <a:lnTo>
                    <a:pt x="3189" y="554"/>
                  </a:lnTo>
                  <a:lnTo>
                    <a:pt x="3055" y="421"/>
                  </a:lnTo>
                  <a:lnTo>
                    <a:pt x="2903" y="325"/>
                  </a:lnTo>
                  <a:lnTo>
                    <a:pt x="2750" y="230"/>
                  </a:lnTo>
                  <a:lnTo>
                    <a:pt x="2578" y="153"/>
                  </a:lnTo>
                  <a:lnTo>
                    <a:pt x="2406" y="77"/>
                  </a:lnTo>
                  <a:lnTo>
                    <a:pt x="2234" y="39"/>
                  </a:lnTo>
                  <a:lnTo>
                    <a:pt x="2044" y="20"/>
                  </a:lnTo>
                  <a:lnTo>
                    <a:pt x="18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32"/>
            <p:cNvSpPr/>
            <p:nvPr/>
          </p:nvSpPr>
          <p:spPr>
            <a:xfrm>
              <a:off x="2363775" y="1635150"/>
              <a:ext cx="107425" cy="106450"/>
            </a:xfrm>
            <a:custGeom>
              <a:avLst/>
              <a:gdLst/>
              <a:ahLst/>
              <a:cxnLst/>
              <a:rect l="l" t="t" r="r" b="b"/>
              <a:pathLst>
                <a:path w="4297" h="4258" extrusionOk="0">
                  <a:moveTo>
                    <a:pt x="1872" y="0"/>
                  </a:moveTo>
                  <a:lnTo>
                    <a:pt x="1738" y="19"/>
                  </a:lnTo>
                  <a:lnTo>
                    <a:pt x="1586" y="38"/>
                  </a:lnTo>
                  <a:lnTo>
                    <a:pt x="1471" y="77"/>
                  </a:lnTo>
                  <a:lnTo>
                    <a:pt x="1337" y="134"/>
                  </a:lnTo>
                  <a:lnTo>
                    <a:pt x="1223" y="191"/>
                  </a:lnTo>
                  <a:lnTo>
                    <a:pt x="1108" y="287"/>
                  </a:lnTo>
                  <a:lnTo>
                    <a:pt x="1013" y="382"/>
                  </a:lnTo>
                  <a:lnTo>
                    <a:pt x="917" y="478"/>
                  </a:lnTo>
                  <a:lnTo>
                    <a:pt x="841" y="611"/>
                  </a:lnTo>
                  <a:lnTo>
                    <a:pt x="765" y="745"/>
                  </a:lnTo>
                  <a:lnTo>
                    <a:pt x="707" y="898"/>
                  </a:lnTo>
                  <a:lnTo>
                    <a:pt x="1" y="3399"/>
                  </a:lnTo>
                  <a:lnTo>
                    <a:pt x="1" y="3418"/>
                  </a:lnTo>
                  <a:lnTo>
                    <a:pt x="116" y="3551"/>
                  </a:lnTo>
                  <a:lnTo>
                    <a:pt x="306" y="3704"/>
                  </a:lnTo>
                  <a:lnTo>
                    <a:pt x="497" y="3838"/>
                  </a:lnTo>
                  <a:lnTo>
                    <a:pt x="707" y="3971"/>
                  </a:lnTo>
                  <a:lnTo>
                    <a:pt x="917" y="4067"/>
                  </a:lnTo>
                  <a:lnTo>
                    <a:pt x="1146" y="4143"/>
                  </a:lnTo>
                  <a:lnTo>
                    <a:pt x="1376" y="4220"/>
                  </a:lnTo>
                  <a:lnTo>
                    <a:pt x="1605" y="4258"/>
                  </a:lnTo>
                  <a:lnTo>
                    <a:pt x="2101" y="4258"/>
                  </a:lnTo>
                  <a:lnTo>
                    <a:pt x="2349" y="4220"/>
                  </a:lnTo>
                  <a:lnTo>
                    <a:pt x="2578" y="4143"/>
                  </a:lnTo>
                  <a:lnTo>
                    <a:pt x="2788" y="4048"/>
                  </a:lnTo>
                  <a:lnTo>
                    <a:pt x="3017" y="3971"/>
                  </a:lnTo>
                  <a:lnTo>
                    <a:pt x="3227" y="3857"/>
                  </a:lnTo>
                  <a:lnTo>
                    <a:pt x="3418" y="3704"/>
                  </a:lnTo>
                  <a:lnTo>
                    <a:pt x="3590" y="3551"/>
                  </a:lnTo>
                  <a:lnTo>
                    <a:pt x="3743" y="3360"/>
                  </a:lnTo>
                  <a:lnTo>
                    <a:pt x="3896" y="3189"/>
                  </a:lnTo>
                  <a:lnTo>
                    <a:pt x="4010" y="2979"/>
                  </a:lnTo>
                  <a:lnTo>
                    <a:pt x="4087" y="2749"/>
                  </a:lnTo>
                  <a:lnTo>
                    <a:pt x="4182" y="2539"/>
                  </a:lnTo>
                  <a:lnTo>
                    <a:pt x="4258" y="2310"/>
                  </a:lnTo>
                  <a:lnTo>
                    <a:pt x="4297" y="2062"/>
                  </a:lnTo>
                  <a:lnTo>
                    <a:pt x="4297" y="1814"/>
                  </a:lnTo>
                  <a:lnTo>
                    <a:pt x="4220" y="1165"/>
                  </a:lnTo>
                  <a:lnTo>
                    <a:pt x="4125" y="917"/>
                  </a:lnTo>
                  <a:lnTo>
                    <a:pt x="4029" y="688"/>
                  </a:lnTo>
                  <a:lnTo>
                    <a:pt x="3647" y="573"/>
                  </a:lnTo>
                  <a:lnTo>
                    <a:pt x="3285" y="439"/>
                  </a:lnTo>
                  <a:lnTo>
                    <a:pt x="2578" y="134"/>
                  </a:lnTo>
                  <a:lnTo>
                    <a:pt x="2445" y="77"/>
                  </a:lnTo>
                  <a:lnTo>
                    <a:pt x="2311" y="38"/>
                  </a:lnTo>
                  <a:lnTo>
                    <a:pt x="2158" y="19"/>
                  </a:lnTo>
                  <a:lnTo>
                    <a:pt x="20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32"/>
            <p:cNvSpPr/>
            <p:nvPr/>
          </p:nvSpPr>
          <p:spPr>
            <a:xfrm>
              <a:off x="2395300" y="1487175"/>
              <a:ext cx="43925" cy="43475"/>
            </a:xfrm>
            <a:custGeom>
              <a:avLst/>
              <a:gdLst/>
              <a:ahLst/>
              <a:cxnLst/>
              <a:rect l="l" t="t" r="r" b="b"/>
              <a:pathLst>
                <a:path w="1757" h="1739" extrusionOk="0">
                  <a:moveTo>
                    <a:pt x="783" y="1"/>
                  </a:moveTo>
                  <a:lnTo>
                    <a:pt x="592" y="39"/>
                  </a:lnTo>
                  <a:lnTo>
                    <a:pt x="496" y="77"/>
                  </a:lnTo>
                  <a:lnTo>
                    <a:pt x="401" y="115"/>
                  </a:lnTo>
                  <a:lnTo>
                    <a:pt x="325" y="173"/>
                  </a:lnTo>
                  <a:lnTo>
                    <a:pt x="248" y="249"/>
                  </a:lnTo>
                  <a:lnTo>
                    <a:pt x="172" y="325"/>
                  </a:lnTo>
                  <a:lnTo>
                    <a:pt x="115" y="402"/>
                  </a:lnTo>
                  <a:lnTo>
                    <a:pt x="76" y="497"/>
                  </a:lnTo>
                  <a:lnTo>
                    <a:pt x="38" y="593"/>
                  </a:lnTo>
                  <a:lnTo>
                    <a:pt x="0" y="784"/>
                  </a:lnTo>
                  <a:lnTo>
                    <a:pt x="0" y="975"/>
                  </a:lnTo>
                  <a:lnTo>
                    <a:pt x="57" y="1165"/>
                  </a:lnTo>
                  <a:lnTo>
                    <a:pt x="134" y="1337"/>
                  </a:lnTo>
                  <a:lnTo>
                    <a:pt x="191" y="1414"/>
                  </a:lnTo>
                  <a:lnTo>
                    <a:pt x="267" y="1490"/>
                  </a:lnTo>
                  <a:lnTo>
                    <a:pt x="344" y="1566"/>
                  </a:lnTo>
                  <a:lnTo>
                    <a:pt x="420" y="1605"/>
                  </a:lnTo>
                  <a:lnTo>
                    <a:pt x="458" y="1643"/>
                  </a:lnTo>
                  <a:lnTo>
                    <a:pt x="592" y="1700"/>
                  </a:lnTo>
                  <a:lnTo>
                    <a:pt x="725" y="1738"/>
                  </a:lnTo>
                  <a:lnTo>
                    <a:pt x="1012" y="1738"/>
                  </a:lnTo>
                  <a:lnTo>
                    <a:pt x="1146" y="1719"/>
                  </a:lnTo>
                  <a:lnTo>
                    <a:pt x="1279" y="1662"/>
                  </a:lnTo>
                  <a:lnTo>
                    <a:pt x="1394" y="1605"/>
                  </a:lnTo>
                  <a:lnTo>
                    <a:pt x="1508" y="1509"/>
                  </a:lnTo>
                  <a:lnTo>
                    <a:pt x="1585" y="1395"/>
                  </a:lnTo>
                  <a:lnTo>
                    <a:pt x="1661" y="1261"/>
                  </a:lnTo>
                  <a:lnTo>
                    <a:pt x="1718" y="1146"/>
                  </a:lnTo>
                  <a:lnTo>
                    <a:pt x="1737" y="1013"/>
                  </a:lnTo>
                  <a:lnTo>
                    <a:pt x="1756" y="860"/>
                  </a:lnTo>
                  <a:lnTo>
                    <a:pt x="1737" y="726"/>
                  </a:lnTo>
                  <a:lnTo>
                    <a:pt x="1699" y="593"/>
                  </a:lnTo>
                  <a:lnTo>
                    <a:pt x="1642" y="459"/>
                  </a:lnTo>
                  <a:lnTo>
                    <a:pt x="1623" y="421"/>
                  </a:lnTo>
                  <a:lnTo>
                    <a:pt x="1566" y="345"/>
                  </a:lnTo>
                  <a:lnTo>
                    <a:pt x="1489" y="249"/>
                  </a:lnTo>
                  <a:lnTo>
                    <a:pt x="1413" y="192"/>
                  </a:lnTo>
                  <a:lnTo>
                    <a:pt x="1336" y="135"/>
                  </a:lnTo>
                  <a:lnTo>
                    <a:pt x="1165" y="39"/>
                  </a:lnTo>
                  <a:lnTo>
                    <a:pt x="9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32"/>
            <p:cNvSpPr/>
            <p:nvPr/>
          </p:nvSpPr>
          <p:spPr>
            <a:xfrm>
              <a:off x="2559950" y="1222275"/>
              <a:ext cx="73525" cy="87375"/>
            </a:xfrm>
            <a:custGeom>
              <a:avLst/>
              <a:gdLst/>
              <a:ahLst/>
              <a:cxnLst/>
              <a:rect l="l" t="t" r="r" b="b"/>
              <a:pathLst>
                <a:path w="2941" h="3495" extrusionOk="0">
                  <a:moveTo>
                    <a:pt x="1948" y="1"/>
                  </a:moveTo>
                  <a:lnTo>
                    <a:pt x="1738" y="39"/>
                  </a:lnTo>
                  <a:lnTo>
                    <a:pt x="1528" y="96"/>
                  </a:lnTo>
                  <a:lnTo>
                    <a:pt x="1337" y="192"/>
                  </a:lnTo>
                  <a:lnTo>
                    <a:pt x="1127" y="268"/>
                  </a:lnTo>
                  <a:lnTo>
                    <a:pt x="955" y="364"/>
                  </a:lnTo>
                  <a:lnTo>
                    <a:pt x="783" y="478"/>
                  </a:lnTo>
                  <a:lnTo>
                    <a:pt x="631" y="631"/>
                  </a:lnTo>
                  <a:lnTo>
                    <a:pt x="478" y="784"/>
                  </a:lnTo>
                  <a:lnTo>
                    <a:pt x="363" y="956"/>
                  </a:lnTo>
                  <a:lnTo>
                    <a:pt x="249" y="1146"/>
                  </a:lnTo>
                  <a:lnTo>
                    <a:pt x="172" y="1337"/>
                  </a:lnTo>
                  <a:lnTo>
                    <a:pt x="96" y="1528"/>
                  </a:lnTo>
                  <a:lnTo>
                    <a:pt x="20" y="1738"/>
                  </a:lnTo>
                  <a:lnTo>
                    <a:pt x="1" y="1948"/>
                  </a:lnTo>
                  <a:lnTo>
                    <a:pt x="1" y="2177"/>
                  </a:lnTo>
                  <a:lnTo>
                    <a:pt x="20" y="2521"/>
                  </a:lnTo>
                  <a:lnTo>
                    <a:pt x="58" y="2693"/>
                  </a:lnTo>
                  <a:lnTo>
                    <a:pt x="115" y="2865"/>
                  </a:lnTo>
                  <a:lnTo>
                    <a:pt x="172" y="3037"/>
                  </a:lnTo>
                  <a:lnTo>
                    <a:pt x="249" y="3189"/>
                  </a:lnTo>
                  <a:lnTo>
                    <a:pt x="325" y="3342"/>
                  </a:lnTo>
                  <a:lnTo>
                    <a:pt x="421" y="3495"/>
                  </a:lnTo>
                  <a:lnTo>
                    <a:pt x="974" y="3361"/>
                  </a:lnTo>
                  <a:lnTo>
                    <a:pt x="1242" y="3285"/>
                  </a:lnTo>
                  <a:lnTo>
                    <a:pt x="1528" y="3189"/>
                  </a:lnTo>
                  <a:lnTo>
                    <a:pt x="1776" y="3094"/>
                  </a:lnTo>
                  <a:lnTo>
                    <a:pt x="2024" y="2979"/>
                  </a:lnTo>
                  <a:lnTo>
                    <a:pt x="2253" y="2846"/>
                  </a:lnTo>
                  <a:lnTo>
                    <a:pt x="2444" y="2674"/>
                  </a:lnTo>
                  <a:lnTo>
                    <a:pt x="2559" y="2540"/>
                  </a:lnTo>
                  <a:lnTo>
                    <a:pt x="2673" y="2407"/>
                  </a:lnTo>
                  <a:lnTo>
                    <a:pt x="2750" y="2254"/>
                  </a:lnTo>
                  <a:lnTo>
                    <a:pt x="2826" y="2082"/>
                  </a:lnTo>
                  <a:lnTo>
                    <a:pt x="2864" y="1929"/>
                  </a:lnTo>
                  <a:lnTo>
                    <a:pt x="2903" y="1757"/>
                  </a:lnTo>
                  <a:lnTo>
                    <a:pt x="2941" y="1586"/>
                  </a:lnTo>
                  <a:lnTo>
                    <a:pt x="2941" y="1414"/>
                  </a:lnTo>
                  <a:lnTo>
                    <a:pt x="2941" y="1242"/>
                  </a:lnTo>
                  <a:lnTo>
                    <a:pt x="2922" y="1070"/>
                  </a:lnTo>
                  <a:lnTo>
                    <a:pt x="2883" y="879"/>
                  </a:lnTo>
                  <a:lnTo>
                    <a:pt x="2845" y="707"/>
                  </a:lnTo>
                  <a:lnTo>
                    <a:pt x="2731" y="364"/>
                  </a:lnTo>
                  <a:lnTo>
                    <a:pt x="2597" y="39"/>
                  </a:lnTo>
                  <a:lnTo>
                    <a:pt x="23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8" name="Google Shape;2108;p32"/>
          <p:cNvGrpSpPr/>
          <p:nvPr/>
        </p:nvGrpSpPr>
        <p:grpSpPr>
          <a:xfrm>
            <a:off x="8541645" y="3711844"/>
            <a:ext cx="545664" cy="541490"/>
            <a:chOff x="4990425" y="4016375"/>
            <a:chExt cx="1232025" cy="1222600"/>
          </a:xfrm>
        </p:grpSpPr>
        <p:sp>
          <p:nvSpPr>
            <p:cNvPr id="2109" name="Google Shape;2109;p32"/>
            <p:cNvSpPr/>
            <p:nvPr/>
          </p:nvSpPr>
          <p:spPr>
            <a:xfrm>
              <a:off x="5282250" y="4016375"/>
              <a:ext cx="637600" cy="1222600"/>
            </a:xfrm>
            <a:custGeom>
              <a:avLst/>
              <a:gdLst/>
              <a:ahLst/>
              <a:cxnLst/>
              <a:rect l="l" t="t" r="r" b="b"/>
              <a:pathLst>
                <a:path w="25504" h="48904" extrusionOk="0">
                  <a:moveTo>
                    <a:pt x="16984" y="0"/>
                  </a:moveTo>
                  <a:lnTo>
                    <a:pt x="1" y="42946"/>
                  </a:lnTo>
                  <a:lnTo>
                    <a:pt x="9140" y="48904"/>
                  </a:lnTo>
                  <a:lnTo>
                    <a:pt x="25503" y="5123"/>
                  </a:lnTo>
                  <a:lnTo>
                    <a:pt x="16984"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32"/>
            <p:cNvSpPr/>
            <p:nvPr/>
          </p:nvSpPr>
          <p:spPr>
            <a:xfrm>
              <a:off x="4990425" y="4205075"/>
              <a:ext cx="353850" cy="354550"/>
            </a:xfrm>
            <a:custGeom>
              <a:avLst/>
              <a:gdLst/>
              <a:ahLst/>
              <a:cxnLst/>
              <a:rect l="l" t="t" r="r" b="b"/>
              <a:pathLst>
                <a:path w="14154" h="14182" extrusionOk="0">
                  <a:moveTo>
                    <a:pt x="6956" y="1"/>
                  </a:moveTo>
                  <a:lnTo>
                    <a:pt x="6605" y="28"/>
                  </a:lnTo>
                  <a:lnTo>
                    <a:pt x="6255" y="55"/>
                  </a:lnTo>
                  <a:lnTo>
                    <a:pt x="5904" y="109"/>
                  </a:lnTo>
                  <a:lnTo>
                    <a:pt x="5554" y="190"/>
                  </a:lnTo>
                  <a:lnTo>
                    <a:pt x="5203" y="271"/>
                  </a:lnTo>
                  <a:lnTo>
                    <a:pt x="4853" y="378"/>
                  </a:lnTo>
                  <a:lnTo>
                    <a:pt x="4503" y="486"/>
                  </a:lnTo>
                  <a:lnTo>
                    <a:pt x="4179" y="648"/>
                  </a:lnTo>
                  <a:lnTo>
                    <a:pt x="3856" y="783"/>
                  </a:lnTo>
                  <a:lnTo>
                    <a:pt x="3532" y="971"/>
                  </a:lnTo>
                  <a:lnTo>
                    <a:pt x="3236" y="1133"/>
                  </a:lnTo>
                  <a:lnTo>
                    <a:pt x="2939" y="1349"/>
                  </a:lnTo>
                  <a:lnTo>
                    <a:pt x="2669" y="1538"/>
                  </a:lnTo>
                  <a:lnTo>
                    <a:pt x="2400" y="1780"/>
                  </a:lnTo>
                  <a:lnTo>
                    <a:pt x="2157" y="1996"/>
                  </a:lnTo>
                  <a:lnTo>
                    <a:pt x="1915" y="2239"/>
                  </a:lnTo>
                  <a:lnTo>
                    <a:pt x="1672" y="2508"/>
                  </a:lnTo>
                  <a:lnTo>
                    <a:pt x="1483" y="2778"/>
                  </a:lnTo>
                  <a:lnTo>
                    <a:pt x="1268" y="3047"/>
                  </a:lnTo>
                  <a:lnTo>
                    <a:pt x="1079" y="3317"/>
                  </a:lnTo>
                  <a:lnTo>
                    <a:pt x="917" y="3613"/>
                  </a:lnTo>
                  <a:lnTo>
                    <a:pt x="755" y="3910"/>
                  </a:lnTo>
                  <a:lnTo>
                    <a:pt x="594" y="4233"/>
                  </a:lnTo>
                  <a:lnTo>
                    <a:pt x="486" y="4557"/>
                  </a:lnTo>
                  <a:lnTo>
                    <a:pt x="351" y="4854"/>
                  </a:lnTo>
                  <a:lnTo>
                    <a:pt x="270" y="5177"/>
                  </a:lnTo>
                  <a:lnTo>
                    <a:pt x="162" y="5527"/>
                  </a:lnTo>
                  <a:lnTo>
                    <a:pt x="108" y="5851"/>
                  </a:lnTo>
                  <a:lnTo>
                    <a:pt x="54" y="6201"/>
                  </a:lnTo>
                  <a:lnTo>
                    <a:pt x="27" y="6525"/>
                  </a:lnTo>
                  <a:lnTo>
                    <a:pt x="0" y="6875"/>
                  </a:lnTo>
                  <a:lnTo>
                    <a:pt x="0" y="7226"/>
                  </a:lnTo>
                  <a:lnTo>
                    <a:pt x="0" y="7576"/>
                  </a:lnTo>
                  <a:lnTo>
                    <a:pt x="54" y="7927"/>
                  </a:lnTo>
                  <a:lnTo>
                    <a:pt x="108" y="8277"/>
                  </a:lnTo>
                  <a:lnTo>
                    <a:pt x="162" y="8628"/>
                  </a:lnTo>
                  <a:lnTo>
                    <a:pt x="243" y="8978"/>
                  </a:lnTo>
                  <a:lnTo>
                    <a:pt x="351" y="9329"/>
                  </a:lnTo>
                  <a:lnTo>
                    <a:pt x="486" y="9679"/>
                  </a:lnTo>
                  <a:lnTo>
                    <a:pt x="621" y="10003"/>
                  </a:lnTo>
                  <a:lnTo>
                    <a:pt x="782" y="10326"/>
                  </a:lnTo>
                  <a:lnTo>
                    <a:pt x="944" y="10650"/>
                  </a:lnTo>
                  <a:lnTo>
                    <a:pt x="1133" y="10946"/>
                  </a:lnTo>
                  <a:lnTo>
                    <a:pt x="1321" y="11216"/>
                  </a:lnTo>
                  <a:lnTo>
                    <a:pt x="1537" y="11512"/>
                  </a:lnTo>
                  <a:lnTo>
                    <a:pt x="1753" y="11755"/>
                  </a:lnTo>
                  <a:lnTo>
                    <a:pt x="1995" y="12025"/>
                  </a:lnTo>
                  <a:lnTo>
                    <a:pt x="2238" y="12267"/>
                  </a:lnTo>
                  <a:lnTo>
                    <a:pt x="2481" y="12483"/>
                  </a:lnTo>
                  <a:lnTo>
                    <a:pt x="2750" y="12698"/>
                  </a:lnTo>
                  <a:lnTo>
                    <a:pt x="3020" y="12914"/>
                  </a:lnTo>
                  <a:lnTo>
                    <a:pt x="3316" y="13103"/>
                  </a:lnTo>
                  <a:lnTo>
                    <a:pt x="3613" y="13265"/>
                  </a:lnTo>
                  <a:lnTo>
                    <a:pt x="3909" y="13426"/>
                  </a:lnTo>
                  <a:lnTo>
                    <a:pt x="4206" y="13561"/>
                  </a:lnTo>
                  <a:lnTo>
                    <a:pt x="4530" y="13696"/>
                  </a:lnTo>
                  <a:lnTo>
                    <a:pt x="4853" y="13804"/>
                  </a:lnTo>
                  <a:lnTo>
                    <a:pt x="5177" y="13912"/>
                  </a:lnTo>
                  <a:lnTo>
                    <a:pt x="5500" y="13993"/>
                  </a:lnTo>
                  <a:lnTo>
                    <a:pt x="5851" y="14073"/>
                  </a:lnTo>
                  <a:lnTo>
                    <a:pt x="6174" y="14127"/>
                  </a:lnTo>
                  <a:lnTo>
                    <a:pt x="6524" y="14154"/>
                  </a:lnTo>
                  <a:lnTo>
                    <a:pt x="6875" y="14181"/>
                  </a:lnTo>
                  <a:lnTo>
                    <a:pt x="7225" y="14181"/>
                  </a:lnTo>
                  <a:lnTo>
                    <a:pt x="7576" y="14154"/>
                  </a:lnTo>
                  <a:lnTo>
                    <a:pt x="7926" y="14127"/>
                  </a:lnTo>
                  <a:lnTo>
                    <a:pt x="8277" y="14073"/>
                  </a:lnTo>
                  <a:lnTo>
                    <a:pt x="8627" y="14019"/>
                  </a:lnTo>
                  <a:lnTo>
                    <a:pt x="8951" y="13912"/>
                  </a:lnTo>
                  <a:lnTo>
                    <a:pt x="9301" y="13804"/>
                  </a:lnTo>
                  <a:lnTo>
                    <a:pt x="9652" y="13696"/>
                  </a:lnTo>
                  <a:lnTo>
                    <a:pt x="9975" y="13561"/>
                  </a:lnTo>
                  <a:lnTo>
                    <a:pt x="10299" y="13399"/>
                  </a:lnTo>
                  <a:lnTo>
                    <a:pt x="10622" y="13238"/>
                  </a:lnTo>
                  <a:lnTo>
                    <a:pt x="10919" y="13049"/>
                  </a:lnTo>
                  <a:lnTo>
                    <a:pt x="11215" y="12860"/>
                  </a:lnTo>
                  <a:lnTo>
                    <a:pt x="11485" y="12645"/>
                  </a:lnTo>
                  <a:lnTo>
                    <a:pt x="11754" y="12429"/>
                  </a:lnTo>
                  <a:lnTo>
                    <a:pt x="11997" y="12186"/>
                  </a:lnTo>
                  <a:lnTo>
                    <a:pt x="12240" y="11944"/>
                  </a:lnTo>
                  <a:lnTo>
                    <a:pt x="12482" y="11674"/>
                  </a:lnTo>
                  <a:lnTo>
                    <a:pt x="12698" y="11404"/>
                  </a:lnTo>
                  <a:lnTo>
                    <a:pt x="12887" y="11135"/>
                  </a:lnTo>
                  <a:lnTo>
                    <a:pt x="13075" y="10865"/>
                  </a:lnTo>
                  <a:lnTo>
                    <a:pt x="13237" y="10569"/>
                  </a:lnTo>
                  <a:lnTo>
                    <a:pt x="13399" y="10272"/>
                  </a:lnTo>
                  <a:lnTo>
                    <a:pt x="13561" y="9949"/>
                  </a:lnTo>
                  <a:lnTo>
                    <a:pt x="13695" y="9652"/>
                  </a:lnTo>
                  <a:lnTo>
                    <a:pt x="13803" y="9329"/>
                  </a:lnTo>
                  <a:lnTo>
                    <a:pt x="13911" y="9005"/>
                  </a:lnTo>
                  <a:lnTo>
                    <a:pt x="13992" y="8682"/>
                  </a:lnTo>
                  <a:lnTo>
                    <a:pt x="14046" y="8331"/>
                  </a:lnTo>
                  <a:lnTo>
                    <a:pt x="14100" y="8008"/>
                  </a:lnTo>
                  <a:lnTo>
                    <a:pt x="14127" y="7657"/>
                  </a:lnTo>
                  <a:lnTo>
                    <a:pt x="14154" y="7307"/>
                  </a:lnTo>
                  <a:lnTo>
                    <a:pt x="14154" y="6956"/>
                  </a:lnTo>
                  <a:lnTo>
                    <a:pt x="14154" y="6606"/>
                  </a:lnTo>
                  <a:lnTo>
                    <a:pt x="14100" y="6255"/>
                  </a:lnTo>
                  <a:lnTo>
                    <a:pt x="14073" y="5905"/>
                  </a:lnTo>
                  <a:lnTo>
                    <a:pt x="13992" y="5554"/>
                  </a:lnTo>
                  <a:lnTo>
                    <a:pt x="13911" y="5204"/>
                  </a:lnTo>
                  <a:lnTo>
                    <a:pt x="13803" y="4854"/>
                  </a:lnTo>
                  <a:lnTo>
                    <a:pt x="13668" y="4530"/>
                  </a:lnTo>
                  <a:lnTo>
                    <a:pt x="13534" y="4180"/>
                  </a:lnTo>
                  <a:lnTo>
                    <a:pt x="13372" y="3856"/>
                  </a:lnTo>
                  <a:lnTo>
                    <a:pt x="13210" y="3559"/>
                  </a:lnTo>
                  <a:lnTo>
                    <a:pt x="13021" y="3263"/>
                  </a:lnTo>
                  <a:lnTo>
                    <a:pt x="12833" y="2966"/>
                  </a:lnTo>
                  <a:lnTo>
                    <a:pt x="12617" y="2697"/>
                  </a:lnTo>
                  <a:lnTo>
                    <a:pt x="12401" y="2427"/>
                  </a:lnTo>
                  <a:lnTo>
                    <a:pt x="12159" y="2158"/>
                  </a:lnTo>
                  <a:lnTo>
                    <a:pt x="11916" y="1915"/>
                  </a:lnTo>
                  <a:lnTo>
                    <a:pt x="11674" y="1699"/>
                  </a:lnTo>
                  <a:lnTo>
                    <a:pt x="11404" y="1484"/>
                  </a:lnTo>
                  <a:lnTo>
                    <a:pt x="11134" y="1295"/>
                  </a:lnTo>
                  <a:lnTo>
                    <a:pt x="10838" y="1106"/>
                  </a:lnTo>
                  <a:lnTo>
                    <a:pt x="10541" y="918"/>
                  </a:lnTo>
                  <a:lnTo>
                    <a:pt x="10245" y="756"/>
                  </a:lnTo>
                  <a:lnTo>
                    <a:pt x="9948" y="621"/>
                  </a:lnTo>
                  <a:lnTo>
                    <a:pt x="9625" y="486"/>
                  </a:lnTo>
                  <a:lnTo>
                    <a:pt x="9301" y="378"/>
                  </a:lnTo>
                  <a:lnTo>
                    <a:pt x="8978" y="271"/>
                  </a:lnTo>
                  <a:lnTo>
                    <a:pt x="8654" y="190"/>
                  </a:lnTo>
                  <a:lnTo>
                    <a:pt x="8331" y="109"/>
                  </a:lnTo>
                  <a:lnTo>
                    <a:pt x="7980" y="82"/>
                  </a:lnTo>
                  <a:lnTo>
                    <a:pt x="7630" y="28"/>
                  </a:lnTo>
                  <a:lnTo>
                    <a:pt x="7279" y="28"/>
                  </a:lnTo>
                  <a:lnTo>
                    <a:pt x="6956" y="1"/>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32"/>
            <p:cNvSpPr/>
            <p:nvPr/>
          </p:nvSpPr>
          <p:spPr>
            <a:xfrm>
              <a:off x="5868600" y="4655975"/>
              <a:ext cx="353850" cy="353850"/>
            </a:xfrm>
            <a:custGeom>
              <a:avLst/>
              <a:gdLst/>
              <a:ahLst/>
              <a:cxnLst/>
              <a:rect l="l" t="t" r="r" b="b"/>
              <a:pathLst>
                <a:path w="14154" h="14154" extrusionOk="0">
                  <a:moveTo>
                    <a:pt x="6578" y="0"/>
                  </a:moveTo>
                  <a:lnTo>
                    <a:pt x="6228" y="27"/>
                  </a:lnTo>
                  <a:lnTo>
                    <a:pt x="5878" y="81"/>
                  </a:lnTo>
                  <a:lnTo>
                    <a:pt x="5527" y="162"/>
                  </a:lnTo>
                  <a:lnTo>
                    <a:pt x="5177" y="243"/>
                  </a:lnTo>
                  <a:lnTo>
                    <a:pt x="4826" y="351"/>
                  </a:lnTo>
                  <a:lnTo>
                    <a:pt x="4503" y="486"/>
                  </a:lnTo>
                  <a:lnTo>
                    <a:pt x="4152" y="620"/>
                  </a:lnTo>
                  <a:lnTo>
                    <a:pt x="3829" y="782"/>
                  </a:lnTo>
                  <a:lnTo>
                    <a:pt x="3532" y="944"/>
                  </a:lnTo>
                  <a:lnTo>
                    <a:pt x="3236" y="1133"/>
                  </a:lnTo>
                  <a:lnTo>
                    <a:pt x="2939" y="1321"/>
                  </a:lnTo>
                  <a:lnTo>
                    <a:pt x="2669" y="1537"/>
                  </a:lnTo>
                  <a:lnTo>
                    <a:pt x="2400" y="1753"/>
                  </a:lnTo>
                  <a:lnTo>
                    <a:pt x="2130" y="1995"/>
                  </a:lnTo>
                  <a:lnTo>
                    <a:pt x="1915" y="2238"/>
                  </a:lnTo>
                  <a:lnTo>
                    <a:pt x="1672" y="2481"/>
                  </a:lnTo>
                  <a:lnTo>
                    <a:pt x="1456" y="2750"/>
                  </a:lnTo>
                  <a:lnTo>
                    <a:pt x="1268" y="3020"/>
                  </a:lnTo>
                  <a:lnTo>
                    <a:pt x="1079" y="3316"/>
                  </a:lnTo>
                  <a:lnTo>
                    <a:pt x="890" y="3613"/>
                  </a:lnTo>
                  <a:lnTo>
                    <a:pt x="728" y="3909"/>
                  </a:lnTo>
                  <a:lnTo>
                    <a:pt x="594" y="4206"/>
                  </a:lnTo>
                  <a:lnTo>
                    <a:pt x="459" y="4529"/>
                  </a:lnTo>
                  <a:lnTo>
                    <a:pt x="351" y="4853"/>
                  </a:lnTo>
                  <a:lnTo>
                    <a:pt x="243" y="5176"/>
                  </a:lnTo>
                  <a:lnTo>
                    <a:pt x="162" y="5500"/>
                  </a:lnTo>
                  <a:lnTo>
                    <a:pt x="108" y="5823"/>
                  </a:lnTo>
                  <a:lnTo>
                    <a:pt x="54" y="6174"/>
                  </a:lnTo>
                  <a:lnTo>
                    <a:pt x="1" y="6524"/>
                  </a:lnTo>
                  <a:lnTo>
                    <a:pt x="1" y="6848"/>
                  </a:lnTo>
                  <a:lnTo>
                    <a:pt x="1" y="7198"/>
                  </a:lnTo>
                  <a:lnTo>
                    <a:pt x="1" y="7549"/>
                  </a:lnTo>
                  <a:lnTo>
                    <a:pt x="27" y="7899"/>
                  </a:lnTo>
                  <a:lnTo>
                    <a:pt x="81" y="8250"/>
                  </a:lnTo>
                  <a:lnTo>
                    <a:pt x="162" y="8600"/>
                  </a:lnTo>
                  <a:lnTo>
                    <a:pt x="243" y="8951"/>
                  </a:lnTo>
                  <a:lnTo>
                    <a:pt x="351" y="9301"/>
                  </a:lnTo>
                  <a:lnTo>
                    <a:pt x="486" y="9652"/>
                  </a:lnTo>
                  <a:lnTo>
                    <a:pt x="621" y="9975"/>
                  </a:lnTo>
                  <a:lnTo>
                    <a:pt x="755" y="10299"/>
                  </a:lnTo>
                  <a:lnTo>
                    <a:pt x="944" y="10622"/>
                  </a:lnTo>
                  <a:lnTo>
                    <a:pt x="1106" y="10919"/>
                  </a:lnTo>
                  <a:lnTo>
                    <a:pt x="1322" y="11215"/>
                  </a:lnTo>
                  <a:lnTo>
                    <a:pt x="1537" y="11485"/>
                  </a:lnTo>
                  <a:lnTo>
                    <a:pt x="1753" y="11754"/>
                  </a:lnTo>
                  <a:lnTo>
                    <a:pt x="1969" y="11997"/>
                  </a:lnTo>
                  <a:lnTo>
                    <a:pt x="2211" y="12240"/>
                  </a:lnTo>
                  <a:lnTo>
                    <a:pt x="2481" y="12455"/>
                  </a:lnTo>
                  <a:lnTo>
                    <a:pt x="2750" y="12671"/>
                  </a:lnTo>
                  <a:lnTo>
                    <a:pt x="3020" y="12887"/>
                  </a:lnTo>
                  <a:lnTo>
                    <a:pt x="3316" y="13075"/>
                  </a:lnTo>
                  <a:lnTo>
                    <a:pt x="3586" y="13237"/>
                  </a:lnTo>
                  <a:lnTo>
                    <a:pt x="3910" y="13399"/>
                  </a:lnTo>
                  <a:lnTo>
                    <a:pt x="4206" y="13534"/>
                  </a:lnTo>
                  <a:lnTo>
                    <a:pt x="4530" y="13668"/>
                  </a:lnTo>
                  <a:lnTo>
                    <a:pt x="4826" y="13803"/>
                  </a:lnTo>
                  <a:lnTo>
                    <a:pt x="5177" y="13884"/>
                  </a:lnTo>
                  <a:lnTo>
                    <a:pt x="5500" y="13965"/>
                  </a:lnTo>
                  <a:lnTo>
                    <a:pt x="5824" y="14046"/>
                  </a:lnTo>
                  <a:lnTo>
                    <a:pt x="6174" y="14100"/>
                  </a:lnTo>
                  <a:lnTo>
                    <a:pt x="6498" y="14127"/>
                  </a:lnTo>
                  <a:lnTo>
                    <a:pt x="6848" y="14154"/>
                  </a:lnTo>
                  <a:lnTo>
                    <a:pt x="7198" y="14154"/>
                  </a:lnTo>
                  <a:lnTo>
                    <a:pt x="7549" y="14127"/>
                  </a:lnTo>
                  <a:lnTo>
                    <a:pt x="7899" y="14100"/>
                  </a:lnTo>
                  <a:lnTo>
                    <a:pt x="8250" y="14046"/>
                  </a:lnTo>
                  <a:lnTo>
                    <a:pt x="8600" y="13992"/>
                  </a:lnTo>
                  <a:lnTo>
                    <a:pt x="8951" y="13884"/>
                  </a:lnTo>
                  <a:lnTo>
                    <a:pt x="9301" y="13803"/>
                  </a:lnTo>
                  <a:lnTo>
                    <a:pt x="9652" y="13668"/>
                  </a:lnTo>
                  <a:lnTo>
                    <a:pt x="9975" y="13534"/>
                  </a:lnTo>
                  <a:lnTo>
                    <a:pt x="10299" y="13372"/>
                  </a:lnTo>
                  <a:lnTo>
                    <a:pt x="10622" y="13210"/>
                  </a:lnTo>
                  <a:lnTo>
                    <a:pt x="10919" y="13021"/>
                  </a:lnTo>
                  <a:lnTo>
                    <a:pt x="11188" y="12833"/>
                  </a:lnTo>
                  <a:lnTo>
                    <a:pt x="11485" y="12617"/>
                  </a:lnTo>
                  <a:lnTo>
                    <a:pt x="11754" y="12401"/>
                  </a:lnTo>
                  <a:lnTo>
                    <a:pt x="11997" y="12159"/>
                  </a:lnTo>
                  <a:lnTo>
                    <a:pt x="12240" y="11916"/>
                  </a:lnTo>
                  <a:lnTo>
                    <a:pt x="12455" y="11646"/>
                  </a:lnTo>
                  <a:lnTo>
                    <a:pt x="12671" y="11404"/>
                  </a:lnTo>
                  <a:lnTo>
                    <a:pt x="12887" y="11107"/>
                  </a:lnTo>
                  <a:lnTo>
                    <a:pt x="13075" y="10838"/>
                  </a:lnTo>
                  <a:lnTo>
                    <a:pt x="13237" y="10541"/>
                  </a:lnTo>
                  <a:lnTo>
                    <a:pt x="13399" y="10245"/>
                  </a:lnTo>
                  <a:lnTo>
                    <a:pt x="13534" y="9948"/>
                  </a:lnTo>
                  <a:lnTo>
                    <a:pt x="13669" y="9625"/>
                  </a:lnTo>
                  <a:lnTo>
                    <a:pt x="13776" y="9301"/>
                  </a:lnTo>
                  <a:lnTo>
                    <a:pt x="13884" y="8978"/>
                  </a:lnTo>
                  <a:lnTo>
                    <a:pt x="13965" y="8654"/>
                  </a:lnTo>
                  <a:lnTo>
                    <a:pt x="14046" y="8304"/>
                  </a:lnTo>
                  <a:lnTo>
                    <a:pt x="14100" y="7980"/>
                  </a:lnTo>
                  <a:lnTo>
                    <a:pt x="14127" y="7630"/>
                  </a:lnTo>
                  <a:lnTo>
                    <a:pt x="14154" y="7279"/>
                  </a:lnTo>
                  <a:lnTo>
                    <a:pt x="14154" y="6929"/>
                  </a:lnTo>
                  <a:lnTo>
                    <a:pt x="14127" y="6578"/>
                  </a:lnTo>
                  <a:lnTo>
                    <a:pt x="14100" y="6228"/>
                  </a:lnTo>
                  <a:lnTo>
                    <a:pt x="14046" y="5877"/>
                  </a:lnTo>
                  <a:lnTo>
                    <a:pt x="13992" y="5527"/>
                  </a:lnTo>
                  <a:lnTo>
                    <a:pt x="13884" y="5176"/>
                  </a:lnTo>
                  <a:lnTo>
                    <a:pt x="13776" y="4826"/>
                  </a:lnTo>
                  <a:lnTo>
                    <a:pt x="13669" y="4502"/>
                  </a:lnTo>
                  <a:lnTo>
                    <a:pt x="13534" y="4152"/>
                  </a:lnTo>
                  <a:lnTo>
                    <a:pt x="13372" y="3828"/>
                  </a:lnTo>
                  <a:lnTo>
                    <a:pt x="13210" y="3532"/>
                  </a:lnTo>
                  <a:lnTo>
                    <a:pt x="13022" y="3235"/>
                  </a:lnTo>
                  <a:lnTo>
                    <a:pt x="12833" y="2939"/>
                  </a:lnTo>
                  <a:lnTo>
                    <a:pt x="12617" y="2669"/>
                  </a:lnTo>
                  <a:lnTo>
                    <a:pt x="12401" y="2400"/>
                  </a:lnTo>
                  <a:lnTo>
                    <a:pt x="12159" y="2157"/>
                  </a:lnTo>
                  <a:lnTo>
                    <a:pt x="11916" y="1914"/>
                  </a:lnTo>
                  <a:lnTo>
                    <a:pt x="11647" y="1672"/>
                  </a:lnTo>
                  <a:lnTo>
                    <a:pt x="11404" y="1456"/>
                  </a:lnTo>
                  <a:lnTo>
                    <a:pt x="11107" y="1267"/>
                  </a:lnTo>
                  <a:lnTo>
                    <a:pt x="10838" y="1079"/>
                  </a:lnTo>
                  <a:lnTo>
                    <a:pt x="10541" y="890"/>
                  </a:lnTo>
                  <a:lnTo>
                    <a:pt x="10245" y="728"/>
                  </a:lnTo>
                  <a:lnTo>
                    <a:pt x="9921" y="593"/>
                  </a:lnTo>
                  <a:lnTo>
                    <a:pt x="9625" y="459"/>
                  </a:lnTo>
                  <a:lnTo>
                    <a:pt x="9301" y="351"/>
                  </a:lnTo>
                  <a:lnTo>
                    <a:pt x="8978" y="243"/>
                  </a:lnTo>
                  <a:lnTo>
                    <a:pt x="8654" y="162"/>
                  </a:lnTo>
                  <a:lnTo>
                    <a:pt x="8304" y="108"/>
                  </a:lnTo>
                  <a:lnTo>
                    <a:pt x="7980" y="54"/>
                  </a:lnTo>
                  <a:lnTo>
                    <a:pt x="7630" y="0"/>
                  </a:lnTo>
                  <a:close/>
                </a:path>
              </a:pathLst>
            </a:custGeom>
            <a:solidFill>
              <a:schemeClr val="accent2"/>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12" name="Google Shape;2112;p32"/>
          <p:cNvGrpSpPr/>
          <p:nvPr/>
        </p:nvGrpSpPr>
        <p:grpSpPr>
          <a:xfrm>
            <a:off x="8430763" y="2506088"/>
            <a:ext cx="447775" cy="447175"/>
            <a:chOff x="5760700" y="2457850"/>
            <a:chExt cx="447775" cy="447175"/>
          </a:xfrm>
        </p:grpSpPr>
        <p:sp>
          <p:nvSpPr>
            <p:cNvPr id="2113" name="Google Shape;2113;p32"/>
            <p:cNvSpPr/>
            <p:nvPr/>
          </p:nvSpPr>
          <p:spPr>
            <a:xfrm>
              <a:off x="5760700" y="2457850"/>
              <a:ext cx="447775" cy="447175"/>
            </a:xfrm>
            <a:custGeom>
              <a:avLst/>
              <a:gdLst/>
              <a:ahLst/>
              <a:cxnLst/>
              <a:rect l="l" t="t" r="r" b="b"/>
              <a:pathLst>
                <a:path w="17911" h="17887" extrusionOk="0">
                  <a:moveTo>
                    <a:pt x="6485" y="0"/>
                  </a:moveTo>
                  <a:lnTo>
                    <a:pt x="6153" y="24"/>
                  </a:lnTo>
                  <a:lnTo>
                    <a:pt x="5820" y="71"/>
                  </a:lnTo>
                  <a:lnTo>
                    <a:pt x="5488" y="119"/>
                  </a:lnTo>
                  <a:lnTo>
                    <a:pt x="5155" y="190"/>
                  </a:lnTo>
                  <a:lnTo>
                    <a:pt x="4846" y="285"/>
                  </a:lnTo>
                  <a:lnTo>
                    <a:pt x="4538" y="380"/>
                  </a:lnTo>
                  <a:lnTo>
                    <a:pt x="4205" y="499"/>
                  </a:lnTo>
                  <a:lnTo>
                    <a:pt x="3920" y="641"/>
                  </a:lnTo>
                  <a:lnTo>
                    <a:pt x="3611" y="784"/>
                  </a:lnTo>
                  <a:lnTo>
                    <a:pt x="3326" y="950"/>
                  </a:lnTo>
                  <a:lnTo>
                    <a:pt x="3041" y="1140"/>
                  </a:lnTo>
                  <a:lnTo>
                    <a:pt x="2780" y="1330"/>
                  </a:lnTo>
                  <a:lnTo>
                    <a:pt x="2519" y="1544"/>
                  </a:lnTo>
                  <a:lnTo>
                    <a:pt x="2257" y="1758"/>
                  </a:lnTo>
                  <a:lnTo>
                    <a:pt x="1996" y="1995"/>
                  </a:lnTo>
                  <a:lnTo>
                    <a:pt x="1758" y="2233"/>
                  </a:lnTo>
                  <a:lnTo>
                    <a:pt x="1545" y="2494"/>
                  </a:lnTo>
                  <a:lnTo>
                    <a:pt x="1331" y="2756"/>
                  </a:lnTo>
                  <a:lnTo>
                    <a:pt x="1141" y="3041"/>
                  </a:lnTo>
                  <a:lnTo>
                    <a:pt x="975" y="3302"/>
                  </a:lnTo>
                  <a:lnTo>
                    <a:pt x="808" y="3611"/>
                  </a:lnTo>
                  <a:lnTo>
                    <a:pt x="666" y="3896"/>
                  </a:lnTo>
                  <a:lnTo>
                    <a:pt x="523" y="4204"/>
                  </a:lnTo>
                  <a:lnTo>
                    <a:pt x="405" y="4513"/>
                  </a:lnTo>
                  <a:lnTo>
                    <a:pt x="310" y="4822"/>
                  </a:lnTo>
                  <a:lnTo>
                    <a:pt x="215" y="5155"/>
                  </a:lnTo>
                  <a:lnTo>
                    <a:pt x="143" y="5463"/>
                  </a:lnTo>
                  <a:lnTo>
                    <a:pt x="72" y="5796"/>
                  </a:lnTo>
                  <a:lnTo>
                    <a:pt x="48" y="6128"/>
                  </a:lnTo>
                  <a:lnTo>
                    <a:pt x="24" y="6485"/>
                  </a:lnTo>
                  <a:lnTo>
                    <a:pt x="1" y="6817"/>
                  </a:lnTo>
                  <a:lnTo>
                    <a:pt x="24" y="7150"/>
                  </a:lnTo>
                  <a:lnTo>
                    <a:pt x="48" y="7482"/>
                  </a:lnTo>
                  <a:lnTo>
                    <a:pt x="72" y="7815"/>
                  </a:lnTo>
                  <a:lnTo>
                    <a:pt x="143" y="8147"/>
                  </a:lnTo>
                  <a:lnTo>
                    <a:pt x="215" y="8480"/>
                  </a:lnTo>
                  <a:lnTo>
                    <a:pt x="310" y="8813"/>
                  </a:lnTo>
                  <a:lnTo>
                    <a:pt x="405" y="9121"/>
                  </a:lnTo>
                  <a:lnTo>
                    <a:pt x="523" y="9430"/>
                  </a:lnTo>
                  <a:lnTo>
                    <a:pt x="666" y="9739"/>
                  </a:lnTo>
                  <a:lnTo>
                    <a:pt x="808" y="10024"/>
                  </a:lnTo>
                  <a:lnTo>
                    <a:pt x="975" y="10309"/>
                  </a:lnTo>
                  <a:lnTo>
                    <a:pt x="1141" y="10594"/>
                  </a:lnTo>
                  <a:lnTo>
                    <a:pt x="1331" y="10879"/>
                  </a:lnTo>
                  <a:lnTo>
                    <a:pt x="1545" y="11140"/>
                  </a:lnTo>
                  <a:lnTo>
                    <a:pt x="1758" y="11402"/>
                  </a:lnTo>
                  <a:lnTo>
                    <a:pt x="1996" y="11639"/>
                  </a:lnTo>
                  <a:lnTo>
                    <a:pt x="2257" y="11877"/>
                  </a:lnTo>
                  <a:lnTo>
                    <a:pt x="2519" y="12090"/>
                  </a:lnTo>
                  <a:lnTo>
                    <a:pt x="2780" y="12304"/>
                  </a:lnTo>
                  <a:lnTo>
                    <a:pt x="3041" y="12494"/>
                  </a:lnTo>
                  <a:lnTo>
                    <a:pt x="3326" y="12684"/>
                  </a:lnTo>
                  <a:lnTo>
                    <a:pt x="3611" y="12827"/>
                  </a:lnTo>
                  <a:lnTo>
                    <a:pt x="3920" y="12993"/>
                  </a:lnTo>
                  <a:lnTo>
                    <a:pt x="4205" y="13112"/>
                  </a:lnTo>
                  <a:lnTo>
                    <a:pt x="4514" y="13231"/>
                  </a:lnTo>
                  <a:lnTo>
                    <a:pt x="4846" y="13349"/>
                  </a:lnTo>
                  <a:lnTo>
                    <a:pt x="5155" y="13444"/>
                  </a:lnTo>
                  <a:lnTo>
                    <a:pt x="5488" y="13516"/>
                  </a:lnTo>
                  <a:lnTo>
                    <a:pt x="5820" y="13563"/>
                  </a:lnTo>
                  <a:lnTo>
                    <a:pt x="6153" y="13611"/>
                  </a:lnTo>
                  <a:lnTo>
                    <a:pt x="6485" y="13634"/>
                  </a:lnTo>
                  <a:lnTo>
                    <a:pt x="7174" y="13634"/>
                  </a:lnTo>
                  <a:lnTo>
                    <a:pt x="7530" y="13611"/>
                  </a:lnTo>
                  <a:lnTo>
                    <a:pt x="7863" y="13563"/>
                  </a:lnTo>
                  <a:lnTo>
                    <a:pt x="8196" y="13492"/>
                  </a:lnTo>
                  <a:lnTo>
                    <a:pt x="8552" y="13421"/>
                  </a:lnTo>
                  <a:lnTo>
                    <a:pt x="8861" y="13326"/>
                  </a:lnTo>
                  <a:lnTo>
                    <a:pt x="9193" y="13207"/>
                  </a:lnTo>
                  <a:lnTo>
                    <a:pt x="9526" y="13088"/>
                  </a:lnTo>
                  <a:lnTo>
                    <a:pt x="9834" y="13397"/>
                  </a:lnTo>
                  <a:lnTo>
                    <a:pt x="10001" y="13539"/>
                  </a:lnTo>
                  <a:lnTo>
                    <a:pt x="10215" y="13634"/>
                  </a:lnTo>
                  <a:lnTo>
                    <a:pt x="10428" y="13706"/>
                  </a:lnTo>
                  <a:lnTo>
                    <a:pt x="10642" y="13729"/>
                  </a:lnTo>
                  <a:lnTo>
                    <a:pt x="10690" y="13729"/>
                  </a:lnTo>
                  <a:lnTo>
                    <a:pt x="14846" y="17886"/>
                  </a:lnTo>
                  <a:lnTo>
                    <a:pt x="17911" y="14846"/>
                  </a:lnTo>
                  <a:lnTo>
                    <a:pt x="13754" y="10665"/>
                  </a:lnTo>
                  <a:lnTo>
                    <a:pt x="13730" y="10452"/>
                  </a:lnTo>
                  <a:lnTo>
                    <a:pt x="13659" y="10214"/>
                  </a:lnTo>
                  <a:lnTo>
                    <a:pt x="13564" y="10000"/>
                  </a:lnTo>
                  <a:lnTo>
                    <a:pt x="13421" y="9810"/>
                  </a:lnTo>
                  <a:lnTo>
                    <a:pt x="13089" y="9501"/>
                  </a:lnTo>
                  <a:lnTo>
                    <a:pt x="13279" y="9026"/>
                  </a:lnTo>
                  <a:lnTo>
                    <a:pt x="13421" y="8528"/>
                  </a:lnTo>
                  <a:lnTo>
                    <a:pt x="13540" y="8052"/>
                  </a:lnTo>
                  <a:lnTo>
                    <a:pt x="13611" y="7530"/>
                  </a:lnTo>
                  <a:lnTo>
                    <a:pt x="13635" y="7031"/>
                  </a:lnTo>
                  <a:lnTo>
                    <a:pt x="13635" y="6532"/>
                  </a:lnTo>
                  <a:lnTo>
                    <a:pt x="13611" y="6033"/>
                  </a:lnTo>
                  <a:lnTo>
                    <a:pt x="13516" y="5535"/>
                  </a:lnTo>
                  <a:lnTo>
                    <a:pt x="13421" y="5060"/>
                  </a:lnTo>
                  <a:lnTo>
                    <a:pt x="13255" y="4561"/>
                  </a:lnTo>
                  <a:lnTo>
                    <a:pt x="13089" y="4109"/>
                  </a:lnTo>
                  <a:lnTo>
                    <a:pt x="12875" y="3634"/>
                  </a:lnTo>
                  <a:lnTo>
                    <a:pt x="12614" y="3207"/>
                  </a:lnTo>
                  <a:lnTo>
                    <a:pt x="12329" y="2779"/>
                  </a:lnTo>
                  <a:lnTo>
                    <a:pt x="11996" y="2375"/>
                  </a:lnTo>
                  <a:lnTo>
                    <a:pt x="11663" y="1995"/>
                  </a:lnTo>
                  <a:lnTo>
                    <a:pt x="11402" y="1758"/>
                  </a:lnTo>
                  <a:lnTo>
                    <a:pt x="11141" y="1544"/>
                  </a:lnTo>
                  <a:lnTo>
                    <a:pt x="10880" y="1330"/>
                  </a:lnTo>
                  <a:lnTo>
                    <a:pt x="10618" y="1140"/>
                  </a:lnTo>
                  <a:lnTo>
                    <a:pt x="10333" y="950"/>
                  </a:lnTo>
                  <a:lnTo>
                    <a:pt x="10048" y="784"/>
                  </a:lnTo>
                  <a:lnTo>
                    <a:pt x="9739" y="641"/>
                  </a:lnTo>
                  <a:lnTo>
                    <a:pt x="9431" y="499"/>
                  </a:lnTo>
                  <a:lnTo>
                    <a:pt x="9122" y="380"/>
                  </a:lnTo>
                  <a:lnTo>
                    <a:pt x="8813" y="285"/>
                  </a:lnTo>
                  <a:lnTo>
                    <a:pt x="8504" y="190"/>
                  </a:lnTo>
                  <a:lnTo>
                    <a:pt x="8172" y="119"/>
                  </a:lnTo>
                  <a:lnTo>
                    <a:pt x="7839" y="71"/>
                  </a:lnTo>
                  <a:lnTo>
                    <a:pt x="7507" y="24"/>
                  </a:lnTo>
                  <a:lnTo>
                    <a:pt x="7174" y="0"/>
                  </a:lnTo>
                  <a:close/>
                </a:path>
              </a:pathLst>
            </a:custGeom>
            <a:solidFill>
              <a:srgbClr val="FFFFFF"/>
            </a:solidFill>
            <a:ln>
              <a:noFill/>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32"/>
            <p:cNvSpPr/>
            <p:nvPr/>
          </p:nvSpPr>
          <p:spPr>
            <a:xfrm>
              <a:off x="5994075" y="2691225"/>
              <a:ext cx="183525" cy="182925"/>
            </a:xfrm>
            <a:custGeom>
              <a:avLst/>
              <a:gdLst/>
              <a:ahLst/>
              <a:cxnLst/>
              <a:rect l="l" t="t" r="r" b="b"/>
              <a:pathLst>
                <a:path w="7341" h="7317" extrusionOk="0">
                  <a:moveTo>
                    <a:pt x="1830" y="0"/>
                  </a:moveTo>
                  <a:lnTo>
                    <a:pt x="1" y="1805"/>
                  </a:lnTo>
                  <a:lnTo>
                    <a:pt x="5511" y="7316"/>
                  </a:lnTo>
                  <a:lnTo>
                    <a:pt x="7340" y="5511"/>
                  </a:lnTo>
                  <a:lnTo>
                    <a:pt x="18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32"/>
            <p:cNvSpPr/>
            <p:nvPr/>
          </p:nvSpPr>
          <p:spPr>
            <a:xfrm>
              <a:off x="5990525" y="2687650"/>
              <a:ext cx="92050" cy="91475"/>
            </a:xfrm>
            <a:custGeom>
              <a:avLst/>
              <a:gdLst/>
              <a:ahLst/>
              <a:cxnLst/>
              <a:rect l="l" t="t" r="r" b="b"/>
              <a:pathLst>
                <a:path w="3682" h="3659" extrusionOk="0">
                  <a:moveTo>
                    <a:pt x="2138" y="1"/>
                  </a:moveTo>
                  <a:lnTo>
                    <a:pt x="2043" y="72"/>
                  </a:lnTo>
                  <a:lnTo>
                    <a:pt x="95" y="2020"/>
                  </a:lnTo>
                  <a:lnTo>
                    <a:pt x="24" y="2115"/>
                  </a:lnTo>
                  <a:lnTo>
                    <a:pt x="0" y="2210"/>
                  </a:lnTo>
                  <a:lnTo>
                    <a:pt x="24" y="2328"/>
                  </a:lnTo>
                  <a:lnTo>
                    <a:pt x="95" y="2423"/>
                  </a:lnTo>
                  <a:lnTo>
                    <a:pt x="1259" y="3587"/>
                  </a:lnTo>
                  <a:lnTo>
                    <a:pt x="1354" y="3635"/>
                  </a:lnTo>
                  <a:lnTo>
                    <a:pt x="1449" y="3659"/>
                  </a:lnTo>
                  <a:lnTo>
                    <a:pt x="1544" y="3635"/>
                  </a:lnTo>
                  <a:lnTo>
                    <a:pt x="1639" y="3587"/>
                  </a:lnTo>
                  <a:lnTo>
                    <a:pt x="3587" y="1640"/>
                  </a:lnTo>
                  <a:lnTo>
                    <a:pt x="3658" y="1545"/>
                  </a:lnTo>
                  <a:lnTo>
                    <a:pt x="3682" y="1450"/>
                  </a:lnTo>
                  <a:lnTo>
                    <a:pt x="3658" y="1331"/>
                  </a:lnTo>
                  <a:lnTo>
                    <a:pt x="3587" y="1236"/>
                  </a:lnTo>
                  <a:lnTo>
                    <a:pt x="2423" y="72"/>
                  </a:lnTo>
                  <a:lnTo>
                    <a:pt x="232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32"/>
            <p:cNvSpPr/>
            <p:nvPr/>
          </p:nvSpPr>
          <p:spPr>
            <a:xfrm>
              <a:off x="5782675" y="2479225"/>
              <a:ext cx="297525" cy="297525"/>
            </a:xfrm>
            <a:custGeom>
              <a:avLst/>
              <a:gdLst/>
              <a:ahLst/>
              <a:cxnLst/>
              <a:rect l="l" t="t" r="r" b="b"/>
              <a:pathLst>
                <a:path w="11901" h="11901" extrusionOk="0">
                  <a:moveTo>
                    <a:pt x="5939" y="0"/>
                  </a:moveTo>
                  <a:lnTo>
                    <a:pt x="5369" y="48"/>
                  </a:lnTo>
                  <a:lnTo>
                    <a:pt x="4822" y="119"/>
                  </a:lnTo>
                  <a:lnTo>
                    <a:pt x="4252" y="262"/>
                  </a:lnTo>
                  <a:lnTo>
                    <a:pt x="3706" y="452"/>
                  </a:lnTo>
                  <a:lnTo>
                    <a:pt x="3445" y="570"/>
                  </a:lnTo>
                  <a:lnTo>
                    <a:pt x="3183" y="689"/>
                  </a:lnTo>
                  <a:lnTo>
                    <a:pt x="2922" y="832"/>
                  </a:lnTo>
                  <a:lnTo>
                    <a:pt x="2685" y="998"/>
                  </a:lnTo>
                  <a:lnTo>
                    <a:pt x="2423" y="1164"/>
                  </a:lnTo>
                  <a:lnTo>
                    <a:pt x="2186" y="1354"/>
                  </a:lnTo>
                  <a:lnTo>
                    <a:pt x="1972" y="1544"/>
                  </a:lnTo>
                  <a:lnTo>
                    <a:pt x="1735" y="1758"/>
                  </a:lnTo>
                  <a:lnTo>
                    <a:pt x="1545" y="1972"/>
                  </a:lnTo>
                  <a:lnTo>
                    <a:pt x="1331" y="2209"/>
                  </a:lnTo>
                  <a:lnTo>
                    <a:pt x="1141" y="2447"/>
                  </a:lnTo>
                  <a:lnTo>
                    <a:pt x="974" y="2684"/>
                  </a:lnTo>
                  <a:lnTo>
                    <a:pt x="832" y="2946"/>
                  </a:lnTo>
                  <a:lnTo>
                    <a:pt x="689" y="3183"/>
                  </a:lnTo>
                  <a:lnTo>
                    <a:pt x="547" y="3444"/>
                  </a:lnTo>
                  <a:lnTo>
                    <a:pt x="428" y="3730"/>
                  </a:lnTo>
                  <a:lnTo>
                    <a:pt x="238" y="4276"/>
                  </a:lnTo>
                  <a:lnTo>
                    <a:pt x="119" y="4822"/>
                  </a:lnTo>
                  <a:lnTo>
                    <a:pt x="24" y="5392"/>
                  </a:lnTo>
                  <a:lnTo>
                    <a:pt x="1" y="5962"/>
                  </a:lnTo>
                  <a:lnTo>
                    <a:pt x="24" y="6532"/>
                  </a:lnTo>
                  <a:lnTo>
                    <a:pt x="119" y="7102"/>
                  </a:lnTo>
                  <a:lnTo>
                    <a:pt x="238" y="7649"/>
                  </a:lnTo>
                  <a:lnTo>
                    <a:pt x="428" y="8195"/>
                  </a:lnTo>
                  <a:lnTo>
                    <a:pt x="547" y="8456"/>
                  </a:lnTo>
                  <a:lnTo>
                    <a:pt x="689" y="8718"/>
                  </a:lnTo>
                  <a:lnTo>
                    <a:pt x="832" y="8979"/>
                  </a:lnTo>
                  <a:lnTo>
                    <a:pt x="974" y="9240"/>
                  </a:lnTo>
                  <a:lnTo>
                    <a:pt x="1141" y="9478"/>
                  </a:lnTo>
                  <a:lnTo>
                    <a:pt x="1331" y="9715"/>
                  </a:lnTo>
                  <a:lnTo>
                    <a:pt x="1545" y="9953"/>
                  </a:lnTo>
                  <a:lnTo>
                    <a:pt x="1735" y="10167"/>
                  </a:lnTo>
                  <a:lnTo>
                    <a:pt x="1972" y="10380"/>
                  </a:lnTo>
                  <a:lnTo>
                    <a:pt x="2186" y="10570"/>
                  </a:lnTo>
                  <a:lnTo>
                    <a:pt x="2423" y="10760"/>
                  </a:lnTo>
                  <a:lnTo>
                    <a:pt x="2685" y="10927"/>
                  </a:lnTo>
                  <a:lnTo>
                    <a:pt x="2922" y="11093"/>
                  </a:lnTo>
                  <a:lnTo>
                    <a:pt x="3183" y="11235"/>
                  </a:lnTo>
                  <a:lnTo>
                    <a:pt x="3445" y="11354"/>
                  </a:lnTo>
                  <a:lnTo>
                    <a:pt x="3706" y="11473"/>
                  </a:lnTo>
                  <a:lnTo>
                    <a:pt x="4252" y="11663"/>
                  </a:lnTo>
                  <a:lnTo>
                    <a:pt x="4822" y="11806"/>
                  </a:lnTo>
                  <a:lnTo>
                    <a:pt x="5369" y="11877"/>
                  </a:lnTo>
                  <a:lnTo>
                    <a:pt x="5939" y="11901"/>
                  </a:lnTo>
                  <a:lnTo>
                    <a:pt x="6509" y="11877"/>
                  </a:lnTo>
                  <a:lnTo>
                    <a:pt x="7079" y="11806"/>
                  </a:lnTo>
                  <a:lnTo>
                    <a:pt x="7649" y="11663"/>
                  </a:lnTo>
                  <a:lnTo>
                    <a:pt x="8195" y="11473"/>
                  </a:lnTo>
                  <a:lnTo>
                    <a:pt x="8457" y="11354"/>
                  </a:lnTo>
                  <a:lnTo>
                    <a:pt x="8718" y="11235"/>
                  </a:lnTo>
                  <a:lnTo>
                    <a:pt x="8979" y="11093"/>
                  </a:lnTo>
                  <a:lnTo>
                    <a:pt x="9217" y="10927"/>
                  </a:lnTo>
                  <a:lnTo>
                    <a:pt x="9478" y="10760"/>
                  </a:lnTo>
                  <a:lnTo>
                    <a:pt x="9716" y="10570"/>
                  </a:lnTo>
                  <a:lnTo>
                    <a:pt x="9929" y="10380"/>
                  </a:lnTo>
                  <a:lnTo>
                    <a:pt x="10167" y="10167"/>
                  </a:lnTo>
                  <a:lnTo>
                    <a:pt x="10357" y="9953"/>
                  </a:lnTo>
                  <a:lnTo>
                    <a:pt x="10571" y="9715"/>
                  </a:lnTo>
                  <a:lnTo>
                    <a:pt x="10737" y="9478"/>
                  </a:lnTo>
                  <a:lnTo>
                    <a:pt x="10927" y="9240"/>
                  </a:lnTo>
                  <a:lnTo>
                    <a:pt x="11070" y="8979"/>
                  </a:lnTo>
                  <a:lnTo>
                    <a:pt x="11212" y="8718"/>
                  </a:lnTo>
                  <a:lnTo>
                    <a:pt x="11355" y="8456"/>
                  </a:lnTo>
                  <a:lnTo>
                    <a:pt x="11473" y="8195"/>
                  </a:lnTo>
                  <a:lnTo>
                    <a:pt x="11663" y="7649"/>
                  </a:lnTo>
                  <a:lnTo>
                    <a:pt x="11782" y="7102"/>
                  </a:lnTo>
                  <a:lnTo>
                    <a:pt x="11877" y="6532"/>
                  </a:lnTo>
                  <a:lnTo>
                    <a:pt x="11901" y="5962"/>
                  </a:lnTo>
                  <a:lnTo>
                    <a:pt x="11877" y="5392"/>
                  </a:lnTo>
                  <a:lnTo>
                    <a:pt x="11782" y="4822"/>
                  </a:lnTo>
                  <a:lnTo>
                    <a:pt x="11663" y="4276"/>
                  </a:lnTo>
                  <a:lnTo>
                    <a:pt x="11473" y="3730"/>
                  </a:lnTo>
                  <a:lnTo>
                    <a:pt x="11355" y="3444"/>
                  </a:lnTo>
                  <a:lnTo>
                    <a:pt x="11212" y="3183"/>
                  </a:lnTo>
                  <a:lnTo>
                    <a:pt x="11070" y="2946"/>
                  </a:lnTo>
                  <a:lnTo>
                    <a:pt x="10927" y="2684"/>
                  </a:lnTo>
                  <a:lnTo>
                    <a:pt x="10737" y="2447"/>
                  </a:lnTo>
                  <a:lnTo>
                    <a:pt x="10571" y="2209"/>
                  </a:lnTo>
                  <a:lnTo>
                    <a:pt x="10357" y="1972"/>
                  </a:lnTo>
                  <a:lnTo>
                    <a:pt x="10167" y="1758"/>
                  </a:lnTo>
                  <a:lnTo>
                    <a:pt x="9929" y="1544"/>
                  </a:lnTo>
                  <a:lnTo>
                    <a:pt x="9716" y="1354"/>
                  </a:lnTo>
                  <a:lnTo>
                    <a:pt x="9478" y="1164"/>
                  </a:lnTo>
                  <a:lnTo>
                    <a:pt x="9217" y="998"/>
                  </a:lnTo>
                  <a:lnTo>
                    <a:pt x="8979" y="832"/>
                  </a:lnTo>
                  <a:lnTo>
                    <a:pt x="8718" y="689"/>
                  </a:lnTo>
                  <a:lnTo>
                    <a:pt x="8457" y="570"/>
                  </a:lnTo>
                  <a:lnTo>
                    <a:pt x="8195" y="452"/>
                  </a:lnTo>
                  <a:lnTo>
                    <a:pt x="7649" y="262"/>
                  </a:lnTo>
                  <a:lnTo>
                    <a:pt x="7079" y="119"/>
                  </a:lnTo>
                  <a:lnTo>
                    <a:pt x="6509" y="48"/>
                  </a:lnTo>
                  <a:lnTo>
                    <a:pt x="5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32"/>
            <p:cNvSpPr/>
            <p:nvPr/>
          </p:nvSpPr>
          <p:spPr>
            <a:xfrm>
              <a:off x="5810575" y="2507125"/>
              <a:ext cx="241725" cy="242300"/>
            </a:xfrm>
            <a:custGeom>
              <a:avLst/>
              <a:gdLst/>
              <a:ahLst/>
              <a:cxnLst/>
              <a:rect l="l" t="t" r="r" b="b"/>
              <a:pathLst>
                <a:path w="9669" h="9692" extrusionOk="0">
                  <a:moveTo>
                    <a:pt x="4823" y="1"/>
                  </a:moveTo>
                  <a:lnTo>
                    <a:pt x="4372" y="24"/>
                  </a:lnTo>
                  <a:lnTo>
                    <a:pt x="3920" y="96"/>
                  </a:lnTo>
                  <a:lnTo>
                    <a:pt x="3445" y="191"/>
                  </a:lnTo>
                  <a:lnTo>
                    <a:pt x="3018" y="357"/>
                  </a:lnTo>
                  <a:lnTo>
                    <a:pt x="2590" y="547"/>
                  </a:lnTo>
                  <a:lnTo>
                    <a:pt x="2163" y="808"/>
                  </a:lnTo>
                  <a:lnTo>
                    <a:pt x="1782" y="1093"/>
                  </a:lnTo>
                  <a:lnTo>
                    <a:pt x="1402" y="1426"/>
                  </a:lnTo>
                  <a:lnTo>
                    <a:pt x="1070" y="1782"/>
                  </a:lnTo>
                  <a:lnTo>
                    <a:pt x="785" y="2186"/>
                  </a:lnTo>
                  <a:lnTo>
                    <a:pt x="547" y="2590"/>
                  </a:lnTo>
                  <a:lnTo>
                    <a:pt x="334" y="3017"/>
                  </a:lnTo>
                  <a:lnTo>
                    <a:pt x="191" y="3469"/>
                  </a:lnTo>
                  <a:lnTo>
                    <a:pt x="72" y="3920"/>
                  </a:lnTo>
                  <a:lnTo>
                    <a:pt x="1" y="4371"/>
                  </a:lnTo>
                  <a:lnTo>
                    <a:pt x="1" y="4846"/>
                  </a:lnTo>
                  <a:lnTo>
                    <a:pt x="1" y="5298"/>
                  </a:lnTo>
                  <a:lnTo>
                    <a:pt x="72" y="5773"/>
                  </a:lnTo>
                  <a:lnTo>
                    <a:pt x="191" y="6224"/>
                  </a:lnTo>
                  <a:lnTo>
                    <a:pt x="334" y="6675"/>
                  </a:lnTo>
                  <a:lnTo>
                    <a:pt x="547" y="7103"/>
                  </a:lnTo>
                  <a:lnTo>
                    <a:pt x="785" y="7507"/>
                  </a:lnTo>
                  <a:lnTo>
                    <a:pt x="1070" y="7910"/>
                  </a:lnTo>
                  <a:lnTo>
                    <a:pt x="1402" y="8267"/>
                  </a:lnTo>
                  <a:lnTo>
                    <a:pt x="1782" y="8599"/>
                  </a:lnTo>
                  <a:lnTo>
                    <a:pt x="2163" y="8884"/>
                  </a:lnTo>
                  <a:lnTo>
                    <a:pt x="2590" y="9146"/>
                  </a:lnTo>
                  <a:lnTo>
                    <a:pt x="3018" y="9336"/>
                  </a:lnTo>
                  <a:lnTo>
                    <a:pt x="3445" y="9478"/>
                  </a:lnTo>
                  <a:lnTo>
                    <a:pt x="3920" y="9597"/>
                  </a:lnTo>
                  <a:lnTo>
                    <a:pt x="4372" y="9668"/>
                  </a:lnTo>
                  <a:lnTo>
                    <a:pt x="4823" y="9692"/>
                  </a:lnTo>
                  <a:lnTo>
                    <a:pt x="5298" y="9668"/>
                  </a:lnTo>
                  <a:lnTo>
                    <a:pt x="5749" y="9597"/>
                  </a:lnTo>
                  <a:lnTo>
                    <a:pt x="6224" y="9478"/>
                  </a:lnTo>
                  <a:lnTo>
                    <a:pt x="6652" y="9336"/>
                  </a:lnTo>
                  <a:lnTo>
                    <a:pt x="7079" y="9146"/>
                  </a:lnTo>
                  <a:lnTo>
                    <a:pt x="7507" y="8884"/>
                  </a:lnTo>
                  <a:lnTo>
                    <a:pt x="7887" y="8599"/>
                  </a:lnTo>
                  <a:lnTo>
                    <a:pt x="8267" y="8267"/>
                  </a:lnTo>
                  <a:lnTo>
                    <a:pt x="8600" y="7910"/>
                  </a:lnTo>
                  <a:lnTo>
                    <a:pt x="8885" y="7507"/>
                  </a:lnTo>
                  <a:lnTo>
                    <a:pt x="9122" y="7103"/>
                  </a:lnTo>
                  <a:lnTo>
                    <a:pt x="9312" y="6675"/>
                  </a:lnTo>
                  <a:lnTo>
                    <a:pt x="9478" y="6224"/>
                  </a:lnTo>
                  <a:lnTo>
                    <a:pt x="9597" y="5773"/>
                  </a:lnTo>
                  <a:lnTo>
                    <a:pt x="9645" y="5298"/>
                  </a:lnTo>
                  <a:lnTo>
                    <a:pt x="9668" y="4846"/>
                  </a:lnTo>
                  <a:lnTo>
                    <a:pt x="9645" y="4371"/>
                  </a:lnTo>
                  <a:lnTo>
                    <a:pt x="9597" y="3920"/>
                  </a:lnTo>
                  <a:lnTo>
                    <a:pt x="9478" y="3469"/>
                  </a:lnTo>
                  <a:lnTo>
                    <a:pt x="9312" y="3017"/>
                  </a:lnTo>
                  <a:lnTo>
                    <a:pt x="9122" y="2590"/>
                  </a:lnTo>
                  <a:lnTo>
                    <a:pt x="8885" y="2186"/>
                  </a:lnTo>
                  <a:lnTo>
                    <a:pt x="8600" y="1782"/>
                  </a:lnTo>
                  <a:lnTo>
                    <a:pt x="8267" y="1426"/>
                  </a:lnTo>
                  <a:lnTo>
                    <a:pt x="7887" y="1093"/>
                  </a:lnTo>
                  <a:lnTo>
                    <a:pt x="7507" y="808"/>
                  </a:lnTo>
                  <a:lnTo>
                    <a:pt x="7079" y="547"/>
                  </a:lnTo>
                  <a:lnTo>
                    <a:pt x="6652" y="357"/>
                  </a:lnTo>
                  <a:lnTo>
                    <a:pt x="6224" y="191"/>
                  </a:lnTo>
                  <a:lnTo>
                    <a:pt x="5749" y="96"/>
                  </a:lnTo>
                  <a:lnTo>
                    <a:pt x="5298" y="24"/>
                  </a:lnTo>
                  <a:lnTo>
                    <a:pt x="482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18" name="Google Shape;2118;p32"/>
          <p:cNvSpPr/>
          <p:nvPr/>
        </p:nvSpPr>
        <p:spPr>
          <a:xfrm rot="8100000">
            <a:off x="-580547" y="3104419"/>
            <a:ext cx="1515863" cy="3091655"/>
          </a:xfrm>
          <a:custGeom>
            <a:avLst/>
            <a:gdLst/>
            <a:ahLst/>
            <a:cxnLst/>
            <a:rect l="l" t="t" r="r" b="b"/>
            <a:pathLst>
              <a:path w="102744" h="209550" extrusionOk="0">
                <a:moveTo>
                  <a:pt x="26654" y="0"/>
                </a:moveTo>
                <a:lnTo>
                  <a:pt x="25258" y="10344"/>
                </a:lnTo>
                <a:lnTo>
                  <a:pt x="34967" y="12058"/>
                </a:lnTo>
                <a:lnTo>
                  <a:pt x="35348" y="11487"/>
                </a:lnTo>
                <a:lnTo>
                  <a:pt x="35792" y="10915"/>
                </a:lnTo>
                <a:lnTo>
                  <a:pt x="36363" y="10471"/>
                </a:lnTo>
                <a:lnTo>
                  <a:pt x="36935" y="10090"/>
                </a:lnTo>
                <a:lnTo>
                  <a:pt x="37569" y="9837"/>
                </a:lnTo>
                <a:lnTo>
                  <a:pt x="38267" y="9646"/>
                </a:lnTo>
                <a:lnTo>
                  <a:pt x="39029" y="9583"/>
                </a:lnTo>
                <a:lnTo>
                  <a:pt x="39790" y="9583"/>
                </a:lnTo>
                <a:lnTo>
                  <a:pt x="40235" y="9710"/>
                </a:lnTo>
                <a:lnTo>
                  <a:pt x="40679" y="9837"/>
                </a:lnTo>
                <a:lnTo>
                  <a:pt x="41123" y="10027"/>
                </a:lnTo>
                <a:lnTo>
                  <a:pt x="41567" y="10217"/>
                </a:lnTo>
                <a:lnTo>
                  <a:pt x="41948" y="10471"/>
                </a:lnTo>
                <a:lnTo>
                  <a:pt x="42329" y="10788"/>
                </a:lnTo>
                <a:lnTo>
                  <a:pt x="42646" y="11106"/>
                </a:lnTo>
                <a:lnTo>
                  <a:pt x="42900" y="11423"/>
                </a:lnTo>
                <a:lnTo>
                  <a:pt x="43217" y="11804"/>
                </a:lnTo>
                <a:lnTo>
                  <a:pt x="43408" y="12248"/>
                </a:lnTo>
                <a:lnTo>
                  <a:pt x="43598" y="12629"/>
                </a:lnTo>
                <a:lnTo>
                  <a:pt x="43725" y="13073"/>
                </a:lnTo>
                <a:lnTo>
                  <a:pt x="43852" y="13517"/>
                </a:lnTo>
                <a:lnTo>
                  <a:pt x="43915" y="14025"/>
                </a:lnTo>
                <a:lnTo>
                  <a:pt x="43915" y="14469"/>
                </a:lnTo>
                <a:lnTo>
                  <a:pt x="43852" y="14977"/>
                </a:lnTo>
                <a:lnTo>
                  <a:pt x="43788" y="15485"/>
                </a:lnTo>
                <a:lnTo>
                  <a:pt x="43661" y="15929"/>
                </a:lnTo>
                <a:lnTo>
                  <a:pt x="43471" y="16373"/>
                </a:lnTo>
                <a:lnTo>
                  <a:pt x="43281" y="16754"/>
                </a:lnTo>
                <a:lnTo>
                  <a:pt x="42963" y="17135"/>
                </a:lnTo>
                <a:lnTo>
                  <a:pt x="42710" y="17515"/>
                </a:lnTo>
                <a:lnTo>
                  <a:pt x="42392" y="17833"/>
                </a:lnTo>
                <a:lnTo>
                  <a:pt x="42011" y="18150"/>
                </a:lnTo>
                <a:lnTo>
                  <a:pt x="41631" y="18404"/>
                </a:lnTo>
                <a:lnTo>
                  <a:pt x="41250" y="18658"/>
                </a:lnTo>
                <a:lnTo>
                  <a:pt x="40806" y="18785"/>
                </a:lnTo>
                <a:lnTo>
                  <a:pt x="40361" y="18975"/>
                </a:lnTo>
                <a:lnTo>
                  <a:pt x="39917" y="19038"/>
                </a:lnTo>
                <a:lnTo>
                  <a:pt x="39473" y="19102"/>
                </a:lnTo>
                <a:lnTo>
                  <a:pt x="38521" y="19102"/>
                </a:lnTo>
                <a:lnTo>
                  <a:pt x="37760" y="18912"/>
                </a:lnTo>
                <a:lnTo>
                  <a:pt x="37061" y="18658"/>
                </a:lnTo>
                <a:lnTo>
                  <a:pt x="36490" y="18277"/>
                </a:lnTo>
                <a:lnTo>
                  <a:pt x="35919" y="17896"/>
                </a:lnTo>
                <a:lnTo>
                  <a:pt x="35411" y="17325"/>
                </a:lnTo>
                <a:lnTo>
                  <a:pt x="35031" y="16754"/>
                </a:lnTo>
                <a:lnTo>
                  <a:pt x="34713" y="16119"/>
                </a:lnTo>
                <a:lnTo>
                  <a:pt x="34523" y="15421"/>
                </a:lnTo>
                <a:lnTo>
                  <a:pt x="24686" y="14533"/>
                </a:lnTo>
                <a:lnTo>
                  <a:pt x="23100" y="26273"/>
                </a:lnTo>
                <a:lnTo>
                  <a:pt x="32810" y="27987"/>
                </a:lnTo>
                <a:lnTo>
                  <a:pt x="33190" y="27415"/>
                </a:lnTo>
                <a:lnTo>
                  <a:pt x="33698" y="26844"/>
                </a:lnTo>
                <a:lnTo>
                  <a:pt x="34206" y="26400"/>
                </a:lnTo>
                <a:lnTo>
                  <a:pt x="34840" y="26019"/>
                </a:lnTo>
                <a:lnTo>
                  <a:pt x="35475" y="25765"/>
                </a:lnTo>
                <a:lnTo>
                  <a:pt x="36173" y="25575"/>
                </a:lnTo>
                <a:lnTo>
                  <a:pt x="36871" y="25512"/>
                </a:lnTo>
                <a:lnTo>
                  <a:pt x="37633" y="25512"/>
                </a:lnTo>
                <a:lnTo>
                  <a:pt x="38140" y="25638"/>
                </a:lnTo>
                <a:lnTo>
                  <a:pt x="38585" y="25765"/>
                </a:lnTo>
                <a:lnTo>
                  <a:pt x="39029" y="25956"/>
                </a:lnTo>
                <a:lnTo>
                  <a:pt x="39410" y="26146"/>
                </a:lnTo>
                <a:lnTo>
                  <a:pt x="39790" y="26400"/>
                </a:lnTo>
                <a:lnTo>
                  <a:pt x="40171" y="26717"/>
                </a:lnTo>
                <a:lnTo>
                  <a:pt x="40488" y="27035"/>
                </a:lnTo>
                <a:lnTo>
                  <a:pt x="40806" y="27352"/>
                </a:lnTo>
                <a:lnTo>
                  <a:pt x="41060" y="27733"/>
                </a:lnTo>
                <a:lnTo>
                  <a:pt x="41313" y="28113"/>
                </a:lnTo>
                <a:lnTo>
                  <a:pt x="41440" y="28558"/>
                </a:lnTo>
                <a:lnTo>
                  <a:pt x="41631" y="29002"/>
                </a:lnTo>
                <a:lnTo>
                  <a:pt x="41694" y="29446"/>
                </a:lnTo>
                <a:lnTo>
                  <a:pt x="41758" y="29954"/>
                </a:lnTo>
                <a:lnTo>
                  <a:pt x="41758" y="30398"/>
                </a:lnTo>
                <a:lnTo>
                  <a:pt x="41758" y="30906"/>
                </a:lnTo>
                <a:lnTo>
                  <a:pt x="41631" y="31350"/>
                </a:lnTo>
                <a:lnTo>
                  <a:pt x="41504" y="31858"/>
                </a:lnTo>
                <a:lnTo>
                  <a:pt x="41313" y="32302"/>
                </a:lnTo>
                <a:lnTo>
                  <a:pt x="41123" y="32683"/>
                </a:lnTo>
                <a:lnTo>
                  <a:pt x="40869" y="33063"/>
                </a:lnTo>
                <a:lnTo>
                  <a:pt x="40552" y="33444"/>
                </a:lnTo>
                <a:lnTo>
                  <a:pt x="40235" y="33762"/>
                </a:lnTo>
                <a:lnTo>
                  <a:pt x="39917" y="34079"/>
                </a:lnTo>
                <a:lnTo>
                  <a:pt x="39536" y="34333"/>
                </a:lnTo>
                <a:lnTo>
                  <a:pt x="39156" y="34523"/>
                </a:lnTo>
                <a:lnTo>
                  <a:pt x="38711" y="34713"/>
                </a:lnTo>
                <a:lnTo>
                  <a:pt x="38267" y="34904"/>
                </a:lnTo>
                <a:lnTo>
                  <a:pt x="37823" y="34967"/>
                </a:lnTo>
                <a:lnTo>
                  <a:pt x="37315" y="35031"/>
                </a:lnTo>
                <a:lnTo>
                  <a:pt x="36363" y="35031"/>
                </a:lnTo>
                <a:lnTo>
                  <a:pt x="35665" y="34840"/>
                </a:lnTo>
                <a:lnTo>
                  <a:pt x="34967" y="34587"/>
                </a:lnTo>
                <a:lnTo>
                  <a:pt x="34333" y="34206"/>
                </a:lnTo>
                <a:lnTo>
                  <a:pt x="33761" y="33762"/>
                </a:lnTo>
                <a:lnTo>
                  <a:pt x="33317" y="33254"/>
                </a:lnTo>
                <a:lnTo>
                  <a:pt x="32873" y="32683"/>
                </a:lnTo>
                <a:lnTo>
                  <a:pt x="32556" y="32048"/>
                </a:lnTo>
                <a:lnTo>
                  <a:pt x="32365" y="31350"/>
                </a:lnTo>
                <a:lnTo>
                  <a:pt x="22592" y="30462"/>
                </a:lnTo>
                <a:lnTo>
                  <a:pt x="21006" y="42202"/>
                </a:lnTo>
                <a:lnTo>
                  <a:pt x="30715" y="43915"/>
                </a:lnTo>
                <a:lnTo>
                  <a:pt x="31096" y="43281"/>
                </a:lnTo>
                <a:lnTo>
                  <a:pt x="31540" y="42773"/>
                </a:lnTo>
                <a:lnTo>
                  <a:pt x="32111" y="42329"/>
                </a:lnTo>
                <a:lnTo>
                  <a:pt x="32683" y="41948"/>
                </a:lnTo>
                <a:lnTo>
                  <a:pt x="33317" y="41631"/>
                </a:lnTo>
                <a:lnTo>
                  <a:pt x="34015" y="41504"/>
                </a:lnTo>
                <a:lnTo>
                  <a:pt x="34777" y="41377"/>
                </a:lnTo>
                <a:lnTo>
                  <a:pt x="35538" y="41440"/>
                </a:lnTo>
                <a:lnTo>
                  <a:pt x="35983" y="41567"/>
                </a:lnTo>
                <a:lnTo>
                  <a:pt x="36427" y="41694"/>
                </a:lnTo>
                <a:lnTo>
                  <a:pt x="36871" y="41821"/>
                </a:lnTo>
                <a:lnTo>
                  <a:pt x="37315" y="42075"/>
                </a:lnTo>
                <a:lnTo>
                  <a:pt x="37696" y="42329"/>
                </a:lnTo>
                <a:lnTo>
                  <a:pt x="38077" y="42583"/>
                </a:lnTo>
                <a:lnTo>
                  <a:pt x="38394" y="42963"/>
                </a:lnTo>
                <a:lnTo>
                  <a:pt x="38648" y="43281"/>
                </a:lnTo>
                <a:lnTo>
                  <a:pt x="38965" y="43662"/>
                </a:lnTo>
                <a:lnTo>
                  <a:pt x="39156" y="44042"/>
                </a:lnTo>
                <a:lnTo>
                  <a:pt x="39346" y="44487"/>
                </a:lnTo>
                <a:lnTo>
                  <a:pt x="39473" y="44931"/>
                </a:lnTo>
                <a:lnTo>
                  <a:pt x="39600" y="45375"/>
                </a:lnTo>
                <a:lnTo>
                  <a:pt x="39663" y="45819"/>
                </a:lnTo>
                <a:lnTo>
                  <a:pt x="39663" y="46327"/>
                </a:lnTo>
                <a:lnTo>
                  <a:pt x="39600" y="46835"/>
                </a:lnTo>
                <a:lnTo>
                  <a:pt x="39536" y="47279"/>
                </a:lnTo>
                <a:lnTo>
                  <a:pt x="39410" y="47787"/>
                </a:lnTo>
                <a:lnTo>
                  <a:pt x="39219" y="48167"/>
                </a:lnTo>
                <a:lnTo>
                  <a:pt x="39029" y="48612"/>
                </a:lnTo>
                <a:lnTo>
                  <a:pt x="38711" y="48992"/>
                </a:lnTo>
                <a:lnTo>
                  <a:pt x="38458" y="49373"/>
                </a:lnTo>
                <a:lnTo>
                  <a:pt x="38140" y="49690"/>
                </a:lnTo>
                <a:lnTo>
                  <a:pt x="37760" y="50008"/>
                </a:lnTo>
                <a:lnTo>
                  <a:pt x="37379" y="50262"/>
                </a:lnTo>
                <a:lnTo>
                  <a:pt x="36998" y="50452"/>
                </a:lnTo>
                <a:lnTo>
                  <a:pt x="36554" y="50642"/>
                </a:lnTo>
                <a:lnTo>
                  <a:pt x="36110" y="50769"/>
                </a:lnTo>
                <a:lnTo>
                  <a:pt x="35665" y="50896"/>
                </a:lnTo>
                <a:lnTo>
                  <a:pt x="35221" y="50960"/>
                </a:lnTo>
                <a:lnTo>
                  <a:pt x="34713" y="50960"/>
                </a:lnTo>
                <a:lnTo>
                  <a:pt x="34269" y="50896"/>
                </a:lnTo>
                <a:lnTo>
                  <a:pt x="33508" y="50769"/>
                </a:lnTo>
                <a:lnTo>
                  <a:pt x="32810" y="50515"/>
                </a:lnTo>
                <a:lnTo>
                  <a:pt x="32238" y="50135"/>
                </a:lnTo>
                <a:lnTo>
                  <a:pt x="31667" y="49690"/>
                </a:lnTo>
                <a:lnTo>
                  <a:pt x="31160" y="49183"/>
                </a:lnTo>
                <a:lnTo>
                  <a:pt x="30779" y="48612"/>
                </a:lnTo>
                <a:lnTo>
                  <a:pt x="30461" y="47977"/>
                </a:lnTo>
                <a:lnTo>
                  <a:pt x="30271" y="47279"/>
                </a:lnTo>
                <a:lnTo>
                  <a:pt x="20435" y="46390"/>
                </a:lnTo>
                <a:lnTo>
                  <a:pt x="18848" y="58131"/>
                </a:lnTo>
                <a:lnTo>
                  <a:pt x="28558" y="59844"/>
                </a:lnTo>
                <a:lnTo>
                  <a:pt x="28938" y="59210"/>
                </a:lnTo>
                <a:lnTo>
                  <a:pt x="29446" y="58702"/>
                </a:lnTo>
                <a:lnTo>
                  <a:pt x="29954" y="58258"/>
                </a:lnTo>
                <a:lnTo>
                  <a:pt x="30588" y="57877"/>
                </a:lnTo>
                <a:lnTo>
                  <a:pt x="31223" y="57560"/>
                </a:lnTo>
                <a:lnTo>
                  <a:pt x="31921" y="57369"/>
                </a:lnTo>
                <a:lnTo>
                  <a:pt x="32619" y="57306"/>
                </a:lnTo>
                <a:lnTo>
                  <a:pt x="33381" y="57369"/>
                </a:lnTo>
                <a:lnTo>
                  <a:pt x="33888" y="57433"/>
                </a:lnTo>
                <a:lnTo>
                  <a:pt x="34333" y="57560"/>
                </a:lnTo>
                <a:lnTo>
                  <a:pt x="34777" y="57750"/>
                </a:lnTo>
                <a:lnTo>
                  <a:pt x="35158" y="58004"/>
                </a:lnTo>
                <a:lnTo>
                  <a:pt x="35538" y="58258"/>
                </a:lnTo>
                <a:lnTo>
                  <a:pt x="35919" y="58512"/>
                </a:lnTo>
                <a:lnTo>
                  <a:pt x="36236" y="58829"/>
                </a:lnTo>
                <a:lnTo>
                  <a:pt x="36554" y="59210"/>
                </a:lnTo>
                <a:lnTo>
                  <a:pt x="36808" y="59590"/>
                </a:lnTo>
                <a:lnTo>
                  <a:pt x="37061" y="59971"/>
                </a:lnTo>
                <a:lnTo>
                  <a:pt x="37252" y="60415"/>
                </a:lnTo>
                <a:lnTo>
                  <a:pt x="37379" y="60860"/>
                </a:lnTo>
                <a:lnTo>
                  <a:pt x="37442" y="61304"/>
                </a:lnTo>
                <a:lnTo>
                  <a:pt x="37506" y="61748"/>
                </a:lnTo>
                <a:lnTo>
                  <a:pt x="37506" y="62256"/>
                </a:lnTo>
                <a:lnTo>
                  <a:pt x="37506" y="62763"/>
                </a:lnTo>
                <a:lnTo>
                  <a:pt x="37379" y="63208"/>
                </a:lnTo>
                <a:lnTo>
                  <a:pt x="37252" y="63652"/>
                </a:lnTo>
                <a:lnTo>
                  <a:pt x="37061" y="64096"/>
                </a:lnTo>
                <a:lnTo>
                  <a:pt x="36871" y="64540"/>
                </a:lnTo>
                <a:lnTo>
                  <a:pt x="36617" y="64921"/>
                </a:lnTo>
                <a:lnTo>
                  <a:pt x="36300" y="65302"/>
                </a:lnTo>
                <a:lnTo>
                  <a:pt x="35983" y="65619"/>
                </a:lnTo>
                <a:lnTo>
                  <a:pt x="35665" y="65873"/>
                </a:lnTo>
                <a:lnTo>
                  <a:pt x="35285" y="66190"/>
                </a:lnTo>
                <a:lnTo>
                  <a:pt x="34904" y="66381"/>
                </a:lnTo>
                <a:lnTo>
                  <a:pt x="34460" y="66571"/>
                </a:lnTo>
                <a:lnTo>
                  <a:pt x="34015" y="66698"/>
                </a:lnTo>
                <a:lnTo>
                  <a:pt x="33571" y="66825"/>
                </a:lnTo>
                <a:lnTo>
                  <a:pt x="33063" y="66888"/>
                </a:lnTo>
                <a:lnTo>
                  <a:pt x="32619" y="66888"/>
                </a:lnTo>
                <a:lnTo>
                  <a:pt x="32111" y="66825"/>
                </a:lnTo>
                <a:lnTo>
                  <a:pt x="31413" y="66698"/>
                </a:lnTo>
                <a:lnTo>
                  <a:pt x="30715" y="66444"/>
                </a:lnTo>
                <a:lnTo>
                  <a:pt x="30081" y="66063"/>
                </a:lnTo>
                <a:lnTo>
                  <a:pt x="29510" y="65619"/>
                </a:lnTo>
                <a:lnTo>
                  <a:pt x="29065" y="65112"/>
                </a:lnTo>
                <a:lnTo>
                  <a:pt x="28621" y="64540"/>
                </a:lnTo>
                <a:lnTo>
                  <a:pt x="28304" y="63906"/>
                </a:lnTo>
                <a:lnTo>
                  <a:pt x="28113" y="63208"/>
                </a:lnTo>
                <a:lnTo>
                  <a:pt x="18340" y="62319"/>
                </a:lnTo>
                <a:lnTo>
                  <a:pt x="16754" y="74060"/>
                </a:lnTo>
                <a:lnTo>
                  <a:pt x="26463" y="75773"/>
                </a:lnTo>
                <a:lnTo>
                  <a:pt x="26844" y="75138"/>
                </a:lnTo>
                <a:lnTo>
                  <a:pt x="27288" y="74631"/>
                </a:lnTo>
                <a:lnTo>
                  <a:pt x="27860" y="74123"/>
                </a:lnTo>
                <a:lnTo>
                  <a:pt x="28431" y="73806"/>
                </a:lnTo>
                <a:lnTo>
                  <a:pt x="29065" y="73488"/>
                </a:lnTo>
                <a:lnTo>
                  <a:pt x="29763" y="73298"/>
                </a:lnTo>
                <a:lnTo>
                  <a:pt x="30525" y="73235"/>
                </a:lnTo>
                <a:lnTo>
                  <a:pt x="31286" y="73298"/>
                </a:lnTo>
                <a:lnTo>
                  <a:pt x="31731" y="73362"/>
                </a:lnTo>
                <a:lnTo>
                  <a:pt x="32175" y="73488"/>
                </a:lnTo>
                <a:lnTo>
                  <a:pt x="32619" y="73679"/>
                </a:lnTo>
                <a:lnTo>
                  <a:pt x="33063" y="73933"/>
                </a:lnTo>
                <a:lnTo>
                  <a:pt x="33444" y="74187"/>
                </a:lnTo>
                <a:lnTo>
                  <a:pt x="33825" y="74440"/>
                </a:lnTo>
                <a:lnTo>
                  <a:pt x="34142" y="74758"/>
                </a:lnTo>
                <a:lnTo>
                  <a:pt x="34396" y="75138"/>
                </a:lnTo>
                <a:lnTo>
                  <a:pt x="34713" y="75519"/>
                </a:lnTo>
                <a:lnTo>
                  <a:pt x="34904" y="75900"/>
                </a:lnTo>
                <a:lnTo>
                  <a:pt x="35094" y="76344"/>
                </a:lnTo>
                <a:lnTo>
                  <a:pt x="35221" y="76788"/>
                </a:lnTo>
                <a:lnTo>
                  <a:pt x="35348" y="77233"/>
                </a:lnTo>
                <a:lnTo>
                  <a:pt x="35411" y="77677"/>
                </a:lnTo>
                <a:lnTo>
                  <a:pt x="35411" y="78185"/>
                </a:lnTo>
                <a:lnTo>
                  <a:pt x="35348" y="78629"/>
                </a:lnTo>
                <a:lnTo>
                  <a:pt x="35285" y="79137"/>
                </a:lnTo>
                <a:lnTo>
                  <a:pt x="35158" y="79581"/>
                </a:lnTo>
                <a:lnTo>
                  <a:pt x="34967" y="80025"/>
                </a:lnTo>
                <a:lnTo>
                  <a:pt x="34777" y="80469"/>
                </a:lnTo>
                <a:lnTo>
                  <a:pt x="34523" y="80850"/>
                </a:lnTo>
                <a:lnTo>
                  <a:pt x="34206" y="81167"/>
                </a:lnTo>
                <a:lnTo>
                  <a:pt x="33888" y="81548"/>
                </a:lnTo>
                <a:lnTo>
                  <a:pt x="33508" y="81802"/>
                </a:lnTo>
                <a:lnTo>
                  <a:pt x="33127" y="82056"/>
                </a:lnTo>
                <a:lnTo>
                  <a:pt x="32746" y="82310"/>
                </a:lnTo>
                <a:lnTo>
                  <a:pt x="32302" y="82500"/>
                </a:lnTo>
                <a:lnTo>
                  <a:pt x="31858" y="82627"/>
                </a:lnTo>
                <a:lnTo>
                  <a:pt x="31413" y="82754"/>
                </a:lnTo>
                <a:lnTo>
                  <a:pt x="30969" y="82817"/>
                </a:lnTo>
                <a:lnTo>
                  <a:pt x="30461" y="82817"/>
                </a:lnTo>
                <a:lnTo>
                  <a:pt x="30017" y="82754"/>
                </a:lnTo>
                <a:lnTo>
                  <a:pt x="29256" y="82627"/>
                </a:lnTo>
                <a:lnTo>
                  <a:pt x="28558" y="82310"/>
                </a:lnTo>
                <a:lnTo>
                  <a:pt x="27986" y="81992"/>
                </a:lnTo>
                <a:lnTo>
                  <a:pt x="27415" y="81548"/>
                </a:lnTo>
                <a:lnTo>
                  <a:pt x="26908" y="81040"/>
                </a:lnTo>
                <a:lnTo>
                  <a:pt x="26527" y="80469"/>
                </a:lnTo>
                <a:lnTo>
                  <a:pt x="26210" y="79835"/>
                </a:lnTo>
                <a:lnTo>
                  <a:pt x="26019" y="79137"/>
                </a:lnTo>
                <a:lnTo>
                  <a:pt x="16183" y="78248"/>
                </a:lnTo>
                <a:lnTo>
                  <a:pt x="14596" y="89988"/>
                </a:lnTo>
                <a:lnTo>
                  <a:pt x="24306" y="91638"/>
                </a:lnTo>
                <a:lnTo>
                  <a:pt x="24686" y="91067"/>
                </a:lnTo>
                <a:lnTo>
                  <a:pt x="25194" y="90496"/>
                </a:lnTo>
                <a:lnTo>
                  <a:pt x="25702" y="90052"/>
                </a:lnTo>
                <a:lnTo>
                  <a:pt x="26336" y="89671"/>
                </a:lnTo>
                <a:lnTo>
                  <a:pt x="26971" y="89417"/>
                </a:lnTo>
                <a:lnTo>
                  <a:pt x="27669" y="89227"/>
                </a:lnTo>
                <a:lnTo>
                  <a:pt x="28367" y="89163"/>
                </a:lnTo>
                <a:lnTo>
                  <a:pt x="29129" y="89227"/>
                </a:lnTo>
                <a:lnTo>
                  <a:pt x="29636" y="89290"/>
                </a:lnTo>
                <a:lnTo>
                  <a:pt x="30081" y="89417"/>
                </a:lnTo>
                <a:lnTo>
                  <a:pt x="30525" y="89608"/>
                </a:lnTo>
                <a:lnTo>
                  <a:pt x="30906" y="89798"/>
                </a:lnTo>
                <a:lnTo>
                  <a:pt x="31286" y="90052"/>
                </a:lnTo>
                <a:lnTo>
                  <a:pt x="31667" y="90369"/>
                </a:lnTo>
                <a:lnTo>
                  <a:pt x="31985" y="90687"/>
                </a:lnTo>
                <a:lnTo>
                  <a:pt x="32302" y="91067"/>
                </a:lnTo>
                <a:lnTo>
                  <a:pt x="32556" y="91385"/>
                </a:lnTo>
                <a:lnTo>
                  <a:pt x="32810" y="91829"/>
                </a:lnTo>
                <a:lnTo>
                  <a:pt x="33000" y="92210"/>
                </a:lnTo>
                <a:lnTo>
                  <a:pt x="33127" y="92654"/>
                </a:lnTo>
                <a:lnTo>
                  <a:pt x="33190" y="93162"/>
                </a:lnTo>
                <a:lnTo>
                  <a:pt x="33254" y="93606"/>
                </a:lnTo>
                <a:lnTo>
                  <a:pt x="33254" y="94113"/>
                </a:lnTo>
                <a:lnTo>
                  <a:pt x="33254" y="94558"/>
                </a:lnTo>
                <a:lnTo>
                  <a:pt x="33127" y="95065"/>
                </a:lnTo>
                <a:lnTo>
                  <a:pt x="33000" y="95510"/>
                </a:lnTo>
                <a:lnTo>
                  <a:pt x="32810" y="95954"/>
                </a:lnTo>
                <a:lnTo>
                  <a:pt x="32619" y="96398"/>
                </a:lnTo>
                <a:lnTo>
                  <a:pt x="32365" y="96779"/>
                </a:lnTo>
                <a:lnTo>
                  <a:pt x="32048" y="97096"/>
                </a:lnTo>
                <a:lnTo>
                  <a:pt x="31731" y="97413"/>
                </a:lnTo>
                <a:lnTo>
                  <a:pt x="31413" y="97731"/>
                </a:lnTo>
                <a:lnTo>
                  <a:pt x="31033" y="97985"/>
                </a:lnTo>
                <a:lnTo>
                  <a:pt x="30652" y="98238"/>
                </a:lnTo>
                <a:lnTo>
                  <a:pt x="30208" y="98429"/>
                </a:lnTo>
                <a:lnTo>
                  <a:pt x="29763" y="98556"/>
                </a:lnTo>
                <a:lnTo>
                  <a:pt x="29319" y="98683"/>
                </a:lnTo>
                <a:lnTo>
                  <a:pt x="28811" y="98683"/>
                </a:lnTo>
                <a:lnTo>
                  <a:pt x="28367" y="98746"/>
                </a:lnTo>
                <a:lnTo>
                  <a:pt x="27860" y="98683"/>
                </a:lnTo>
                <a:lnTo>
                  <a:pt x="27161" y="98492"/>
                </a:lnTo>
                <a:lnTo>
                  <a:pt x="26463" y="98238"/>
                </a:lnTo>
                <a:lnTo>
                  <a:pt x="25829" y="97921"/>
                </a:lnTo>
                <a:lnTo>
                  <a:pt x="25258" y="97477"/>
                </a:lnTo>
                <a:lnTo>
                  <a:pt x="24813" y="96969"/>
                </a:lnTo>
                <a:lnTo>
                  <a:pt x="24369" y="96335"/>
                </a:lnTo>
                <a:lnTo>
                  <a:pt x="24052" y="95700"/>
                </a:lnTo>
                <a:lnTo>
                  <a:pt x="23861" y="95065"/>
                </a:lnTo>
                <a:lnTo>
                  <a:pt x="14088" y="94113"/>
                </a:lnTo>
                <a:lnTo>
                  <a:pt x="12502" y="105854"/>
                </a:lnTo>
                <a:lnTo>
                  <a:pt x="22211" y="107567"/>
                </a:lnTo>
                <a:lnTo>
                  <a:pt x="22592" y="106996"/>
                </a:lnTo>
                <a:lnTo>
                  <a:pt x="23036" y="106425"/>
                </a:lnTo>
                <a:lnTo>
                  <a:pt x="23608" y="105981"/>
                </a:lnTo>
                <a:lnTo>
                  <a:pt x="24179" y="105600"/>
                </a:lnTo>
                <a:lnTo>
                  <a:pt x="24813" y="105346"/>
                </a:lnTo>
                <a:lnTo>
                  <a:pt x="25511" y="105156"/>
                </a:lnTo>
                <a:lnTo>
                  <a:pt x="26273" y="105092"/>
                </a:lnTo>
                <a:lnTo>
                  <a:pt x="27035" y="105092"/>
                </a:lnTo>
                <a:lnTo>
                  <a:pt x="27479" y="105219"/>
                </a:lnTo>
                <a:lnTo>
                  <a:pt x="27923" y="105346"/>
                </a:lnTo>
                <a:lnTo>
                  <a:pt x="28367" y="105537"/>
                </a:lnTo>
                <a:lnTo>
                  <a:pt x="28811" y="105727"/>
                </a:lnTo>
                <a:lnTo>
                  <a:pt x="29192" y="105981"/>
                </a:lnTo>
                <a:lnTo>
                  <a:pt x="29573" y="106298"/>
                </a:lnTo>
                <a:lnTo>
                  <a:pt x="29890" y="106615"/>
                </a:lnTo>
                <a:lnTo>
                  <a:pt x="30144" y="106933"/>
                </a:lnTo>
                <a:lnTo>
                  <a:pt x="30461" y="107313"/>
                </a:lnTo>
                <a:lnTo>
                  <a:pt x="30652" y="107758"/>
                </a:lnTo>
                <a:lnTo>
                  <a:pt x="30842" y="108138"/>
                </a:lnTo>
                <a:lnTo>
                  <a:pt x="30969" y="108583"/>
                </a:lnTo>
                <a:lnTo>
                  <a:pt x="31096" y="109027"/>
                </a:lnTo>
                <a:lnTo>
                  <a:pt x="31160" y="109535"/>
                </a:lnTo>
                <a:lnTo>
                  <a:pt x="31160" y="109979"/>
                </a:lnTo>
                <a:lnTo>
                  <a:pt x="31096" y="110487"/>
                </a:lnTo>
                <a:lnTo>
                  <a:pt x="31033" y="110994"/>
                </a:lnTo>
                <a:lnTo>
                  <a:pt x="30906" y="111438"/>
                </a:lnTo>
                <a:lnTo>
                  <a:pt x="30715" y="111883"/>
                </a:lnTo>
                <a:lnTo>
                  <a:pt x="30525" y="112263"/>
                </a:lnTo>
                <a:lnTo>
                  <a:pt x="30271" y="112644"/>
                </a:lnTo>
                <a:lnTo>
                  <a:pt x="29954" y="113025"/>
                </a:lnTo>
                <a:lnTo>
                  <a:pt x="29636" y="113342"/>
                </a:lnTo>
                <a:lnTo>
                  <a:pt x="29256" y="113660"/>
                </a:lnTo>
                <a:lnTo>
                  <a:pt x="28875" y="113913"/>
                </a:lnTo>
                <a:lnTo>
                  <a:pt x="28494" y="114167"/>
                </a:lnTo>
                <a:lnTo>
                  <a:pt x="28050" y="114294"/>
                </a:lnTo>
                <a:lnTo>
                  <a:pt x="27606" y="114485"/>
                </a:lnTo>
                <a:lnTo>
                  <a:pt x="27161" y="114548"/>
                </a:lnTo>
                <a:lnTo>
                  <a:pt x="26717" y="114612"/>
                </a:lnTo>
                <a:lnTo>
                  <a:pt x="25765" y="114612"/>
                </a:lnTo>
                <a:lnTo>
                  <a:pt x="25004" y="114421"/>
                </a:lnTo>
                <a:lnTo>
                  <a:pt x="24306" y="114167"/>
                </a:lnTo>
                <a:lnTo>
                  <a:pt x="23735" y="113850"/>
                </a:lnTo>
                <a:lnTo>
                  <a:pt x="23163" y="113406"/>
                </a:lnTo>
                <a:lnTo>
                  <a:pt x="22656" y="112835"/>
                </a:lnTo>
                <a:lnTo>
                  <a:pt x="22275" y="112263"/>
                </a:lnTo>
                <a:lnTo>
                  <a:pt x="21958" y="111629"/>
                </a:lnTo>
                <a:lnTo>
                  <a:pt x="21767" y="110931"/>
                </a:lnTo>
                <a:lnTo>
                  <a:pt x="11931" y="110042"/>
                </a:lnTo>
                <a:lnTo>
                  <a:pt x="10344" y="121783"/>
                </a:lnTo>
                <a:lnTo>
                  <a:pt x="20054" y="123496"/>
                </a:lnTo>
                <a:lnTo>
                  <a:pt x="20435" y="122925"/>
                </a:lnTo>
                <a:lnTo>
                  <a:pt x="20942" y="122354"/>
                </a:lnTo>
                <a:lnTo>
                  <a:pt x="21450" y="121910"/>
                </a:lnTo>
                <a:lnTo>
                  <a:pt x="22085" y="121529"/>
                </a:lnTo>
                <a:lnTo>
                  <a:pt x="22719" y="121275"/>
                </a:lnTo>
                <a:lnTo>
                  <a:pt x="23417" y="121085"/>
                </a:lnTo>
                <a:lnTo>
                  <a:pt x="24115" y="121021"/>
                </a:lnTo>
                <a:lnTo>
                  <a:pt x="24877" y="121021"/>
                </a:lnTo>
                <a:lnTo>
                  <a:pt x="25385" y="121148"/>
                </a:lnTo>
                <a:lnTo>
                  <a:pt x="25829" y="121275"/>
                </a:lnTo>
                <a:lnTo>
                  <a:pt x="26273" y="121465"/>
                </a:lnTo>
                <a:lnTo>
                  <a:pt x="26654" y="121656"/>
                </a:lnTo>
                <a:lnTo>
                  <a:pt x="27035" y="121910"/>
                </a:lnTo>
                <a:lnTo>
                  <a:pt x="27415" y="122227"/>
                </a:lnTo>
                <a:lnTo>
                  <a:pt x="27733" y="122544"/>
                </a:lnTo>
                <a:lnTo>
                  <a:pt x="28050" y="122862"/>
                </a:lnTo>
                <a:lnTo>
                  <a:pt x="28304" y="123242"/>
                </a:lnTo>
                <a:lnTo>
                  <a:pt x="28558" y="123623"/>
                </a:lnTo>
                <a:lnTo>
                  <a:pt x="28748" y="124067"/>
                </a:lnTo>
                <a:lnTo>
                  <a:pt x="28875" y="124512"/>
                </a:lnTo>
                <a:lnTo>
                  <a:pt x="28938" y="124956"/>
                </a:lnTo>
                <a:lnTo>
                  <a:pt x="29002" y="125463"/>
                </a:lnTo>
                <a:lnTo>
                  <a:pt x="29002" y="125908"/>
                </a:lnTo>
                <a:lnTo>
                  <a:pt x="29002" y="126415"/>
                </a:lnTo>
                <a:lnTo>
                  <a:pt x="28875" y="126923"/>
                </a:lnTo>
                <a:lnTo>
                  <a:pt x="28748" y="127367"/>
                </a:lnTo>
                <a:lnTo>
                  <a:pt x="28558" y="127812"/>
                </a:lnTo>
                <a:lnTo>
                  <a:pt x="28367" y="128192"/>
                </a:lnTo>
                <a:lnTo>
                  <a:pt x="28113" y="128573"/>
                </a:lnTo>
                <a:lnTo>
                  <a:pt x="27796" y="128954"/>
                </a:lnTo>
                <a:lnTo>
                  <a:pt x="27479" y="129271"/>
                </a:lnTo>
                <a:lnTo>
                  <a:pt x="27161" y="129588"/>
                </a:lnTo>
                <a:lnTo>
                  <a:pt x="26781" y="129842"/>
                </a:lnTo>
                <a:lnTo>
                  <a:pt x="26400" y="130033"/>
                </a:lnTo>
                <a:lnTo>
                  <a:pt x="25956" y="130223"/>
                </a:lnTo>
                <a:lnTo>
                  <a:pt x="25511" y="130413"/>
                </a:lnTo>
                <a:lnTo>
                  <a:pt x="25067" y="130477"/>
                </a:lnTo>
                <a:lnTo>
                  <a:pt x="24560" y="130540"/>
                </a:lnTo>
                <a:lnTo>
                  <a:pt x="23608" y="130540"/>
                </a:lnTo>
                <a:lnTo>
                  <a:pt x="22910" y="130350"/>
                </a:lnTo>
                <a:lnTo>
                  <a:pt x="22211" y="130096"/>
                </a:lnTo>
                <a:lnTo>
                  <a:pt x="21577" y="129715"/>
                </a:lnTo>
                <a:lnTo>
                  <a:pt x="21006" y="129271"/>
                </a:lnTo>
                <a:lnTo>
                  <a:pt x="20561" y="128763"/>
                </a:lnTo>
                <a:lnTo>
                  <a:pt x="20117" y="128192"/>
                </a:lnTo>
                <a:lnTo>
                  <a:pt x="19800" y="127558"/>
                </a:lnTo>
                <a:lnTo>
                  <a:pt x="19610" y="126860"/>
                </a:lnTo>
                <a:lnTo>
                  <a:pt x="9837" y="125971"/>
                </a:lnTo>
                <a:lnTo>
                  <a:pt x="8250" y="137712"/>
                </a:lnTo>
                <a:lnTo>
                  <a:pt x="17960" y="139425"/>
                </a:lnTo>
                <a:lnTo>
                  <a:pt x="18340" y="138790"/>
                </a:lnTo>
                <a:lnTo>
                  <a:pt x="18785" y="138283"/>
                </a:lnTo>
                <a:lnTo>
                  <a:pt x="19356" y="137838"/>
                </a:lnTo>
                <a:lnTo>
                  <a:pt x="19927" y="137458"/>
                </a:lnTo>
                <a:lnTo>
                  <a:pt x="20561" y="137204"/>
                </a:lnTo>
                <a:lnTo>
                  <a:pt x="21260" y="137013"/>
                </a:lnTo>
                <a:lnTo>
                  <a:pt x="22021" y="136950"/>
                </a:lnTo>
                <a:lnTo>
                  <a:pt x="22783" y="136950"/>
                </a:lnTo>
                <a:lnTo>
                  <a:pt x="23227" y="137077"/>
                </a:lnTo>
                <a:lnTo>
                  <a:pt x="23671" y="137204"/>
                </a:lnTo>
                <a:lnTo>
                  <a:pt x="24115" y="137331"/>
                </a:lnTo>
                <a:lnTo>
                  <a:pt x="24560" y="137585"/>
                </a:lnTo>
                <a:lnTo>
                  <a:pt x="24940" y="137838"/>
                </a:lnTo>
                <a:lnTo>
                  <a:pt x="25321" y="138092"/>
                </a:lnTo>
                <a:lnTo>
                  <a:pt x="25638" y="138473"/>
                </a:lnTo>
                <a:lnTo>
                  <a:pt x="25892" y="138790"/>
                </a:lnTo>
                <a:lnTo>
                  <a:pt x="26210" y="139171"/>
                </a:lnTo>
                <a:lnTo>
                  <a:pt x="26400" y="139552"/>
                </a:lnTo>
                <a:lnTo>
                  <a:pt x="26590" y="139996"/>
                </a:lnTo>
                <a:lnTo>
                  <a:pt x="26717" y="140440"/>
                </a:lnTo>
                <a:lnTo>
                  <a:pt x="26844" y="140885"/>
                </a:lnTo>
                <a:lnTo>
                  <a:pt x="26908" y="141392"/>
                </a:lnTo>
                <a:lnTo>
                  <a:pt x="26908" y="141837"/>
                </a:lnTo>
                <a:lnTo>
                  <a:pt x="26844" y="142344"/>
                </a:lnTo>
                <a:lnTo>
                  <a:pt x="26781" y="142788"/>
                </a:lnTo>
                <a:lnTo>
                  <a:pt x="26654" y="143296"/>
                </a:lnTo>
                <a:lnTo>
                  <a:pt x="26463" y="143740"/>
                </a:lnTo>
                <a:lnTo>
                  <a:pt x="26273" y="144121"/>
                </a:lnTo>
                <a:lnTo>
                  <a:pt x="26019" y="144502"/>
                </a:lnTo>
                <a:lnTo>
                  <a:pt x="25702" y="144883"/>
                </a:lnTo>
                <a:lnTo>
                  <a:pt x="25385" y="145200"/>
                </a:lnTo>
                <a:lnTo>
                  <a:pt x="25004" y="145517"/>
                </a:lnTo>
                <a:lnTo>
                  <a:pt x="24623" y="145771"/>
                </a:lnTo>
                <a:lnTo>
                  <a:pt x="24242" y="145962"/>
                </a:lnTo>
                <a:lnTo>
                  <a:pt x="23798" y="146152"/>
                </a:lnTo>
                <a:lnTo>
                  <a:pt x="23417" y="146279"/>
                </a:lnTo>
                <a:lnTo>
                  <a:pt x="22910" y="146406"/>
                </a:lnTo>
                <a:lnTo>
                  <a:pt x="22465" y="146469"/>
                </a:lnTo>
                <a:lnTo>
                  <a:pt x="21958" y="146469"/>
                </a:lnTo>
                <a:lnTo>
                  <a:pt x="21513" y="146406"/>
                </a:lnTo>
                <a:lnTo>
                  <a:pt x="20752" y="146279"/>
                </a:lnTo>
                <a:lnTo>
                  <a:pt x="20054" y="146025"/>
                </a:lnTo>
                <a:lnTo>
                  <a:pt x="19483" y="145644"/>
                </a:lnTo>
                <a:lnTo>
                  <a:pt x="18911" y="145200"/>
                </a:lnTo>
                <a:lnTo>
                  <a:pt x="18404" y="144692"/>
                </a:lnTo>
                <a:lnTo>
                  <a:pt x="18023" y="144121"/>
                </a:lnTo>
                <a:lnTo>
                  <a:pt x="17706" y="143487"/>
                </a:lnTo>
                <a:lnTo>
                  <a:pt x="17515" y="142788"/>
                </a:lnTo>
                <a:lnTo>
                  <a:pt x="7679" y="141900"/>
                </a:lnTo>
                <a:lnTo>
                  <a:pt x="6092" y="153640"/>
                </a:lnTo>
                <a:lnTo>
                  <a:pt x="15802" y="155354"/>
                </a:lnTo>
                <a:lnTo>
                  <a:pt x="16183" y="154719"/>
                </a:lnTo>
                <a:lnTo>
                  <a:pt x="16690" y="154212"/>
                </a:lnTo>
                <a:lnTo>
                  <a:pt x="17198" y="153767"/>
                </a:lnTo>
                <a:lnTo>
                  <a:pt x="17833" y="153387"/>
                </a:lnTo>
                <a:lnTo>
                  <a:pt x="18467" y="153069"/>
                </a:lnTo>
                <a:lnTo>
                  <a:pt x="19165" y="152942"/>
                </a:lnTo>
                <a:lnTo>
                  <a:pt x="19863" y="152815"/>
                </a:lnTo>
                <a:lnTo>
                  <a:pt x="20625" y="152879"/>
                </a:lnTo>
                <a:lnTo>
                  <a:pt x="21133" y="152942"/>
                </a:lnTo>
                <a:lnTo>
                  <a:pt x="21577" y="153133"/>
                </a:lnTo>
                <a:lnTo>
                  <a:pt x="22021" y="153260"/>
                </a:lnTo>
                <a:lnTo>
                  <a:pt x="22402" y="153513"/>
                </a:lnTo>
                <a:lnTo>
                  <a:pt x="22783" y="153767"/>
                </a:lnTo>
                <a:lnTo>
                  <a:pt x="23163" y="154021"/>
                </a:lnTo>
                <a:lnTo>
                  <a:pt x="23481" y="154338"/>
                </a:lnTo>
                <a:lnTo>
                  <a:pt x="23798" y="154719"/>
                </a:lnTo>
                <a:lnTo>
                  <a:pt x="24052" y="155100"/>
                </a:lnTo>
                <a:lnTo>
                  <a:pt x="24306" y="155481"/>
                </a:lnTo>
                <a:lnTo>
                  <a:pt x="24496" y="155925"/>
                </a:lnTo>
                <a:lnTo>
                  <a:pt x="24623" y="156369"/>
                </a:lnTo>
                <a:lnTo>
                  <a:pt x="24686" y="156813"/>
                </a:lnTo>
                <a:lnTo>
                  <a:pt x="24750" y="157258"/>
                </a:lnTo>
                <a:lnTo>
                  <a:pt x="24750" y="157765"/>
                </a:lnTo>
                <a:lnTo>
                  <a:pt x="24750" y="158273"/>
                </a:lnTo>
                <a:lnTo>
                  <a:pt x="24623" y="158717"/>
                </a:lnTo>
                <a:lnTo>
                  <a:pt x="24496" y="159162"/>
                </a:lnTo>
                <a:lnTo>
                  <a:pt x="24306" y="159606"/>
                </a:lnTo>
                <a:lnTo>
                  <a:pt x="24115" y="160050"/>
                </a:lnTo>
                <a:lnTo>
                  <a:pt x="23861" y="160431"/>
                </a:lnTo>
                <a:lnTo>
                  <a:pt x="23544" y="160812"/>
                </a:lnTo>
                <a:lnTo>
                  <a:pt x="23227" y="161129"/>
                </a:lnTo>
                <a:lnTo>
                  <a:pt x="22910" y="161383"/>
                </a:lnTo>
                <a:lnTo>
                  <a:pt x="22529" y="161700"/>
                </a:lnTo>
                <a:lnTo>
                  <a:pt x="22148" y="161890"/>
                </a:lnTo>
                <a:lnTo>
                  <a:pt x="21704" y="162081"/>
                </a:lnTo>
                <a:lnTo>
                  <a:pt x="21260" y="162208"/>
                </a:lnTo>
                <a:lnTo>
                  <a:pt x="20815" y="162335"/>
                </a:lnTo>
                <a:lnTo>
                  <a:pt x="20308" y="162398"/>
                </a:lnTo>
                <a:lnTo>
                  <a:pt x="19863" y="162398"/>
                </a:lnTo>
                <a:lnTo>
                  <a:pt x="19356" y="162335"/>
                </a:lnTo>
                <a:lnTo>
                  <a:pt x="18658" y="162208"/>
                </a:lnTo>
                <a:lnTo>
                  <a:pt x="17960" y="161954"/>
                </a:lnTo>
                <a:lnTo>
                  <a:pt x="17325" y="161573"/>
                </a:lnTo>
                <a:lnTo>
                  <a:pt x="16754" y="161129"/>
                </a:lnTo>
                <a:lnTo>
                  <a:pt x="16310" y="160621"/>
                </a:lnTo>
                <a:lnTo>
                  <a:pt x="15865" y="160050"/>
                </a:lnTo>
                <a:lnTo>
                  <a:pt x="15548" y="159415"/>
                </a:lnTo>
                <a:lnTo>
                  <a:pt x="15358" y="158717"/>
                </a:lnTo>
                <a:lnTo>
                  <a:pt x="5585" y="157829"/>
                </a:lnTo>
                <a:lnTo>
                  <a:pt x="3998" y="169569"/>
                </a:lnTo>
                <a:lnTo>
                  <a:pt x="13708" y="171283"/>
                </a:lnTo>
                <a:lnTo>
                  <a:pt x="14088" y="170648"/>
                </a:lnTo>
                <a:lnTo>
                  <a:pt x="14533" y="170140"/>
                </a:lnTo>
                <a:lnTo>
                  <a:pt x="15104" y="169633"/>
                </a:lnTo>
                <a:lnTo>
                  <a:pt x="15675" y="169315"/>
                </a:lnTo>
                <a:lnTo>
                  <a:pt x="16310" y="168998"/>
                </a:lnTo>
                <a:lnTo>
                  <a:pt x="17008" y="168808"/>
                </a:lnTo>
                <a:lnTo>
                  <a:pt x="17769" y="168744"/>
                </a:lnTo>
                <a:lnTo>
                  <a:pt x="18531" y="168808"/>
                </a:lnTo>
                <a:lnTo>
                  <a:pt x="18975" y="168871"/>
                </a:lnTo>
                <a:lnTo>
                  <a:pt x="19419" y="168998"/>
                </a:lnTo>
                <a:lnTo>
                  <a:pt x="19863" y="169188"/>
                </a:lnTo>
                <a:lnTo>
                  <a:pt x="20308" y="169442"/>
                </a:lnTo>
                <a:lnTo>
                  <a:pt x="20688" y="169696"/>
                </a:lnTo>
                <a:lnTo>
                  <a:pt x="21069" y="169950"/>
                </a:lnTo>
                <a:lnTo>
                  <a:pt x="21386" y="170267"/>
                </a:lnTo>
                <a:lnTo>
                  <a:pt x="21640" y="170648"/>
                </a:lnTo>
                <a:lnTo>
                  <a:pt x="21958" y="171029"/>
                </a:lnTo>
                <a:lnTo>
                  <a:pt x="22148" y="171410"/>
                </a:lnTo>
                <a:lnTo>
                  <a:pt x="22338" y="171854"/>
                </a:lnTo>
                <a:lnTo>
                  <a:pt x="22465" y="172298"/>
                </a:lnTo>
                <a:lnTo>
                  <a:pt x="22592" y="172742"/>
                </a:lnTo>
                <a:lnTo>
                  <a:pt x="22656" y="173187"/>
                </a:lnTo>
                <a:lnTo>
                  <a:pt x="22656" y="173694"/>
                </a:lnTo>
                <a:lnTo>
                  <a:pt x="22592" y="174138"/>
                </a:lnTo>
                <a:lnTo>
                  <a:pt x="22529" y="174646"/>
                </a:lnTo>
                <a:lnTo>
                  <a:pt x="22402" y="175090"/>
                </a:lnTo>
                <a:lnTo>
                  <a:pt x="22211" y="175535"/>
                </a:lnTo>
                <a:lnTo>
                  <a:pt x="22021" y="175979"/>
                </a:lnTo>
                <a:lnTo>
                  <a:pt x="21767" y="176360"/>
                </a:lnTo>
                <a:lnTo>
                  <a:pt x="21450" y="176677"/>
                </a:lnTo>
                <a:lnTo>
                  <a:pt x="21133" y="177058"/>
                </a:lnTo>
                <a:lnTo>
                  <a:pt x="20752" y="177312"/>
                </a:lnTo>
                <a:lnTo>
                  <a:pt x="20371" y="177565"/>
                </a:lnTo>
                <a:lnTo>
                  <a:pt x="19990" y="177819"/>
                </a:lnTo>
                <a:lnTo>
                  <a:pt x="19546" y="178010"/>
                </a:lnTo>
                <a:lnTo>
                  <a:pt x="19165" y="178137"/>
                </a:lnTo>
                <a:lnTo>
                  <a:pt x="18658" y="178263"/>
                </a:lnTo>
                <a:lnTo>
                  <a:pt x="18213" y="178327"/>
                </a:lnTo>
                <a:lnTo>
                  <a:pt x="17706" y="178327"/>
                </a:lnTo>
                <a:lnTo>
                  <a:pt x="17262" y="178263"/>
                </a:lnTo>
                <a:lnTo>
                  <a:pt x="16500" y="178137"/>
                </a:lnTo>
                <a:lnTo>
                  <a:pt x="15802" y="177883"/>
                </a:lnTo>
                <a:lnTo>
                  <a:pt x="15231" y="177502"/>
                </a:lnTo>
                <a:lnTo>
                  <a:pt x="14660" y="177058"/>
                </a:lnTo>
                <a:lnTo>
                  <a:pt x="14152" y="176550"/>
                </a:lnTo>
                <a:lnTo>
                  <a:pt x="13771" y="175979"/>
                </a:lnTo>
                <a:lnTo>
                  <a:pt x="13454" y="175344"/>
                </a:lnTo>
                <a:lnTo>
                  <a:pt x="13263" y="174646"/>
                </a:lnTo>
                <a:lnTo>
                  <a:pt x="3427" y="173758"/>
                </a:lnTo>
                <a:lnTo>
                  <a:pt x="1840" y="185498"/>
                </a:lnTo>
                <a:lnTo>
                  <a:pt x="11550" y="187148"/>
                </a:lnTo>
                <a:lnTo>
                  <a:pt x="11931" y="186577"/>
                </a:lnTo>
                <a:lnTo>
                  <a:pt x="12438" y="186069"/>
                </a:lnTo>
                <a:lnTo>
                  <a:pt x="12946" y="185562"/>
                </a:lnTo>
                <a:lnTo>
                  <a:pt x="13581" y="185181"/>
                </a:lnTo>
                <a:lnTo>
                  <a:pt x="14215" y="184927"/>
                </a:lnTo>
                <a:lnTo>
                  <a:pt x="14913" y="184737"/>
                </a:lnTo>
                <a:lnTo>
                  <a:pt x="15612" y="184673"/>
                </a:lnTo>
                <a:lnTo>
                  <a:pt x="16373" y="184737"/>
                </a:lnTo>
                <a:lnTo>
                  <a:pt x="16881" y="184800"/>
                </a:lnTo>
                <a:lnTo>
                  <a:pt x="17325" y="184927"/>
                </a:lnTo>
                <a:lnTo>
                  <a:pt x="17769" y="185117"/>
                </a:lnTo>
                <a:lnTo>
                  <a:pt x="18150" y="185308"/>
                </a:lnTo>
                <a:lnTo>
                  <a:pt x="18531" y="185562"/>
                </a:lnTo>
                <a:lnTo>
                  <a:pt x="18911" y="185879"/>
                </a:lnTo>
                <a:lnTo>
                  <a:pt x="19229" y="186196"/>
                </a:lnTo>
                <a:lnTo>
                  <a:pt x="19546" y="186577"/>
                </a:lnTo>
                <a:lnTo>
                  <a:pt x="19800" y="186958"/>
                </a:lnTo>
                <a:lnTo>
                  <a:pt x="20054" y="187338"/>
                </a:lnTo>
                <a:lnTo>
                  <a:pt x="20244" y="187783"/>
                </a:lnTo>
                <a:lnTo>
                  <a:pt x="20371" y="188163"/>
                </a:lnTo>
                <a:lnTo>
                  <a:pt x="20435" y="188671"/>
                </a:lnTo>
                <a:lnTo>
                  <a:pt x="20498" y="189115"/>
                </a:lnTo>
                <a:lnTo>
                  <a:pt x="20498" y="189623"/>
                </a:lnTo>
                <a:lnTo>
                  <a:pt x="20498" y="190067"/>
                </a:lnTo>
                <a:lnTo>
                  <a:pt x="20371" y="190575"/>
                </a:lnTo>
                <a:lnTo>
                  <a:pt x="20244" y="191019"/>
                </a:lnTo>
                <a:lnTo>
                  <a:pt x="20054" y="191463"/>
                </a:lnTo>
                <a:lnTo>
                  <a:pt x="19863" y="191908"/>
                </a:lnTo>
                <a:lnTo>
                  <a:pt x="19610" y="192288"/>
                </a:lnTo>
                <a:lnTo>
                  <a:pt x="19292" y="192606"/>
                </a:lnTo>
                <a:lnTo>
                  <a:pt x="18975" y="192923"/>
                </a:lnTo>
                <a:lnTo>
                  <a:pt x="18658" y="193240"/>
                </a:lnTo>
                <a:lnTo>
                  <a:pt x="18277" y="193494"/>
                </a:lnTo>
                <a:lnTo>
                  <a:pt x="17896" y="193748"/>
                </a:lnTo>
                <a:lnTo>
                  <a:pt x="17452" y="193938"/>
                </a:lnTo>
                <a:lnTo>
                  <a:pt x="17008" y="194065"/>
                </a:lnTo>
                <a:lnTo>
                  <a:pt x="16563" y="194192"/>
                </a:lnTo>
                <a:lnTo>
                  <a:pt x="16056" y="194192"/>
                </a:lnTo>
                <a:lnTo>
                  <a:pt x="15612" y="194256"/>
                </a:lnTo>
                <a:lnTo>
                  <a:pt x="15104" y="194192"/>
                </a:lnTo>
                <a:lnTo>
                  <a:pt x="14406" y="194002"/>
                </a:lnTo>
                <a:lnTo>
                  <a:pt x="13708" y="193748"/>
                </a:lnTo>
                <a:lnTo>
                  <a:pt x="13073" y="193431"/>
                </a:lnTo>
                <a:lnTo>
                  <a:pt x="12502" y="192987"/>
                </a:lnTo>
                <a:lnTo>
                  <a:pt x="12058" y="192479"/>
                </a:lnTo>
                <a:lnTo>
                  <a:pt x="11613" y="191844"/>
                </a:lnTo>
                <a:lnTo>
                  <a:pt x="11296" y="191210"/>
                </a:lnTo>
                <a:lnTo>
                  <a:pt x="11106" y="190575"/>
                </a:lnTo>
                <a:lnTo>
                  <a:pt x="1333" y="189623"/>
                </a:lnTo>
                <a:lnTo>
                  <a:pt x="0" y="199587"/>
                </a:lnTo>
                <a:lnTo>
                  <a:pt x="74504" y="209550"/>
                </a:lnTo>
                <a:lnTo>
                  <a:pt x="102744" y="10154"/>
                </a:lnTo>
                <a:lnTo>
                  <a:pt x="26654" y="0"/>
                </a:lnTo>
                <a:close/>
              </a:path>
            </a:pathLst>
          </a:custGeom>
          <a:solidFill>
            <a:schemeClr val="lt1"/>
          </a:solidFill>
          <a:ln>
            <a:noFill/>
          </a:ln>
          <a:effectLst>
            <a:outerShdw dist="57150" dir="78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19" name="Google Shape;2119;p32"/>
          <p:cNvGrpSpPr/>
          <p:nvPr/>
        </p:nvGrpSpPr>
        <p:grpSpPr>
          <a:xfrm rot="389517" flipH="1">
            <a:off x="2922097" y="4289521"/>
            <a:ext cx="3851419" cy="1263120"/>
            <a:chOff x="238125" y="548775"/>
            <a:chExt cx="2842400" cy="932200"/>
          </a:xfrm>
        </p:grpSpPr>
        <p:sp>
          <p:nvSpPr>
            <p:cNvPr id="2120" name="Google Shape;2120;p32"/>
            <p:cNvSpPr/>
            <p:nvPr/>
          </p:nvSpPr>
          <p:spPr>
            <a:xfrm>
              <a:off x="238125" y="548775"/>
              <a:ext cx="2842400" cy="932200"/>
            </a:xfrm>
            <a:custGeom>
              <a:avLst/>
              <a:gdLst/>
              <a:ahLst/>
              <a:cxnLst/>
              <a:rect l="l" t="t" r="r" b="b"/>
              <a:pathLst>
                <a:path w="113696" h="37288" extrusionOk="0">
                  <a:moveTo>
                    <a:pt x="9024" y="3756"/>
                  </a:moveTo>
                  <a:lnTo>
                    <a:pt x="15208" y="4352"/>
                  </a:lnTo>
                  <a:lnTo>
                    <a:pt x="14659" y="9940"/>
                  </a:lnTo>
                  <a:lnTo>
                    <a:pt x="8474" y="9391"/>
                  </a:lnTo>
                  <a:lnTo>
                    <a:pt x="9024" y="3756"/>
                  </a:lnTo>
                  <a:close/>
                  <a:moveTo>
                    <a:pt x="15621" y="4352"/>
                  </a:moveTo>
                  <a:lnTo>
                    <a:pt x="21805" y="4947"/>
                  </a:lnTo>
                  <a:lnTo>
                    <a:pt x="21255" y="10582"/>
                  </a:lnTo>
                  <a:lnTo>
                    <a:pt x="15071" y="9986"/>
                  </a:lnTo>
                  <a:lnTo>
                    <a:pt x="15621" y="4352"/>
                  </a:lnTo>
                  <a:close/>
                  <a:moveTo>
                    <a:pt x="22217" y="4993"/>
                  </a:moveTo>
                  <a:lnTo>
                    <a:pt x="28401" y="5589"/>
                  </a:lnTo>
                  <a:lnTo>
                    <a:pt x="27851" y="11223"/>
                  </a:lnTo>
                  <a:lnTo>
                    <a:pt x="21667" y="10627"/>
                  </a:lnTo>
                  <a:lnTo>
                    <a:pt x="22217" y="4993"/>
                  </a:lnTo>
                  <a:close/>
                  <a:moveTo>
                    <a:pt x="28813" y="5634"/>
                  </a:moveTo>
                  <a:lnTo>
                    <a:pt x="34997" y="6230"/>
                  </a:lnTo>
                  <a:lnTo>
                    <a:pt x="34448" y="11864"/>
                  </a:lnTo>
                  <a:lnTo>
                    <a:pt x="28264" y="11269"/>
                  </a:lnTo>
                  <a:lnTo>
                    <a:pt x="28813" y="5634"/>
                  </a:lnTo>
                  <a:close/>
                  <a:moveTo>
                    <a:pt x="35410" y="6276"/>
                  </a:moveTo>
                  <a:lnTo>
                    <a:pt x="41594" y="6825"/>
                  </a:lnTo>
                  <a:lnTo>
                    <a:pt x="41044" y="12460"/>
                  </a:lnTo>
                  <a:lnTo>
                    <a:pt x="34860" y="11864"/>
                  </a:lnTo>
                  <a:lnTo>
                    <a:pt x="35410" y="6276"/>
                  </a:lnTo>
                  <a:close/>
                  <a:moveTo>
                    <a:pt x="42006" y="6871"/>
                  </a:moveTo>
                  <a:lnTo>
                    <a:pt x="48190" y="7467"/>
                  </a:lnTo>
                  <a:lnTo>
                    <a:pt x="47640" y="13101"/>
                  </a:lnTo>
                  <a:lnTo>
                    <a:pt x="41456" y="12506"/>
                  </a:lnTo>
                  <a:lnTo>
                    <a:pt x="42006" y="6871"/>
                  </a:lnTo>
                  <a:close/>
                  <a:moveTo>
                    <a:pt x="48556" y="7512"/>
                  </a:moveTo>
                  <a:lnTo>
                    <a:pt x="54786" y="8108"/>
                  </a:lnTo>
                  <a:lnTo>
                    <a:pt x="54237" y="13742"/>
                  </a:lnTo>
                  <a:lnTo>
                    <a:pt x="48053" y="13147"/>
                  </a:lnTo>
                  <a:lnTo>
                    <a:pt x="48556" y="7512"/>
                  </a:lnTo>
                  <a:close/>
                  <a:moveTo>
                    <a:pt x="55153" y="8154"/>
                  </a:moveTo>
                  <a:lnTo>
                    <a:pt x="61337" y="8749"/>
                  </a:lnTo>
                  <a:lnTo>
                    <a:pt x="60833" y="14338"/>
                  </a:lnTo>
                  <a:lnTo>
                    <a:pt x="54649" y="13788"/>
                  </a:lnTo>
                  <a:lnTo>
                    <a:pt x="55153" y="8154"/>
                  </a:lnTo>
                  <a:close/>
                  <a:moveTo>
                    <a:pt x="61749" y="8749"/>
                  </a:moveTo>
                  <a:lnTo>
                    <a:pt x="67933" y="9345"/>
                  </a:lnTo>
                  <a:lnTo>
                    <a:pt x="67429" y="14979"/>
                  </a:lnTo>
                  <a:lnTo>
                    <a:pt x="61245" y="14384"/>
                  </a:lnTo>
                  <a:lnTo>
                    <a:pt x="61749" y="8749"/>
                  </a:lnTo>
                  <a:close/>
                  <a:moveTo>
                    <a:pt x="68345" y="9391"/>
                  </a:moveTo>
                  <a:lnTo>
                    <a:pt x="74530" y="9986"/>
                  </a:lnTo>
                  <a:lnTo>
                    <a:pt x="74026" y="15620"/>
                  </a:lnTo>
                  <a:lnTo>
                    <a:pt x="67842" y="15025"/>
                  </a:lnTo>
                  <a:lnTo>
                    <a:pt x="68345" y="9391"/>
                  </a:lnTo>
                  <a:close/>
                  <a:moveTo>
                    <a:pt x="8429" y="9757"/>
                  </a:moveTo>
                  <a:lnTo>
                    <a:pt x="14613" y="10353"/>
                  </a:lnTo>
                  <a:lnTo>
                    <a:pt x="14109" y="15987"/>
                  </a:lnTo>
                  <a:lnTo>
                    <a:pt x="7925" y="15391"/>
                  </a:lnTo>
                  <a:lnTo>
                    <a:pt x="8429" y="9757"/>
                  </a:lnTo>
                  <a:close/>
                  <a:moveTo>
                    <a:pt x="74942" y="10032"/>
                  </a:moveTo>
                  <a:lnTo>
                    <a:pt x="81126" y="10627"/>
                  </a:lnTo>
                  <a:lnTo>
                    <a:pt x="80622" y="16216"/>
                  </a:lnTo>
                  <a:lnTo>
                    <a:pt x="74392" y="15666"/>
                  </a:lnTo>
                  <a:lnTo>
                    <a:pt x="74942" y="10032"/>
                  </a:lnTo>
                  <a:close/>
                  <a:moveTo>
                    <a:pt x="15025" y="10398"/>
                  </a:moveTo>
                  <a:lnTo>
                    <a:pt x="21209" y="10994"/>
                  </a:lnTo>
                  <a:lnTo>
                    <a:pt x="20705" y="16628"/>
                  </a:lnTo>
                  <a:lnTo>
                    <a:pt x="14521" y="16033"/>
                  </a:lnTo>
                  <a:lnTo>
                    <a:pt x="15025" y="10398"/>
                  </a:lnTo>
                  <a:close/>
                  <a:moveTo>
                    <a:pt x="81538" y="10627"/>
                  </a:moveTo>
                  <a:lnTo>
                    <a:pt x="87722" y="11223"/>
                  </a:lnTo>
                  <a:lnTo>
                    <a:pt x="87173" y="16857"/>
                  </a:lnTo>
                  <a:lnTo>
                    <a:pt x="80988" y="16262"/>
                  </a:lnTo>
                  <a:lnTo>
                    <a:pt x="81538" y="10627"/>
                  </a:lnTo>
                  <a:close/>
                  <a:moveTo>
                    <a:pt x="21621" y="11040"/>
                  </a:moveTo>
                  <a:lnTo>
                    <a:pt x="27805" y="11635"/>
                  </a:lnTo>
                  <a:lnTo>
                    <a:pt x="27302" y="17270"/>
                  </a:lnTo>
                  <a:lnTo>
                    <a:pt x="21072" y="16674"/>
                  </a:lnTo>
                  <a:lnTo>
                    <a:pt x="21621" y="11040"/>
                  </a:lnTo>
                  <a:close/>
                  <a:moveTo>
                    <a:pt x="88135" y="11269"/>
                  </a:moveTo>
                  <a:lnTo>
                    <a:pt x="94319" y="11864"/>
                  </a:lnTo>
                  <a:lnTo>
                    <a:pt x="93769" y="17499"/>
                  </a:lnTo>
                  <a:lnTo>
                    <a:pt x="87585" y="16903"/>
                  </a:lnTo>
                  <a:lnTo>
                    <a:pt x="88135" y="11269"/>
                  </a:lnTo>
                  <a:close/>
                  <a:moveTo>
                    <a:pt x="28218" y="11681"/>
                  </a:moveTo>
                  <a:lnTo>
                    <a:pt x="34402" y="12231"/>
                  </a:lnTo>
                  <a:lnTo>
                    <a:pt x="33898" y="17865"/>
                  </a:lnTo>
                  <a:lnTo>
                    <a:pt x="27668" y="17270"/>
                  </a:lnTo>
                  <a:lnTo>
                    <a:pt x="28218" y="11681"/>
                  </a:lnTo>
                  <a:close/>
                  <a:moveTo>
                    <a:pt x="94731" y="11910"/>
                  </a:moveTo>
                  <a:lnTo>
                    <a:pt x="100915" y="12506"/>
                  </a:lnTo>
                  <a:lnTo>
                    <a:pt x="100365" y="18140"/>
                  </a:lnTo>
                  <a:lnTo>
                    <a:pt x="94181" y="17544"/>
                  </a:lnTo>
                  <a:lnTo>
                    <a:pt x="94731" y="11910"/>
                  </a:lnTo>
                  <a:close/>
                  <a:moveTo>
                    <a:pt x="34814" y="12276"/>
                  </a:moveTo>
                  <a:lnTo>
                    <a:pt x="40998" y="12872"/>
                  </a:lnTo>
                  <a:lnTo>
                    <a:pt x="40448" y="18506"/>
                  </a:lnTo>
                  <a:lnTo>
                    <a:pt x="34264" y="17911"/>
                  </a:lnTo>
                  <a:lnTo>
                    <a:pt x="34814" y="12276"/>
                  </a:lnTo>
                  <a:close/>
                  <a:moveTo>
                    <a:pt x="101327" y="12551"/>
                  </a:moveTo>
                  <a:lnTo>
                    <a:pt x="107511" y="13101"/>
                  </a:lnTo>
                  <a:lnTo>
                    <a:pt x="106962" y="18735"/>
                  </a:lnTo>
                  <a:lnTo>
                    <a:pt x="100777" y="18140"/>
                  </a:lnTo>
                  <a:lnTo>
                    <a:pt x="101327" y="12551"/>
                  </a:lnTo>
                  <a:close/>
                  <a:moveTo>
                    <a:pt x="41410" y="12918"/>
                  </a:moveTo>
                  <a:lnTo>
                    <a:pt x="47594" y="13513"/>
                  </a:lnTo>
                  <a:lnTo>
                    <a:pt x="47045" y="19148"/>
                  </a:lnTo>
                  <a:lnTo>
                    <a:pt x="40861" y="18552"/>
                  </a:lnTo>
                  <a:lnTo>
                    <a:pt x="41410" y="12918"/>
                  </a:lnTo>
                  <a:close/>
                  <a:moveTo>
                    <a:pt x="48007" y="13559"/>
                  </a:moveTo>
                  <a:lnTo>
                    <a:pt x="54191" y="14109"/>
                  </a:lnTo>
                  <a:lnTo>
                    <a:pt x="53641" y="19743"/>
                  </a:lnTo>
                  <a:lnTo>
                    <a:pt x="47457" y="19148"/>
                  </a:lnTo>
                  <a:lnTo>
                    <a:pt x="48007" y="13559"/>
                  </a:lnTo>
                  <a:close/>
                  <a:moveTo>
                    <a:pt x="54603" y="14155"/>
                  </a:moveTo>
                  <a:lnTo>
                    <a:pt x="60787" y="14750"/>
                  </a:lnTo>
                  <a:lnTo>
                    <a:pt x="60237" y="20384"/>
                  </a:lnTo>
                  <a:lnTo>
                    <a:pt x="54053" y="19789"/>
                  </a:lnTo>
                  <a:lnTo>
                    <a:pt x="54603" y="14155"/>
                  </a:lnTo>
                  <a:close/>
                  <a:moveTo>
                    <a:pt x="61199" y="14796"/>
                  </a:moveTo>
                  <a:lnTo>
                    <a:pt x="67384" y="15391"/>
                  </a:lnTo>
                  <a:lnTo>
                    <a:pt x="66834" y="21026"/>
                  </a:lnTo>
                  <a:lnTo>
                    <a:pt x="60650" y="20430"/>
                  </a:lnTo>
                  <a:lnTo>
                    <a:pt x="61199" y="14796"/>
                  </a:lnTo>
                  <a:close/>
                  <a:moveTo>
                    <a:pt x="67796" y="15437"/>
                  </a:moveTo>
                  <a:lnTo>
                    <a:pt x="73980" y="16033"/>
                  </a:lnTo>
                  <a:lnTo>
                    <a:pt x="73430" y="21621"/>
                  </a:lnTo>
                  <a:lnTo>
                    <a:pt x="67246" y="21072"/>
                  </a:lnTo>
                  <a:lnTo>
                    <a:pt x="67796" y="15437"/>
                  </a:lnTo>
                  <a:close/>
                  <a:moveTo>
                    <a:pt x="7879" y="15804"/>
                  </a:moveTo>
                  <a:lnTo>
                    <a:pt x="14063" y="16399"/>
                  </a:lnTo>
                  <a:lnTo>
                    <a:pt x="13513" y="22034"/>
                  </a:lnTo>
                  <a:lnTo>
                    <a:pt x="7329" y="21438"/>
                  </a:lnTo>
                  <a:lnTo>
                    <a:pt x="7879" y="15804"/>
                  </a:lnTo>
                  <a:close/>
                  <a:moveTo>
                    <a:pt x="74392" y="16033"/>
                  </a:moveTo>
                  <a:lnTo>
                    <a:pt x="80576" y="16628"/>
                  </a:lnTo>
                  <a:lnTo>
                    <a:pt x="80026" y="22263"/>
                  </a:lnTo>
                  <a:lnTo>
                    <a:pt x="73842" y="21667"/>
                  </a:lnTo>
                  <a:lnTo>
                    <a:pt x="74392" y="16033"/>
                  </a:lnTo>
                  <a:close/>
                  <a:moveTo>
                    <a:pt x="14475" y="16445"/>
                  </a:moveTo>
                  <a:lnTo>
                    <a:pt x="20659" y="17040"/>
                  </a:lnTo>
                  <a:lnTo>
                    <a:pt x="20110" y="22675"/>
                  </a:lnTo>
                  <a:lnTo>
                    <a:pt x="13926" y="22079"/>
                  </a:lnTo>
                  <a:lnTo>
                    <a:pt x="14475" y="16445"/>
                  </a:lnTo>
                  <a:close/>
                  <a:moveTo>
                    <a:pt x="80988" y="16674"/>
                  </a:moveTo>
                  <a:lnTo>
                    <a:pt x="87173" y="17270"/>
                  </a:lnTo>
                  <a:lnTo>
                    <a:pt x="86623" y="22904"/>
                  </a:lnTo>
                  <a:lnTo>
                    <a:pt x="80439" y="22308"/>
                  </a:lnTo>
                  <a:lnTo>
                    <a:pt x="80988" y="16674"/>
                  </a:lnTo>
                  <a:close/>
                  <a:moveTo>
                    <a:pt x="21072" y="17040"/>
                  </a:moveTo>
                  <a:lnTo>
                    <a:pt x="27256" y="17636"/>
                  </a:lnTo>
                  <a:lnTo>
                    <a:pt x="26706" y="23270"/>
                  </a:lnTo>
                  <a:lnTo>
                    <a:pt x="20522" y="22675"/>
                  </a:lnTo>
                  <a:lnTo>
                    <a:pt x="21072" y="17040"/>
                  </a:lnTo>
                  <a:close/>
                  <a:moveTo>
                    <a:pt x="87539" y="17315"/>
                  </a:moveTo>
                  <a:lnTo>
                    <a:pt x="93769" y="17911"/>
                  </a:lnTo>
                  <a:lnTo>
                    <a:pt x="93219" y="23545"/>
                  </a:lnTo>
                  <a:lnTo>
                    <a:pt x="87035" y="22950"/>
                  </a:lnTo>
                  <a:lnTo>
                    <a:pt x="87539" y="17315"/>
                  </a:lnTo>
                  <a:close/>
                  <a:moveTo>
                    <a:pt x="27668" y="17682"/>
                  </a:moveTo>
                  <a:lnTo>
                    <a:pt x="33852" y="18277"/>
                  </a:lnTo>
                  <a:lnTo>
                    <a:pt x="33302" y="23912"/>
                  </a:lnTo>
                  <a:lnTo>
                    <a:pt x="27118" y="23316"/>
                  </a:lnTo>
                  <a:lnTo>
                    <a:pt x="27668" y="17682"/>
                  </a:lnTo>
                  <a:close/>
                  <a:moveTo>
                    <a:pt x="94135" y="17957"/>
                  </a:moveTo>
                  <a:lnTo>
                    <a:pt x="100319" y="18506"/>
                  </a:lnTo>
                  <a:lnTo>
                    <a:pt x="99816" y="24141"/>
                  </a:lnTo>
                  <a:lnTo>
                    <a:pt x="93631" y="23545"/>
                  </a:lnTo>
                  <a:lnTo>
                    <a:pt x="94135" y="17957"/>
                  </a:lnTo>
                  <a:close/>
                  <a:moveTo>
                    <a:pt x="34264" y="18323"/>
                  </a:moveTo>
                  <a:lnTo>
                    <a:pt x="40448" y="18919"/>
                  </a:lnTo>
                  <a:lnTo>
                    <a:pt x="39899" y="24553"/>
                  </a:lnTo>
                  <a:lnTo>
                    <a:pt x="33715" y="23957"/>
                  </a:lnTo>
                  <a:lnTo>
                    <a:pt x="34264" y="18323"/>
                  </a:lnTo>
                  <a:close/>
                  <a:moveTo>
                    <a:pt x="100732" y="18552"/>
                  </a:moveTo>
                  <a:lnTo>
                    <a:pt x="106916" y="19148"/>
                  </a:lnTo>
                  <a:lnTo>
                    <a:pt x="106412" y="24782"/>
                  </a:lnTo>
                  <a:lnTo>
                    <a:pt x="100228" y="24187"/>
                  </a:lnTo>
                  <a:lnTo>
                    <a:pt x="100732" y="18552"/>
                  </a:lnTo>
                  <a:close/>
                  <a:moveTo>
                    <a:pt x="40815" y="18964"/>
                  </a:moveTo>
                  <a:lnTo>
                    <a:pt x="47045" y="19514"/>
                  </a:lnTo>
                  <a:lnTo>
                    <a:pt x="46495" y="25148"/>
                  </a:lnTo>
                  <a:lnTo>
                    <a:pt x="40311" y="24553"/>
                  </a:lnTo>
                  <a:lnTo>
                    <a:pt x="40815" y="18964"/>
                  </a:lnTo>
                  <a:close/>
                  <a:moveTo>
                    <a:pt x="47411" y="19560"/>
                  </a:moveTo>
                  <a:lnTo>
                    <a:pt x="53595" y="20155"/>
                  </a:lnTo>
                  <a:lnTo>
                    <a:pt x="53091" y="25790"/>
                  </a:lnTo>
                  <a:lnTo>
                    <a:pt x="46907" y="25194"/>
                  </a:lnTo>
                  <a:lnTo>
                    <a:pt x="47411" y="19560"/>
                  </a:lnTo>
                  <a:close/>
                  <a:moveTo>
                    <a:pt x="54008" y="20201"/>
                  </a:moveTo>
                  <a:lnTo>
                    <a:pt x="60192" y="20797"/>
                  </a:lnTo>
                  <a:lnTo>
                    <a:pt x="59688" y="26431"/>
                  </a:lnTo>
                  <a:lnTo>
                    <a:pt x="53504" y="25836"/>
                  </a:lnTo>
                  <a:lnTo>
                    <a:pt x="54008" y="20201"/>
                  </a:lnTo>
                  <a:close/>
                  <a:moveTo>
                    <a:pt x="60604" y="20843"/>
                  </a:moveTo>
                  <a:lnTo>
                    <a:pt x="66788" y="21438"/>
                  </a:lnTo>
                  <a:lnTo>
                    <a:pt x="66284" y="27027"/>
                  </a:lnTo>
                  <a:lnTo>
                    <a:pt x="60100" y="26477"/>
                  </a:lnTo>
                  <a:lnTo>
                    <a:pt x="60604" y="20843"/>
                  </a:lnTo>
                  <a:close/>
                  <a:moveTo>
                    <a:pt x="67200" y="21438"/>
                  </a:moveTo>
                  <a:lnTo>
                    <a:pt x="73384" y="22034"/>
                  </a:lnTo>
                  <a:lnTo>
                    <a:pt x="72880" y="27668"/>
                  </a:lnTo>
                  <a:lnTo>
                    <a:pt x="66651" y="27072"/>
                  </a:lnTo>
                  <a:lnTo>
                    <a:pt x="67200" y="21438"/>
                  </a:lnTo>
                  <a:close/>
                  <a:moveTo>
                    <a:pt x="7283" y="21850"/>
                  </a:moveTo>
                  <a:lnTo>
                    <a:pt x="13468" y="22446"/>
                  </a:lnTo>
                  <a:lnTo>
                    <a:pt x="12964" y="28034"/>
                  </a:lnTo>
                  <a:lnTo>
                    <a:pt x="6780" y="27485"/>
                  </a:lnTo>
                  <a:lnTo>
                    <a:pt x="7283" y="21850"/>
                  </a:lnTo>
                  <a:close/>
                  <a:moveTo>
                    <a:pt x="73797" y="22079"/>
                  </a:moveTo>
                  <a:lnTo>
                    <a:pt x="79981" y="22675"/>
                  </a:lnTo>
                  <a:lnTo>
                    <a:pt x="79431" y="28309"/>
                  </a:lnTo>
                  <a:lnTo>
                    <a:pt x="73247" y="27714"/>
                  </a:lnTo>
                  <a:lnTo>
                    <a:pt x="73797" y="22079"/>
                  </a:lnTo>
                  <a:close/>
                  <a:moveTo>
                    <a:pt x="13880" y="22446"/>
                  </a:moveTo>
                  <a:lnTo>
                    <a:pt x="20064" y="23041"/>
                  </a:lnTo>
                  <a:lnTo>
                    <a:pt x="19560" y="28676"/>
                  </a:lnTo>
                  <a:lnTo>
                    <a:pt x="13330" y="28080"/>
                  </a:lnTo>
                  <a:lnTo>
                    <a:pt x="13880" y="22446"/>
                  </a:lnTo>
                  <a:close/>
                  <a:moveTo>
                    <a:pt x="80393" y="22721"/>
                  </a:moveTo>
                  <a:lnTo>
                    <a:pt x="86577" y="23316"/>
                  </a:lnTo>
                  <a:lnTo>
                    <a:pt x="86027" y="28951"/>
                  </a:lnTo>
                  <a:lnTo>
                    <a:pt x="79843" y="28355"/>
                  </a:lnTo>
                  <a:lnTo>
                    <a:pt x="80393" y="22721"/>
                  </a:lnTo>
                  <a:close/>
                  <a:moveTo>
                    <a:pt x="20476" y="23087"/>
                  </a:moveTo>
                  <a:lnTo>
                    <a:pt x="26660" y="23683"/>
                  </a:lnTo>
                  <a:lnTo>
                    <a:pt x="26156" y="29317"/>
                  </a:lnTo>
                  <a:lnTo>
                    <a:pt x="19926" y="28721"/>
                  </a:lnTo>
                  <a:lnTo>
                    <a:pt x="20476" y="23087"/>
                  </a:lnTo>
                  <a:close/>
                  <a:moveTo>
                    <a:pt x="86989" y="23362"/>
                  </a:moveTo>
                  <a:lnTo>
                    <a:pt x="93173" y="23912"/>
                  </a:lnTo>
                  <a:lnTo>
                    <a:pt x="92624" y="29546"/>
                  </a:lnTo>
                  <a:lnTo>
                    <a:pt x="86440" y="28951"/>
                  </a:lnTo>
                  <a:lnTo>
                    <a:pt x="86989" y="23362"/>
                  </a:lnTo>
                  <a:close/>
                  <a:moveTo>
                    <a:pt x="27073" y="23728"/>
                  </a:moveTo>
                  <a:lnTo>
                    <a:pt x="33257" y="24324"/>
                  </a:lnTo>
                  <a:lnTo>
                    <a:pt x="32707" y="29958"/>
                  </a:lnTo>
                  <a:lnTo>
                    <a:pt x="26523" y="29363"/>
                  </a:lnTo>
                  <a:lnTo>
                    <a:pt x="27073" y="23728"/>
                  </a:lnTo>
                  <a:close/>
                  <a:moveTo>
                    <a:pt x="93586" y="23957"/>
                  </a:moveTo>
                  <a:lnTo>
                    <a:pt x="99770" y="24553"/>
                  </a:lnTo>
                  <a:lnTo>
                    <a:pt x="99220" y="30187"/>
                  </a:lnTo>
                  <a:lnTo>
                    <a:pt x="93036" y="29592"/>
                  </a:lnTo>
                  <a:lnTo>
                    <a:pt x="93586" y="23957"/>
                  </a:lnTo>
                  <a:close/>
                  <a:moveTo>
                    <a:pt x="33669" y="24370"/>
                  </a:moveTo>
                  <a:lnTo>
                    <a:pt x="39853" y="24919"/>
                  </a:lnTo>
                  <a:lnTo>
                    <a:pt x="39303" y="30554"/>
                  </a:lnTo>
                  <a:lnTo>
                    <a:pt x="33119" y="29958"/>
                  </a:lnTo>
                  <a:lnTo>
                    <a:pt x="33669" y="24370"/>
                  </a:lnTo>
                  <a:close/>
                  <a:moveTo>
                    <a:pt x="100182" y="24599"/>
                  </a:moveTo>
                  <a:lnTo>
                    <a:pt x="106366" y="25194"/>
                  </a:lnTo>
                  <a:lnTo>
                    <a:pt x="105816" y="30829"/>
                  </a:lnTo>
                  <a:lnTo>
                    <a:pt x="99632" y="30233"/>
                  </a:lnTo>
                  <a:lnTo>
                    <a:pt x="100182" y="24599"/>
                  </a:lnTo>
                  <a:close/>
                  <a:moveTo>
                    <a:pt x="40265" y="24965"/>
                  </a:moveTo>
                  <a:lnTo>
                    <a:pt x="46449" y="25561"/>
                  </a:lnTo>
                  <a:lnTo>
                    <a:pt x="45900" y="31195"/>
                  </a:lnTo>
                  <a:lnTo>
                    <a:pt x="39715" y="30600"/>
                  </a:lnTo>
                  <a:lnTo>
                    <a:pt x="40265" y="24965"/>
                  </a:lnTo>
                  <a:close/>
                  <a:moveTo>
                    <a:pt x="46862" y="25607"/>
                  </a:moveTo>
                  <a:lnTo>
                    <a:pt x="53046" y="26202"/>
                  </a:lnTo>
                  <a:lnTo>
                    <a:pt x="52496" y="31836"/>
                  </a:lnTo>
                  <a:lnTo>
                    <a:pt x="46312" y="31241"/>
                  </a:lnTo>
                  <a:lnTo>
                    <a:pt x="46862" y="25607"/>
                  </a:lnTo>
                  <a:close/>
                  <a:moveTo>
                    <a:pt x="53458" y="26248"/>
                  </a:moveTo>
                  <a:lnTo>
                    <a:pt x="59642" y="26843"/>
                  </a:lnTo>
                  <a:lnTo>
                    <a:pt x="59092" y="32432"/>
                  </a:lnTo>
                  <a:lnTo>
                    <a:pt x="52908" y="31882"/>
                  </a:lnTo>
                  <a:lnTo>
                    <a:pt x="53458" y="26248"/>
                  </a:lnTo>
                  <a:close/>
                  <a:moveTo>
                    <a:pt x="60054" y="26843"/>
                  </a:moveTo>
                  <a:lnTo>
                    <a:pt x="66238" y="27439"/>
                  </a:lnTo>
                  <a:lnTo>
                    <a:pt x="65689" y="33073"/>
                  </a:lnTo>
                  <a:lnTo>
                    <a:pt x="59505" y="32478"/>
                  </a:lnTo>
                  <a:lnTo>
                    <a:pt x="60054" y="26843"/>
                  </a:lnTo>
                  <a:close/>
                  <a:moveTo>
                    <a:pt x="66651" y="27485"/>
                  </a:moveTo>
                  <a:lnTo>
                    <a:pt x="72835" y="28080"/>
                  </a:lnTo>
                  <a:lnTo>
                    <a:pt x="72285" y="33715"/>
                  </a:lnTo>
                  <a:lnTo>
                    <a:pt x="66101" y="33119"/>
                  </a:lnTo>
                  <a:lnTo>
                    <a:pt x="66651" y="27485"/>
                  </a:lnTo>
                  <a:close/>
                  <a:moveTo>
                    <a:pt x="6734" y="27851"/>
                  </a:moveTo>
                  <a:lnTo>
                    <a:pt x="12918" y="28447"/>
                  </a:lnTo>
                  <a:lnTo>
                    <a:pt x="12368" y="34081"/>
                  </a:lnTo>
                  <a:lnTo>
                    <a:pt x="6184" y="33485"/>
                  </a:lnTo>
                  <a:lnTo>
                    <a:pt x="6734" y="27851"/>
                  </a:lnTo>
                  <a:close/>
                  <a:moveTo>
                    <a:pt x="73247" y="28126"/>
                  </a:moveTo>
                  <a:lnTo>
                    <a:pt x="79431" y="28721"/>
                  </a:lnTo>
                  <a:lnTo>
                    <a:pt x="78881" y="34356"/>
                  </a:lnTo>
                  <a:lnTo>
                    <a:pt x="72697" y="33760"/>
                  </a:lnTo>
                  <a:lnTo>
                    <a:pt x="73247" y="28126"/>
                  </a:lnTo>
                  <a:close/>
                  <a:moveTo>
                    <a:pt x="13330" y="28492"/>
                  </a:moveTo>
                  <a:lnTo>
                    <a:pt x="19514" y="29088"/>
                  </a:lnTo>
                  <a:lnTo>
                    <a:pt x="18964" y="34722"/>
                  </a:lnTo>
                  <a:lnTo>
                    <a:pt x="12780" y="34127"/>
                  </a:lnTo>
                  <a:lnTo>
                    <a:pt x="13330" y="28492"/>
                  </a:lnTo>
                  <a:close/>
                  <a:moveTo>
                    <a:pt x="79797" y="28767"/>
                  </a:moveTo>
                  <a:lnTo>
                    <a:pt x="86027" y="29317"/>
                  </a:lnTo>
                  <a:lnTo>
                    <a:pt x="85478" y="34951"/>
                  </a:lnTo>
                  <a:lnTo>
                    <a:pt x="79294" y="34356"/>
                  </a:lnTo>
                  <a:lnTo>
                    <a:pt x="79797" y="28767"/>
                  </a:lnTo>
                  <a:close/>
                  <a:moveTo>
                    <a:pt x="19926" y="29134"/>
                  </a:moveTo>
                  <a:lnTo>
                    <a:pt x="26111" y="29729"/>
                  </a:lnTo>
                  <a:lnTo>
                    <a:pt x="25561" y="35364"/>
                  </a:lnTo>
                  <a:lnTo>
                    <a:pt x="19377" y="34768"/>
                  </a:lnTo>
                  <a:lnTo>
                    <a:pt x="19926" y="29134"/>
                  </a:lnTo>
                  <a:close/>
                  <a:moveTo>
                    <a:pt x="86394" y="29363"/>
                  </a:moveTo>
                  <a:lnTo>
                    <a:pt x="92578" y="29958"/>
                  </a:lnTo>
                  <a:lnTo>
                    <a:pt x="92074" y="35593"/>
                  </a:lnTo>
                  <a:lnTo>
                    <a:pt x="85890" y="34997"/>
                  </a:lnTo>
                  <a:lnTo>
                    <a:pt x="86394" y="29363"/>
                  </a:lnTo>
                  <a:close/>
                  <a:moveTo>
                    <a:pt x="26523" y="29775"/>
                  </a:moveTo>
                  <a:lnTo>
                    <a:pt x="32707" y="30325"/>
                  </a:lnTo>
                  <a:lnTo>
                    <a:pt x="32157" y="35959"/>
                  </a:lnTo>
                  <a:lnTo>
                    <a:pt x="25973" y="35364"/>
                  </a:lnTo>
                  <a:lnTo>
                    <a:pt x="26523" y="29775"/>
                  </a:lnTo>
                  <a:close/>
                  <a:moveTo>
                    <a:pt x="92990" y="30004"/>
                  </a:moveTo>
                  <a:lnTo>
                    <a:pt x="99174" y="30600"/>
                  </a:lnTo>
                  <a:lnTo>
                    <a:pt x="98670" y="36234"/>
                  </a:lnTo>
                  <a:lnTo>
                    <a:pt x="92486" y="35638"/>
                  </a:lnTo>
                  <a:lnTo>
                    <a:pt x="92990" y="30004"/>
                  </a:lnTo>
                  <a:close/>
                  <a:moveTo>
                    <a:pt x="33073" y="30371"/>
                  </a:moveTo>
                  <a:lnTo>
                    <a:pt x="39303" y="30966"/>
                  </a:lnTo>
                  <a:lnTo>
                    <a:pt x="38754" y="36600"/>
                  </a:lnTo>
                  <a:lnTo>
                    <a:pt x="32569" y="36005"/>
                  </a:lnTo>
                  <a:lnTo>
                    <a:pt x="33073" y="30371"/>
                  </a:lnTo>
                  <a:close/>
                  <a:moveTo>
                    <a:pt x="99586" y="30645"/>
                  </a:moveTo>
                  <a:lnTo>
                    <a:pt x="105771" y="31195"/>
                  </a:lnTo>
                  <a:lnTo>
                    <a:pt x="105267" y="36829"/>
                  </a:lnTo>
                  <a:lnTo>
                    <a:pt x="99083" y="36234"/>
                  </a:lnTo>
                  <a:lnTo>
                    <a:pt x="99586" y="30645"/>
                  </a:lnTo>
                  <a:close/>
                  <a:moveTo>
                    <a:pt x="8978" y="0"/>
                  </a:moveTo>
                  <a:lnTo>
                    <a:pt x="8658" y="3298"/>
                  </a:lnTo>
                  <a:lnTo>
                    <a:pt x="2886" y="2748"/>
                  </a:lnTo>
                  <a:lnTo>
                    <a:pt x="2840" y="3161"/>
                  </a:lnTo>
                  <a:lnTo>
                    <a:pt x="8612" y="3710"/>
                  </a:lnTo>
                  <a:lnTo>
                    <a:pt x="8062" y="9345"/>
                  </a:lnTo>
                  <a:lnTo>
                    <a:pt x="2336" y="8795"/>
                  </a:lnTo>
                  <a:lnTo>
                    <a:pt x="2290" y="9207"/>
                  </a:lnTo>
                  <a:lnTo>
                    <a:pt x="8062" y="9757"/>
                  </a:lnTo>
                  <a:lnTo>
                    <a:pt x="7513" y="15346"/>
                  </a:lnTo>
                  <a:lnTo>
                    <a:pt x="1741" y="14796"/>
                  </a:lnTo>
                  <a:lnTo>
                    <a:pt x="1695" y="15208"/>
                  </a:lnTo>
                  <a:lnTo>
                    <a:pt x="7467" y="15758"/>
                  </a:lnTo>
                  <a:lnTo>
                    <a:pt x="6917" y="21392"/>
                  </a:lnTo>
                  <a:lnTo>
                    <a:pt x="1191" y="20843"/>
                  </a:lnTo>
                  <a:lnTo>
                    <a:pt x="1145" y="21255"/>
                  </a:lnTo>
                  <a:lnTo>
                    <a:pt x="6871" y="21805"/>
                  </a:lnTo>
                  <a:lnTo>
                    <a:pt x="6367" y="27439"/>
                  </a:lnTo>
                  <a:lnTo>
                    <a:pt x="596" y="26889"/>
                  </a:lnTo>
                  <a:lnTo>
                    <a:pt x="550" y="27301"/>
                  </a:lnTo>
                  <a:lnTo>
                    <a:pt x="6321" y="27851"/>
                  </a:lnTo>
                  <a:lnTo>
                    <a:pt x="5772" y="33440"/>
                  </a:lnTo>
                  <a:lnTo>
                    <a:pt x="46" y="32936"/>
                  </a:lnTo>
                  <a:lnTo>
                    <a:pt x="0" y="33302"/>
                  </a:lnTo>
                  <a:lnTo>
                    <a:pt x="5726" y="33852"/>
                  </a:lnTo>
                  <a:lnTo>
                    <a:pt x="5451" y="37013"/>
                  </a:lnTo>
                  <a:lnTo>
                    <a:pt x="5863" y="37013"/>
                  </a:lnTo>
                  <a:lnTo>
                    <a:pt x="6138" y="33898"/>
                  </a:lnTo>
                  <a:lnTo>
                    <a:pt x="12322" y="34493"/>
                  </a:lnTo>
                  <a:lnTo>
                    <a:pt x="12093" y="37013"/>
                  </a:lnTo>
                  <a:lnTo>
                    <a:pt x="12506" y="37013"/>
                  </a:lnTo>
                  <a:lnTo>
                    <a:pt x="12735" y="34539"/>
                  </a:lnTo>
                  <a:lnTo>
                    <a:pt x="18919" y="35135"/>
                  </a:lnTo>
                  <a:lnTo>
                    <a:pt x="18735" y="37013"/>
                  </a:lnTo>
                  <a:lnTo>
                    <a:pt x="19148" y="37013"/>
                  </a:lnTo>
                  <a:lnTo>
                    <a:pt x="19331" y="35180"/>
                  </a:lnTo>
                  <a:lnTo>
                    <a:pt x="25515" y="35730"/>
                  </a:lnTo>
                  <a:lnTo>
                    <a:pt x="25423" y="37013"/>
                  </a:lnTo>
                  <a:lnTo>
                    <a:pt x="25790" y="37013"/>
                  </a:lnTo>
                  <a:lnTo>
                    <a:pt x="25927" y="35776"/>
                  </a:lnTo>
                  <a:lnTo>
                    <a:pt x="32111" y="36371"/>
                  </a:lnTo>
                  <a:lnTo>
                    <a:pt x="32066" y="37013"/>
                  </a:lnTo>
                  <a:lnTo>
                    <a:pt x="32478" y="37013"/>
                  </a:lnTo>
                  <a:lnTo>
                    <a:pt x="32524" y="36417"/>
                  </a:lnTo>
                  <a:lnTo>
                    <a:pt x="38616" y="37013"/>
                  </a:lnTo>
                  <a:lnTo>
                    <a:pt x="42922" y="37013"/>
                  </a:lnTo>
                  <a:lnTo>
                    <a:pt x="39166" y="36646"/>
                  </a:lnTo>
                  <a:lnTo>
                    <a:pt x="39670" y="31012"/>
                  </a:lnTo>
                  <a:lnTo>
                    <a:pt x="45854" y="31607"/>
                  </a:lnTo>
                  <a:lnTo>
                    <a:pt x="45350" y="37013"/>
                  </a:lnTo>
                  <a:lnTo>
                    <a:pt x="45762" y="37013"/>
                  </a:lnTo>
                  <a:lnTo>
                    <a:pt x="46266" y="31653"/>
                  </a:lnTo>
                  <a:lnTo>
                    <a:pt x="52450" y="32249"/>
                  </a:lnTo>
                  <a:lnTo>
                    <a:pt x="51992" y="37013"/>
                  </a:lnTo>
                  <a:lnTo>
                    <a:pt x="52404" y="37013"/>
                  </a:lnTo>
                  <a:lnTo>
                    <a:pt x="52862" y="32249"/>
                  </a:lnTo>
                  <a:lnTo>
                    <a:pt x="59046" y="32844"/>
                  </a:lnTo>
                  <a:lnTo>
                    <a:pt x="58680" y="37013"/>
                  </a:lnTo>
                  <a:lnTo>
                    <a:pt x="59092" y="37013"/>
                  </a:lnTo>
                  <a:lnTo>
                    <a:pt x="59459" y="32890"/>
                  </a:lnTo>
                  <a:lnTo>
                    <a:pt x="65643" y="33485"/>
                  </a:lnTo>
                  <a:lnTo>
                    <a:pt x="65322" y="37013"/>
                  </a:lnTo>
                  <a:lnTo>
                    <a:pt x="65734" y="37013"/>
                  </a:lnTo>
                  <a:lnTo>
                    <a:pt x="66055" y="33531"/>
                  </a:lnTo>
                  <a:lnTo>
                    <a:pt x="72239" y="34127"/>
                  </a:lnTo>
                  <a:lnTo>
                    <a:pt x="71964" y="37013"/>
                  </a:lnTo>
                  <a:lnTo>
                    <a:pt x="72377" y="37013"/>
                  </a:lnTo>
                  <a:lnTo>
                    <a:pt x="72651" y="34127"/>
                  </a:lnTo>
                  <a:lnTo>
                    <a:pt x="78835" y="34722"/>
                  </a:lnTo>
                  <a:lnTo>
                    <a:pt x="78606" y="37013"/>
                  </a:lnTo>
                  <a:lnTo>
                    <a:pt x="79019" y="37013"/>
                  </a:lnTo>
                  <a:lnTo>
                    <a:pt x="79248" y="34768"/>
                  </a:lnTo>
                  <a:lnTo>
                    <a:pt x="85432" y="35364"/>
                  </a:lnTo>
                  <a:lnTo>
                    <a:pt x="85294" y="37013"/>
                  </a:lnTo>
                  <a:lnTo>
                    <a:pt x="85707" y="37013"/>
                  </a:lnTo>
                  <a:lnTo>
                    <a:pt x="85844" y="35409"/>
                  </a:lnTo>
                  <a:lnTo>
                    <a:pt x="92028" y="36005"/>
                  </a:lnTo>
                  <a:lnTo>
                    <a:pt x="91937" y="37013"/>
                  </a:lnTo>
                  <a:lnTo>
                    <a:pt x="92349" y="37013"/>
                  </a:lnTo>
                  <a:lnTo>
                    <a:pt x="92440" y="36051"/>
                  </a:lnTo>
                  <a:lnTo>
                    <a:pt x="98625" y="36600"/>
                  </a:lnTo>
                  <a:lnTo>
                    <a:pt x="98579" y="37013"/>
                  </a:lnTo>
                  <a:lnTo>
                    <a:pt x="98991" y="37013"/>
                  </a:lnTo>
                  <a:lnTo>
                    <a:pt x="99037" y="36646"/>
                  </a:lnTo>
                  <a:lnTo>
                    <a:pt x="106778" y="37288"/>
                  </a:lnTo>
                  <a:lnTo>
                    <a:pt x="106824" y="37013"/>
                  </a:lnTo>
                  <a:lnTo>
                    <a:pt x="105633" y="36875"/>
                  </a:lnTo>
                  <a:lnTo>
                    <a:pt x="106183" y="31241"/>
                  </a:lnTo>
                  <a:lnTo>
                    <a:pt x="111955" y="31791"/>
                  </a:lnTo>
                  <a:lnTo>
                    <a:pt x="112000" y="31378"/>
                  </a:lnTo>
                  <a:lnTo>
                    <a:pt x="106229" y="30874"/>
                  </a:lnTo>
                  <a:lnTo>
                    <a:pt x="106778" y="25240"/>
                  </a:lnTo>
                  <a:lnTo>
                    <a:pt x="112504" y="25790"/>
                  </a:lnTo>
                  <a:lnTo>
                    <a:pt x="112550" y="25378"/>
                  </a:lnTo>
                  <a:lnTo>
                    <a:pt x="106824" y="24828"/>
                  </a:lnTo>
                  <a:lnTo>
                    <a:pt x="107328" y="19193"/>
                  </a:lnTo>
                  <a:lnTo>
                    <a:pt x="113100" y="19743"/>
                  </a:lnTo>
                  <a:lnTo>
                    <a:pt x="113146" y="19331"/>
                  </a:lnTo>
                  <a:lnTo>
                    <a:pt x="107374" y="18781"/>
                  </a:lnTo>
                  <a:lnTo>
                    <a:pt x="107924" y="13147"/>
                  </a:lnTo>
                  <a:lnTo>
                    <a:pt x="113650" y="13697"/>
                  </a:lnTo>
                  <a:lnTo>
                    <a:pt x="113695" y="13284"/>
                  </a:lnTo>
                  <a:lnTo>
                    <a:pt x="107969" y="12735"/>
                  </a:lnTo>
                  <a:lnTo>
                    <a:pt x="108244" y="9482"/>
                  </a:lnTo>
                  <a:lnTo>
                    <a:pt x="107878" y="9436"/>
                  </a:lnTo>
                  <a:lnTo>
                    <a:pt x="107557" y="12735"/>
                  </a:lnTo>
                  <a:lnTo>
                    <a:pt x="101373" y="12139"/>
                  </a:lnTo>
                  <a:lnTo>
                    <a:pt x="101694" y="8841"/>
                  </a:lnTo>
                  <a:lnTo>
                    <a:pt x="101281" y="8795"/>
                  </a:lnTo>
                  <a:lnTo>
                    <a:pt x="100961" y="12093"/>
                  </a:lnTo>
                  <a:lnTo>
                    <a:pt x="94777" y="11498"/>
                  </a:lnTo>
                  <a:lnTo>
                    <a:pt x="95097" y="8200"/>
                  </a:lnTo>
                  <a:lnTo>
                    <a:pt x="94685" y="8154"/>
                  </a:lnTo>
                  <a:lnTo>
                    <a:pt x="94364" y="11452"/>
                  </a:lnTo>
                  <a:lnTo>
                    <a:pt x="88180" y="10856"/>
                  </a:lnTo>
                  <a:lnTo>
                    <a:pt x="88501" y="7604"/>
                  </a:lnTo>
                  <a:lnTo>
                    <a:pt x="88089" y="7558"/>
                  </a:lnTo>
                  <a:lnTo>
                    <a:pt x="87768" y="10856"/>
                  </a:lnTo>
                  <a:lnTo>
                    <a:pt x="81584" y="10261"/>
                  </a:lnTo>
                  <a:lnTo>
                    <a:pt x="81905" y="6963"/>
                  </a:lnTo>
                  <a:lnTo>
                    <a:pt x="81492" y="6917"/>
                  </a:lnTo>
                  <a:lnTo>
                    <a:pt x="81172" y="10215"/>
                  </a:lnTo>
                  <a:lnTo>
                    <a:pt x="74988" y="9620"/>
                  </a:lnTo>
                  <a:lnTo>
                    <a:pt x="75308" y="6321"/>
                  </a:lnTo>
                  <a:lnTo>
                    <a:pt x="74896" y="6276"/>
                  </a:lnTo>
                  <a:lnTo>
                    <a:pt x="74575" y="9574"/>
                  </a:lnTo>
                  <a:lnTo>
                    <a:pt x="68391" y="8978"/>
                  </a:lnTo>
                  <a:lnTo>
                    <a:pt x="68712" y="5680"/>
                  </a:lnTo>
                  <a:lnTo>
                    <a:pt x="68300" y="5680"/>
                  </a:lnTo>
                  <a:lnTo>
                    <a:pt x="67979" y="8933"/>
                  </a:lnTo>
                  <a:lnTo>
                    <a:pt x="61795" y="8383"/>
                  </a:lnTo>
                  <a:lnTo>
                    <a:pt x="62116" y="5085"/>
                  </a:lnTo>
                  <a:lnTo>
                    <a:pt x="61703" y="5039"/>
                  </a:lnTo>
                  <a:lnTo>
                    <a:pt x="61383" y="8337"/>
                  </a:lnTo>
                  <a:lnTo>
                    <a:pt x="55199" y="7742"/>
                  </a:lnTo>
                  <a:lnTo>
                    <a:pt x="55519" y="4443"/>
                  </a:lnTo>
                  <a:lnTo>
                    <a:pt x="55107" y="4398"/>
                  </a:lnTo>
                  <a:lnTo>
                    <a:pt x="54786" y="7696"/>
                  </a:lnTo>
                  <a:lnTo>
                    <a:pt x="48602" y="7100"/>
                  </a:lnTo>
                  <a:lnTo>
                    <a:pt x="48923" y="3802"/>
                  </a:lnTo>
                  <a:lnTo>
                    <a:pt x="48511" y="3756"/>
                  </a:lnTo>
                  <a:lnTo>
                    <a:pt x="48190" y="7054"/>
                  </a:lnTo>
                  <a:lnTo>
                    <a:pt x="42006" y="6459"/>
                  </a:lnTo>
                  <a:lnTo>
                    <a:pt x="42327" y="3207"/>
                  </a:lnTo>
                  <a:lnTo>
                    <a:pt x="41914" y="3161"/>
                  </a:lnTo>
                  <a:lnTo>
                    <a:pt x="41639" y="6459"/>
                  </a:lnTo>
                  <a:lnTo>
                    <a:pt x="35410" y="5863"/>
                  </a:lnTo>
                  <a:lnTo>
                    <a:pt x="35730" y="2565"/>
                  </a:lnTo>
                  <a:lnTo>
                    <a:pt x="35318" y="2519"/>
                  </a:lnTo>
                  <a:lnTo>
                    <a:pt x="35043" y="5818"/>
                  </a:lnTo>
                  <a:lnTo>
                    <a:pt x="28813" y="5222"/>
                  </a:lnTo>
                  <a:lnTo>
                    <a:pt x="29134" y="1924"/>
                  </a:lnTo>
                  <a:lnTo>
                    <a:pt x="28767" y="1878"/>
                  </a:lnTo>
                  <a:lnTo>
                    <a:pt x="28447" y="5176"/>
                  </a:lnTo>
                  <a:lnTo>
                    <a:pt x="22263" y="4581"/>
                  </a:lnTo>
                  <a:lnTo>
                    <a:pt x="22538" y="1283"/>
                  </a:lnTo>
                  <a:lnTo>
                    <a:pt x="22171" y="1283"/>
                  </a:lnTo>
                  <a:lnTo>
                    <a:pt x="21850" y="4535"/>
                  </a:lnTo>
                  <a:lnTo>
                    <a:pt x="15666" y="3985"/>
                  </a:lnTo>
                  <a:lnTo>
                    <a:pt x="15941" y="687"/>
                  </a:lnTo>
                  <a:lnTo>
                    <a:pt x="15575" y="641"/>
                  </a:lnTo>
                  <a:lnTo>
                    <a:pt x="15254" y="3939"/>
                  </a:lnTo>
                  <a:lnTo>
                    <a:pt x="9070" y="3344"/>
                  </a:lnTo>
                  <a:lnTo>
                    <a:pt x="9391" y="46"/>
                  </a:lnTo>
                  <a:lnTo>
                    <a:pt x="897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32"/>
            <p:cNvSpPr/>
            <p:nvPr/>
          </p:nvSpPr>
          <p:spPr>
            <a:xfrm>
              <a:off x="1311175" y="1474075"/>
              <a:ext cx="60700" cy="5750"/>
            </a:xfrm>
            <a:custGeom>
              <a:avLst/>
              <a:gdLst/>
              <a:ahLst/>
              <a:cxnLst/>
              <a:rect l="l" t="t" r="r" b="b"/>
              <a:pathLst>
                <a:path w="2428" h="230" extrusionOk="0">
                  <a:moveTo>
                    <a:pt x="0" y="1"/>
                  </a:moveTo>
                  <a:lnTo>
                    <a:pt x="2428" y="230"/>
                  </a:lnTo>
                  <a:lnTo>
                    <a:pt x="24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22" name="Google Shape;2122;p32"/>
          <p:cNvSpPr/>
          <p:nvPr/>
        </p:nvSpPr>
        <p:spPr>
          <a:xfrm rot="2179724">
            <a:off x="4016335" y="-112873"/>
            <a:ext cx="1111330" cy="983051"/>
          </a:xfrm>
          <a:custGeom>
            <a:avLst/>
            <a:gdLst/>
            <a:ahLst/>
            <a:cxnLst/>
            <a:rect l="l" t="t" r="r" b="b"/>
            <a:pathLst>
              <a:path w="103926" h="91930" extrusionOk="0">
                <a:moveTo>
                  <a:pt x="99343" y="1"/>
                </a:moveTo>
                <a:lnTo>
                  <a:pt x="32755" y="50252"/>
                </a:lnTo>
                <a:lnTo>
                  <a:pt x="40196" y="76321"/>
                </a:lnTo>
                <a:lnTo>
                  <a:pt x="9382" y="63893"/>
                </a:lnTo>
                <a:lnTo>
                  <a:pt x="0" y="84166"/>
                </a:lnTo>
                <a:lnTo>
                  <a:pt x="8600" y="85514"/>
                </a:lnTo>
                <a:lnTo>
                  <a:pt x="13210" y="73868"/>
                </a:lnTo>
                <a:lnTo>
                  <a:pt x="54349" y="91930"/>
                </a:lnTo>
                <a:lnTo>
                  <a:pt x="43188" y="53325"/>
                </a:lnTo>
                <a:lnTo>
                  <a:pt x="103926" y="5878"/>
                </a:lnTo>
                <a:lnTo>
                  <a:pt x="99343" y="1"/>
                </a:lnTo>
                <a:close/>
              </a:path>
            </a:pathLst>
          </a:custGeom>
          <a:solidFill>
            <a:schemeClr val="accent4"/>
          </a:solidFill>
          <a:ln w="28575"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67B31C11-29D7-437A-8BB3-1E623E16EBB0}"/>
              </a:ext>
            </a:extLst>
          </p:cNvPr>
          <p:cNvSpPr txBox="1"/>
          <p:nvPr userDrawn="1"/>
        </p:nvSpPr>
        <p:spPr>
          <a:xfrm>
            <a:off x="0" y="-1512332"/>
            <a:ext cx="9144000" cy="369332"/>
          </a:xfrm>
          <a:prstGeom prst="rect">
            <a:avLst/>
          </a:prstGeom>
          <a:noFill/>
        </p:spPr>
        <p:txBody>
          <a:bodyPr vert="horz" rtlCol="0">
            <a:spAutoFit/>
          </a:bodyPr>
          <a:lstStyle/>
          <a:p>
            <a:pPr algn="ctr"/>
            <a:r>
              <a:rPr lang="en-US" sz="1800">
                <a:solidFill>
                  <a:srgbClr val="CFCFCF"/>
                </a:solidFill>
              </a:rPr>
              <a:t>www.9slide.vn</a:t>
            </a:r>
          </a:p>
        </p:txBody>
      </p:sp>
      <p:sp>
        <p:nvSpPr>
          <p:cNvPr id="6" name="Google Shape;6;p1"/>
          <p:cNvSpPr txBox="1">
            <a:spLocks noGrp="1"/>
          </p:cNvSpPr>
          <p:nvPr>
            <p:ph type="title"/>
          </p:nvPr>
        </p:nvSpPr>
        <p:spPr>
          <a:xfrm>
            <a:off x="713225" y="582168"/>
            <a:ext cx="7717500" cy="3657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2800"/>
              <a:buFont typeface="Alfa Slab One"/>
              <a:buNone/>
              <a:defRPr sz="2800">
                <a:solidFill>
                  <a:schemeClr val="lt1"/>
                </a:solidFill>
                <a:latin typeface="Alfa Slab One"/>
                <a:ea typeface="Alfa Slab One"/>
                <a:cs typeface="Alfa Slab One"/>
                <a:sym typeface="Alfa Slab One"/>
              </a:defRPr>
            </a:lvl1pPr>
            <a:lvl2pPr lvl="1" algn="ctr" rtl="0">
              <a:spcBef>
                <a:spcPts val="0"/>
              </a:spcBef>
              <a:spcAft>
                <a:spcPts val="0"/>
              </a:spcAft>
              <a:buClr>
                <a:schemeClr val="dk2"/>
              </a:buClr>
              <a:buSzPts val="2800"/>
              <a:buNone/>
              <a:defRPr sz="2800">
                <a:solidFill>
                  <a:schemeClr val="dk2"/>
                </a:solidFill>
              </a:defRPr>
            </a:lvl2pPr>
            <a:lvl3pPr lvl="2" algn="ctr" rtl="0">
              <a:spcBef>
                <a:spcPts val="0"/>
              </a:spcBef>
              <a:spcAft>
                <a:spcPts val="0"/>
              </a:spcAft>
              <a:buClr>
                <a:schemeClr val="dk2"/>
              </a:buClr>
              <a:buSzPts val="2800"/>
              <a:buNone/>
              <a:defRPr sz="2800">
                <a:solidFill>
                  <a:schemeClr val="dk2"/>
                </a:solidFill>
              </a:defRPr>
            </a:lvl3pPr>
            <a:lvl4pPr lvl="3" algn="ctr" rtl="0">
              <a:spcBef>
                <a:spcPts val="0"/>
              </a:spcBef>
              <a:spcAft>
                <a:spcPts val="0"/>
              </a:spcAft>
              <a:buClr>
                <a:schemeClr val="dk2"/>
              </a:buClr>
              <a:buSzPts val="2800"/>
              <a:buNone/>
              <a:defRPr sz="2800">
                <a:solidFill>
                  <a:schemeClr val="dk2"/>
                </a:solidFill>
              </a:defRPr>
            </a:lvl4pPr>
            <a:lvl5pPr lvl="4" algn="ctr" rtl="0">
              <a:spcBef>
                <a:spcPts val="0"/>
              </a:spcBef>
              <a:spcAft>
                <a:spcPts val="0"/>
              </a:spcAft>
              <a:buClr>
                <a:schemeClr val="dk2"/>
              </a:buClr>
              <a:buSzPts val="2800"/>
              <a:buNone/>
              <a:defRPr sz="2800">
                <a:solidFill>
                  <a:schemeClr val="dk2"/>
                </a:solidFill>
              </a:defRPr>
            </a:lvl5pPr>
            <a:lvl6pPr lvl="5" algn="ctr" rtl="0">
              <a:spcBef>
                <a:spcPts val="0"/>
              </a:spcBef>
              <a:spcAft>
                <a:spcPts val="0"/>
              </a:spcAft>
              <a:buClr>
                <a:schemeClr val="dk2"/>
              </a:buClr>
              <a:buSzPts val="2800"/>
              <a:buNone/>
              <a:defRPr sz="2800">
                <a:solidFill>
                  <a:schemeClr val="dk2"/>
                </a:solidFill>
              </a:defRPr>
            </a:lvl6pPr>
            <a:lvl7pPr lvl="6" algn="ctr" rtl="0">
              <a:spcBef>
                <a:spcPts val="0"/>
              </a:spcBef>
              <a:spcAft>
                <a:spcPts val="0"/>
              </a:spcAft>
              <a:buClr>
                <a:schemeClr val="dk2"/>
              </a:buClr>
              <a:buSzPts val="2800"/>
              <a:buNone/>
              <a:defRPr sz="2800">
                <a:solidFill>
                  <a:schemeClr val="dk2"/>
                </a:solidFill>
              </a:defRPr>
            </a:lvl7pPr>
            <a:lvl8pPr lvl="7" algn="ctr" rtl="0">
              <a:spcBef>
                <a:spcPts val="0"/>
              </a:spcBef>
              <a:spcAft>
                <a:spcPts val="0"/>
              </a:spcAft>
              <a:buClr>
                <a:schemeClr val="dk2"/>
              </a:buClr>
              <a:buSzPts val="2800"/>
              <a:buNone/>
              <a:defRPr sz="2800">
                <a:solidFill>
                  <a:schemeClr val="dk2"/>
                </a:solidFill>
              </a:defRPr>
            </a:lvl8pPr>
            <a:lvl9pPr lvl="8" algn="ctr" rtl="0">
              <a:spcBef>
                <a:spcPts val="0"/>
              </a:spcBef>
              <a:spcAft>
                <a:spcPts val="0"/>
              </a:spcAft>
              <a:buClr>
                <a:schemeClr val="dk2"/>
              </a:buClr>
              <a:buSzPts val="2800"/>
              <a:buNone/>
              <a:defRPr sz="2800">
                <a:solidFill>
                  <a:schemeClr val="dk2"/>
                </a:solidFill>
              </a:defRPr>
            </a:lvl9pPr>
          </a:lstStyle>
          <a:p>
            <a:endParaRPr/>
          </a:p>
        </p:txBody>
      </p:sp>
      <p:sp>
        <p:nvSpPr>
          <p:cNvPr id="7" name="Google Shape;7;p1"/>
          <p:cNvSpPr txBox="1">
            <a:spLocks noGrp="1"/>
          </p:cNvSpPr>
          <p:nvPr>
            <p:ph type="body" idx="1"/>
          </p:nvPr>
        </p:nvSpPr>
        <p:spPr>
          <a:xfrm>
            <a:off x="713225" y="1152475"/>
            <a:ext cx="7717500" cy="34470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1pPr>
            <a:lvl2pPr marL="914400" lvl="1"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2pPr>
            <a:lvl3pPr marL="1371600" lvl="2"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3pPr>
            <a:lvl4pPr marL="1828800" lvl="3"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4pPr>
            <a:lvl5pPr marL="2286000" lvl="4"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5pPr>
            <a:lvl6pPr marL="2743200" lvl="5"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6pPr>
            <a:lvl7pPr marL="3200400" lvl="6"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7pPr>
            <a:lvl8pPr marL="3657600" lvl="7"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8pPr>
            <a:lvl9pPr marL="4114800" lvl="8" indent="-330200">
              <a:lnSpc>
                <a:spcPct val="100000"/>
              </a:lnSpc>
              <a:spcBef>
                <a:spcPts val="0"/>
              </a:spcBef>
              <a:spcAft>
                <a:spcPts val="0"/>
              </a:spcAft>
              <a:buClr>
                <a:schemeClr val="lt1"/>
              </a:buClr>
              <a:buSzPts val="1600"/>
              <a:buFont typeface="Catamaran"/>
              <a:buChar char="■"/>
              <a:defRPr sz="1600">
                <a:solidFill>
                  <a:schemeClr val="lt1"/>
                </a:solidFill>
                <a:latin typeface="Catamaran"/>
                <a:ea typeface="Catamaran"/>
                <a:cs typeface="Catamaran"/>
                <a:sym typeface="Catamar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8" r:id="rId3"/>
    <p:sldLayoutId id="2147483670" r:id="rId4"/>
    <p:sldLayoutId id="2147483672" r:id="rId5"/>
    <p:sldLayoutId id="2147483675" r:id="rId6"/>
    <p:sldLayoutId id="2147483677" r:id="rId7"/>
    <p:sldLayoutId id="214748367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9.wdp"/></Relationships>
</file>

<file path=ppt/slides/_rels/slide12.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17.pn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microsoft.com/office/2007/relationships/hdphoto" Target="../media/hdphoto8.wdp"/><Relationship Id="rId5" Type="http://schemas.openxmlformats.org/officeDocument/2006/relationships/image" Target="../media/image16.png"/><Relationship Id="rId4" Type="http://schemas.microsoft.com/office/2007/relationships/hdphoto" Target="../media/hdphoto9.wdp"/></Relationships>
</file>

<file path=ppt/slides/_rels/slide13.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0.wdp"/><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18.png"/><Relationship Id="rId5" Type="http://schemas.openxmlformats.org/officeDocument/2006/relationships/slide" Target="slide4.xml"/><Relationship Id="rId4" Type="http://schemas.microsoft.com/office/2007/relationships/hdphoto" Target="../media/hdphoto8.wdp"/></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jpg"/><Relationship Id="rId1" Type="http://schemas.openxmlformats.org/officeDocument/2006/relationships/slideLayout" Target="../slideLayouts/slideLayout3.xml"/><Relationship Id="rId4" Type="http://schemas.microsoft.com/office/2007/relationships/hdphoto" Target="../media/hdphoto12.wdp"/></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microsoft.com/office/2007/relationships/hdphoto" Target="../media/hdphoto10.wdp"/><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22.xml"/><Relationship Id="rId18" Type="http://schemas.microsoft.com/office/2007/relationships/hdphoto" Target="../media/hdphoto5.wdp"/><Relationship Id="rId3" Type="http://schemas.openxmlformats.org/officeDocument/2006/relationships/slideLayout" Target="../slideLayouts/slideLayout4.xml"/><Relationship Id="rId21" Type="http://schemas.openxmlformats.org/officeDocument/2006/relationships/slide" Target="slide5.xml"/><Relationship Id="rId7" Type="http://schemas.openxmlformats.org/officeDocument/2006/relationships/slide" Target="slide7.xml"/><Relationship Id="rId12" Type="http://schemas.microsoft.com/office/2007/relationships/hdphoto" Target="../media/hdphoto3.wdp"/><Relationship Id="rId17" Type="http://schemas.openxmlformats.org/officeDocument/2006/relationships/image" Target="../media/image10.png"/><Relationship Id="rId25" Type="http://schemas.openxmlformats.org/officeDocument/2006/relationships/image" Target="../media/image14.png"/><Relationship Id="rId2" Type="http://schemas.openxmlformats.org/officeDocument/2006/relationships/audio" Target="../media/media1.mp3"/><Relationship Id="rId16" Type="http://schemas.openxmlformats.org/officeDocument/2006/relationships/image" Target="../media/image9.png"/><Relationship Id="rId20" Type="http://schemas.microsoft.com/office/2007/relationships/hdphoto" Target="../media/hdphoto6.wdp"/><Relationship Id="rId1" Type="http://schemas.microsoft.com/office/2007/relationships/media" Target="../media/media1.mp3"/><Relationship Id="rId6" Type="http://schemas.openxmlformats.org/officeDocument/2006/relationships/image" Target="../media/image5.png"/><Relationship Id="rId11" Type="http://schemas.openxmlformats.org/officeDocument/2006/relationships/image" Target="../media/image7.png"/><Relationship Id="rId24" Type="http://schemas.openxmlformats.org/officeDocument/2006/relationships/image" Target="../media/image13.gif"/><Relationship Id="rId5" Type="http://schemas.openxmlformats.org/officeDocument/2006/relationships/image" Target="../media/image4.jpg"/><Relationship Id="rId15" Type="http://schemas.microsoft.com/office/2007/relationships/hdphoto" Target="../media/hdphoto4.wdp"/><Relationship Id="rId23" Type="http://schemas.microsoft.com/office/2007/relationships/hdphoto" Target="../media/hdphoto7.wdp"/><Relationship Id="rId10" Type="http://schemas.openxmlformats.org/officeDocument/2006/relationships/slide" Target="slide16.xml"/><Relationship Id="rId19" Type="http://schemas.openxmlformats.org/officeDocument/2006/relationships/image" Target="../media/image11.png"/><Relationship Id="rId4" Type="http://schemas.openxmlformats.org/officeDocument/2006/relationships/notesSlide" Target="../notesSlides/notesSlide4.xml"/><Relationship Id="rId9" Type="http://schemas.microsoft.com/office/2007/relationships/hdphoto" Target="../media/hdphoto2.wdp"/><Relationship Id="rId14" Type="http://schemas.openxmlformats.org/officeDocument/2006/relationships/image" Target="../media/image8.png"/><Relationship Id="rId22"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6.png"/><Relationship Id="rId7"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9.wdp"/><Relationship Id="rId5" Type="http://schemas.openxmlformats.org/officeDocument/2006/relationships/image" Target="../media/image17.png"/><Relationship Id="rId10" Type="http://schemas.openxmlformats.org/officeDocument/2006/relationships/image" Target="../media/image19.gif"/><Relationship Id="rId4" Type="http://schemas.microsoft.com/office/2007/relationships/hdphoto" Target="../media/hdphoto8.wdp"/><Relationship Id="rId9" Type="http://schemas.microsoft.com/office/2007/relationships/hdphoto" Target="../media/hdphoto10.wdp"/></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1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34"/>
        <p:cNvGrpSpPr/>
        <p:nvPr/>
      </p:nvGrpSpPr>
      <p:grpSpPr>
        <a:xfrm>
          <a:off x="0" y="0"/>
          <a:ext cx="0" cy="0"/>
          <a:chOff x="0" y="0"/>
          <a:chExt cx="0" cy="0"/>
        </a:xfrm>
      </p:grpSpPr>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57825"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a:solidFill>
                  <a:schemeClr val="lt1"/>
                </a:solidFill>
              </a:rPr>
              <a:t>Toán</a:t>
            </a:r>
            <a:endParaRPr sz="1800" dirty="0">
              <a:solidFill>
                <a:schemeClr val="lt1"/>
              </a:solidFill>
            </a:endParaRPr>
          </a:p>
        </p:txBody>
      </p:sp>
      <p:sp>
        <p:nvSpPr>
          <p:cNvPr id="9" name="Google Shape;2136;p37"/>
          <p:cNvSpPr/>
          <p:nvPr/>
        </p:nvSpPr>
        <p:spPr>
          <a:xfrm>
            <a:off x="1940165" y="1491175"/>
            <a:ext cx="5263670" cy="974522"/>
          </a:xfrm>
          <a:prstGeom prst="rect">
            <a:avLst/>
          </a:prstGeom>
        </p:spPr>
        <p:txBody>
          <a:bodyPr>
            <a:prstTxWarp prst="textPlain">
              <a:avLst/>
            </a:prstTxWarp>
          </a:bodyPr>
          <a:lstStyle/>
          <a:p>
            <a:pPr lvl="0" algn="ctr"/>
            <a:r>
              <a:rPr lang="vi-VN" b="1" i="0" dirty="0">
                <a:ln w="6600">
                  <a:solidFill>
                    <a:schemeClr val="accent2"/>
                  </a:solidFill>
                  <a:prstDash val="solid"/>
                </a:ln>
                <a:solidFill>
                  <a:srgbClr val="FFFFFF"/>
                </a:solidFill>
                <a:effectLst>
                  <a:outerShdw dist="38100" dir="2700000" algn="tl" rotWithShape="0">
                    <a:schemeClr val="accent2"/>
                  </a:outerShdw>
                </a:effectLst>
                <a:latin typeface="Alfa Slab One"/>
              </a:rPr>
              <a:t>Chương ba</a:t>
            </a:r>
            <a:endParaRPr b="1" i="0" dirty="0">
              <a:ln w="6600">
                <a:solidFill>
                  <a:schemeClr val="accent2"/>
                </a:solidFill>
                <a:prstDash val="solid"/>
              </a:ln>
              <a:solidFill>
                <a:srgbClr val="FFFFFF"/>
              </a:solidFill>
              <a:effectLst>
                <a:outerShdw dist="38100" dir="2700000" algn="tl" rotWithShape="0">
                  <a:schemeClr val="accent2"/>
                </a:outerShdw>
              </a:effectLst>
              <a:latin typeface="Alfa Slab One"/>
            </a:endParaRPr>
          </a:p>
        </p:txBody>
      </p:sp>
      <p:sp>
        <p:nvSpPr>
          <p:cNvPr id="11" name="Google Shape;2146;p38"/>
          <p:cNvSpPr txBox="1">
            <a:spLocks/>
          </p:cNvSpPr>
          <p:nvPr/>
        </p:nvSpPr>
        <p:spPr>
          <a:xfrm>
            <a:off x="2131924" y="2465697"/>
            <a:ext cx="4880151" cy="1467771"/>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5200"/>
              <a:buFont typeface="Alfa Slab One"/>
              <a:buNone/>
              <a:defRPr sz="5000" b="0" i="0" u="none" strike="noStrike" cap="none">
                <a:solidFill>
                  <a:schemeClr val="lt1"/>
                </a:solidFill>
                <a:latin typeface="Alfa Slab One"/>
                <a:ea typeface="Alfa Slab One"/>
                <a:cs typeface="Alfa Slab One"/>
                <a:sym typeface="Alfa Slab One"/>
              </a:defRPr>
            </a:lvl1pPr>
            <a:lvl2pPr marR="0" lvl="1"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chemeClr val="dk2"/>
              </a:buClr>
              <a:buSzPts val="5200"/>
              <a:buFont typeface="Arial"/>
              <a:buNone/>
              <a:defRPr sz="5200" b="0" i="0" u="none" strike="noStrike" cap="none">
                <a:solidFill>
                  <a:schemeClr val="dk2"/>
                </a:solidFill>
                <a:latin typeface="Arial"/>
                <a:ea typeface="Arial"/>
                <a:cs typeface="Arial"/>
                <a:sym typeface="Arial"/>
              </a:defRPr>
            </a:lvl9pPr>
          </a:lstStyle>
          <a:p>
            <a:r>
              <a:rPr lang="vi-VN" sz="6000" b="1" dirty="0">
                <a:ln w="6600">
                  <a:solidFill>
                    <a:schemeClr val="accent2"/>
                  </a:solidFill>
                  <a:prstDash val="solid"/>
                </a:ln>
                <a:solidFill>
                  <a:srgbClr val="FFFFFF"/>
                </a:solidFill>
                <a:effectLst>
                  <a:outerShdw dist="38100" dir="2700000" algn="tl" rotWithShape="0">
                    <a:schemeClr val="accent2"/>
                  </a:outerShdw>
                </a:effectLst>
              </a:rPr>
              <a:t>HÌNH HỌC</a:t>
            </a:r>
            <a:endParaRPr lang="en-US" sz="6000" b="1" dirty="0">
              <a:ln w="6600">
                <a:solidFill>
                  <a:schemeClr val="accent2"/>
                </a:solidFill>
                <a:prstDash val="solid"/>
              </a:ln>
              <a:solidFill>
                <a:srgbClr val="FFFFFF"/>
              </a:solidFill>
              <a:effectLst>
                <a:outerShdw dist="38100" dir="2700000" algn="tl" rotWithShape="0">
                  <a:schemeClr val="accent2"/>
                </a:outerShdw>
              </a:effectLst>
            </a:endParaRPr>
          </a:p>
        </p:txBody>
      </p:sp>
      <p:grpSp>
        <p:nvGrpSpPr>
          <p:cNvPr id="6" name="Google Shape;3423;p73"/>
          <p:cNvGrpSpPr/>
          <p:nvPr/>
        </p:nvGrpSpPr>
        <p:grpSpPr>
          <a:xfrm>
            <a:off x="1312474" y="3933468"/>
            <a:ext cx="1739070" cy="1116997"/>
            <a:chOff x="1001550" y="1304750"/>
            <a:chExt cx="392300" cy="397375"/>
          </a:xfrm>
        </p:grpSpPr>
        <p:sp>
          <p:nvSpPr>
            <p:cNvPr id="7" name="Google Shape;3424;p73"/>
            <p:cNvSpPr/>
            <p:nvPr/>
          </p:nvSpPr>
          <p:spPr>
            <a:xfrm>
              <a:off x="1197675" y="1310475"/>
              <a:ext cx="61375" cy="35825"/>
            </a:xfrm>
            <a:custGeom>
              <a:avLst/>
              <a:gdLst/>
              <a:ahLst/>
              <a:cxnLst/>
              <a:rect l="l" t="t" r="r" b="b"/>
              <a:pathLst>
                <a:path w="2455" h="1433" extrusionOk="0">
                  <a:moveTo>
                    <a:pt x="1" y="1"/>
                  </a:moveTo>
                  <a:lnTo>
                    <a:pt x="1" y="1432"/>
                  </a:lnTo>
                  <a:lnTo>
                    <a:pt x="2250" y="1432"/>
                  </a:lnTo>
                  <a:lnTo>
                    <a:pt x="2326" y="1406"/>
                  </a:lnTo>
                  <a:lnTo>
                    <a:pt x="2403" y="1381"/>
                  </a:lnTo>
                  <a:lnTo>
                    <a:pt x="2454" y="1304"/>
                  </a:lnTo>
                  <a:lnTo>
                    <a:pt x="2454" y="1228"/>
                  </a:lnTo>
                  <a:lnTo>
                    <a:pt x="2454" y="205"/>
                  </a:lnTo>
                  <a:lnTo>
                    <a:pt x="2454" y="129"/>
                  </a:lnTo>
                  <a:lnTo>
                    <a:pt x="2403" y="52"/>
                  </a:lnTo>
                  <a:lnTo>
                    <a:pt x="232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425;p73"/>
            <p:cNvSpPr/>
            <p:nvPr/>
          </p:nvSpPr>
          <p:spPr>
            <a:xfrm>
              <a:off x="1238575" y="1310475"/>
              <a:ext cx="20475" cy="35825"/>
            </a:xfrm>
            <a:custGeom>
              <a:avLst/>
              <a:gdLst/>
              <a:ahLst/>
              <a:cxnLst/>
              <a:rect l="l" t="t" r="r" b="b"/>
              <a:pathLst>
                <a:path w="819" h="1433" extrusionOk="0">
                  <a:moveTo>
                    <a:pt x="0" y="1"/>
                  </a:moveTo>
                  <a:lnTo>
                    <a:pt x="0" y="1432"/>
                  </a:lnTo>
                  <a:lnTo>
                    <a:pt x="614" y="1432"/>
                  </a:lnTo>
                  <a:lnTo>
                    <a:pt x="690" y="1406"/>
                  </a:lnTo>
                  <a:lnTo>
                    <a:pt x="767" y="1381"/>
                  </a:lnTo>
                  <a:lnTo>
                    <a:pt x="818" y="1304"/>
                  </a:lnTo>
                  <a:lnTo>
                    <a:pt x="818" y="1228"/>
                  </a:lnTo>
                  <a:lnTo>
                    <a:pt x="818" y="205"/>
                  </a:lnTo>
                  <a:lnTo>
                    <a:pt x="818" y="129"/>
                  </a:lnTo>
                  <a:lnTo>
                    <a:pt x="767" y="52"/>
                  </a:lnTo>
                  <a:lnTo>
                    <a:pt x="690"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426;p73"/>
            <p:cNvSpPr/>
            <p:nvPr/>
          </p:nvSpPr>
          <p:spPr>
            <a:xfrm>
              <a:off x="1191925" y="1304750"/>
              <a:ext cx="11525" cy="90725"/>
            </a:xfrm>
            <a:custGeom>
              <a:avLst/>
              <a:gdLst/>
              <a:ahLst/>
              <a:cxnLst/>
              <a:rect l="l" t="t" r="r" b="b"/>
              <a:pathLst>
                <a:path w="461" h="3629" extrusionOk="0">
                  <a:moveTo>
                    <a:pt x="154" y="0"/>
                  </a:moveTo>
                  <a:lnTo>
                    <a:pt x="77" y="51"/>
                  </a:lnTo>
                  <a:lnTo>
                    <a:pt x="26" y="128"/>
                  </a:lnTo>
                  <a:lnTo>
                    <a:pt x="1" y="230"/>
                  </a:lnTo>
                  <a:lnTo>
                    <a:pt x="1" y="3399"/>
                  </a:lnTo>
                  <a:lnTo>
                    <a:pt x="26" y="3501"/>
                  </a:lnTo>
                  <a:lnTo>
                    <a:pt x="77" y="3578"/>
                  </a:lnTo>
                  <a:lnTo>
                    <a:pt x="154" y="3629"/>
                  </a:lnTo>
                  <a:lnTo>
                    <a:pt x="333" y="3629"/>
                  </a:lnTo>
                  <a:lnTo>
                    <a:pt x="410" y="3578"/>
                  </a:lnTo>
                  <a:lnTo>
                    <a:pt x="461" y="3501"/>
                  </a:lnTo>
                  <a:lnTo>
                    <a:pt x="461" y="3399"/>
                  </a:lnTo>
                  <a:lnTo>
                    <a:pt x="461" y="230"/>
                  </a:lnTo>
                  <a:lnTo>
                    <a:pt x="461" y="128"/>
                  </a:lnTo>
                  <a:lnTo>
                    <a:pt x="410" y="51"/>
                  </a:lnTo>
                  <a:lnTo>
                    <a:pt x="333"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427;p73"/>
            <p:cNvSpPr/>
            <p:nvPr/>
          </p:nvSpPr>
          <p:spPr>
            <a:xfrm>
              <a:off x="1001550" y="1679750"/>
              <a:ext cx="392300" cy="22375"/>
            </a:xfrm>
            <a:custGeom>
              <a:avLst/>
              <a:gdLst/>
              <a:ahLst/>
              <a:cxnLst/>
              <a:rect l="l" t="t" r="r" b="b"/>
              <a:pathLst>
                <a:path w="15692" h="895" extrusionOk="0">
                  <a:moveTo>
                    <a:pt x="103" y="0"/>
                  </a:moveTo>
                  <a:lnTo>
                    <a:pt x="52" y="52"/>
                  </a:lnTo>
                  <a:lnTo>
                    <a:pt x="26" y="103"/>
                  </a:lnTo>
                  <a:lnTo>
                    <a:pt x="1" y="154"/>
                  </a:lnTo>
                  <a:lnTo>
                    <a:pt x="1" y="742"/>
                  </a:lnTo>
                  <a:lnTo>
                    <a:pt x="26" y="793"/>
                  </a:lnTo>
                  <a:lnTo>
                    <a:pt x="52" y="844"/>
                  </a:lnTo>
                  <a:lnTo>
                    <a:pt x="103" y="895"/>
                  </a:lnTo>
                  <a:lnTo>
                    <a:pt x="15589" y="895"/>
                  </a:lnTo>
                  <a:lnTo>
                    <a:pt x="15640" y="844"/>
                  </a:lnTo>
                  <a:lnTo>
                    <a:pt x="15691" y="793"/>
                  </a:lnTo>
                  <a:lnTo>
                    <a:pt x="15691" y="742"/>
                  </a:lnTo>
                  <a:lnTo>
                    <a:pt x="15691" y="154"/>
                  </a:lnTo>
                  <a:lnTo>
                    <a:pt x="15691" y="103"/>
                  </a:lnTo>
                  <a:lnTo>
                    <a:pt x="15640" y="52"/>
                  </a:lnTo>
                  <a:lnTo>
                    <a:pt x="15589" y="0"/>
                  </a:lnTo>
                  <a:close/>
                </a:path>
              </a:pathLst>
            </a:custGeom>
            <a:solidFill>
              <a:srgbClr val="005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428;p73"/>
            <p:cNvSpPr/>
            <p:nvPr/>
          </p:nvSpPr>
          <p:spPr>
            <a:xfrm>
              <a:off x="1363150" y="1679750"/>
              <a:ext cx="30700" cy="22375"/>
            </a:xfrm>
            <a:custGeom>
              <a:avLst/>
              <a:gdLst/>
              <a:ahLst/>
              <a:cxnLst/>
              <a:rect l="l" t="t" r="r" b="b"/>
              <a:pathLst>
                <a:path w="1228" h="895" extrusionOk="0">
                  <a:moveTo>
                    <a:pt x="0" y="0"/>
                  </a:moveTo>
                  <a:lnTo>
                    <a:pt x="0" y="895"/>
                  </a:lnTo>
                  <a:lnTo>
                    <a:pt x="1125" y="895"/>
                  </a:lnTo>
                  <a:lnTo>
                    <a:pt x="1176" y="844"/>
                  </a:lnTo>
                  <a:lnTo>
                    <a:pt x="1227" y="793"/>
                  </a:lnTo>
                  <a:lnTo>
                    <a:pt x="1227" y="742"/>
                  </a:lnTo>
                  <a:lnTo>
                    <a:pt x="1227" y="154"/>
                  </a:lnTo>
                  <a:lnTo>
                    <a:pt x="1227" y="103"/>
                  </a:lnTo>
                  <a:lnTo>
                    <a:pt x="1176" y="52"/>
                  </a:lnTo>
                  <a:lnTo>
                    <a:pt x="1125" y="0"/>
                  </a:lnTo>
                  <a:close/>
                </a:path>
              </a:pathLst>
            </a:custGeom>
            <a:solidFill>
              <a:srgbClr val="0053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429;p73"/>
            <p:cNvSpPr/>
            <p:nvPr/>
          </p:nvSpPr>
          <p:spPr>
            <a:xfrm>
              <a:off x="1126125" y="1380125"/>
              <a:ext cx="143775" cy="299650"/>
            </a:xfrm>
            <a:custGeom>
              <a:avLst/>
              <a:gdLst/>
              <a:ahLst/>
              <a:cxnLst/>
              <a:rect l="l" t="t" r="r" b="b"/>
              <a:pathLst>
                <a:path w="5751" h="11986" extrusionOk="0">
                  <a:moveTo>
                    <a:pt x="2863" y="0"/>
                  </a:moveTo>
                  <a:lnTo>
                    <a:pt x="1" y="2045"/>
                  </a:lnTo>
                  <a:lnTo>
                    <a:pt x="1" y="11985"/>
                  </a:lnTo>
                  <a:lnTo>
                    <a:pt x="5750" y="11985"/>
                  </a:lnTo>
                  <a:lnTo>
                    <a:pt x="5750" y="2045"/>
                  </a:lnTo>
                  <a:lnTo>
                    <a:pt x="2863"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430;p73"/>
            <p:cNvSpPr/>
            <p:nvPr/>
          </p:nvSpPr>
          <p:spPr>
            <a:xfrm>
              <a:off x="1126125" y="1380125"/>
              <a:ext cx="143775" cy="299650"/>
            </a:xfrm>
            <a:custGeom>
              <a:avLst/>
              <a:gdLst/>
              <a:ahLst/>
              <a:cxnLst/>
              <a:rect l="l" t="t" r="r" b="b"/>
              <a:pathLst>
                <a:path w="5751" h="11986" extrusionOk="0">
                  <a:moveTo>
                    <a:pt x="2863" y="0"/>
                  </a:moveTo>
                  <a:lnTo>
                    <a:pt x="2735" y="77"/>
                  </a:lnTo>
                  <a:lnTo>
                    <a:pt x="1943" y="665"/>
                  </a:lnTo>
                  <a:lnTo>
                    <a:pt x="1" y="2121"/>
                  </a:lnTo>
                  <a:lnTo>
                    <a:pt x="1" y="3195"/>
                  </a:lnTo>
                  <a:lnTo>
                    <a:pt x="2249" y="1483"/>
                  </a:lnTo>
                  <a:lnTo>
                    <a:pt x="2377" y="1406"/>
                  </a:lnTo>
                  <a:lnTo>
                    <a:pt x="2531" y="1329"/>
                  </a:lnTo>
                  <a:lnTo>
                    <a:pt x="2709" y="1304"/>
                  </a:lnTo>
                  <a:lnTo>
                    <a:pt x="2863" y="1278"/>
                  </a:lnTo>
                  <a:lnTo>
                    <a:pt x="3042" y="1304"/>
                  </a:lnTo>
                  <a:lnTo>
                    <a:pt x="3195" y="1329"/>
                  </a:lnTo>
                  <a:lnTo>
                    <a:pt x="3348" y="1406"/>
                  </a:lnTo>
                  <a:lnTo>
                    <a:pt x="3502" y="1483"/>
                  </a:lnTo>
                  <a:lnTo>
                    <a:pt x="4677" y="2377"/>
                  </a:lnTo>
                  <a:lnTo>
                    <a:pt x="4856" y="2556"/>
                  </a:lnTo>
                  <a:lnTo>
                    <a:pt x="4984" y="2760"/>
                  </a:lnTo>
                  <a:lnTo>
                    <a:pt x="5060" y="2965"/>
                  </a:lnTo>
                  <a:lnTo>
                    <a:pt x="5086" y="3220"/>
                  </a:lnTo>
                  <a:lnTo>
                    <a:pt x="5086" y="11985"/>
                  </a:lnTo>
                  <a:lnTo>
                    <a:pt x="5750" y="11985"/>
                  </a:lnTo>
                  <a:lnTo>
                    <a:pt x="5750" y="2045"/>
                  </a:lnTo>
                  <a:lnTo>
                    <a:pt x="3783" y="665"/>
                  </a:lnTo>
                  <a:lnTo>
                    <a:pt x="2991" y="77"/>
                  </a:lnTo>
                  <a:lnTo>
                    <a:pt x="2863" y="0"/>
                  </a:lnTo>
                  <a:close/>
                </a:path>
              </a:pathLst>
            </a:custGeom>
            <a:solidFill>
              <a:srgbClr val="E0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431;p73"/>
            <p:cNvSpPr/>
            <p:nvPr/>
          </p:nvSpPr>
          <p:spPr>
            <a:xfrm>
              <a:off x="1085250" y="1366075"/>
              <a:ext cx="224900" cy="97775"/>
            </a:xfrm>
            <a:custGeom>
              <a:avLst/>
              <a:gdLst/>
              <a:ahLst/>
              <a:cxnLst/>
              <a:rect l="l" t="t" r="r" b="b"/>
              <a:pathLst>
                <a:path w="8996" h="3911" extrusionOk="0">
                  <a:moveTo>
                    <a:pt x="4498" y="0"/>
                  </a:moveTo>
                  <a:lnTo>
                    <a:pt x="4370" y="26"/>
                  </a:lnTo>
                  <a:lnTo>
                    <a:pt x="4242" y="77"/>
                  </a:lnTo>
                  <a:lnTo>
                    <a:pt x="154" y="3169"/>
                  </a:lnTo>
                  <a:lnTo>
                    <a:pt x="102" y="3220"/>
                  </a:lnTo>
                  <a:lnTo>
                    <a:pt x="51" y="3297"/>
                  </a:lnTo>
                  <a:lnTo>
                    <a:pt x="26" y="3348"/>
                  </a:lnTo>
                  <a:lnTo>
                    <a:pt x="0" y="3450"/>
                  </a:lnTo>
                  <a:lnTo>
                    <a:pt x="0" y="3527"/>
                  </a:lnTo>
                  <a:lnTo>
                    <a:pt x="0" y="3603"/>
                  </a:lnTo>
                  <a:lnTo>
                    <a:pt x="26" y="3680"/>
                  </a:lnTo>
                  <a:lnTo>
                    <a:pt x="77" y="3757"/>
                  </a:lnTo>
                  <a:lnTo>
                    <a:pt x="128" y="3808"/>
                  </a:lnTo>
                  <a:lnTo>
                    <a:pt x="205" y="3859"/>
                  </a:lnTo>
                  <a:lnTo>
                    <a:pt x="281" y="3884"/>
                  </a:lnTo>
                  <a:lnTo>
                    <a:pt x="358" y="3910"/>
                  </a:lnTo>
                  <a:lnTo>
                    <a:pt x="511" y="3910"/>
                  </a:lnTo>
                  <a:lnTo>
                    <a:pt x="614" y="3884"/>
                  </a:lnTo>
                  <a:lnTo>
                    <a:pt x="665" y="3833"/>
                  </a:lnTo>
                  <a:lnTo>
                    <a:pt x="4498" y="946"/>
                  </a:lnTo>
                  <a:lnTo>
                    <a:pt x="8331" y="3833"/>
                  </a:lnTo>
                  <a:lnTo>
                    <a:pt x="8459" y="3910"/>
                  </a:lnTo>
                  <a:lnTo>
                    <a:pt x="8689" y="3910"/>
                  </a:lnTo>
                  <a:lnTo>
                    <a:pt x="8765" y="3884"/>
                  </a:lnTo>
                  <a:lnTo>
                    <a:pt x="8842" y="3833"/>
                  </a:lnTo>
                  <a:lnTo>
                    <a:pt x="8919" y="3757"/>
                  </a:lnTo>
                  <a:lnTo>
                    <a:pt x="8970" y="3680"/>
                  </a:lnTo>
                  <a:lnTo>
                    <a:pt x="8995" y="3603"/>
                  </a:lnTo>
                  <a:lnTo>
                    <a:pt x="8995" y="3527"/>
                  </a:lnTo>
                  <a:lnTo>
                    <a:pt x="8995" y="3450"/>
                  </a:lnTo>
                  <a:lnTo>
                    <a:pt x="8995" y="3348"/>
                  </a:lnTo>
                  <a:lnTo>
                    <a:pt x="8944" y="3297"/>
                  </a:lnTo>
                  <a:lnTo>
                    <a:pt x="8893" y="3220"/>
                  </a:lnTo>
                  <a:lnTo>
                    <a:pt x="8842" y="3169"/>
                  </a:lnTo>
                  <a:lnTo>
                    <a:pt x="4753" y="77"/>
                  </a:lnTo>
                  <a:lnTo>
                    <a:pt x="4626" y="26"/>
                  </a:lnTo>
                  <a:lnTo>
                    <a:pt x="44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432;p73"/>
            <p:cNvSpPr/>
            <p:nvPr/>
          </p:nvSpPr>
          <p:spPr>
            <a:xfrm>
              <a:off x="1013700" y="1502150"/>
              <a:ext cx="112450" cy="177625"/>
            </a:xfrm>
            <a:custGeom>
              <a:avLst/>
              <a:gdLst/>
              <a:ahLst/>
              <a:cxnLst/>
              <a:rect l="l" t="t" r="r" b="b"/>
              <a:pathLst>
                <a:path w="4498" h="7105" extrusionOk="0">
                  <a:moveTo>
                    <a:pt x="4498" y="0"/>
                  </a:moveTo>
                  <a:lnTo>
                    <a:pt x="332" y="1406"/>
                  </a:lnTo>
                  <a:lnTo>
                    <a:pt x="205" y="1482"/>
                  </a:lnTo>
                  <a:lnTo>
                    <a:pt x="102" y="1585"/>
                  </a:lnTo>
                  <a:lnTo>
                    <a:pt x="26" y="1738"/>
                  </a:lnTo>
                  <a:lnTo>
                    <a:pt x="0" y="1891"/>
                  </a:lnTo>
                  <a:lnTo>
                    <a:pt x="0" y="7104"/>
                  </a:lnTo>
                  <a:lnTo>
                    <a:pt x="4498" y="7104"/>
                  </a:lnTo>
                  <a:lnTo>
                    <a:pt x="4498"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433;p73"/>
            <p:cNvSpPr/>
            <p:nvPr/>
          </p:nvSpPr>
          <p:spPr>
            <a:xfrm>
              <a:off x="1106325" y="1502150"/>
              <a:ext cx="19825" cy="177625"/>
            </a:xfrm>
            <a:custGeom>
              <a:avLst/>
              <a:gdLst/>
              <a:ahLst/>
              <a:cxnLst/>
              <a:rect l="l" t="t" r="r" b="b"/>
              <a:pathLst>
                <a:path w="793" h="7105" extrusionOk="0">
                  <a:moveTo>
                    <a:pt x="793" y="0"/>
                  </a:moveTo>
                  <a:lnTo>
                    <a:pt x="1" y="281"/>
                  </a:lnTo>
                  <a:lnTo>
                    <a:pt x="1" y="7104"/>
                  </a:lnTo>
                  <a:lnTo>
                    <a:pt x="793" y="7104"/>
                  </a:lnTo>
                  <a:lnTo>
                    <a:pt x="793" y="0"/>
                  </a:lnTo>
                  <a:close/>
                </a:path>
              </a:pathLst>
            </a:custGeom>
            <a:solidFill>
              <a:srgbClr val="E0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434;p73"/>
            <p:cNvSpPr/>
            <p:nvPr/>
          </p:nvSpPr>
          <p:spPr>
            <a:xfrm>
              <a:off x="1157425" y="1598625"/>
              <a:ext cx="80525" cy="81150"/>
            </a:xfrm>
            <a:custGeom>
              <a:avLst/>
              <a:gdLst/>
              <a:ahLst/>
              <a:cxnLst/>
              <a:rect l="l" t="t" r="r" b="b"/>
              <a:pathLst>
                <a:path w="3221" h="3246" extrusionOk="0">
                  <a:moveTo>
                    <a:pt x="256" y="0"/>
                  </a:moveTo>
                  <a:lnTo>
                    <a:pt x="154" y="26"/>
                  </a:lnTo>
                  <a:lnTo>
                    <a:pt x="78" y="77"/>
                  </a:lnTo>
                  <a:lnTo>
                    <a:pt x="26" y="179"/>
                  </a:lnTo>
                  <a:lnTo>
                    <a:pt x="1" y="256"/>
                  </a:lnTo>
                  <a:lnTo>
                    <a:pt x="1" y="3245"/>
                  </a:lnTo>
                  <a:lnTo>
                    <a:pt x="3221" y="3245"/>
                  </a:lnTo>
                  <a:lnTo>
                    <a:pt x="3221" y="256"/>
                  </a:lnTo>
                  <a:lnTo>
                    <a:pt x="3221" y="179"/>
                  </a:lnTo>
                  <a:lnTo>
                    <a:pt x="3170" y="77"/>
                  </a:lnTo>
                  <a:lnTo>
                    <a:pt x="3067" y="26"/>
                  </a:lnTo>
                  <a:lnTo>
                    <a:pt x="2965"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435;p73"/>
            <p:cNvSpPr/>
            <p:nvPr/>
          </p:nvSpPr>
          <p:spPr>
            <a:xfrm>
              <a:off x="1219400" y="1598625"/>
              <a:ext cx="18550" cy="81150"/>
            </a:xfrm>
            <a:custGeom>
              <a:avLst/>
              <a:gdLst/>
              <a:ahLst/>
              <a:cxnLst/>
              <a:rect l="l" t="t" r="r" b="b"/>
              <a:pathLst>
                <a:path w="742" h="3246" extrusionOk="0">
                  <a:moveTo>
                    <a:pt x="1" y="0"/>
                  </a:moveTo>
                  <a:lnTo>
                    <a:pt x="1" y="3245"/>
                  </a:lnTo>
                  <a:lnTo>
                    <a:pt x="742" y="3245"/>
                  </a:lnTo>
                  <a:lnTo>
                    <a:pt x="742" y="256"/>
                  </a:lnTo>
                  <a:lnTo>
                    <a:pt x="742" y="179"/>
                  </a:lnTo>
                  <a:lnTo>
                    <a:pt x="691" y="77"/>
                  </a:lnTo>
                  <a:lnTo>
                    <a:pt x="588" y="26"/>
                  </a:lnTo>
                  <a:lnTo>
                    <a:pt x="486"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436;p73"/>
            <p:cNvSpPr/>
            <p:nvPr/>
          </p:nvSpPr>
          <p:spPr>
            <a:xfrm>
              <a:off x="1156800" y="1452950"/>
              <a:ext cx="81800" cy="81175"/>
            </a:xfrm>
            <a:custGeom>
              <a:avLst/>
              <a:gdLst/>
              <a:ahLst/>
              <a:cxnLst/>
              <a:rect l="l" t="t" r="r" b="b"/>
              <a:pathLst>
                <a:path w="3272" h="3247" extrusionOk="0">
                  <a:moveTo>
                    <a:pt x="1482" y="1"/>
                  </a:moveTo>
                  <a:lnTo>
                    <a:pt x="1304" y="26"/>
                  </a:lnTo>
                  <a:lnTo>
                    <a:pt x="1150" y="77"/>
                  </a:lnTo>
                  <a:lnTo>
                    <a:pt x="997" y="128"/>
                  </a:lnTo>
                  <a:lnTo>
                    <a:pt x="869" y="180"/>
                  </a:lnTo>
                  <a:lnTo>
                    <a:pt x="716" y="282"/>
                  </a:lnTo>
                  <a:lnTo>
                    <a:pt x="486" y="461"/>
                  </a:lnTo>
                  <a:lnTo>
                    <a:pt x="281" y="716"/>
                  </a:lnTo>
                  <a:lnTo>
                    <a:pt x="205" y="844"/>
                  </a:lnTo>
                  <a:lnTo>
                    <a:pt x="128" y="997"/>
                  </a:lnTo>
                  <a:lnTo>
                    <a:pt x="77" y="1151"/>
                  </a:lnTo>
                  <a:lnTo>
                    <a:pt x="51" y="1304"/>
                  </a:lnTo>
                  <a:lnTo>
                    <a:pt x="26" y="1457"/>
                  </a:lnTo>
                  <a:lnTo>
                    <a:pt x="0" y="1636"/>
                  </a:lnTo>
                  <a:lnTo>
                    <a:pt x="26" y="1789"/>
                  </a:lnTo>
                  <a:lnTo>
                    <a:pt x="51" y="1943"/>
                  </a:lnTo>
                  <a:lnTo>
                    <a:pt x="77" y="2122"/>
                  </a:lnTo>
                  <a:lnTo>
                    <a:pt x="128" y="2249"/>
                  </a:lnTo>
                  <a:lnTo>
                    <a:pt x="205" y="2403"/>
                  </a:lnTo>
                  <a:lnTo>
                    <a:pt x="281" y="2531"/>
                  </a:lnTo>
                  <a:lnTo>
                    <a:pt x="486" y="2786"/>
                  </a:lnTo>
                  <a:lnTo>
                    <a:pt x="716" y="2990"/>
                  </a:lnTo>
                  <a:lnTo>
                    <a:pt x="869" y="3067"/>
                  </a:lnTo>
                  <a:lnTo>
                    <a:pt x="997" y="3118"/>
                  </a:lnTo>
                  <a:lnTo>
                    <a:pt x="1150" y="3195"/>
                  </a:lnTo>
                  <a:lnTo>
                    <a:pt x="1304" y="3220"/>
                  </a:lnTo>
                  <a:lnTo>
                    <a:pt x="1482" y="3246"/>
                  </a:lnTo>
                  <a:lnTo>
                    <a:pt x="1815" y="3246"/>
                  </a:lnTo>
                  <a:lnTo>
                    <a:pt x="1968" y="3220"/>
                  </a:lnTo>
                  <a:lnTo>
                    <a:pt x="2121" y="3195"/>
                  </a:lnTo>
                  <a:lnTo>
                    <a:pt x="2275" y="3118"/>
                  </a:lnTo>
                  <a:lnTo>
                    <a:pt x="2428" y="3067"/>
                  </a:lnTo>
                  <a:lnTo>
                    <a:pt x="2556" y="2990"/>
                  </a:lnTo>
                  <a:lnTo>
                    <a:pt x="2786" y="2786"/>
                  </a:lnTo>
                  <a:lnTo>
                    <a:pt x="2990" y="2531"/>
                  </a:lnTo>
                  <a:lnTo>
                    <a:pt x="3067" y="2403"/>
                  </a:lnTo>
                  <a:lnTo>
                    <a:pt x="3144" y="2249"/>
                  </a:lnTo>
                  <a:lnTo>
                    <a:pt x="3195" y="2122"/>
                  </a:lnTo>
                  <a:lnTo>
                    <a:pt x="3246" y="1943"/>
                  </a:lnTo>
                  <a:lnTo>
                    <a:pt x="3271" y="1789"/>
                  </a:lnTo>
                  <a:lnTo>
                    <a:pt x="3271" y="1636"/>
                  </a:lnTo>
                  <a:lnTo>
                    <a:pt x="3271" y="1457"/>
                  </a:lnTo>
                  <a:lnTo>
                    <a:pt x="3246" y="1304"/>
                  </a:lnTo>
                  <a:lnTo>
                    <a:pt x="3195" y="1151"/>
                  </a:lnTo>
                  <a:lnTo>
                    <a:pt x="3144" y="997"/>
                  </a:lnTo>
                  <a:lnTo>
                    <a:pt x="3067" y="844"/>
                  </a:lnTo>
                  <a:lnTo>
                    <a:pt x="2990" y="716"/>
                  </a:lnTo>
                  <a:lnTo>
                    <a:pt x="2786" y="461"/>
                  </a:lnTo>
                  <a:lnTo>
                    <a:pt x="2556" y="282"/>
                  </a:lnTo>
                  <a:lnTo>
                    <a:pt x="2428" y="180"/>
                  </a:lnTo>
                  <a:lnTo>
                    <a:pt x="2275" y="128"/>
                  </a:lnTo>
                  <a:lnTo>
                    <a:pt x="2121" y="77"/>
                  </a:lnTo>
                  <a:lnTo>
                    <a:pt x="1968" y="26"/>
                  </a:lnTo>
                  <a:lnTo>
                    <a:pt x="1815"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437;p73"/>
            <p:cNvSpPr/>
            <p:nvPr/>
          </p:nvSpPr>
          <p:spPr>
            <a:xfrm>
              <a:off x="1188100" y="1452950"/>
              <a:ext cx="50500" cy="81175"/>
            </a:xfrm>
            <a:custGeom>
              <a:avLst/>
              <a:gdLst/>
              <a:ahLst/>
              <a:cxnLst/>
              <a:rect l="l" t="t" r="r" b="b"/>
              <a:pathLst>
                <a:path w="2020" h="3247" extrusionOk="0">
                  <a:moveTo>
                    <a:pt x="205" y="1"/>
                  </a:moveTo>
                  <a:lnTo>
                    <a:pt x="0" y="26"/>
                  </a:lnTo>
                  <a:lnTo>
                    <a:pt x="282" y="128"/>
                  </a:lnTo>
                  <a:lnTo>
                    <a:pt x="512" y="256"/>
                  </a:lnTo>
                  <a:lnTo>
                    <a:pt x="716" y="409"/>
                  </a:lnTo>
                  <a:lnTo>
                    <a:pt x="895" y="614"/>
                  </a:lnTo>
                  <a:lnTo>
                    <a:pt x="1048" y="818"/>
                  </a:lnTo>
                  <a:lnTo>
                    <a:pt x="1176" y="1074"/>
                  </a:lnTo>
                  <a:lnTo>
                    <a:pt x="1227" y="1355"/>
                  </a:lnTo>
                  <a:lnTo>
                    <a:pt x="1253" y="1636"/>
                  </a:lnTo>
                  <a:lnTo>
                    <a:pt x="1227" y="1917"/>
                  </a:lnTo>
                  <a:lnTo>
                    <a:pt x="1176" y="2173"/>
                  </a:lnTo>
                  <a:lnTo>
                    <a:pt x="1048" y="2428"/>
                  </a:lnTo>
                  <a:lnTo>
                    <a:pt x="895" y="2633"/>
                  </a:lnTo>
                  <a:lnTo>
                    <a:pt x="716" y="2837"/>
                  </a:lnTo>
                  <a:lnTo>
                    <a:pt x="512" y="2990"/>
                  </a:lnTo>
                  <a:lnTo>
                    <a:pt x="256" y="3118"/>
                  </a:lnTo>
                  <a:lnTo>
                    <a:pt x="0" y="3220"/>
                  </a:lnTo>
                  <a:lnTo>
                    <a:pt x="205" y="3246"/>
                  </a:lnTo>
                  <a:lnTo>
                    <a:pt x="563" y="3246"/>
                  </a:lnTo>
                  <a:lnTo>
                    <a:pt x="716" y="3220"/>
                  </a:lnTo>
                  <a:lnTo>
                    <a:pt x="869" y="3195"/>
                  </a:lnTo>
                  <a:lnTo>
                    <a:pt x="1023" y="3118"/>
                  </a:lnTo>
                  <a:lnTo>
                    <a:pt x="1176" y="3067"/>
                  </a:lnTo>
                  <a:lnTo>
                    <a:pt x="1304" y="2990"/>
                  </a:lnTo>
                  <a:lnTo>
                    <a:pt x="1534" y="2786"/>
                  </a:lnTo>
                  <a:lnTo>
                    <a:pt x="1738" y="2531"/>
                  </a:lnTo>
                  <a:lnTo>
                    <a:pt x="1815" y="2403"/>
                  </a:lnTo>
                  <a:lnTo>
                    <a:pt x="1892" y="2249"/>
                  </a:lnTo>
                  <a:lnTo>
                    <a:pt x="1943" y="2122"/>
                  </a:lnTo>
                  <a:lnTo>
                    <a:pt x="1994" y="1943"/>
                  </a:lnTo>
                  <a:lnTo>
                    <a:pt x="2019" y="1789"/>
                  </a:lnTo>
                  <a:lnTo>
                    <a:pt x="2019" y="1636"/>
                  </a:lnTo>
                  <a:lnTo>
                    <a:pt x="2019" y="1457"/>
                  </a:lnTo>
                  <a:lnTo>
                    <a:pt x="1994" y="1304"/>
                  </a:lnTo>
                  <a:lnTo>
                    <a:pt x="1943" y="1151"/>
                  </a:lnTo>
                  <a:lnTo>
                    <a:pt x="1892" y="997"/>
                  </a:lnTo>
                  <a:lnTo>
                    <a:pt x="1815" y="844"/>
                  </a:lnTo>
                  <a:lnTo>
                    <a:pt x="1738" y="716"/>
                  </a:lnTo>
                  <a:lnTo>
                    <a:pt x="1534" y="461"/>
                  </a:lnTo>
                  <a:lnTo>
                    <a:pt x="1304" y="282"/>
                  </a:lnTo>
                  <a:lnTo>
                    <a:pt x="1176" y="180"/>
                  </a:lnTo>
                  <a:lnTo>
                    <a:pt x="1023" y="128"/>
                  </a:lnTo>
                  <a:lnTo>
                    <a:pt x="869" y="77"/>
                  </a:lnTo>
                  <a:lnTo>
                    <a:pt x="716" y="26"/>
                  </a:lnTo>
                  <a:lnTo>
                    <a:pt x="563"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438;p73"/>
            <p:cNvSpPr/>
            <p:nvPr/>
          </p:nvSpPr>
          <p:spPr>
            <a:xfrm>
              <a:off x="1043075" y="1556450"/>
              <a:ext cx="53700" cy="54325"/>
            </a:xfrm>
            <a:custGeom>
              <a:avLst/>
              <a:gdLst/>
              <a:ahLst/>
              <a:cxnLst/>
              <a:rect l="l" t="t" r="r" b="b"/>
              <a:pathLst>
                <a:path w="2148" h="2173" extrusionOk="0">
                  <a:moveTo>
                    <a:pt x="1048" y="0"/>
                  </a:moveTo>
                  <a:lnTo>
                    <a:pt x="844" y="26"/>
                  </a:lnTo>
                  <a:lnTo>
                    <a:pt x="639" y="103"/>
                  </a:lnTo>
                  <a:lnTo>
                    <a:pt x="461" y="179"/>
                  </a:lnTo>
                  <a:lnTo>
                    <a:pt x="307" y="333"/>
                  </a:lnTo>
                  <a:lnTo>
                    <a:pt x="180" y="486"/>
                  </a:lnTo>
                  <a:lnTo>
                    <a:pt x="77" y="665"/>
                  </a:lnTo>
                  <a:lnTo>
                    <a:pt x="1" y="869"/>
                  </a:lnTo>
                  <a:lnTo>
                    <a:pt x="1" y="1074"/>
                  </a:lnTo>
                  <a:lnTo>
                    <a:pt x="1" y="2173"/>
                  </a:lnTo>
                  <a:lnTo>
                    <a:pt x="2147" y="2173"/>
                  </a:lnTo>
                  <a:lnTo>
                    <a:pt x="2147" y="1074"/>
                  </a:lnTo>
                  <a:lnTo>
                    <a:pt x="2147" y="869"/>
                  </a:lnTo>
                  <a:lnTo>
                    <a:pt x="2071" y="665"/>
                  </a:lnTo>
                  <a:lnTo>
                    <a:pt x="1968" y="486"/>
                  </a:lnTo>
                  <a:lnTo>
                    <a:pt x="1841" y="333"/>
                  </a:lnTo>
                  <a:lnTo>
                    <a:pt x="1687" y="179"/>
                  </a:lnTo>
                  <a:lnTo>
                    <a:pt x="1508" y="103"/>
                  </a:lnTo>
                  <a:lnTo>
                    <a:pt x="1304" y="26"/>
                  </a:lnTo>
                  <a:lnTo>
                    <a:pt x="1099" y="0"/>
                  </a:lnTo>
                  <a:close/>
                </a:path>
              </a:pathLst>
            </a:custGeom>
            <a:solidFill>
              <a:srgbClr val="26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439;p73"/>
            <p:cNvSpPr/>
            <p:nvPr/>
          </p:nvSpPr>
          <p:spPr>
            <a:xfrm>
              <a:off x="1063525" y="1556450"/>
              <a:ext cx="33250" cy="54325"/>
            </a:xfrm>
            <a:custGeom>
              <a:avLst/>
              <a:gdLst/>
              <a:ahLst/>
              <a:cxnLst/>
              <a:rect l="l" t="t" r="r" b="b"/>
              <a:pathLst>
                <a:path w="1330" h="2173" extrusionOk="0">
                  <a:moveTo>
                    <a:pt x="230" y="0"/>
                  </a:moveTo>
                  <a:lnTo>
                    <a:pt x="0" y="26"/>
                  </a:lnTo>
                  <a:lnTo>
                    <a:pt x="128" y="128"/>
                  </a:lnTo>
                  <a:lnTo>
                    <a:pt x="256" y="230"/>
                  </a:lnTo>
                  <a:lnTo>
                    <a:pt x="358" y="333"/>
                  </a:lnTo>
                  <a:lnTo>
                    <a:pt x="435" y="486"/>
                  </a:lnTo>
                  <a:lnTo>
                    <a:pt x="511" y="614"/>
                  </a:lnTo>
                  <a:lnTo>
                    <a:pt x="563" y="767"/>
                  </a:lnTo>
                  <a:lnTo>
                    <a:pt x="614" y="920"/>
                  </a:lnTo>
                  <a:lnTo>
                    <a:pt x="614" y="1099"/>
                  </a:lnTo>
                  <a:lnTo>
                    <a:pt x="614" y="2173"/>
                  </a:lnTo>
                  <a:lnTo>
                    <a:pt x="1329" y="2173"/>
                  </a:lnTo>
                  <a:lnTo>
                    <a:pt x="1329" y="1074"/>
                  </a:lnTo>
                  <a:lnTo>
                    <a:pt x="1329" y="869"/>
                  </a:lnTo>
                  <a:lnTo>
                    <a:pt x="1253" y="665"/>
                  </a:lnTo>
                  <a:lnTo>
                    <a:pt x="1150" y="486"/>
                  </a:lnTo>
                  <a:lnTo>
                    <a:pt x="1023" y="333"/>
                  </a:lnTo>
                  <a:lnTo>
                    <a:pt x="869" y="179"/>
                  </a:lnTo>
                  <a:lnTo>
                    <a:pt x="690" y="103"/>
                  </a:lnTo>
                  <a:lnTo>
                    <a:pt x="486" y="26"/>
                  </a:lnTo>
                  <a:lnTo>
                    <a:pt x="281" y="0"/>
                  </a:lnTo>
                  <a:close/>
                </a:path>
              </a:pathLst>
            </a:custGeom>
            <a:solidFill>
              <a:srgbClr val="26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440;p73"/>
            <p:cNvSpPr/>
            <p:nvPr/>
          </p:nvSpPr>
          <p:spPr>
            <a:xfrm>
              <a:off x="1269875" y="1502150"/>
              <a:ext cx="111825" cy="177625"/>
            </a:xfrm>
            <a:custGeom>
              <a:avLst/>
              <a:gdLst/>
              <a:ahLst/>
              <a:cxnLst/>
              <a:rect l="l" t="t" r="r" b="b"/>
              <a:pathLst>
                <a:path w="4473" h="7105" extrusionOk="0">
                  <a:moveTo>
                    <a:pt x="0" y="0"/>
                  </a:moveTo>
                  <a:lnTo>
                    <a:pt x="0" y="7104"/>
                  </a:lnTo>
                  <a:lnTo>
                    <a:pt x="4472" y="7104"/>
                  </a:lnTo>
                  <a:lnTo>
                    <a:pt x="4472" y="1891"/>
                  </a:lnTo>
                  <a:lnTo>
                    <a:pt x="4447" y="1738"/>
                  </a:lnTo>
                  <a:lnTo>
                    <a:pt x="4370" y="1585"/>
                  </a:lnTo>
                  <a:lnTo>
                    <a:pt x="4268" y="1482"/>
                  </a:lnTo>
                  <a:lnTo>
                    <a:pt x="4140" y="1406"/>
                  </a:lnTo>
                  <a:lnTo>
                    <a:pt x="0"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441;p73"/>
            <p:cNvSpPr/>
            <p:nvPr/>
          </p:nvSpPr>
          <p:spPr>
            <a:xfrm>
              <a:off x="1363150" y="1534100"/>
              <a:ext cx="18550" cy="145675"/>
            </a:xfrm>
            <a:custGeom>
              <a:avLst/>
              <a:gdLst/>
              <a:ahLst/>
              <a:cxnLst/>
              <a:rect l="l" t="t" r="r" b="b"/>
              <a:pathLst>
                <a:path w="742" h="5827" extrusionOk="0">
                  <a:moveTo>
                    <a:pt x="0" y="0"/>
                  </a:moveTo>
                  <a:lnTo>
                    <a:pt x="0" y="5826"/>
                  </a:lnTo>
                  <a:lnTo>
                    <a:pt x="741" y="5826"/>
                  </a:lnTo>
                  <a:lnTo>
                    <a:pt x="741" y="613"/>
                  </a:lnTo>
                  <a:lnTo>
                    <a:pt x="716" y="460"/>
                  </a:lnTo>
                  <a:lnTo>
                    <a:pt x="639" y="307"/>
                  </a:lnTo>
                  <a:lnTo>
                    <a:pt x="537" y="204"/>
                  </a:lnTo>
                  <a:lnTo>
                    <a:pt x="409" y="128"/>
                  </a:lnTo>
                  <a:lnTo>
                    <a:pt x="0" y="0"/>
                  </a:lnTo>
                  <a:close/>
                </a:path>
              </a:pathLst>
            </a:custGeom>
            <a:solidFill>
              <a:srgbClr val="E0A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442;p73"/>
            <p:cNvSpPr/>
            <p:nvPr/>
          </p:nvSpPr>
          <p:spPr>
            <a:xfrm>
              <a:off x="1298625" y="1556450"/>
              <a:ext cx="54325" cy="54325"/>
            </a:xfrm>
            <a:custGeom>
              <a:avLst/>
              <a:gdLst/>
              <a:ahLst/>
              <a:cxnLst/>
              <a:rect l="l" t="t" r="r" b="b"/>
              <a:pathLst>
                <a:path w="2173" h="2173" extrusionOk="0">
                  <a:moveTo>
                    <a:pt x="1074" y="0"/>
                  </a:moveTo>
                  <a:lnTo>
                    <a:pt x="844" y="26"/>
                  </a:lnTo>
                  <a:lnTo>
                    <a:pt x="639" y="103"/>
                  </a:lnTo>
                  <a:lnTo>
                    <a:pt x="460" y="179"/>
                  </a:lnTo>
                  <a:lnTo>
                    <a:pt x="307" y="333"/>
                  </a:lnTo>
                  <a:lnTo>
                    <a:pt x="179" y="486"/>
                  </a:lnTo>
                  <a:lnTo>
                    <a:pt x="77" y="665"/>
                  </a:lnTo>
                  <a:lnTo>
                    <a:pt x="26" y="869"/>
                  </a:lnTo>
                  <a:lnTo>
                    <a:pt x="0" y="1074"/>
                  </a:lnTo>
                  <a:lnTo>
                    <a:pt x="0" y="2173"/>
                  </a:lnTo>
                  <a:lnTo>
                    <a:pt x="2173" y="2173"/>
                  </a:lnTo>
                  <a:lnTo>
                    <a:pt x="2173" y="1074"/>
                  </a:lnTo>
                  <a:lnTo>
                    <a:pt x="2147" y="869"/>
                  </a:lnTo>
                  <a:lnTo>
                    <a:pt x="2070" y="665"/>
                  </a:lnTo>
                  <a:lnTo>
                    <a:pt x="1994" y="486"/>
                  </a:lnTo>
                  <a:lnTo>
                    <a:pt x="1866" y="333"/>
                  </a:lnTo>
                  <a:lnTo>
                    <a:pt x="1687" y="179"/>
                  </a:lnTo>
                  <a:lnTo>
                    <a:pt x="1508" y="103"/>
                  </a:lnTo>
                  <a:lnTo>
                    <a:pt x="1304" y="26"/>
                  </a:lnTo>
                  <a:lnTo>
                    <a:pt x="1099" y="0"/>
                  </a:lnTo>
                  <a:close/>
                </a:path>
              </a:pathLst>
            </a:custGeom>
            <a:solidFill>
              <a:srgbClr val="26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443;p73"/>
            <p:cNvSpPr/>
            <p:nvPr/>
          </p:nvSpPr>
          <p:spPr>
            <a:xfrm>
              <a:off x="1317150" y="1556450"/>
              <a:ext cx="35800" cy="54325"/>
            </a:xfrm>
            <a:custGeom>
              <a:avLst/>
              <a:gdLst/>
              <a:ahLst/>
              <a:cxnLst/>
              <a:rect l="l" t="t" r="r" b="b"/>
              <a:pathLst>
                <a:path w="1432" h="2173" extrusionOk="0">
                  <a:moveTo>
                    <a:pt x="333" y="0"/>
                  </a:moveTo>
                  <a:lnTo>
                    <a:pt x="154" y="26"/>
                  </a:lnTo>
                  <a:lnTo>
                    <a:pt x="0" y="52"/>
                  </a:lnTo>
                  <a:lnTo>
                    <a:pt x="128" y="154"/>
                  </a:lnTo>
                  <a:lnTo>
                    <a:pt x="256" y="230"/>
                  </a:lnTo>
                  <a:lnTo>
                    <a:pt x="358" y="358"/>
                  </a:lnTo>
                  <a:lnTo>
                    <a:pt x="435" y="486"/>
                  </a:lnTo>
                  <a:lnTo>
                    <a:pt x="512" y="614"/>
                  </a:lnTo>
                  <a:lnTo>
                    <a:pt x="563" y="767"/>
                  </a:lnTo>
                  <a:lnTo>
                    <a:pt x="614" y="920"/>
                  </a:lnTo>
                  <a:lnTo>
                    <a:pt x="614" y="1099"/>
                  </a:lnTo>
                  <a:lnTo>
                    <a:pt x="614" y="2173"/>
                  </a:lnTo>
                  <a:lnTo>
                    <a:pt x="1432" y="2173"/>
                  </a:lnTo>
                  <a:lnTo>
                    <a:pt x="1432" y="1074"/>
                  </a:lnTo>
                  <a:lnTo>
                    <a:pt x="1406" y="869"/>
                  </a:lnTo>
                  <a:lnTo>
                    <a:pt x="1329" y="665"/>
                  </a:lnTo>
                  <a:lnTo>
                    <a:pt x="1253" y="486"/>
                  </a:lnTo>
                  <a:lnTo>
                    <a:pt x="1125" y="333"/>
                  </a:lnTo>
                  <a:lnTo>
                    <a:pt x="946" y="179"/>
                  </a:lnTo>
                  <a:lnTo>
                    <a:pt x="767" y="103"/>
                  </a:lnTo>
                  <a:lnTo>
                    <a:pt x="563" y="26"/>
                  </a:lnTo>
                  <a:lnTo>
                    <a:pt x="358" y="0"/>
                  </a:lnTo>
                  <a:close/>
                </a:path>
              </a:pathLst>
            </a:custGeom>
            <a:solidFill>
              <a:srgbClr val="26C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444;p73"/>
            <p:cNvSpPr/>
            <p:nvPr/>
          </p:nvSpPr>
          <p:spPr>
            <a:xfrm>
              <a:off x="1175950" y="1467000"/>
              <a:ext cx="27500" cy="32625"/>
            </a:xfrm>
            <a:custGeom>
              <a:avLst/>
              <a:gdLst/>
              <a:ahLst/>
              <a:cxnLst/>
              <a:rect l="l" t="t" r="r" b="b"/>
              <a:pathLst>
                <a:path w="1100" h="1305" extrusionOk="0">
                  <a:moveTo>
                    <a:pt x="870" y="1"/>
                  </a:moveTo>
                  <a:lnTo>
                    <a:pt x="793" y="26"/>
                  </a:lnTo>
                  <a:lnTo>
                    <a:pt x="716" y="77"/>
                  </a:lnTo>
                  <a:lnTo>
                    <a:pt x="665" y="154"/>
                  </a:lnTo>
                  <a:lnTo>
                    <a:pt x="640" y="231"/>
                  </a:lnTo>
                  <a:lnTo>
                    <a:pt x="640" y="819"/>
                  </a:lnTo>
                  <a:lnTo>
                    <a:pt x="231" y="819"/>
                  </a:lnTo>
                  <a:lnTo>
                    <a:pt x="129" y="844"/>
                  </a:lnTo>
                  <a:lnTo>
                    <a:pt x="52" y="895"/>
                  </a:lnTo>
                  <a:lnTo>
                    <a:pt x="1" y="972"/>
                  </a:lnTo>
                  <a:lnTo>
                    <a:pt x="1" y="1074"/>
                  </a:lnTo>
                  <a:lnTo>
                    <a:pt x="1" y="1151"/>
                  </a:lnTo>
                  <a:lnTo>
                    <a:pt x="52" y="1227"/>
                  </a:lnTo>
                  <a:lnTo>
                    <a:pt x="129" y="1279"/>
                  </a:lnTo>
                  <a:lnTo>
                    <a:pt x="231" y="1304"/>
                  </a:lnTo>
                  <a:lnTo>
                    <a:pt x="870" y="1304"/>
                  </a:lnTo>
                  <a:lnTo>
                    <a:pt x="972" y="1279"/>
                  </a:lnTo>
                  <a:lnTo>
                    <a:pt x="1049" y="1227"/>
                  </a:lnTo>
                  <a:lnTo>
                    <a:pt x="1100" y="1151"/>
                  </a:lnTo>
                  <a:lnTo>
                    <a:pt x="1100" y="1074"/>
                  </a:lnTo>
                  <a:lnTo>
                    <a:pt x="1100" y="231"/>
                  </a:lnTo>
                  <a:lnTo>
                    <a:pt x="1100" y="154"/>
                  </a:lnTo>
                  <a:lnTo>
                    <a:pt x="1049" y="77"/>
                  </a:lnTo>
                  <a:lnTo>
                    <a:pt x="972" y="26"/>
                  </a:lnTo>
                  <a:lnTo>
                    <a:pt x="8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445;p73"/>
            <p:cNvSpPr/>
            <p:nvPr/>
          </p:nvSpPr>
          <p:spPr>
            <a:xfrm>
              <a:off x="1026475" y="1605000"/>
              <a:ext cx="86900" cy="11525"/>
            </a:xfrm>
            <a:custGeom>
              <a:avLst/>
              <a:gdLst/>
              <a:ahLst/>
              <a:cxnLst/>
              <a:rect l="l" t="t" r="r" b="b"/>
              <a:pathLst>
                <a:path w="3476" h="461" extrusionOk="0">
                  <a:moveTo>
                    <a:pt x="230" y="1"/>
                  </a:moveTo>
                  <a:lnTo>
                    <a:pt x="128" y="26"/>
                  </a:lnTo>
                  <a:lnTo>
                    <a:pt x="77" y="77"/>
                  </a:lnTo>
                  <a:lnTo>
                    <a:pt x="26" y="154"/>
                  </a:lnTo>
                  <a:lnTo>
                    <a:pt x="0" y="231"/>
                  </a:lnTo>
                  <a:lnTo>
                    <a:pt x="26" y="333"/>
                  </a:lnTo>
                  <a:lnTo>
                    <a:pt x="77" y="409"/>
                  </a:lnTo>
                  <a:lnTo>
                    <a:pt x="128" y="461"/>
                  </a:lnTo>
                  <a:lnTo>
                    <a:pt x="3348" y="461"/>
                  </a:lnTo>
                  <a:lnTo>
                    <a:pt x="3425" y="409"/>
                  </a:lnTo>
                  <a:lnTo>
                    <a:pt x="3476" y="333"/>
                  </a:lnTo>
                  <a:lnTo>
                    <a:pt x="3476" y="231"/>
                  </a:lnTo>
                  <a:lnTo>
                    <a:pt x="3476" y="154"/>
                  </a:lnTo>
                  <a:lnTo>
                    <a:pt x="3425" y="77"/>
                  </a:lnTo>
                  <a:lnTo>
                    <a:pt x="3348" y="26"/>
                  </a:lnTo>
                  <a:lnTo>
                    <a:pt x="3246" y="1"/>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446;p73"/>
            <p:cNvSpPr/>
            <p:nvPr/>
          </p:nvSpPr>
          <p:spPr>
            <a:xfrm>
              <a:off x="1282000" y="1605000"/>
              <a:ext cx="87550" cy="11525"/>
            </a:xfrm>
            <a:custGeom>
              <a:avLst/>
              <a:gdLst/>
              <a:ahLst/>
              <a:cxnLst/>
              <a:rect l="l" t="t" r="r" b="b"/>
              <a:pathLst>
                <a:path w="3502" h="461" extrusionOk="0">
                  <a:moveTo>
                    <a:pt x="231" y="1"/>
                  </a:moveTo>
                  <a:lnTo>
                    <a:pt x="154" y="26"/>
                  </a:lnTo>
                  <a:lnTo>
                    <a:pt x="78" y="77"/>
                  </a:lnTo>
                  <a:lnTo>
                    <a:pt x="27" y="154"/>
                  </a:lnTo>
                  <a:lnTo>
                    <a:pt x="1" y="231"/>
                  </a:lnTo>
                  <a:lnTo>
                    <a:pt x="27" y="333"/>
                  </a:lnTo>
                  <a:lnTo>
                    <a:pt x="78" y="409"/>
                  </a:lnTo>
                  <a:lnTo>
                    <a:pt x="154" y="461"/>
                  </a:lnTo>
                  <a:lnTo>
                    <a:pt x="3349" y="461"/>
                  </a:lnTo>
                  <a:lnTo>
                    <a:pt x="3425" y="409"/>
                  </a:lnTo>
                  <a:lnTo>
                    <a:pt x="3476" y="333"/>
                  </a:lnTo>
                  <a:lnTo>
                    <a:pt x="3502" y="231"/>
                  </a:lnTo>
                  <a:lnTo>
                    <a:pt x="3476" y="154"/>
                  </a:lnTo>
                  <a:lnTo>
                    <a:pt x="3425" y="77"/>
                  </a:lnTo>
                  <a:lnTo>
                    <a:pt x="3349" y="26"/>
                  </a:lnTo>
                  <a:lnTo>
                    <a:pt x="3246" y="1"/>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447;p73"/>
            <p:cNvSpPr/>
            <p:nvPr/>
          </p:nvSpPr>
          <p:spPr>
            <a:xfrm>
              <a:off x="1191925" y="1598625"/>
              <a:ext cx="11525" cy="81150"/>
            </a:xfrm>
            <a:custGeom>
              <a:avLst/>
              <a:gdLst/>
              <a:ahLst/>
              <a:cxnLst/>
              <a:rect l="l" t="t" r="r" b="b"/>
              <a:pathLst>
                <a:path w="461" h="3246" extrusionOk="0">
                  <a:moveTo>
                    <a:pt x="1" y="0"/>
                  </a:moveTo>
                  <a:lnTo>
                    <a:pt x="1" y="3245"/>
                  </a:lnTo>
                  <a:lnTo>
                    <a:pt x="461" y="3245"/>
                  </a:lnTo>
                  <a:lnTo>
                    <a:pt x="461"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448;p73"/>
          <p:cNvGrpSpPr/>
          <p:nvPr/>
        </p:nvGrpSpPr>
        <p:grpSpPr>
          <a:xfrm>
            <a:off x="7070234" y="1078046"/>
            <a:ext cx="549115" cy="495232"/>
            <a:chOff x="1746475" y="1329650"/>
            <a:chExt cx="397375" cy="346925"/>
          </a:xfrm>
        </p:grpSpPr>
        <p:sp>
          <p:nvSpPr>
            <p:cNvPr id="34" name="Google Shape;3449;p73"/>
            <p:cNvSpPr/>
            <p:nvPr/>
          </p:nvSpPr>
          <p:spPr>
            <a:xfrm>
              <a:off x="2117650" y="1422300"/>
              <a:ext cx="12150" cy="72200"/>
            </a:xfrm>
            <a:custGeom>
              <a:avLst/>
              <a:gdLst/>
              <a:ahLst/>
              <a:cxnLst/>
              <a:rect l="l" t="t" r="r" b="b"/>
              <a:pathLst>
                <a:path w="486" h="2888" extrusionOk="0">
                  <a:moveTo>
                    <a:pt x="230" y="0"/>
                  </a:moveTo>
                  <a:lnTo>
                    <a:pt x="128" y="26"/>
                  </a:lnTo>
                  <a:lnTo>
                    <a:pt x="51" y="77"/>
                  </a:lnTo>
                  <a:lnTo>
                    <a:pt x="0" y="153"/>
                  </a:lnTo>
                  <a:lnTo>
                    <a:pt x="0" y="230"/>
                  </a:lnTo>
                  <a:lnTo>
                    <a:pt x="0" y="2632"/>
                  </a:lnTo>
                  <a:lnTo>
                    <a:pt x="0" y="2734"/>
                  </a:lnTo>
                  <a:lnTo>
                    <a:pt x="51" y="2811"/>
                  </a:lnTo>
                  <a:lnTo>
                    <a:pt x="128" y="2862"/>
                  </a:lnTo>
                  <a:lnTo>
                    <a:pt x="230" y="2888"/>
                  </a:lnTo>
                  <a:lnTo>
                    <a:pt x="332" y="2862"/>
                  </a:lnTo>
                  <a:lnTo>
                    <a:pt x="409" y="2811"/>
                  </a:lnTo>
                  <a:lnTo>
                    <a:pt x="460" y="2734"/>
                  </a:lnTo>
                  <a:lnTo>
                    <a:pt x="486" y="2632"/>
                  </a:lnTo>
                  <a:lnTo>
                    <a:pt x="486" y="230"/>
                  </a:lnTo>
                  <a:lnTo>
                    <a:pt x="460" y="153"/>
                  </a:lnTo>
                  <a:lnTo>
                    <a:pt x="409" y="77"/>
                  </a:lnTo>
                  <a:lnTo>
                    <a:pt x="332" y="26"/>
                  </a:lnTo>
                  <a:lnTo>
                    <a:pt x="2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450;p73"/>
            <p:cNvSpPr/>
            <p:nvPr/>
          </p:nvSpPr>
          <p:spPr>
            <a:xfrm>
              <a:off x="1816750" y="1461250"/>
              <a:ext cx="255550" cy="215325"/>
            </a:xfrm>
            <a:custGeom>
              <a:avLst/>
              <a:gdLst/>
              <a:ahLst/>
              <a:cxnLst/>
              <a:rect l="l" t="t" r="r" b="b"/>
              <a:pathLst>
                <a:path w="10222" h="8613" extrusionOk="0">
                  <a:moveTo>
                    <a:pt x="0" y="1"/>
                  </a:moveTo>
                  <a:lnTo>
                    <a:pt x="0" y="5597"/>
                  </a:lnTo>
                  <a:lnTo>
                    <a:pt x="26" y="5751"/>
                  </a:lnTo>
                  <a:lnTo>
                    <a:pt x="51" y="5904"/>
                  </a:lnTo>
                  <a:lnTo>
                    <a:pt x="128" y="6032"/>
                  </a:lnTo>
                  <a:lnTo>
                    <a:pt x="230" y="6159"/>
                  </a:lnTo>
                  <a:lnTo>
                    <a:pt x="332" y="6262"/>
                  </a:lnTo>
                  <a:lnTo>
                    <a:pt x="460" y="6364"/>
                  </a:lnTo>
                  <a:lnTo>
                    <a:pt x="613" y="6415"/>
                  </a:lnTo>
                  <a:lnTo>
                    <a:pt x="767" y="6441"/>
                  </a:lnTo>
                  <a:lnTo>
                    <a:pt x="1252" y="6543"/>
                  </a:lnTo>
                  <a:lnTo>
                    <a:pt x="1763" y="6671"/>
                  </a:lnTo>
                  <a:lnTo>
                    <a:pt x="2223" y="6849"/>
                  </a:lnTo>
                  <a:lnTo>
                    <a:pt x="2683" y="7079"/>
                  </a:lnTo>
                  <a:lnTo>
                    <a:pt x="3143" y="7335"/>
                  </a:lnTo>
                  <a:lnTo>
                    <a:pt x="3578" y="7642"/>
                  </a:lnTo>
                  <a:lnTo>
                    <a:pt x="4012" y="7999"/>
                  </a:lnTo>
                  <a:lnTo>
                    <a:pt x="4447" y="8357"/>
                  </a:lnTo>
                  <a:lnTo>
                    <a:pt x="4600" y="8485"/>
                  </a:lnTo>
                  <a:lnTo>
                    <a:pt x="4753" y="8562"/>
                  </a:lnTo>
                  <a:lnTo>
                    <a:pt x="4932" y="8613"/>
                  </a:lnTo>
                  <a:lnTo>
                    <a:pt x="5290" y="8613"/>
                  </a:lnTo>
                  <a:lnTo>
                    <a:pt x="5469" y="8562"/>
                  </a:lnTo>
                  <a:lnTo>
                    <a:pt x="5622" y="8485"/>
                  </a:lnTo>
                  <a:lnTo>
                    <a:pt x="5775" y="8357"/>
                  </a:lnTo>
                  <a:lnTo>
                    <a:pt x="6210" y="7999"/>
                  </a:lnTo>
                  <a:lnTo>
                    <a:pt x="6619" y="7642"/>
                  </a:lnTo>
                  <a:lnTo>
                    <a:pt x="7079" y="7335"/>
                  </a:lnTo>
                  <a:lnTo>
                    <a:pt x="7513" y="7079"/>
                  </a:lnTo>
                  <a:lnTo>
                    <a:pt x="7999" y="6849"/>
                  </a:lnTo>
                  <a:lnTo>
                    <a:pt x="8459" y="6671"/>
                  </a:lnTo>
                  <a:lnTo>
                    <a:pt x="8944" y="6543"/>
                  </a:lnTo>
                  <a:lnTo>
                    <a:pt x="9455" y="6441"/>
                  </a:lnTo>
                  <a:lnTo>
                    <a:pt x="9609" y="6415"/>
                  </a:lnTo>
                  <a:lnTo>
                    <a:pt x="9762" y="6364"/>
                  </a:lnTo>
                  <a:lnTo>
                    <a:pt x="9890" y="6262"/>
                  </a:lnTo>
                  <a:lnTo>
                    <a:pt x="9992" y="6159"/>
                  </a:lnTo>
                  <a:lnTo>
                    <a:pt x="10094" y="6032"/>
                  </a:lnTo>
                  <a:lnTo>
                    <a:pt x="10145" y="5904"/>
                  </a:lnTo>
                  <a:lnTo>
                    <a:pt x="10196" y="5751"/>
                  </a:lnTo>
                  <a:lnTo>
                    <a:pt x="10222" y="5597"/>
                  </a:lnTo>
                  <a:lnTo>
                    <a:pt x="102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451;p73"/>
            <p:cNvSpPr/>
            <p:nvPr/>
          </p:nvSpPr>
          <p:spPr>
            <a:xfrm>
              <a:off x="1746475" y="1329650"/>
              <a:ext cx="396100" cy="182100"/>
            </a:xfrm>
            <a:custGeom>
              <a:avLst/>
              <a:gdLst/>
              <a:ahLst/>
              <a:cxnLst/>
              <a:rect l="l" t="t" r="r" b="b"/>
              <a:pathLst>
                <a:path w="15844" h="7284" extrusionOk="0">
                  <a:moveTo>
                    <a:pt x="7948" y="1"/>
                  </a:moveTo>
                  <a:lnTo>
                    <a:pt x="7666" y="26"/>
                  </a:lnTo>
                  <a:lnTo>
                    <a:pt x="7385" y="77"/>
                  </a:lnTo>
                  <a:lnTo>
                    <a:pt x="7104" y="154"/>
                  </a:lnTo>
                  <a:lnTo>
                    <a:pt x="6849" y="256"/>
                  </a:lnTo>
                  <a:lnTo>
                    <a:pt x="383" y="3118"/>
                  </a:lnTo>
                  <a:lnTo>
                    <a:pt x="307" y="3169"/>
                  </a:lnTo>
                  <a:lnTo>
                    <a:pt x="205" y="3220"/>
                  </a:lnTo>
                  <a:lnTo>
                    <a:pt x="102" y="3374"/>
                  </a:lnTo>
                  <a:lnTo>
                    <a:pt x="26" y="3527"/>
                  </a:lnTo>
                  <a:lnTo>
                    <a:pt x="0" y="3706"/>
                  </a:lnTo>
                  <a:lnTo>
                    <a:pt x="26" y="3885"/>
                  </a:lnTo>
                  <a:lnTo>
                    <a:pt x="77" y="4064"/>
                  </a:lnTo>
                  <a:lnTo>
                    <a:pt x="205" y="4217"/>
                  </a:lnTo>
                  <a:lnTo>
                    <a:pt x="281" y="4268"/>
                  </a:lnTo>
                  <a:lnTo>
                    <a:pt x="383" y="4319"/>
                  </a:lnTo>
                  <a:lnTo>
                    <a:pt x="6798" y="7079"/>
                  </a:lnTo>
                  <a:lnTo>
                    <a:pt x="7053" y="7156"/>
                  </a:lnTo>
                  <a:lnTo>
                    <a:pt x="7334" y="7233"/>
                  </a:lnTo>
                  <a:lnTo>
                    <a:pt x="7615" y="7284"/>
                  </a:lnTo>
                  <a:lnTo>
                    <a:pt x="8178" y="7284"/>
                  </a:lnTo>
                  <a:lnTo>
                    <a:pt x="8459" y="7233"/>
                  </a:lnTo>
                  <a:lnTo>
                    <a:pt x="8740" y="7156"/>
                  </a:lnTo>
                  <a:lnTo>
                    <a:pt x="8995" y="7054"/>
                  </a:lnTo>
                  <a:lnTo>
                    <a:pt x="15461" y="4192"/>
                  </a:lnTo>
                  <a:lnTo>
                    <a:pt x="15537" y="4140"/>
                  </a:lnTo>
                  <a:lnTo>
                    <a:pt x="15614" y="4089"/>
                  </a:lnTo>
                  <a:lnTo>
                    <a:pt x="15742" y="3936"/>
                  </a:lnTo>
                  <a:lnTo>
                    <a:pt x="15818" y="3757"/>
                  </a:lnTo>
                  <a:lnTo>
                    <a:pt x="15844" y="3578"/>
                  </a:lnTo>
                  <a:lnTo>
                    <a:pt x="15818" y="3399"/>
                  </a:lnTo>
                  <a:lnTo>
                    <a:pt x="15742" y="3246"/>
                  </a:lnTo>
                  <a:lnTo>
                    <a:pt x="15639" y="3093"/>
                  </a:lnTo>
                  <a:lnTo>
                    <a:pt x="15563" y="3042"/>
                  </a:lnTo>
                  <a:lnTo>
                    <a:pt x="15461" y="2990"/>
                  </a:lnTo>
                  <a:lnTo>
                    <a:pt x="9046" y="231"/>
                  </a:lnTo>
                  <a:lnTo>
                    <a:pt x="8791" y="128"/>
                  </a:lnTo>
                  <a:lnTo>
                    <a:pt x="8510" y="77"/>
                  </a:lnTo>
                  <a:lnTo>
                    <a:pt x="8229" y="26"/>
                  </a:lnTo>
                  <a:lnTo>
                    <a:pt x="79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452;p73"/>
            <p:cNvSpPr/>
            <p:nvPr/>
          </p:nvSpPr>
          <p:spPr>
            <a:xfrm>
              <a:off x="2104225" y="1481700"/>
              <a:ext cx="38350" cy="29425"/>
            </a:xfrm>
            <a:custGeom>
              <a:avLst/>
              <a:gdLst/>
              <a:ahLst/>
              <a:cxnLst/>
              <a:rect l="l" t="t" r="r" b="b"/>
              <a:pathLst>
                <a:path w="1534" h="1177" extrusionOk="0">
                  <a:moveTo>
                    <a:pt x="128" y="1"/>
                  </a:moveTo>
                  <a:lnTo>
                    <a:pt x="77" y="52"/>
                  </a:lnTo>
                  <a:lnTo>
                    <a:pt x="26" y="128"/>
                  </a:lnTo>
                  <a:lnTo>
                    <a:pt x="1" y="205"/>
                  </a:lnTo>
                  <a:lnTo>
                    <a:pt x="1" y="972"/>
                  </a:lnTo>
                  <a:lnTo>
                    <a:pt x="26" y="1048"/>
                  </a:lnTo>
                  <a:lnTo>
                    <a:pt x="77" y="1099"/>
                  </a:lnTo>
                  <a:lnTo>
                    <a:pt x="128" y="1151"/>
                  </a:lnTo>
                  <a:lnTo>
                    <a:pt x="205" y="1176"/>
                  </a:lnTo>
                  <a:lnTo>
                    <a:pt x="1329" y="1176"/>
                  </a:lnTo>
                  <a:lnTo>
                    <a:pt x="1406" y="1151"/>
                  </a:lnTo>
                  <a:lnTo>
                    <a:pt x="1483" y="1099"/>
                  </a:lnTo>
                  <a:lnTo>
                    <a:pt x="1508" y="1048"/>
                  </a:lnTo>
                  <a:lnTo>
                    <a:pt x="1534" y="972"/>
                  </a:lnTo>
                  <a:lnTo>
                    <a:pt x="1534" y="205"/>
                  </a:lnTo>
                  <a:lnTo>
                    <a:pt x="1508" y="128"/>
                  </a:lnTo>
                  <a:lnTo>
                    <a:pt x="1483" y="52"/>
                  </a:lnTo>
                  <a:lnTo>
                    <a:pt x="1406"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453;p73"/>
            <p:cNvSpPr/>
            <p:nvPr/>
          </p:nvSpPr>
          <p:spPr>
            <a:xfrm>
              <a:off x="2125300" y="1481700"/>
              <a:ext cx="17275" cy="29425"/>
            </a:xfrm>
            <a:custGeom>
              <a:avLst/>
              <a:gdLst/>
              <a:ahLst/>
              <a:cxnLst/>
              <a:rect l="l" t="t" r="r" b="b"/>
              <a:pathLst>
                <a:path w="691" h="1177" extrusionOk="0">
                  <a:moveTo>
                    <a:pt x="1" y="1"/>
                  </a:moveTo>
                  <a:lnTo>
                    <a:pt x="78" y="77"/>
                  </a:lnTo>
                  <a:lnTo>
                    <a:pt x="103" y="179"/>
                  </a:lnTo>
                  <a:lnTo>
                    <a:pt x="103" y="972"/>
                  </a:lnTo>
                  <a:lnTo>
                    <a:pt x="78" y="1099"/>
                  </a:lnTo>
                  <a:lnTo>
                    <a:pt x="1" y="1176"/>
                  </a:lnTo>
                  <a:lnTo>
                    <a:pt x="486" y="1176"/>
                  </a:lnTo>
                  <a:lnTo>
                    <a:pt x="563" y="1151"/>
                  </a:lnTo>
                  <a:lnTo>
                    <a:pt x="640" y="1099"/>
                  </a:lnTo>
                  <a:lnTo>
                    <a:pt x="665" y="1048"/>
                  </a:lnTo>
                  <a:lnTo>
                    <a:pt x="691" y="972"/>
                  </a:lnTo>
                  <a:lnTo>
                    <a:pt x="691" y="205"/>
                  </a:lnTo>
                  <a:lnTo>
                    <a:pt x="665" y="128"/>
                  </a:lnTo>
                  <a:lnTo>
                    <a:pt x="640" y="52"/>
                  </a:lnTo>
                  <a:lnTo>
                    <a:pt x="563" y="1"/>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454;p73"/>
            <p:cNvSpPr/>
            <p:nvPr/>
          </p:nvSpPr>
          <p:spPr>
            <a:xfrm>
              <a:off x="2102950" y="1511100"/>
              <a:ext cx="40900" cy="81800"/>
            </a:xfrm>
            <a:custGeom>
              <a:avLst/>
              <a:gdLst/>
              <a:ahLst/>
              <a:cxnLst/>
              <a:rect l="l" t="t" r="r" b="b"/>
              <a:pathLst>
                <a:path w="1636" h="3272" extrusionOk="0">
                  <a:moveTo>
                    <a:pt x="256" y="0"/>
                  </a:moveTo>
                  <a:lnTo>
                    <a:pt x="0" y="2326"/>
                  </a:lnTo>
                  <a:lnTo>
                    <a:pt x="0" y="2504"/>
                  </a:lnTo>
                  <a:lnTo>
                    <a:pt x="52" y="2683"/>
                  </a:lnTo>
                  <a:lnTo>
                    <a:pt x="103" y="2837"/>
                  </a:lnTo>
                  <a:lnTo>
                    <a:pt x="205" y="2990"/>
                  </a:lnTo>
                  <a:lnTo>
                    <a:pt x="333" y="3092"/>
                  </a:lnTo>
                  <a:lnTo>
                    <a:pt x="486" y="3194"/>
                  </a:lnTo>
                  <a:lnTo>
                    <a:pt x="639" y="3245"/>
                  </a:lnTo>
                  <a:lnTo>
                    <a:pt x="818" y="3271"/>
                  </a:lnTo>
                  <a:lnTo>
                    <a:pt x="844" y="3271"/>
                  </a:lnTo>
                  <a:lnTo>
                    <a:pt x="997" y="3245"/>
                  </a:lnTo>
                  <a:lnTo>
                    <a:pt x="1176" y="3194"/>
                  </a:lnTo>
                  <a:lnTo>
                    <a:pt x="1329" y="3092"/>
                  </a:lnTo>
                  <a:lnTo>
                    <a:pt x="1432" y="2990"/>
                  </a:lnTo>
                  <a:lnTo>
                    <a:pt x="1534" y="2837"/>
                  </a:lnTo>
                  <a:lnTo>
                    <a:pt x="1610" y="2683"/>
                  </a:lnTo>
                  <a:lnTo>
                    <a:pt x="1636" y="2504"/>
                  </a:lnTo>
                  <a:lnTo>
                    <a:pt x="1636" y="2326"/>
                  </a:lnTo>
                  <a:lnTo>
                    <a:pt x="1380"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3455;p73"/>
            <p:cNvSpPr/>
            <p:nvPr/>
          </p:nvSpPr>
          <p:spPr>
            <a:xfrm>
              <a:off x="2115725" y="1511100"/>
              <a:ext cx="28125" cy="81800"/>
            </a:xfrm>
            <a:custGeom>
              <a:avLst/>
              <a:gdLst/>
              <a:ahLst/>
              <a:cxnLst/>
              <a:rect l="l" t="t" r="r" b="b"/>
              <a:pathLst>
                <a:path w="1125" h="3272" extrusionOk="0">
                  <a:moveTo>
                    <a:pt x="103" y="0"/>
                  </a:moveTo>
                  <a:lnTo>
                    <a:pt x="358" y="2377"/>
                  </a:lnTo>
                  <a:lnTo>
                    <a:pt x="358" y="2504"/>
                  </a:lnTo>
                  <a:lnTo>
                    <a:pt x="358" y="2632"/>
                  </a:lnTo>
                  <a:lnTo>
                    <a:pt x="333" y="2734"/>
                  </a:lnTo>
                  <a:lnTo>
                    <a:pt x="282" y="2837"/>
                  </a:lnTo>
                  <a:lnTo>
                    <a:pt x="154" y="3041"/>
                  </a:lnTo>
                  <a:lnTo>
                    <a:pt x="1" y="3194"/>
                  </a:lnTo>
                  <a:lnTo>
                    <a:pt x="154" y="3245"/>
                  </a:lnTo>
                  <a:lnTo>
                    <a:pt x="307" y="3271"/>
                  </a:lnTo>
                  <a:lnTo>
                    <a:pt x="333" y="3271"/>
                  </a:lnTo>
                  <a:lnTo>
                    <a:pt x="486" y="3245"/>
                  </a:lnTo>
                  <a:lnTo>
                    <a:pt x="665" y="3194"/>
                  </a:lnTo>
                  <a:lnTo>
                    <a:pt x="818" y="3092"/>
                  </a:lnTo>
                  <a:lnTo>
                    <a:pt x="921" y="2990"/>
                  </a:lnTo>
                  <a:lnTo>
                    <a:pt x="1023" y="2837"/>
                  </a:lnTo>
                  <a:lnTo>
                    <a:pt x="1099" y="2683"/>
                  </a:lnTo>
                  <a:lnTo>
                    <a:pt x="1125" y="2504"/>
                  </a:lnTo>
                  <a:lnTo>
                    <a:pt x="1125" y="2326"/>
                  </a:lnTo>
                  <a:lnTo>
                    <a:pt x="869"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3456;p73"/>
          <p:cNvGrpSpPr/>
          <p:nvPr/>
        </p:nvGrpSpPr>
        <p:grpSpPr>
          <a:xfrm>
            <a:off x="6987177" y="2480288"/>
            <a:ext cx="166114" cy="967659"/>
            <a:chOff x="2628725" y="1304750"/>
            <a:chExt cx="127175" cy="397375"/>
          </a:xfrm>
        </p:grpSpPr>
        <p:sp>
          <p:nvSpPr>
            <p:cNvPr id="42" name="Google Shape;3457;p73"/>
            <p:cNvSpPr/>
            <p:nvPr/>
          </p:nvSpPr>
          <p:spPr>
            <a:xfrm>
              <a:off x="2628725" y="1378850"/>
              <a:ext cx="127175" cy="257475"/>
            </a:xfrm>
            <a:custGeom>
              <a:avLst/>
              <a:gdLst/>
              <a:ahLst/>
              <a:cxnLst/>
              <a:rect l="l" t="t" r="r" b="b"/>
              <a:pathLst>
                <a:path w="5087" h="10299" extrusionOk="0">
                  <a:moveTo>
                    <a:pt x="1" y="0"/>
                  </a:moveTo>
                  <a:lnTo>
                    <a:pt x="1" y="10299"/>
                  </a:lnTo>
                  <a:lnTo>
                    <a:pt x="5086" y="10299"/>
                  </a:lnTo>
                  <a:lnTo>
                    <a:pt x="5086"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3458;p73"/>
            <p:cNvSpPr/>
            <p:nvPr/>
          </p:nvSpPr>
          <p:spPr>
            <a:xfrm>
              <a:off x="2726475" y="1378850"/>
              <a:ext cx="29425" cy="257475"/>
            </a:xfrm>
            <a:custGeom>
              <a:avLst/>
              <a:gdLst/>
              <a:ahLst/>
              <a:cxnLst/>
              <a:rect l="l" t="t" r="r" b="b"/>
              <a:pathLst>
                <a:path w="1177" h="10299" extrusionOk="0">
                  <a:moveTo>
                    <a:pt x="1" y="0"/>
                  </a:moveTo>
                  <a:lnTo>
                    <a:pt x="1" y="10299"/>
                  </a:lnTo>
                  <a:lnTo>
                    <a:pt x="1176" y="10299"/>
                  </a:lnTo>
                  <a:lnTo>
                    <a:pt x="1176" y="0"/>
                  </a:lnTo>
                  <a:close/>
                </a:path>
              </a:pathLst>
            </a:custGeom>
            <a:solidFill>
              <a:srgbClr val="FCC3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3459;p73"/>
            <p:cNvSpPr/>
            <p:nvPr/>
          </p:nvSpPr>
          <p:spPr>
            <a:xfrm>
              <a:off x="2628725" y="1304750"/>
              <a:ext cx="127175" cy="81775"/>
            </a:xfrm>
            <a:custGeom>
              <a:avLst/>
              <a:gdLst/>
              <a:ahLst/>
              <a:cxnLst/>
              <a:rect l="l" t="t" r="r" b="b"/>
              <a:pathLst>
                <a:path w="5087" h="3271" extrusionOk="0">
                  <a:moveTo>
                    <a:pt x="1713" y="0"/>
                  </a:moveTo>
                  <a:lnTo>
                    <a:pt x="1534" y="26"/>
                  </a:lnTo>
                  <a:lnTo>
                    <a:pt x="1355" y="51"/>
                  </a:lnTo>
                  <a:lnTo>
                    <a:pt x="1202" y="77"/>
                  </a:lnTo>
                  <a:lnTo>
                    <a:pt x="1049" y="128"/>
                  </a:lnTo>
                  <a:lnTo>
                    <a:pt x="895" y="204"/>
                  </a:lnTo>
                  <a:lnTo>
                    <a:pt x="742" y="307"/>
                  </a:lnTo>
                  <a:lnTo>
                    <a:pt x="614" y="383"/>
                  </a:lnTo>
                  <a:lnTo>
                    <a:pt x="512" y="511"/>
                  </a:lnTo>
                  <a:lnTo>
                    <a:pt x="384" y="613"/>
                  </a:lnTo>
                  <a:lnTo>
                    <a:pt x="307" y="741"/>
                  </a:lnTo>
                  <a:lnTo>
                    <a:pt x="205" y="894"/>
                  </a:lnTo>
                  <a:lnTo>
                    <a:pt x="129" y="1048"/>
                  </a:lnTo>
                  <a:lnTo>
                    <a:pt x="77" y="1201"/>
                  </a:lnTo>
                  <a:lnTo>
                    <a:pt x="52" y="1354"/>
                  </a:lnTo>
                  <a:lnTo>
                    <a:pt x="26" y="1533"/>
                  </a:lnTo>
                  <a:lnTo>
                    <a:pt x="1" y="1687"/>
                  </a:lnTo>
                  <a:lnTo>
                    <a:pt x="1" y="3271"/>
                  </a:lnTo>
                  <a:lnTo>
                    <a:pt x="5086" y="3271"/>
                  </a:lnTo>
                  <a:lnTo>
                    <a:pt x="5086" y="1687"/>
                  </a:lnTo>
                  <a:lnTo>
                    <a:pt x="5086" y="1533"/>
                  </a:lnTo>
                  <a:lnTo>
                    <a:pt x="5061" y="1354"/>
                  </a:lnTo>
                  <a:lnTo>
                    <a:pt x="5009" y="1201"/>
                  </a:lnTo>
                  <a:lnTo>
                    <a:pt x="4958" y="1048"/>
                  </a:lnTo>
                  <a:lnTo>
                    <a:pt x="4882" y="894"/>
                  </a:lnTo>
                  <a:lnTo>
                    <a:pt x="4805" y="741"/>
                  </a:lnTo>
                  <a:lnTo>
                    <a:pt x="4703" y="613"/>
                  </a:lnTo>
                  <a:lnTo>
                    <a:pt x="4601" y="511"/>
                  </a:lnTo>
                  <a:lnTo>
                    <a:pt x="4473" y="383"/>
                  </a:lnTo>
                  <a:lnTo>
                    <a:pt x="4345" y="307"/>
                  </a:lnTo>
                  <a:lnTo>
                    <a:pt x="4217" y="204"/>
                  </a:lnTo>
                  <a:lnTo>
                    <a:pt x="4064" y="128"/>
                  </a:lnTo>
                  <a:lnTo>
                    <a:pt x="3911" y="77"/>
                  </a:lnTo>
                  <a:lnTo>
                    <a:pt x="3757" y="51"/>
                  </a:lnTo>
                  <a:lnTo>
                    <a:pt x="3578" y="26"/>
                  </a:lnTo>
                  <a:lnTo>
                    <a:pt x="3400"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3460;p73"/>
            <p:cNvSpPr/>
            <p:nvPr/>
          </p:nvSpPr>
          <p:spPr>
            <a:xfrm>
              <a:off x="2693250" y="1304750"/>
              <a:ext cx="62650" cy="81775"/>
            </a:xfrm>
            <a:custGeom>
              <a:avLst/>
              <a:gdLst/>
              <a:ahLst/>
              <a:cxnLst/>
              <a:rect l="l" t="t" r="r" b="b"/>
              <a:pathLst>
                <a:path w="2506" h="3271" extrusionOk="0">
                  <a:moveTo>
                    <a:pt x="1" y="0"/>
                  </a:moveTo>
                  <a:lnTo>
                    <a:pt x="282" y="102"/>
                  </a:lnTo>
                  <a:lnTo>
                    <a:pt x="537" y="256"/>
                  </a:lnTo>
                  <a:lnTo>
                    <a:pt x="742" y="434"/>
                  </a:lnTo>
                  <a:lnTo>
                    <a:pt x="946" y="664"/>
                  </a:lnTo>
                  <a:lnTo>
                    <a:pt x="1100" y="920"/>
                  </a:lnTo>
                  <a:lnTo>
                    <a:pt x="1227" y="1176"/>
                  </a:lnTo>
                  <a:lnTo>
                    <a:pt x="1304" y="1482"/>
                  </a:lnTo>
                  <a:lnTo>
                    <a:pt x="1330" y="1789"/>
                  </a:lnTo>
                  <a:lnTo>
                    <a:pt x="1330" y="3271"/>
                  </a:lnTo>
                  <a:lnTo>
                    <a:pt x="2505" y="3271"/>
                  </a:lnTo>
                  <a:lnTo>
                    <a:pt x="2505" y="1687"/>
                  </a:lnTo>
                  <a:lnTo>
                    <a:pt x="2505" y="1533"/>
                  </a:lnTo>
                  <a:lnTo>
                    <a:pt x="2480" y="1354"/>
                  </a:lnTo>
                  <a:lnTo>
                    <a:pt x="2428" y="1201"/>
                  </a:lnTo>
                  <a:lnTo>
                    <a:pt x="2377" y="1048"/>
                  </a:lnTo>
                  <a:lnTo>
                    <a:pt x="2301" y="894"/>
                  </a:lnTo>
                  <a:lnTo>
                    <a:pt x="2224" y="741"/>
                  </a:lnTo>
                  <a:lnTo>
                    <a:pt x="2122" y="613"/>
                  </a:lnTo>
                  <a:lnTo>
                    <a:pt x="2020" y="511"/>
                  </a:lnTo>
                  <a:lnTo>
                    <a:pt x="1892" y="383"/>
                  </a:lnTo>
                  <a:lnTo>
                    <a:pt x="1764" y="307"/>
                  </a:lnTo>
                  <a:lnTo>
                    <a:pt x="1636" y="204"/>
                  </a:lnTo>
                  <a:lnTo>
                    <a:pt x="1483" y="128"/>
                  </a:lnTo>
                  <a:lnTo>
                    <a:pt x="1330" y="77"/>
                  </a:lnTo>
                  <a:lnTo>
                    <a:pt x="1176" y="51"/>
                  </a:lnTo>
                  <a:lnTo>
                    <a:pt x="997" y="26"/>
                  </a:lnTo>
                  <a:lnTo>
                    <a:pt x="819" y="0"/>
                  </a:lnTo>
                  <a:close/>
                </a:path>
              </a:pathLst>
            </a:custGeom>
            <a:solidFill>
              <a:srgbClr val="FF8B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3461;p73"/>
            <p:cNvSpPr/>
            <p:nvPr/>
          </p:nvSpPr>
          <p:spPr>
            <a:xfrm>
              <a:off x="2628725" y="1636300"/>
              <a:ext cx="127175" cy="65825"/>
            </a:xfrm>
            <a:custGeom>
              <a:avLst/>
              <a:gdLst/>
              <a:ahLst/>
              <a:cxnLst/>
              <a:rect l="l" t="t" r="r" b="b"/>
              <a:pathLst>
                <a:path w="5087" h="2633" extrusionOk="0">
                  <a:moveTo>
                    <a:pt x="1" y="1"/>
                  </a:moveTo>
                  <a:lnTo>
                    <a:pt x="2224" y="2480"/>
                  </a:lnTo>
                  <a:lnTo>
                    <a:pt x="2301" y="2556"/>
                  </a:lnTo>
                  <a:lnTo>
                    <a:pt x="2377" y="2582"/>
                  </a:lnTo>
                  <a:lnTo>
                    <a:pt x="2454" y="2607"/>
                  </a:lnTo>
                  <a:lnTo>
                    <a:pt x="2556" y="2633"/>
                  </a:lnTo>
                  <a:lnTo>
                    <a:pt x="2633" y="2607"/>
                  </a:lnTo>
                  <a:lnTo>
                    <a:pt x="2735" y="2582"/>
                  </a:lnTo>
                  <a:lnTo>
                    <a:pt x="2812" y="2556"/>
                  </a:lnTo>
                  <a:lnTo>
                    <a:pt x="2888" y="2480"/>
                  </a:lnTo>
                  <a:lnTo>
                    <a:pt x="508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3462;p73"/>
            <p:cNvSpPr/>
            <p:nvPr/>
          </p:nvSpPr>
          <p:spPr>
            <a:xfrm>
              <a:off x="2686225" y="1412700"/>
              <a:ext cx="12175" cy="223625"/>
            </a:xfrm>
            <a:custGeom>
              <a:avLst/>
              <a:gdLst/>
              <a:ahLst/>
              <a:cxnLst/>
              <a:rect l="l" t="t" r="r" b="b"/>
              <a:pathLst>
                <a:path w="487" h="8945" extrusionOk="0">
                  <a:moveTo>
                    <a:pt x="154" y="1"/>
                  </a:moveTo>
                  <a:lnTo>
                    <a:pt x="77" y="52"/>
                  </a:lnTo>
                  <a:lnTo>
                    <a:pt x="26" y="128"/>
                  </a:lnTo>
                  <a:lnTo>
                    <a:pt x="1" y="231"/>
                  </a:lnTo>
                  <a:lnTo>
                    <a:pt x="1" y="8945"/>
                  </a:lnTo>
                  <a:lnTo>
                    <a:pt x="486" y="8945"/>
                  </a:lnTo>
                  <a:lnTo>
                    <a:pt x="486" y="231"/>
                  </a:lnTo>
                  <a:lnTo>
                    <a:pt x="486" y="128"/>
                  </a:lnTo>
                  <a:lnTo>
                    <a:pt x="435" y="52"/>
                  </a:lnTo>
                  <a:lnTo>
                    <a:pt x="35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3463;p73"/>
            <p:cNvSpPr/>
            <p:nvPr/>
          </p:nvSpPr>
          <p:spPr>
            <a:xfrm>
              <a:off x="2628725" y="1378850"/>
              <a:ext cx="127175" cy="46025"/>
            </a:xfrm>
            <a:custGeom>
              <a:avLst/>
              <a:gdLst/>
              <a:ahLst/>
              <a:cxnLst/>
              <a:rect l="l" t="t" r="r" b="b"/>
              <a:pathLst>
                <a:path w="5087" h="1841" extrusionOk="0">
                  <a:moveTo>
                    <a:pt x="1" y="0"/>
                  </a:moveTo>
                  <a:lnTo>
                    <a:pt x="1" y="1840"/>
                  </a:lnTo>
                  <a:lnTo>
                    <a:pt x="5086" y="1840"/>
                  </a:lnTo>
                  <a:lnTo>
                    <a:pt x="5086"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3464;p73"/>
            <p:cNvSpPr/>
            <p:nvPr/>
          </p:nvSpPr>
          <p:spPr>
            <a:xfrm>
              <a:off x="2726475" y="1378850"/>
              <a:ext cx="29425" cy="46025"/>
            </a:xfrm>
            <a:custGeom>
              <a:avLst/>
              <a:gdLst/>
              <a:ahLst/>
              <a:cxnLst/>
              <a:rect l="l" t="t" r="r" b="b"/>
              <a:pathLst>
                <a:path w="1177" h="1841" extrusionOk="0">
                  <a:moveTo>
                    <a:pt x="1" y="0"/>
                  </a:moveTo>
                  <a:lnTo>
                    <a:pt x="1" y="1840"/>
                  </a:lnTo>
                  <a:lnTo>
                    <a:pt x="1176" y="1840"/>
                  </a:lnTo>
                  <a:lnTo>
                    <a:pt x="1176" y="0"/>
                  </a:lnTo>
                  <a:close/>
                </a:path>
              </a:pathLst>
            </a:custGeom>
            <a:solidFill>
              <a:srgbClr val="FCE8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3465;p73"/>
            <p:cNvSpPr/>
            <p:nvPr/>
          </p:nvSpPr>
          <p:spPr>
            <a:xfrm>
              <a:off x="2662600" y="1674000"/>
              <a:ext cx="59425" cy="28125"/>
            </a:xfrm>
            <a:custGeom>
              <a:avLst/>
              <a:gdLst/>
              <a:ahLst/>
              <a:cxnLst/>
              <a:rect l="l" t="t" r="r" b="b"/>
              <a:pathLst>
                <a:path w="2377" h="1125" extrusionOk="0">
                  <a:moveTo>
                    <a:pt x="0" y="0"/>
                  </a:moveTo>
                  <a:lnTo>
                    <a:pt x="869" y="972"/>
                  </a:lnTo>
                  <a:lnTo>
                    <a:pt x="946" y="1023"/>
                  </a:lnTo>
                  <a:lnTo>
                    <a:pt x="1022" y="1074"/>
                  </a:lnTo>
                  <a:lnTo>
                    <a:pt x="1099" y="1099"/>
                  </a:lnTo>
                  <a:lnTo>
                    <a:pt x="1201" y="1125"/>
                  </a:lnTo>
                  <a:lnTo>
                    <a:pt x="1278" y="1099"/>
                  </a:lnTo>
                  <a:lnTo>
                    <a:pt x="1380" y="1074"/>
                  </a:lnTo>
                  <a:lnTo>
                    <a:pt x="1457" y="1023"/>
                  </a:lnTo>
                  <a:lnTo>
                    <a:pt x="1533" y="972"/>
                  </a:lnTo>
                  <a:lnTo>
                    <a:pt x="23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3019;p66"/>
          <p:cNvGrpSpPr/>
          <p:nvPr/>
        </p:nvGrpSpPr>
        <p:grpSpPr>
          <a:xfrm>
            <a:off x="1279762" y="163676"/>
            <a:ext cx="1534723" cy="1147604"/>
            <a:chOff x="2888498" y="1239838"/>
            <a:chExt cx="3390118" cy="2937367"/>
          </a:xfrm>
        </p:grpSpPr>
        <p:sp>
          <p:nvSpPr>
            <p:cNvPr id="87" name="Google Shape;3020;p66"/>
            <p:cNvSpPr/>
            <p:nvPr/>
          </p:nvSpPr>
          <p:spPr>
            <a:xfrm>
              <a:off x="2897554" y="1239838"/>
              <a:ext cx="3381063" cy="2937367"/>
            </a:xfrm>
            <a:custGeom>
              <a:avLst/>
              <a:gdLst/>
              <a:ahLst/>
              <a:cxnLst/>
              <a:rect l="l" t="t" r="r" b="b"/>
              <a:pathLst>
                <a:path w="241203" h="209550" extrusionOk="0">
                  <a:moveTo>
                    <a:pt x="157001" y="66535"/>
                  </a:moveTo>
                  <a:lnTo>
                    <a:pt x="157096" y="66559"/>
                  </a:lnTo>
                  <a:lnTo>
                    <a:pt x="157192" y="66607"/>
                  </a:lnTo>
                  <a:lnTo>
                    <a:pt x="157240" y="66702"/>
                  </a:lnTo>
                  <a:lnTo>
                    <a:pt x="157264" y="66798"/>
                  </a:lnTo>
                  <a:lnTo>
                    <a:pt x="157264" y="79015"/>
                  </a:lnTo>
                  <a:lnTo>
                    <a:pt x="157240" y="79110"/>
                  </a:lnTo>
                  <a:lnTo>
                    <a:pt x="157192" y="79182"/>
                  </a:lnTo>
                  <a:lnTo>
                    <a:pt x="157096" y="79254"/>
                  </a:lnTo>
                  <a:lnTo>
                    <a:pt x="73396" y="79254"/>
                  </a:lnTo>
                  <a:lnTo>
                    <a:pt x="73301" y="79182"/>
                  </a:lnTo>
                  <a:lnTo>
                    <a:pt x="73253" y="79110"/>
                  </a:lnTo>
                  <a:lnTo>
                    <a:pt x="73229" y="79015"/>
                  </a:lnTo>
                  <a:lnTo>
                    <a:pt x="73229" y="66798"/>
                  </a:lnTo>
                  <a:lnTo>
                    <a:pt x="73253" y="66702"/>
                  </a:lnTo>
                  <a:lnTo>
                    <a:pt x="73301" y="66607"/>
                  </a:lnTo>
                  <a:lnTo>
                    <a:pt x="73396" y="66559"/>
                  </a:lnTo>
                  <a:lnTo>
                    <a:pt x="73492" y="66535"/>
                  </a:lnTo>
                  <a:close/>
                  <a:moveTo>
                    <a:pt x="170915" y="79301"/>
                  </a:moveTo>
                  <a:lnTo>
                    <a:pt x="171011" y="79325"/>
                  </a:lnTo>
                  <a:lnTo>
                    <a:pt x="171082" y="79373"/>
                  </a:lnTo>
                  <a:lnTo>
                    <a:pt x="171154" y="79469"/>
                  </a:lnTo>
                  <a:lnTo>
                    <a:pt x="171154" y="79564"/>
                  </a:lnTo>
                  <a:lnTo>
                    <a:pt x="171154" y="91781"/>
                  </a:lnTo>
                  <a:lnTo>
                    <a:pt x="171154" y="91877"/>
                  </a:lnTo>
                  <a:lnTo>
                    <a:pt x="171082" y="91972"/>
                  </a:lnTo>
                  <a:lnTo>
                    <a:pt x="171011" y="92020"/>
                  </a:lnTo>
                  <a:lnTo>
                    <a:pt x="170915" y="92044"/>
                  </a:lnTo>
                  <a:lnTo>
                    <a:pt x="166612" y="92044"/>
                  </a:lnTo>
                  <a:lnTo>
                    <a:pt x="166707" y="92068"/>
                  </a:lnTo>
                  <a:lnTo>
                    <a:pt x="166803" y="92116"/>
                  </a:lnTo>
                  <a:lnTo>
                    <a:pt x="166851" y="92188"/>
                  </a:lnTo>
                  <a:lnTo>
                    <a:pt x="166875" y="92307"/>
                  </a:lnTo>
                  <a:lnTo>
                    <a:pt x="166875" y="104500"/>
                  </a:lnTo>
                  <a:lnTo>
                    <a:pt x="166851" y="104620"/>
                  </a:lnTo>
                  <a:lnTo>
                    <a:pt x="166803" y="104691"/>
                  </a:lnTo>
                  <a:lnTo>
                    <a:pt x="166707" y="104739"/>
                  </a:lnTo>
                  <a:lnTo>
                    <a:pt x="166612" y="104763"/>
                  </a:lnTo>
                  <a:lnTo>
                    <a:pt x="83103" y="104763"/>
                  </a:lnTo>
                  <a:lnTo>
                    <a:pt x="82983" y="104739"/>
                  </a:lnTo>
                  <a:lnTo>
                    <a:pt x="82911" y="104691"/>
                  </a:lnTo>
                  <a:lnTo>
                    <a:pt x="82864" y="104620"/>
                  </a:lnTo>
                  <a:lnTo>
                    <a:pt x="82840" y="104500"/>
                  </a:lnTo>
                  <a:lnTo>
                    <a:pt x="82840" y="92307"/>
                  </a:lnTo>
                  <a:lnTo>
                    <a:pt x="82864" y="92188"/>
                  </a:lnTo>
                  <a:lnTo>
                    <a:pt x="82911" y="92116"/>
                  </a:lnTo>
                  <a:lnTo>
                    <a:pt x="82983" y="92068"/>
                  </a:lnTo>
                  <a:lnTo>
                    <a:pt x="83103" y="92044"/>
                  </a:lnTo>
                  <a:lnTo>
                    <a:pt x="87382" y="92044"/>
                  </a:lnTo>
                  <a:lnTo>
                    <a:pt x="87286" y="92020"/>
                  </a:lnTo>
                  <a:lnTo>
                    <a:pt x="87215" y="91972"/>
                  </a:lnTo>
                  <a:lnTo>
                    <a:pt x="87143" y="91877"/>
                  </a:lnTo>
                  <a:lnTo>
                    <a:pt x="87143" y="91781"/>
                  </a:lnTo>
                  <a:lnTo>
                    <a:pt x="87143" y="79564"/>
                  </a:lnTo>
                  <a:lnTo>
                    <a:pt x="87143" y="79469"/>
                  </a:lnTo>
                  <a:lnTo>
                    <a:pt x="87215" y="79373"/>
                  </a:lnTo>
                  <a:lnTo>
                    <a:pt x="87286" y="79325"/>
                  </a:lnTo>
                  <a:lnTo>
                    <a:pt x="87382" y="79301"/>
                  </a:lnTo>
                  <a:close/>
                  <a:moveTo>
                    <a:pt x="104117" y="0"/>
                  </a:moveTo>
                  <a:lnTo>
                    <a:pt x="102874" y="72"/>
                  </a:lnTo>
                  <a:lnTo>
                    <a:pt x="101655" y="167"/>
                  </a:lnTo>
                  <a:lnTo>
                    <a:pt x="100436" y="311"/>
                  </a:lnTo>
                  <a:lnTo>
                    <a:pt x="99240" y="502"/>
                  </a:lnTo>
                  <a:lnTo>
                    <a:pt x="98045" y="717"/>
                  </a:lnTo>
                  <a:lnTo>
                    <a:pt x="96849" y="980"/>
                  </a:lnTo>
                  <a:lnTo>
                    <a:pt x="95678" y="1291"/>
                  </a:lnTo>
                  <a:lnTo>
                    <a:pt x="94507" y="1626"/>
                  </a:lnTo>
                  <a:lnTo>
                    <a:pt x="93359" y="2008"/>
                  </a:lnTo>
                  <a:lnTo>
                    <a:pt x="92235" y="2415"/>
                  </a:lnTo>
                  <a:lnTo>
                    <a:pt x="91112" y="2845"/>
                  </a:lnTo>
                  <a:lnTo>
                    <a:pt x="90012" y="3323"/>
                  </a:lnTo>
                  <a:lnTo>
                    <a:pt x="88912" y="3849"/>
                  </a:lnTo>
                  <a:lnTo>
                    <a:pt x="87836" y="4375"/>
                  </a:lnTo>
                  <a:lnTo>
                    <a:pt x="86784" y="4949"/>
                  </a:lnTo>
                  <a:lnTo>
                    <a:pt x="85732" y="5570"/>
                  </a:lnTo>
                  <a:lnTo>
                    <a:pt x="84704" y="6216"/>
                  </a:lnTo>
                  <a:lnTo>
                    <a:pt x="83700" y="6885"/>
                  </a:lnTo>
                  <a:lnTo>
                    <a:pt x="82696" y="7579"/>
                  </a:lnTo>
                  <a:lnTo>
                    <a:pt x="81716" y="8296"/>
                  </a:lnTo>
                  <a:lnTo>
                    <a:pt x="80760" y="9061"/>
                  </a:lnTo>
                  <a:lnTo>
                    <a:pt x="79827" y="9826"/>
                  </a:lnTo>
                  <a:lnTo>
                    <a:pt x="78895" y="10639"/>
                  </a:lnTo>
                  <a:lnTo>
                    <a:pt x="78010" y="11476"/>
                  </a:lnTo>
                  <a:lnTo>
                    <a:pt x="77126" y="12336"/>
                  </a:lnTo>
                  <a:lnTo>
                    <a:pt x="76265" y="13221"/>
                  </a:lnTo>
                  <a:lnTo>
                    <a:pt x="75428" y="14129"/>
                  </a:lnTo>
                  <a:lnTo>
                    <a:pt x="74615" y="15062"/>
                  </a:lnTo>
                  <a:lnTo>
                    <a:pt x="73803" y="16018"/>
                  </a:lnTo>
                  <a:lnTo>
                    <a:pt x="73038" y="16998"/>
                  </a:lnTo>
                  <a:lnTo>
                    <a:pt x="72296" y="18002"/>
                  </a:lnTo>
                  <a:lnTo>
                    <a:pt x="71938" y="18457"/>
                  </a:lnTo>
                  <a:lnTo>
                    <a:pt x="71603" y="18911"/>
                  </a:lnTo>
                  <a:lnTo>
                    <a:pt x="71221" y="19341"/>
                  </a:lnTo>
                  <a:lnTo>
                    <a:pt x="70862" y="19748"/>
                  </a:lnTo>
                  <a:lnTo>
                    <a:pt x="70456" y="20154"/>
                  </a:lnTo>
                  <a:lnTo>
                    <a:pt x="70073" y="20537"/>
                  </a:lnTo>
                  <a:lnTo>
                    <a:pt x="69667" y="20919"/>
                  </a:lnTo>
                  <a:lnTo>
                    <a:pt x="69236" y="21278"/>
                  </a:lnTo>
                  <a:lnTo>
                    <a:pt x="68830" y="21636"/>
                  </a:lnTo>
                  <a:lnTo>
                    <a:pt x="68376" y="21971"/>
                  </a:lnTo>
                  <a:lnTo>
                    <a:pt x="67945" y="22306"/>
                  </a:lnTo>
                  <a:lnTo>
                    <a:pt x="67491" y="22617"/>
                  </a:lnTo>
                  <a:lnTo>
                    <a:pt x="66559" y="23214"/>
                  </a:lnTo>
                  <a:lnTo>
                    <a:pt x="65602" y="23764"/>
                  </a:lnTo>
                  <a:lnTo>
                    <a:pt x="64598" y="24266"/>
                  </a:lnTo>
                  <a:lnTo>
                    <a:pt x="63570" y="24744"/>
                  </a:lnTo>
                  <a:lnTo>
                    <a:pt x="62518" y="25175"/>
                  </a:lnTo>
                  <a:lnTo>
                    <a:pt x="61419" y="25557"/>
                  </a:lnTo>
                  <a:lnTo>
                    <a:pt x="60319" y="25916"/>
                  </a:lnTo>
                  <a:lnTo>
                    <a:pt x="59171" y="26251"/>
                  </a:lnTo>
                  <a:lnTo>
                    <a:pt x="58024" y="26537"/>
                  </a:lnTo>
                  <a:lnTo>
                    <a:pt x="56852" y="26776"/>
                  </a:lnTo>
                  <a:lnTo>
                    <a:pt x="55657" y="27016"/>
                  </a:lnTo>
                  <a:lnTo>
                    <a:pt x="54438" y="27207"/>
                  </a:lnTo>
                  <a:lnTo>
                    <a:pt x="53194" y="27398"/>
                  </a:lnTo>
                  <a:lnTo>
                    <a:pt x="51951" y="27542"/>
                  </a:lnTo>
                  <a:lnTo>
                    <a:pt x="50684" y="27685"/>
                  </a:lnTo>
                  <a:lnTo>
                    <a:pt x="49393" y="27781"/>
                  </a:lnTo>
                  <a:lnTo>
                    <a:pt x="48126" y="27876"/>
                  </a:lnTo>
                  <a:lnTo>
                    <a:pt x="46811" y="27948"/>
                  </a:lnTo>
                  <a:lnTo>
                    <a:pt x="44205" y="28068"/>
                  </a:lnTo>
                  <a:lnTo>
                    <a:pt x="41575" y="28115"/>
                  </a:lnTo>
                  <a:lnTo>
                    <a:pt x="38922" y="28139"/>
                  </a:lnTo>
                  <a:lnTo>
                    <a:pt x="31941" y="28139"/>
                  </a:lnTo>
                  <a:lnTo>
                    <a:pt x="29741" y="28163"/>
                  </a:lnTo>
                  <a:lnTo>
                    <a:pt x="27542" y="28211"/>
                  </a:lnTo>
                  <a:lnTo>
                    <a:pt x="25414" y="28259"/>
                  </a:lnTo>
                  <a:lnTo>
                    <a:pt x="23334" y="28378"/>
                  </a:lnTo>
                  <a:lnTo>
                    <a:pt x="22306" y="28450"/>
                  </a:lnTo>
                  <a:lnTo>
                    <a:pt x="21302" y="28522"/>
                  </a:lnTo>
                  <a:lnTo>
                    <a:pt x="20322" y="28641"/>
                  </a:lnTo>
                  <a:lnTo>
                    <a:pt x="19341" y="28737"/>
                  </a:lnTo>
                  <a:lnTo>
                    <a:pt x="18385" y="28880"/>
                  </a:lnTo>
                  <a:lnTo>
                    <a:pt x="17453" y="29024"/>
                  </a:lnTo>
                  <a:lnTo>
                    <a:pt x="16664" y="29167"/>
                  </a:lnTo>
                  <a:lnTo>
                    <a:pt x="15875" y="29359"/>
                  </a:lnTo>
                  <a:lnTo>
                    <a:pt x="15110" y="29550"/>
                  </a:lnTo>
                  <a:lnTo>
                    <a:pt x="14369" y="29789"/>
                  </a:lnTo>
                  <a:lnTo>
                    <a:pt x="13627" y="30052"/>
                  </a:lnTo>
                  <a:lnTo>
                    <a:pt x="12910" y="30339"/>
                  </a:lnTo>
                  <a:lnTo>
                    <a:pt x="12217" y="30673"/>
                  </a:lnTo>
                  <a:lnTo>
                    <a:pt x="11524" y="31008"/>
                  </a:lnTo>
                  <a:lnTo>
                    <a:pt x="10854" y="31367"/>
                  </a:lnTo>
                  <a:lnTo>
                    <a:pt x="10185" y="31773"/>
                  </a:lnTo>
                  <a:lnTo>
                    <a:pt x="9563" y="32180"/>
                  </a:lnTo>
                  <a:lnTo>
                    <a:pt x="8942" y="32634"/>
                  </a:lnTo>
                  <a:lnTo>
                    <a:pt x="8320" y="33088"/>
                  </a:lnTo>
                  <a:lnTo>
                    <a:pt x="7746" y="33566"/>
                  </a:lnTo>
                  <a:lnTo>
                    <a:pt x="7172" y="34092"/>
                  </a:lnTo>
                  <a:lnTo>
                    <a:pt x="6623" y="34618"/>
                  </a:lnTo>
                  <a:lnTo>
                    <a:pt x="6097" y="35168"/>
                  </a:lnTo>
                  <a:lnTo>
                    <a:pt x="5594" y="35742"/>
                  </a:lnTo>
                  <a:lnTo>
                    <a:pt x="5092" y="36316"/>
                  </a:lnTo>
                  <a:lnTo>
                    <a:pt x="4614" y="36937"/>
                  </a:lnTo>
                  <a:lnTo>
                    <a:pt x="4184" y="37559"/>
                  </a:lnTo>
                  <a:lnTo>
                    <a:pt x="3754" y="38204"/>
                  </a:lnTo>
                  <a:lnTo>
                    <a:pt x="3347" y="38874"/>
                  </a:lnTo>
                  <a:lnTo>
                    <a:pt x="2941" y="39543"/>
                  </a:lnTo>
                  <a:lnTo>
                    <a:pt x="2582" y="40260"/>
                  </a:lnTo>
                  <a:lnTo>
                    <a:pt x="2247" y="40954"/>
                  </a:lnTo>
                  <a:lnTo>
                    <a:pt x="1913" y="41695"/>
                  </a:lnTo>
                  <a:lnTo>
                    <a:pt x="1626" y="42436"/>
                  </a:lnTo>
                  <a:lnTo>
                    <a:pt x="1363" y="43177"/>
                  </a:lnTo>
                  <a:lnTo>
                    <a:pt x="1100" y="43966"/>
                  </a:lnTo>
                  <a:lnTo>
                    <a:pt x="885" y="44731"/>
                  </a:lnTo>
                  <a:lnTo>
                    <a:pt x="670" y="45544"/>
                  </a:lnTo>
                  <a:lnTo>
                    <a:pt x="502" y="46333"/>
                  </a:lnTo>
                  <a:lnTo>
                    <a:pt x="359" y="47170"/>
                  </a:lnTo>
                  <a:lnTo>
                    <a:pt x="215" y="47983"/>
                  </a:lnTo>
                  <a:lnTo>
                    <a:pt x="120" y="48843"/>
                  </a:lnTo>
                  <a:lnTo>
                    <a:pt x="48" y="49680"/>
                  </a:lnTo>
                  <a:lnTo>
                    <a:pt x="0" y="50541"/>
                  </a:lnTo>
                  <a:lnTo>
                    <a:pt x="0" y="51401"/>
                  </a:lnTo>
                  <a:lnTo>
                    <a:pt x="0" y="52286"/>
                  </a:lnTo>
                  <a:lnTo>
                    <a:pt x="24" y="53170"/>
                  </a:lnTo>
                  <a:lnTo>
                    <a:pt x="96" y="54055"/>
                  </a:lnTo>
                  <a:lnTo>
                    <a:pt x="191" y="54940"/>
                  </a:lnTo>
                  <a:lnTo>
                    <a:pt x="311" y="55848"/>
                  </a:lnTo>
                  <a:lnTo>
                    <a:pt x="454" y="56757"/>
                  </a:lnTo>
                  <a:lnTo>
                    <a:pt x="646" y="57665"/>
                  </a:lnTo>
                  <a:lnTo>
                    <a:pt x="861" y="58574"/>
                  </a:lnTo>
                  <a:lnTo>
                    <a:pt x="1100" y="59482"/>
                  </a:lnTo>
                  <a:lnTo>
                    <a:pt x="1363" y="60414"/>
                  </a:lnTo>
                  <a:lnTo>
                    <a:pt x="1674" y="61347"/>
                  </a:lnTo>
                  <a:lnTo>
                    <a:pt x="2008" y="62255"/>
                  </a:lnTo>
                  <a:lnTo>
                    <a:pt x="2367" y="63188"/>
                  </a:lnTo>
                  <a:lnTo>
                    <a:pt x="2773" y="64120"/>
                  </a:lnTo>
                  <a:lnTo>
                    <a:pt x="3204" y="65029"/>
                  </a:lnTo>
                  <a:lnTo>
                    <a:pt x="3658" y="65961"/>
                  </a:lnTo>
                  <a:lnTo>
                    <a:pt x="4160" y="66893"/>
                  </a:lnTo>
                  <a:lnTo>
                    <a:pt x="4686" y="67802"/>
                  </a:lnTo>
                  <a:lnTo>
                    <a:pt x="5260" y="68734"/>
                  </a:lnTo>
                  <a:lnTo>
                    <a:pt x="5857" y="69643"/>
                  </a:lnTo>
                  <a:lnTo>
                    <a:pt x="6479" y="70551"/>
                  </a:lnTo>
                  <a:lnTo>
                    <a:pt x="7148" y="71484"/>
                  </a:lnTo>
                  <a:lnTo>
                    <a:pt x="7842" y="72368"/>
                  </a:lnTo>
                  <a:lnTo>
                    <a:pt x="8583" y="73277"/>
                  </a:lnTo>
                  <a:lnTo>
                    <a:pt x="9372" y="74185"/>
                  </a:lnTo>
                  <a:lnTo>
                    <a:pt x="10137" y="75070"/>
                  </a:lnTo>
                  <a:lnTo>
                    <a:pt x="10854" y="75954"/>
                  </a:lnTo>
                  <a:lnTo>
                    <a:pt x="11547" y="76863"/>
                  </a:lnTo>
                  <a:lnTo>
                    <a:pt x="12193" y="77747"/>
                  </a:lnTo>
                  <a:lnTo>
                    <a:pt x="12815" y="78656"/>
                  </a:lnTo>
                  <a:lnTo>
                    <a:pt x="13388" y="79541"/>
                  </a:lnTo>
                  <a:lnTo>
                    <a:pt x="13914" y="80449"/>
                  </a:lnTo>
                  <a:lnTo>
                    <a:pt x="14416" y="81334"/>
                  </a:lnTo>
                  <a:lnTo>
                    <a:pt x="14871" y="82242"/>
                  </a:lnTo>
                  <a:lnTo>
                    <a:pt x="15301" y="83127"/>
                  </a:lnTo>
                  <a:lnTo>
                    <a:pt x="15683" y="84011"/>
                  </a:lnTo>
                  <a:lnTo>
                    <a:pt x="16042" y="84896"/>
                  </a:lnTo>
                  <a:lnTo>
                    <a:pt x="16377" y="85780"/>
                  </a:lnTo>
                  <a:lnTo>
                    <a:pt x="16664" y="86641"/>
                  </a:lnTo>
                  <a:lnTo>
                    <a:pt x="16927" y="87526"/>
                  </a:lnTo>
                  <a:lnTo>
                    <a:pt x="17166" y="88386"/>
                  </a:lnTo>
                  <a:lnTo>
                    <a:pt x="17381" y="89247"/>
                  </a:lnTo>
                  <a:lnTo>
                    <a:pt x="17572" y="90108"/>
                  </a:lnTo>
                  <a:lnTo>
                    <a:pt x="17716" y="90944"/>
                  </a:lnTo>
                  <a:lnTo>
                    <a:pt x="17859" y="91781"/>
                  </a:lnTo>
                  <a:lnTo>
                    <a:pt x="17955" y="92618"/>
                  </a:lnTo>
                  <a:lnTo>
                    <a:pt x="18050" y="93431"/>
                  </a:lnTo>
                  <a:lnTo>
                    <a:pt x="18098" y="94244"/>
                  </a:lnTo>
                  <a:lnTo>
                    <a:pt x="18146" y="95057"/>
                  </a:lnTo>
                  <a:lnTo>
                    <a:pt x="18170" y="95846"/>
                  </a:lnTo>
                  <a:lnTo>
                    <a:pt x="18170" y="96634"/>
                  </a:lnTo>
                  <a:lnTo>
                    <a:pt x="18146" y="97400"/>
                  </a:lnTo>
                  <a:lnTo>
                    <a:pt x="18122" y="98165"/>
                  </a:lnTo>
                  <a:lnTo>
                    <a:pt x="18074" y="98906"/>
                  </a:lnTo>
                  <a:lnTo>
                    <a:pt x="18002" y="99647"/>
                  </a:lnTo>
                  <a:lnTo>
                    <a:pt x="17931" y="100364"/>
                  </a:lnTo>
                  <a:lnTo>
                    <a:pt x="17835" y="101081"/>
                  </a:lnTo>
                  <a:lnTo>
                    <a:pt x="17620" y="102468"/>
                  </a:lnTo>
                  <a:lnTo>
                    <a:pt x="17357" y="103783"/>
                  </a:lnTo>
                  <a:lnTo>
                    <a:pt x="17070" y="105026"/>
                  </a:lnTo>
                  <a:lnTo>
                    <a:pt x="16735" y="106221"/>
                  </a:lnTo>
                  <a:lnTo>
                    <a:pt x="16401" y="107345"/>
                  </a:lnTo>
                  <a:lnTo>
                    <a:pt x="16042" y="108373"/>
                  </a:lnTo>
                  <a:lnTo>
                    <a:pt x="15683" y="109329"/>
                  </a:lnTo>
                  <a:lnTo>
                    <a:pt x="15349" y="110214"/>
                  </a:lnTo>
                  <a:lnTo>
                    <a:pt x="14990" y="111003"/>
                  </a:lnTo>
                  <a:lnTo>
                    <a:pt x="14679" y="111696"/>
                  </a:lnTo>
                  <a:lnTo>
                    <a:pt x="14392" y="112294"/>
                  </a:lnTo>
                  <a:lnTo>
                    <a:pt x="14129" y="112796"/>
                  </a:lnTo>
                  <a:lnTo>
                    <a:pt x="13771" y="113465"/>
                  </a:lnTo>
                  <a:lnTo>
                    <a:pt x="13627" y="113704"/>
                  </a:lnTo>
                  <a:lnTo>
                    <a:pt x="12743" y="115474"/>
                  </a:lnTo>
                  <a:lnTo>
                    <a:pt x="11906" y="117219"/>
                  </a:lnTo>
                  <a:lnTo>
                    <a:pt x="11165" y="118940"/>
                  </a:lnTo>
                  <a:lnTo>
                    <a:pt x="10496" y="120614"/>
                  </a:lnTo>
                  <a:lnTo>
                    <a:pt x="9898" y="122263"/>
                  </a:lnTo>
                  <a:lnTo>
                    <a:pt x="9635" y="123076"/>
                  </a:lnTo>
                  <a:lnTo>
                    <a:pt x="9372" y="123889"/>
                  </a:lnTo>
                  <a:lnTo>
                    <a:pt x="9133" y="124702"/>
                  </a:lnTo>
                  <a:lnTo>
                    <a:pt x="8918" y="125491"/>
                  </a:lnTo>
                  <a:lnTo>
                    <a:pt x="8726" y="126280"/>
                  </a:lnTo>
                  <a:lnTo>
                    <a:pt x="8535" y="127069"/>
                  </a:lnTo>
                  <a:lnTo>
                    <a:pt x="8368" y="127858"/>
                  </a:lnTo>
                  <a:lnTo>
                    <a:pt x="8200" y="128623"/>
                  </a:lnTo>
                  <a:lnTo>
                    <a:pt x="8057" y="129388"/>
                  </a:lnTo>
                  <a:lnTo>
                    <a:pt x="7937" y="130129"/>
                  </a:lnTo>
                  <a:lnTo>
                    <a:pt x="7842" y="130870"/>
                  </a:lnTo>
                  <a:lnTo>
                    <a:pt x="7746" y="131611"/>
                  </a:lnTo>
                  <a:lnTo>
                    <a:pt x="7674" y="132352"/>
                  </a:lnTo>
                  <a:lnTo>
                    <a:pt x="7603" y="133070"/>
                  </a:lnTo>
                  <a:lnTo>
                    <a:pt x="7555" y="133811"/>
                  </a:lnTo>
                  <a:lnTo>
                    <a:pt x="7531" y="134504"/>
                  </a:lnTo>
                  <a:lnTo>
                    <a:pt x="7507" y="135221"/>
                  </a:lnTo>
                  <a:lnTo>
                    <a:pt x="7507" y="135915"/>
                  </a:lnTo>
                  <a:lnTo>
                    <a:pt x="7531" y="136608"/>
                  </a:lnTo>
                  <a:lnTo>
                    <a:pt x="7555" y="137301"/>
                  </a:lnTo>
                  <a:lnTo>
                    <a:pt x="7651" y="138640"/>
                  </a:lnTo>
                  <a:lnTo>
                    <a:pt x="7794" y="139955"/>
                  </a:lnTo>
                  <a:lnTo>
                    <a:pt x="8009" y="141270"/>
                  </a:lnTo>
                  <a:lnTo>
                    <a:pt x="8248" y="142513"/>
                  </a:lnTo>
                  <a:lnTo>
                    <a:pt x="8559" y="143756"/>
                  </a:lnTo>
                  <a:lnTo>
                    <a:pt x="8918" y="144976"/>
                  </a:lnTo>
                  <a:lnTo>
                    <a:pt x="9324" y="146147"/>
                  </a:lnTo>
                  <a:lnTo>
                    <a:pt x="9754" y="147319"/>
                  </a:lnTo>
                  <a:lnTo>
                    <a:pt x="10256" y="148442"/>
                  </a:lnTo>
                  <a:lnTo>
                    <a:pt x="10782" y="149542"/>
                  </a:lnTo>
                  <a:lnTo>
                    <a:pt x="11356" y="150618"/>
                  </a:lnTo>
                  <a:lnTo>
                    <a:pt x="11978" y="151670"/>
                  </a:lnTo>
                  <a:lnTo>
                    <a:pt x="12647" y="152698"/>
                  </a:lnTo>
                  <a:lnTo>
                    <a:pt x="13341" y="153678"/>
                  </a:lnTo>
                  <a:lnTo>
                    <a:pt x="14058" y="154658"/>
                  </a:lnTo>
                  <a:lnTo>
                    <a:pt x="14823" y="155591"/>
                  </a:lnTo>
                  <a:lnTo>
                    <a:pt x="15612" y="156499"/>
                  </a:lnTo>
                  <a:lnTo>
                    <a:pt x="16448" y="157384"/>
                  </a:lnTo>
                  <a:lnTo>
                    <a:pt x="17309" y="158244"/>
                  </a:lnTo>
                  <a:lnTo>
                    <a:pt x="18194" y="159081"/>
                  </a:lnTo>
                  <a:lnTo>
                    <a:pt x="19126" y="159870"/>
                  </a:lnTo>
                  <a:lnTo>
                    <a:pt x="20059" y="160659"/>
                  </a:lnTo>
                  <a:lnTo>
                    <a:pt x="21015" y="161400"/>
                  </a:lnTo>
                  <a:lnTo>
                    <a:pt x="22019" y="162117"/>
                  </a:lnTo>
                  <a:lnTo>
                    <a:pt x="23023" y="162835"/>
                  </a:lnTo>
                  <a:lnTo>
                    <a:pt x="24051" y="163504"/>
                  </a:lnTo>
                  <a:lnTo>
                    <a:pt x="25103" y="164150"/>
                  </a:lnTo>
                  <a:lnTo>
                    <a:pt x="26179" y="164747"/>
                  </a:lnTo>
                  <a:lnTo>
                    <a:pt x="27255" y="165345"/>
                  </a:lnTo>
                  <a:lnTo>
                    <a:pt x="28354" y="165919"/>
                  </a:lnTo>
                  <a:lnTo>
                    <a:pt x="29478" y="166445"/>
                  </a:lnTo>
                  <a:lnTo>
                    <a:pt x="30602" y="166971"/>
                  </a:lnTo>
                  <a:lnTo>
                    <a:pt x="31725" y="167449"/>
                  </a:lnTo>
                  <a:lnTo>
                    <a:pt x="32873" y="167903"/>
                  </a:lnTo>
                  <a:lnTo>
                    <a:pt x="34021" y="168333"/>
                  </a:lnTo>
                  <a:lnTo>
                    <a:pt x="35168" y="168740"/>
                  </a:lnTo>
                  <a:lnTo>
                    <a:pt x="36340" y="169122"/>
                  </a:lnTo>
                  <a:lnTo>
                    <a:pt x="37511" y="169481"/>
                  </a:lnTo>
                  <a:lnTo>
                    <a:pt x="38682" y="169816"/>
                  </a:lnTo>
                  <a:lnTo>
                    <a:pt x="39830" y="170102"/>
                  </a:lnTo>
                  <a:lnTo>
                    <a:pt x="41002" y="170389"/>
                  </a:lnTo>
                  <a:lnTo>
                    <a:pt x="42173" y="170628"/>
                  </a:lnTo>
                  <a:lnTo>
                    <a:pt x="43344" y="170868"/>
                  </a:lnTo>
                  <a:lnTo>
                    <a:pt x="44492" y="171059"/>
                  </a:lnTo>
                  <a:lnTo>
                    <a:pt x="45640" y="171226"/>
                  </a:lnTo>
                  <a:lnTo>
                    <a:pt x="46787" y="171393"/>
                  </a:lnTo>
                  <a:lnTo>
                    <a:pt x="47911" y="171513"/>
                  </a:lnTo>
                  <a:lnTo>
                    <a:pt x="49034" y="171609"/>
                  </a:lnTo>
                  <a:lnTo>
                    <a:pt x="50134" y="171680"/>
                  </a:lnTo>
                  <a:lnTo>
                    <a:pt x="51210" y="171752"/>
                  </a:lnTo>
                  <a:lnTo>
                    <a:pt x="52262" y="171872"/>
                  </a:lnTo>
                  <a:lnTo>
                    <a:pt x="53266" y="172039"/>
                  </a:lnTo>
                  <a:lnTo>
                    <a:pt x="54246" y="172254"/>
                  </a:lnTo>
                  <a:lnTo>
                    <a:pt x="55179" y="172517"/>
                  </a:lnTo>
                  <a:lnTo>
                    <a:pt x="56087" y="172804"/>
                  </a:lnTo>
                  <a:lnTo>
                    <a:pt x="56948" y="173139"/>
                  </a:lnTo>
                  <a:lnTo>
                    <a:pt x="57808" y="173497"/>
                  </a:lnTo>
                  <a:lnTo>
                    <a:pt x="58621" y="173904"/>
                  </a:lnTo>
                  <a:lnTo>
                    <a:pt x="59410" y="174334"/>
                  </a:lnTo>
                  <a:lnTo>
                    <a:pt x="60175" y="174812"/>
                  </a:lnTo>
                  <a:lnTo>
                    <a:pt x="60916" y="175314"/>
                  </a:lnTo>
                  <a:lnTo>
                    <a:pt x="61658" y="175840"/>
                  </a:lnTo>
                  <a:lnTo>
                    <a:pt x="62351" y="176390"/>
                  </a:lnTo>
                  <a:lnTo>
                    <a:pt x="63044" y="176988"/>
                  </a:lnTo>
                  <a:lnTo>
                    <a:pt x="63690" y="177586"/>
                  </a:lnTo>
                  <a:lnTo>
                    <a:pt x="64359" y="178231"/>
                  </a:lnTo>
                  <a:lnTo>
                    <a:pt x="64981" y="178877"/>
                  </a:lnTo>
                  <a:lnTo>
                    <a:pt x="65626" y="179570"/>
                  </a:lnTo>
                  <a:lnTo>
                    <a:pt x="66224" y="180263"/>
                  </a:lnTo>
                  <a:lnTo>
                    <a:pt x="66846" y="180980"/>
                  </a:lnTo>
                  <a:lnTo>
                    <a:pt x="67443" y="181722"/>
                  </a:lnTo>
                  <a:lnTo>
                    <a:pt x="68615" y="183228"/>
                  </a:lnTo>
                  <a:lnTo>
                    <a:pt x="69762" y="184782"/>
                  </a:lnTo>
                  <a:lnTo>
                    <a:pt x="70934" y="186384"/>
                  </a:lnTo>
                  <a:lnTo>
                    <a:pt x="73301" y="189683"/>
                  </a:lnTo>
                  <a:lnTo>
                    <a:pt x="74544" y="191332"/>
                  </a:lnTo>
                  <a:lnTo>
                    <a:pt x="75811" y="192982"/>
                  </a:lnTo>
                  <a:lnTo>
                    <a:pt x="76480" y="193795"/>
                  </a:lnTo>
                  <a:lnTo>
                    <a:pt x="77150" y="194608"/>
                  </a:lnTo>
                  <a:lnTo>
                    <a:pt x="77843" y="195421"/>
                  </a:lnTo>
                  <a:lnTo>
                    <a:pt x="78560" y="196233"/>
                  </a:lnTo>
                  <a:lnTo>
                    <a:pt x="79301" y="197022"/>
                  </a:lnTo>
                  <a:lnTo>
                    <a:pt x="80066" y="197787"/>
                  </a:lnTo>
                  <a:lnTo>
                    <a:pt x="80831" y="198553"/>
                  </a:lnTo>
                  <a:lnTo>
                    <a:pt x="81644" y="199294"/>
                  </a:lnTo>
                  <a:lnTo>
                    <a:pt x="82481" y="200035"/>
                  </a:lnTo>
                  <a:lnTo>
                    <a:pt x="83342" y="200752"/>
                  </a:lnTo>
                  <a:lnTo>
                    <a:pt x="84250" y="201469"/>
                  </a:lnTo>
                  <a:lnTo>
                    <a:pt x="85159" y="202139"/>
                  </a:lnTo>
                  <a:lnTo>
                    <a:pt x="86115" y="202808"/>
                  </a:lnTo>
                  <a:lnTo>
                    <a:pt x="87119" y="203430"/>
                  </a:lnTo>
                  <a:lnTo>
                    <a:pt x="88147" y="204051"/>
                  </a:lnTo>
                  <a:lnTo>
                    <a:pt x="89223" y="204649"/>
                  </a:lnTo>
                  <a:lnTo>
                    <a:pt x="90323" y="205199"/>
                  </a:lnTo>
                  <a:lnTo>
                    <a:pt x="91470" y="205725"/>
                  </a:lnTo>
                  <a:lnTo>
                    <a:pt x="92642" y="206227"/>
                  </a:lnTo>
                  <a:lnTo>
                    <a:pt x="93885" y="206705"/>
                  </a:lnTo>
                  <a:lnTo>
                    <a:pt x="95152" y="207159"/>
                  </a:lnTo>
                  <a:lnTo>
                    <a:pt x="96491" y="207566"/>
                  </a:lnTo>
                  <a:lnTo>
                    <a:pt x="97854" y="207924"/>
                  </a:lnTo>
                  <a:lnTo>
                    <a:pt x="99288" y="208259"/>
                  </a:lnTo>
                  <a:lnTo>
                    <a:pt x="100770" y="208570"/>
                  </a:lnTo>
                  <a:lnTo>
                    <a:pt x="102276" y="208809"/>
                  </a:lnTo>
                  <a:lnTo>
                    <a:pt x="103878" y="209024"/>
                  </a:lnTo>
                  <a:lnTo>
                    <a:pt x="105504" y="209215"/>
                  </a:lnTo>
                  <a:lnTo>
                    <a:pt x="107345" y="209359"/>
                  </a:lnTo>
                  <a:lnTo>
                    <a:pt x="109138" y="209454"/>
                  </a:lnTo>
                  <a:lnTo>
                    <a:pt x="110835" y="209526"/>
                  </a:lnTo>
                  <a:lnTo>
                    <a:pt x="112509" y="209550"/>
                  </a:lnTo>
                  <a:lnTo>
                    <a:pt x="113848" y="209526"/>
                  </a:lnTo>
                  <a:lnTo>
                    <a:pt x="115115" y="209478"/>
                  </a:lnTo>
                  <a:lnTo>
                    <a:pt x="116382" y="209430"/>
                  </a:lnTo>
                  <a:lnTo>
                    <a:pt x="117601" y="209335"/>
                  </a:lnTo>
                  <a:lnTo>
                    <a:pt x="118773" y="209215"/>
                  </a:lnTo>
                  <a:lnTo>
                    <a:pt x="119920" y="209072"/>
                  </a:lnTo>
                  <a:lnTo>
                    <a:pt x="121044" y="208905"/>
                  </a:lnTo>
                  <a:lnTo>
                    <a:pt x="122120" y="208713"/>
                  </a:lnTo>
                  <a:lnTo>
                    <a:pt x="123172" y="208498"/>
                  </a:lnTo>
                  <a:lnTo>
                    <a:pt x="124200" y="208259"/>
                  </a:lnTo>
                  <a:lnTo>
                    <a:pt x="125180" y="208020"/>
                  </a:lnTo>
                  <a:lnTo>
                    <a:pt x="126136" y="207733"/>
                  </a:lnTo>
                  <a:lnTo>
                    <a:pt x="127069" y="207446"/>
                  </a:lnTo>
                  <a:lnTo>
                    <a:pt x="127977" y="207135"/>
                  </a:lnTo>
                  <a:lnTo>
                    <a:pt x="128862" y="206801"/>
                  </a:lnTo>
                  <a:lnTo>
                    <a:pt x="129722" y="206442"/>
                  </a:lnTo>
                  <a:lnTo>
                    <a:pt x="130559" y="206083"/>
                  </a:lnTo>
                  <a:lnTo>
                    <a:pt x="131372" y="205701"/>
                  </a:lnTo>
                  <a:lnTo>
                    <a:pt x="132161" y="205294"/>
                  </a:lnTo>
                  <a:lnTo>
                    <a:pt x="132926" y="204888"/>
                  </a:lnTo>
                  <a:lnTo>
                    <a:pt x="133691" y="204458"/>
                  </a:lnTo>
                  <a:lnTo>
                    <a:pt x="134408" y="204027"/>
                  </a:lnTo>
                  <a:lnTo>
                    <a:pt x="135125" y="203573"/>
                  </a:lnTo>
                  <a:lnTo>
                    <a:pt x="135819" y="203095"/>
                  </a:lnTo>
                  <a:lnTo>
                    <a:pt x="136512" y="202617"/>
                  </a:lnTo>
                  <a:lnTo>
                    <a:pt x="137181" y="202115"/>
                  </a:lnTo>
                  <a:lnTo>
                    <a:pt x="137827" y="201637"/>
                  </a:lnTo>
                  <a:lnTo>
                    <a:pt x="138472" y="201111"/>
                  </a:lnTo>
                  <a:lnTo>
                    <a:pt x="139716" y="200059"/>
                  </a:lnTo>
                  <a:lnTo>
                    <a:pt x="140911" y="198983"/>
                  </a:lnTo>
                  <a:lnTo>
                    <a:pt x="142106" y="197883"/>
                  </a:lnTo>
                  <a:lnTo>
                    <a:pt x="143254" y="196759"/>
                  </a:lnTo>
                  <a:lnTo>
                    <a:pt x="144378" y="195612"/>
                  </a:lnTo>
                  <a:lnTo>
                    <a:pt x="145501" y="194464"/>
                  </a:lnTo>
                  <a:lnTo>
                    <a:pt x="147749" y="192169"/>
                  </a:lnTo>
                  <a:lnTo>
                    <a:pt x="148896" y="191022"/>
                  </a:lnTo>
                  <a:lnTo>
                    <a:pt x="150068" y="189874"/>
                  </a:lnTo>
                  <a:lnTo>
                    <a:pt x="151263" y="188750"/>
                  </a:lnTo>
                  <a:lnTo>
                    <a:pt x="152506" y="187675"/>
                  </a:lnTo>
                  <a:lnTo>
                    <a:pt x="153797" y="186599"/>
                  </a:lnTo>
                  <a:lnTo>
                    <a:pt x="154443" y="186073"/>
                  </a:lnTo>
                  <a:lnTo>
                    <a:pt x="155136" y="185547"/>
                  </a:lnTo>
                  <a:lnTo>
                    <a:pt x="155829" y="185045"/>
                  </a:lnTo>
                  <a:lnTo>
                    <a:pt x="156523" y="184567"/>
                  </a:lnTo>
                  <a:lnTo>
                    <a:pt x="157240" y="184065"/>
                  </a:lnTo>
                  <a:lnTo>
                    <a:pt x="158005" y="183610"/>
                  </a:lnTo>
                  <a:lnTo>
                    <a:pt x="158746" y="183156"/>
                  </a:lnTo>
                  <a:lnTo>
                    <a:pt x="159535" y="182702"/>
                  </a:lnTo>
                  <a:lnTo>
                    <a:pt x="160348" y="182271"/>
                  </a:lnTo>
                  <a:lnTo>
                    <a:pt x="161161" y="181841"/>
                  </a:lnTo>
                  <a:lnTo>
                    <a:pt x="161758" y="181578"/>
                  </a:lnTo>
                  <a:lnTo>
                    <a:pt x="162356" y="181315"/>
                  </a:lnTo>
                  <a:lnTo>
                    <a:pt x="162954" y="181076"/>
                  </a:lnTo>
                  <a:lnTo>
                    <a:pt x="163551" y="180861"/>
                  </a:lnTo>
                  <a:lnTo>
                    <a:pt x="164173" y="180670"/>
                  </a:lnTo>
                  <a:lnTo>
                    <a:pt x="164795" y="180502"/>
                  </a:lnTo>
                  <a:lnTo>
                    <a:pt x="165416" y="180359"/>
                  </a:lnTo>
                  <a:lnTo>
                    <a:pt x="166038" y="180215"/>
                  </a:lnTo>
                  <a:lnTo>
                    <a:pt x="166659" y="180096"/>
                  </a:lnTo>
                  <a:lnTo>
                    <a:pt x="167305" y="180000"/>
                  </a:lnTo>
                  <a:lnTo>
                    <a:pt x="167950" y="179929"/>
                  </a:lnTo>
                  <a:lnTo>
                    <a:pt x="168596" y="179857"/>
                  </a:lnTo>
                  <a:lnTo>
                    <a:pt x="169241" y="179809"/>
                  </a:lnTo>
                  <a:lnTo>
                    <a:pt x="169887" y="179761"/>
                  </a:lnTo>
                  <a:lnTo>
                    <a:pt x="171226" y="179737"/>
                  </a:lnTo>
                  <a:lnTo>
                    <a:pt x="172206" y="179761"/>
                  </a:lnTo>
                  <a:lnTo>
                    <a:pt x="173186" y="179785"/>
                  </a:lnTo>
                  <a:lnTo>
                    <a:pt x="174190" y="179857"/>
                  </a:lnTo>
                  <a:lnTo>
                    <a:pt x="175194" y="179952"/>
                  </a:lnTo>
                  <a:lnTo>
                    <a:pt x="176198" y="180048"/>
                  </a:lnTo>
                  <a:lnTo>
                    <a:pt x="177227" y="180191"/>
                  </a:lnTo>
                  <a:lnTo>
                    <a:pt x="178255" y="180335"/>
                  </a:lnTo>
                  <a:lnTo>
                    <a:pt x="179283" y="180502"/>
                  </a:lnTo>
                  <a:lnTo>
                    <a:pt x="181363" y="180861"/>
                  </a:lnTo>
                  <a:lnTo>
                    <a:pt x="183490" y="181291"/>
                  </a:lnTo>
                  <a:lnTo>
                    <a:pt x="187770" y="182176"/>
                  </a:lnTo>
                  <a:lnTo>
                    <a:pt x="189969" y="182630"/>
                  </a:lnTo>
                  <a:lnTo>
                    <a:pt x="192145" y="183060"/>
                  </a:lnTo>
                  <a:lnTo>
                    <a:pt x="194344" y="183491"/>
                  </a:lnTo>
                  <a:lnTo>
                    <a:pt x="196568" y="183849"/>
                  </a:lnTo>
                  <a:lnTo>
                    <a:pt x="197691" y="184017"/>
                  </a:lnTo>
                  <a:lnTo>
                    <a:pt x="198791" y="184160"/>
                  </a:lnTo>
                  <a:lnTo>
                    <a:pt x="199915" y="184280"/>
                  </a:lnTo>
                  <a:lnTo>
                    <a:pt x="201038" y="184399"/>
                  </a:lnTo>
                  <a:lnTo>
                    <a:pt x="202162" y="184495"/>
                  </a:lnTo>
                  <a:lnTo>
                    <a:pt x="203262" y="184567"/>
                  </a:lnTo>
                  <a:lnTo>
                    <a:pt x="204385" y="184590"/>
                  </a:lnTo>
                  <a:lnTo>
                    <a:pt x="205509" y="184614"/>
                  </a:lnTo>
                  <a:lnTo>
                    <a:pt x="206370" y="184590"/>
                  </a:lnTo>
                  <a:lnTo>
                    <a:pt x="207230" y="184567"/>
                  </a:lnTo>
                  <a:lnTo>
                    <a:pt x="208067" y="184519"/>
                  </a:lnTo>
                  <a:lnTo>
                    <a:pt x="208928" y="184471"/>
                  </a:lnTo>
                  <a:lnTo>
                    <a:pt x="209789" y="184375"/>
                  </a:lnTo>
                  <a:lnTo>
                    <a:pt x="210649" y="184280"/>
                  </a:lnTo>
                  <a:lnTo>
                    <a:pt x="211510" y="184160"/>
                  </a:lnTo>
                  <a:lnTo>
                    <a:pt x="212347" y="184017"/>
                  </a:lnTo>
                  <a:lnTo>
                    <a:pt x="213207" y="183825"/>
                  </a:lnTo>
                  <a:lnTo>
                    <a:pt x="214044" y="183634"/>
                  </a:lnTo>
                  <a:lnTo>
                    <a:pt x="214905" y="183419"/>
                  </a:lnTo>
                  <a:lnTo>
                    <a:pt x="215742" y="183180"/>
                  </a:lnTo>
                  <a:lnTo>
                    <a:pt x="216602" y="182893"/>
                  </a:lnTo>
                  <a:lnTo>
                    <a:pt x="217439" y="182606"/>
                  </a:lnTo>
                  <a:lnTo>
                    <a:pt x="218276" y="182271"/>
                  </a:lnTo>
                  <a:lnTo>
                    <a:pt x="219112" y="181913"/>
                  </a:lnTo>
                  <a:lnTo>
                    <a:pt x="219973" y="181530"/>
                  </a:lnTo>
                  <a:lnTo>
                    <a:pt x="220786" y="181124"/>
                  </a:lnTo>
                  <a:lnTo>
                    <a:pt x="221623" y="180670"/>
                  </a:lnTo>
                  <a:lnTo>
                    <a:pt x="222460" y="180191"/>
                  </a:lnTo>
                  <a:lnTo>
                    <a:pt x="223296" y="179689"/>
                  </a:lnTo>
                  <a:lnTo>
                    <a:pt x="224109" y="179140"/>
                  </a:lnTo>
                  <a:lnTo>
                    <a:pt x="224946" y="178566"/>
                  </a:lnTo>
                  <a:lnTo>
                    <a:pt x="225759" y="177944"/>
                  </a:lnTo>
                  <a:lnTo>
                    <a:pt x="226572" y="177299"/>
                  </a:lnTo>
                  <a:lnTo>
                    <a:pt x="227384" y="176605"/>
                  </a:lnTo>
                  <a:lnTo>
                    <a:pt x="228197" y="175888"/>
                  </a:lnTo>
                  <a:lnTo>
                    <a:pt x="229010" y="175123"/>
                  </a:lnTo>
                  <a:lnTo>
                    <a:pt x="229799" y="174310"/>
                  </a:lnTo>
                  <a:lnTo>
                    <a:pt x="230588" y="173473"/>
                  </a:lnTo>
                  <a:lnTo>
                    <a:pt x="231401" y="172589"/>
                  </a:lnTo>
                  <a:lnTo>
                    <a:pt x="232190" y="171680"/>
                  </a:lnTo>
                  <a:lnTo>
                    <a:pt x="232716" y="171011"/>
                  </a:lnTo>
                  <a:lnTo>
                    <a:pt x="233218" y="170365"/>
                  </a:lnTo>
                  <a:lnTo>
                    <a:pt x="233720" y="169720"/>
                  </a:lnTo>
                  <a:lnTo>
                    <a:pt x="234198" y="169074"/>
                  </a:lnTo>
                  <a:lnTo>
                    <a:pt x="234652" y="168429"/>
                  </a:lnTo>
                  <a:lnTo>
                    <a:pt x="235107" y="167783"/>
                  </a:lnTo>
                  <a:lnTo>
                    <a:pt x="235919" y="166469"/>
                  </a:lnTo>
                  <a:lnTo>
                    <a:pt x="236684" y="165178"/>
                  </a:lnTo>
                  <a:lnTo>
                    <a:pt x="237378" y="163910"/>
                  </a:lnTo>
                  <a:lnTo>
                    <a:pt x="238023" y="162619"/>
                  </a:lnTo>
                  <a:lnTo>
                    <a:pt x="238573" y="161328"/>
                  </a:lnTo>
                  <a:lnTo>
                    <a:pt x="239099" y="160061"/>
                  </a:lnTo>
                  <a:lnTo>
                    <a:pt x="239529" y="158794"/>
                  </a:lnTo>
                  <a:lnTo>
                    <a:pt x="239936" y="157551"/>
                  </a:lnTo>
                  <a:lnTo>
                    <a:pt x="240247" y="156284"/>
                  </a:lnTo>
                  <a:lnTo>
                    <a:pt x="240534" y="155041"/>
                  </a:lnTo>
                  <a:lnTo>
                    <a:pt x="240773" y="153821"/>
                  </a:lnTo>
                  <a:lnTo>
                    <a:pt x="240940" y="152578"/>
                  </a:lnTo>
                  <a:lnTo>
                    <a:pt x="241083" y="151383"/>
                  </a:lnTo>
                  <a:lnTo>
                    <a:pt x="241155" y="150164"/>
                  </a:lnTo>
                  <a:lnTo>
                    <a:pt x="241203" y="148968"/>
                  </a:lnTo>
                  <a:lnTo>
                    <a:pt x="241179" y="147797"/>
                  </a:lnTo>
                  <a:lnTo>
                    <a:pt x="241155" y="146625"/>
                  </a:lnTo>
                  <a:lnTo>
                    <a:pt x="241060" y="145478"/>
                  </a:lnTo>
                  <a:lnTo>
                    <a:pt x="240940" y="144330"/>
                  </a:lnTo>
                  <a:lnTo>
                    <a:pt x="240773" y="143206"/>
                  </a:lnTo>
                  <a:lnTo>
                    <a:pt x="240581" y="142083"/>
                  </a:lnTo>
                  <a:lnTo>
                    <a:pt x="240366" y="140983"/>
                  </a:lnTo>
                  <a:lnTo>
                    <a:pt x="240127" y="139907"/>
                  </a:lnTo>
                  <a:lnTo>
                    <a:pt x="239840" y="138831"/>
                  </a:lnTo>
                  <a:lnTo>
                    <a:pt x="239529" y="137779"/>
                  </a:lnTo>
                  <a:lnTo>
                    <a:pt x="239195" y="136751"/>
                  </a:lnTo>
                  <a:lnTo>
                    <a:pt x="238860" y="135747"/>
                  </a:lnTo>
                  <a:lnTo>
                    <a:pt x="238478" y="134767"/>
                  </a:lnTo>
                  <a:lnTo>
                    <a:pt x="238095" y="133787"/>
                  </a:lnTo>
                  <a:lnTo>
                    <a:pt x="237665" y="132831"/>
                  </a:lnTo>
                  <a:lnTo>
                    <a:pt x="237258" y="131898"/>
                  </a:lnTo>
                  <a:lnTo>
                    <a:pt x="236804" y="130990"/>
                  </a:lnTo>
                  <a:lnTo>
                    <a:pt x="236374" y="130105"/>
                  </a:lnTo>
                  <a:lnTo>
                    <a:pt x="235919" y="129244"/>
                  </a:lnTo>
                  <a:lnTo>
                    <a:pt x="235441" y="128408"/>
                  </a:lnTo>
                  <a:lnTo>
                    <a:pt x="234963" y="127571"/>
                  </a:lnTo>
                  <a:lnTo>
                    <a:pt x="234485" y="126782"/>
                  </a:lnTo>
                  <a:lnTo>
                    <a:pt x="234007" y="126017"/>
                  </a:lnTo>
                  <a:lnTo>
                    <a:pt x="233529" y="125276"/>
                  </a:lnTo>
                  <a:lnTo>
                    <a:pt x="232596" y="123865"/>
                  </a:lnTo>
                  <a:lnTo>
                    <a:pt x="231664" y="122574"/>
                  </a:lnTo>
                  <a:lnTo>
                    <a:pt x="230755" y="121403"/>
                  </a:lnTo>
                  <a:lnTo>
                    <a:pt x="229919" y="120351"/>
                  </a:lnTo>
                  <a:lnTo>
                    <a:pt x="229130" y="119418"/>
                  </a:lnTo>
                  <a:lnTo>
                    <a:pt x="228436" y="118606"/>
                  </a:lnTo>
                  <a:lnTo>
                    <a:pt x="227839" y="117936"/>
                  </a:lnTo>
                  <a:lnTo>
                    <a:pt x="226954" y="117028"/>
                  </a:lnTo>
                  <a:lnTo>
                    <a:pt x="226643" y="116717"/>
                  </a:lnTo>
                  <a:lnTo>
                    <a:pt x="226476" y="116573"/>
                  </a:lnTo>
                  <a:lnTo>
                    <a:pt x="226022" y="116119"/>
                  </a:lnTo>
                  <a:lnTo>
                    <a:pt x="225687" y="115784"/>
                  </a:lnTo>
                  <a:lnTo>
                    <a:pt x="225328" y="115354"/>
                  </a:lnTo>
                  <a:lnTo>
                    <a:pt x="224898" y="114852"/>
                  </a:lnTo>
                  <a:lnTo>
                    <a:pt x="224420" y="114254"/>
                  </a:lnTo>
                  <a:lnTo>
                    <a:pt x="223918" y="113585"/>
                  </a:lnTo>
                  <a:lnTo>
                    <a:pt x="223368" y="112820"/>
                  </a:lnTo>
                  <a:lnTo>
                    <a:pt x="222818" y="111983"/>
                  </a:lnTo>
                  <a:lnTo>
                    <a:pt x="222220" y="111027"/>
                  </a:lnTo>
                  <a:lnTo>
                    <a:pt x="221647" y="109999"/>
                  </a:lnTo>
                  <a:lnTo>
                    <a:pt x="221025" y="108875"/>
                  </a:lnTo>
                  <a:lnTo>
                    <a:pt x="220427" y="107656"/>
                  </a:lnTo>
                  <a:lnTo>
                    <a:pt x="219854" y="106341"/>
                  </a:lnTo>
                  <a:lnTo>
                    <a:pt x="219256" y="104930"/>
                  </a:lnTo>
                  <a:lnTo>
                    <a:pt x="218706" y="103400"/>
                  </a:lnTo>
                  <a:lnTo>
                    <a:pt x="218419" y="102611"/>
                  </a:lnTo>
                  <a:lnTo>
                    <a:pt x="218156" y="101799"/>
                  </a:lnTo>
                  <a:lnTo>
                    <a:pt x="217917" y="100938"/>
                  </a:lnTo>
                  <a:lnTo>
                    <a:pt x="217654" y="100077"/>
                  </a:lnTo>
                  <a:lnTo>
                    <a:pt x="217415" y="99169"/>
                  </a:lnTo>
                  <a:lnTo>
                    <a:pt x="217200" y="98236"/>
                  </a:lnTo>
                  <a:lnTo>
                    <a:pt x="216961" y="97304"/>
                  </a:lnTo>
                  <a:lnTo>
                    <a:pt x="216770" y="96324"/>
                  </a:lnTo>
                  <a:lnTo>
                    <a:pt x="216578" y="95320"/>
                  </a:lnTo>
                  <a:lnTo>
                    <a:pt x="216387" y="94292"/>
                  </a:lnTo>
                  <a:lnTo>
                    <a:pt x="216220" y="93216"/>
                  </a:lnTo>
                  <a:lnTo>
                    <a:pt x="216052" y="92140"/>
                  </a:lnTo>
                  <a:lnTo>
                    <a:pt x="215933" y="91016"/>
                  </a:lnTo>
                  <a:lnTo>
                    <a:pt x="215813" y="89869"/>
                  </a:lnTo>
                  <a:lnTo>
                    <a:pt x="215694" y="88697"/>
                  </a:lnTo>
                  <a:lnTo>
                    <a:pt x="215622" y="87502"/>
                  </a:lnTo>
                  <a:lnTo>
                    <a:pt x="215550" y="86282"/>
                  </a:lnTo>
                  <a:lnTo>
                    <a:pt x="215502" y="85015"/>
                  </a:lnTo>
                  <a:lnTo>
                    <a:pt x="215455" y="83748"/>
                  </a:lnTo>
                  <a:lnTo>
                    <a:pt x="215455" y="82433"/>
                  </a:lnTo>
                  <a:lnTo>
                    <a:pt x="215455" y="81095"/>
                  </a:lnTo>
                  <a:lnTo>
                    <a:pt x="215502" y="79708"/>
                  </a:lnTo>
                  <a:lnTo>
                    <a:pt x="215550" y="78297"/>
                  </a:lnTo>
                  <a:lnTo>
                    <a:pt x="215646" y="76887"/>
                  </a:lnTo>
                  <a:lnTo>
                    <a:pt x="215742" y="75405"/>
                  </a:lnTo>
                  <a:lnTo>
                    <a:pt x="215885" y="73922"/>
                  </a:lnTo>
                  <a:lnTo>
                    <a:pt x="216028" y="72392"/>
                  </a:lnTo>
                  <a:lnTo>
                    <a:pt x="216220" y="70838"/>
                  </a:lnTo>
                  <a:lnTo>
                    <a:pt x="216363" y="69547"/>
                  </a:lnTo>
                  <a:lnTo>
                    <a:pt x="216483" y="68304"/>
                  </a:lnTo>
                  <a:lnTo>
                    <a:pt x="216578" y="67061"/>
                  </a:lnTo>
                  <a:lnTo>
                    <a:pt x="216650" y="65841"/>
                  </a:lnTo>
                  <a:lnTo>
                    <a:pt x="216698" y="64646"/>
                  </a:lnTo>
                  <a:lnTo>
                    <a:pt x="216698" y="63475"/>
                  </a:lnTo>
                  <a:lnTo>
                    <a:pt x="216698" y="62327"/>
                  </a:lnTo>
                  <a:lnTo>
                    <a:pt x="216650" y="61180"/>
                  </a:lnTo>
                  <a:lnTo>
                    <a:pt x="216602" y="60080"/>
                  </a:lnTo>
                  <a:lnTo>
                    <a:pt x="216507" y="59004"/>
                  </a:lnTo>
                  <a:lnTo>
                    <a:pt x="216387" y="57952"/>
                  </a:lnTo>
                  <a:lnTo>
                    <a:pt x="216244" y="56900"/>
                  </a:lnTo>
                  <a:lnTo>
                    <a:pt x="216100" y="55896"/>
                  </a:lnTo>
                  <a:lnTo>
                    <a:pt x="215909" y="54892"/>
                  </a:lnTo>
                  <a:lnTo>
                    <a:pt x="215718" y="53912"/>
                  </a:lnTo>
                  <a:lnTo>
                    <a:pt x="215479" y="52955"/>
                  </a:lnTo>
                  <a:lnTo>
                    <a:pt x="215239" y="52023"/>
                  </a:lnTo>
                  <a:lnTo>
                    <a:pt x="214976" y="51114"/>
                  </a:lnTo>
                  <a:lnTo>
                    <a:pt x="214666" y="50230"/>
                  </a:lnTo>
                  <a:lnTo>
                    <a:pt x="214379" y="49369"/>
                  </a:lnTo>
                  <a:lnTo>
                    <a:pt x="214044" y="48532"/>
                  </a:lnTo>
                  <a:lnTo>
                    <a:pt x="213685" y="47696"/>
                  </a:lnTo>
                  <a:lnTo>
                    <a:pt x="213327" y="46907"/>
                  </a:lnTo>
                  <a:lnTo>
                    <a:pt x="212944" y="46118"/>
                  </a:lnTo>
                  <a:lnTo>
                    <a:pt x="212538" y="45353"/>
                  </a:lnTo>
                  <a:lnTo>
                    <a:pt x="212108" y="44612"/>
                  </a:lnTo>
                  <a:lnTo>
                    <a:pt x="211677" y="43894"/>
                  </a:lnTo>
                  <a:lnTo>
                    <a:pt x="211223" y="43201"/>
                  </a:lnTo>
                  <a:lnTo>
                    <a:pt x="210769" y="42532"/>
                  </a:lnTo>
                  <a:lnTo>
                    <a:pt x="210267" y="41862"/>
                  </a:lnTo>
                  <a:lnTo>
                    <a:pt x="209765" y="41241"/>
                  </a:lnTo>
                  <a:lnTo>
                    <a:pt x="209263" y="40619"/>
                  </a:lnTo>
                  <a:lnTo>
                    <a:pt x="208737" y="40021"/>
                  </a:lnTo>
                  <a:lnTo>
                    <a:pt x="208187" y="39448"/>
                  </a:lnTo>
                  <a:lnTo>
                    <a:pt x="207637" y="38898"/>
                  </a:lnTo>
                  <a:lnTo>
                    <a:pt x="207063" y="38348"/>
                  </a:lnTo>
                  <a:lnTo>
                    <a:pt x="206489" y="37846"/>
                  </a:lnTo>
                  <a:lnTo>
                    <a:pt x="205892" y="37344"/>
                  </a:lnTo>
                  <a:lnTo>
                    <a:pt x="205294" y="36866"/>
                  </a:lnTo>
                  <a:lnTo>
                    <a:pt x="204672" y="36411"/>
                  </a:lnTo>
                  <a:lnTo>
                    <a:pt x="204051" y="35981"/>
                  </a:lnTo>
                  <a:lnTo>
                    <a:pt x="203405" y="35551"/>
                  </a:lnTo>
                  <a:lnTo>
                    <a:pt x="202760" y="35168"/>
                  </a:lnTo>
                  <a:lnTo>
                    <a:pt x="202114" y="34786"/>
                  </a:lnTo>
                  <a:lnTo>
                    <a:pt x="201445" y="34427"/>
                  </a:lnTo>
                  <a:lnTo>
                    <a:pt x="200775" y="34068"/>
                  </a:lnTo>
                  <a:lnTo>
                    <a:pt x="200082" y="33758"/>
                  </a:lnTo>
                  <a:lnTo>
                    <a:pt x="199413" y="33447"/>
                  </a:lnTo>
                  <a:lnTo>
                    <a:pt x="198695" y="33184"/>
                  </a:lnTo>
                  <a:lnTo>
                    <a:pt x="198002" y="32921"/>
                  </a:lnTo>
                  <a:lnTo>
                    <a:pt x="197309" y="32658"/>
                  </a:lnTo>
                  <a:lnTo>
                    <a:pt x="196592" y="32443"/>
                  </a:lnTo>
                  <a:lnTo>
                    <a:pt x="195874" y="32227"/>
                  </a:lnTo>
                  <a:lnTo>
                    <a:pt x="195157" y="32036"/>
                  </a:lnTo>
                  <a:lnTo>
                    <a:pt x="194416" y="31869"/>
                  </a:lnTo>
                  <a:lnTo>
                    <a:pt x="193699" y="31725"/>
                  </a:lnTo>
                  <a:lnTo>
                    <a:pt x="192958" y="31582"/>
                  </a:lnTo>
                  <a:lnTo>
                    <a:pt x="192217" y="31462"/>
                  </a:lnTo>
                  <a:lnTo>
                    <a:pt x="191475" y="31367"/>
                  </a:lnTo>
                  <a:lnTo>
                    <a:pt x="190734" y="31295"/>
                  </a:lnTo>
                  <a:lnTo>
                    <a:pt x="189993" y="31223"/>
                  </a:lnTo>
                  <a:lnTo>
                    <a:pt x="189252" y="31175"/>
                  </a:lnTo>
                  <a:lnTo>
                    <a:pt x="188511" y="31152"/>
                  </a:lnTo>
                  <a:lnTo>
                    <a:pt x="187770" y="31152"/>
                  </a:lnTo>
                  <a:lnTo>
                    <a:pt x="186527" y="31175"/>
                  </a:lnTo>
                  <a:lnTo>
                    <a:pt x="185283" y="31247"/>
                  </a:lnTo>
                  <a:lnTo>
                    <a:pt x="184040" y="31367"/>
                  </a:lnTo>
                  <a:lnTo>
                    <a:pt x="182821" y="31534"/>
                  </a:lnTo>
                  <a:lnTo>
                    <a:pt x="181602" y="31749"/>
                  </a:lnTo>
                  <a:lnTo>
                    <a:pt x="180382" y="32012"/>
                  </a:lnTo>
                  <a:lnTo>
                    <a:pt x="179187" y="32347"/>
                  </a:lnTo>
                  <a:lnTo>
                    <a:pt x="178015" y="32706"/>
                  </a:lnTo>
                  <a:lnTo>
                    <a:pt x="176724" y="33112"/>
                  </a:lnTo>
                  <a:lnTo>
                    <a:pt x="175457" y="33495"/>
                  </a:lnTo>
                  <a:lnTo>
                    <a:pt x="174262" y="33853"/>
                  </a:lnTo>
                  <a:lnTo>
                    <a:pt x="173091" y="34188"/>
                  </a:lnTo>
                  <a:lnTo>
                    <a:pt x="171967" y="34475"/>
                  </a:lnTo>
                  <a:lnTo>
                    <a:pt x="170891" y="34738"/>
                  </a:lnTo>
                  <a:lnTo>
                    <a:pt x="169839" y="34977"/>
                  </a:lnTo>
                  <a:lnTo>
                    <a:pt x="168835" y="35192"/>
                  </a:lnTo>
                  <a:lnTo>
                    <a:pt x="167855" y="35383"/>
                  </a:lnTo>
                  <a:lnTo>
                    <a:pt x="166922" y="35527"/>
                  </a:lnTo>
                  <a:lnTo>
                    <a:pt x="166014" y="35670"/>
                  </a:lnTo>
                  <a:lnTo>
                    <a:pt x="165129" y="35766"/>
                  </a:lnTo>
                  <a:lnTo>
                    <a:pt x="164293" y="35861"/>
                  </a:lnTo>
                  <a:lnTo>
                    <a:pt x="163456" y="35909"/>
                  </a:lnTo>
                  <a:lnTo>
                    <a:pt x="162667" y="35933"/>
                  </a:lnTo>
                  <a:lnTo>
                    <a:pt x="161902" y="35957"/>
                  </a:lnTo>
                  <a:lnTo>
                    <a:pt x="160754" y="35933"/>
                  </a:lnTo>
                  <a:lnTo>
                    <a:pt x="159654" y="35861"/>
                  </a:lnTo>
                  <a:lnTo>
                    <a:pt x="158603" y="35718"/>
                  </a:lnTo>
                  <a:lnTo>
                    <a:pt x="157575" y="35551"/>
                  </a:lnTo>
                  <a:lnTo>
                    <a:pt x="156594" y="35335"/>
                  </a:lnTo>
                  <a:lnTo>
                    <a:pt x="155614" y="35072"/>
                  </a:lnTo>
                  <a:lnTo>
                    <a:pt x="154682" y="34786"/>
                  </a:lnTo>
                  <a:lnTo>
                    <a:pt x="153749" y="34451"/>
                  </a:lnTo>
                  <a:lnTo>
                    <a:pt x="152817" y="34068"/>
                  </a:lnTo>
                  <a:lnTo>
                    <a:pt x="151908" y="33686"/>
                  </a:lnTo>
                  <a:lnTo>
                    <a:pt x="150976" y="33255"/>
                  </a:lnTo>
                  <a:lnTo>
                    <a:pt x="150044" y="32777"/>
                  </a:lnTo>
                  <a:lnTo>
                    <a:pt x="148131" y="31797"/>
                  </a:lnTo>
                  <a:lnTo>
                    <a:pt x="146099" y="30721"/>
                  </a:lnTo>
                  <a:lnTo>
                    <a:pt x="145669" y="30482"/>
                  </a:lnTo>
                  <a:lnTo>
                    <a:pt x="145262" y="30243"/>
                  </a:lnTo>
                  <a:lnTo>
                    <a:pt x="144880" y="29980"/>
                  </a:lnTo>
                  <a:lnTo>
                    <a:pt x="144497" y="29693"/>
                  </a:lnTo>
                  <a:lnTo>
                    <a:pt x="144139" y="29406"/>
                  </a:lnTo>
                  <a:lnTo>
                    <a:pt x="143780" y="29096"/>
                  </a:lnTo>
                  <a:lnTo>
                    <a:pt x="143445" y="28785"/>
                  </a:lnTo>
                  <a:lnTo>
                    <a:pt x="143110" y="28450"/>
                  </a:lnTo>
                  <a:lnTo>
                    <a:pt x="142800" y="28115"/>
                  </a:lnTo>
                  <a:lnTo>
                    <a:pt x="142513" y="27757"/>
                  </a:lnTo>
                  <a:lnTo>
                    <a:pt x="141915" y="27016"/>
                  </a:lnTo>
                  <a:lnTo>
                    <a:pt x="141365" y="26251"/>
                  </a:lnTo>
                  <a:lnTo>
                    <a:pt x="140863" y="25438"/>
                  </a:lnTo>
                  <a:lnTo>
                    <a:pt x="140361" y="24601"/>
                  </a:lnTo>
                  <a:lnTo>
                    <a:pt x="139859" y="23716"/>
                  </a:lnTo>
                  <a:lnTo>
                    <a:pt x="139381" y="22808"/>
                  </a:lnTo>
                  <a:lnTo>
                    <a:pt x="138903" y="21875"/>
                  </a:lnTo>
                  <a:lnTo>
                    <a:pt x="137923" y="19963"/>
                  </a:lnTo>
                  <a:lnTo>
                    <a:pt x="137421" y="18983"/>
                  </a:lnTo>
                  <a:lnTo>
                    <a:pt x="136871" y="17979"/>
                  </a:lnTo>
                  <a:lnTo>
                    <a:pt x="136321" y="16974"/>
                  </a:lnTo>
                  <a:lnTo>
                    <a:pt x="135723" y="15970"/>
                  </a:lnTo>
                  <a:lnTo>
                    <a:pt x="135078" y="14942"/>
                  </a:lnTo>
                  <a:lnTo>
                    <a:pt x="134384" y="13938"/>
                  </a:lnTo>
                  <a:lnTo>
                    <a:pt x="133643" y="12934"/>
                  </a:lnTo>
                  <a:lnTo>
                    <a:pt x="132854" y="11930"/>
                  </a:lnTo>
                  <a:lnTo>
                    <a:pt x="132424" y="11428"/>
                  </a:lnTo>
                  <a:lnTo>
                    <a:pt x="131993" y="10926"/>
                  </a:lnTo>
                  <a:lnTo>
                    <a:pt x="131539" y="10448"/>
                  </a:lnTo>
                  <a:lnTo>
                    <a:pt x="131061" y="9969"/>
                  </a:lnTo>
                  <a:lnTo>
                    <a:pt x="130559" y="9467"/>
                  </a:lnTo>
                  <a:lnTo>
                    <a:pt x="130033" y="8989"/>
                  </a:lnTo>
                  <a:lnTo>
                    <a:pt x="129507" y="8535"/>
                  </a:lnTo>
                  <a:lnTo>
                    <a:pt x="128933" y="8057"/>
                  </a:lnTo>
                  <a:lnTo>
                    <a:pt x="128360" y="7603"/>
                  </a:lnTo>
                  <a:lnTo>
                    <a:pt x="127762" y="7148"/>
                  </a:lnTo>
                  <a:lnTo>
                    <a:pt x="127116" y="6694"/>
                  </a:lnTo>
                  <a:lnTo>
                    <a:pt x="126471" y="6264"/>
                  </a:lnTo>
                  <a:lnTo>
                    <a:pt x="125801" y="5810"/>
                  </a:lnTo>
                  <a:lnTo>
                    <a:pt x="125084" y="5403"/>
                  </a:lnTo>
                  <a:lnTo>
                    <a:pt x="124367" y="4973"/>
                  </a:lnTo>
                  <a:lnTo>
                    <a:pt x="123602" y="4566"/>
                  </a:lnTo>
                  <a:lnTo>
                    <a:pt x="122813" y="4160"/>
                  </a:lnTo>
                  <a:lnTo>
                    <a:pt x="122000" y="3777"/>
                  </a:lnTo>
                  <a:lnTo>
                    <a:pt x="121139" y="3395"/>
                  </a:lnTo>
                  <a:lnTo>
                    <a:pt x="120255" y="3012"/>
                  </a:lnTo>
                  <a:lnTo>
                    <a:pt x="119323" y="2630"/>
                  </a:lnTo>
                  <a:lnTo>
                    <a:pt x="118366" y="2295"/>
                  </a:lnTo>
                  <a:lnTo>
                    <a:pt x="117410" y="1960"/>
                  </a:lnTo>
                  <a:lnTo>
                    <a:pt x="116478" y="1674"/>
                  </a:lnTo>
                  <a:lnTo>
                    <a:pt x="115521" y="1387"/>
                  </a:lnTo>
                  <a:lnTo>
                    <a:pt x="114589" y="1148"/>
                  </a:lnTo>
                  <a:lnTo>
                    <a:pt x="113656" y="932"/>
                  </a:lnTo>
                  <a:lnTo>
                    <a:pt x="112724" y="717"/>
                  </a:lnTo>
                  <a:lnTo>
                    <a:pt x="111792" y="550"/>
                  </a:lnTo>
                  <a:lnTo>
                    <a:pt x="110859" y="406"/>
                  </a:lnTo>
                  <a:lnTo>
                    <a:pt x="109927" y="263"/>
                  </a:lnTo>
                  <a:lnTo>
                    <a:pt x="109018" y="167"/>
                  </a:lnTo>
                  <a:lnTo>
                    <a:pt x="108086" y="96"/>
                  </a:lnTo>
                  <a:lnTo>
                    <a:pt x="107178" y="24"/>
                  </a:lnTo>
                  <a:lnTo>
                    <a:pt x="106269" y="0"/>
                  </a:lnTo>
                  <a:close/>
                </a:path>
              </a:pathLst>
            </a:custGeom>
            <a:solidFill>
              <a:schemeClr val="lt2"/>
            </a:solidFill>
            <a:ln w="38100" cap="flat" cmpd="sng">
              <a:solidFill>
                <a:schemeClr val="lt1"/>
              </a:solidFill>
              <a:prstDash val="solid"/>
              <a:round/>
              <a:headEnd type="none" w="sm" len="sm"/>
              <a:tailEnd type="none" w="sm" len="sm"/>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021;p66"/>
            <p:cNvSpPr/>
            <p:nvPr/>
          </p:nvSpPr>
          <p:spPr>
            <a:xfrm>
              <a:off x="4058749" y="2530065"/>
              <a:ext cx="1177975" cy="178303"/>
            </a:xfrm>
            <a:custGeom>
              <a:avLst/>
              <a:gdLst/>
              <a:ahLst/>
              <a:cxnLst/>
              <a:rect l="l" t="t" r="r" b="b"/>
              <a:pathLst>
                <a:path w="84036" h="12720" fill="none" extrusionOk="0">
                  <a:moveTo>
                    <a:pt x="264" y="12719"/>
                  </a:moveTo>
                  <a:lnTo>
                    <a:pt x="264" y="12719"/>
                  </a:lnTo>
                  <a:lnTo>
                    <a:pt x="144" y="12695"/>
                  </a:lnTo>
                  <a:lnTo>
                    <a:pt x="72" y="12647"/>
                  </a:lnTo>
                  <a:lnTo>
                    <a:pt x="25" y="12576"/>
                  </a:lnTo>
                  <a:lnTo>
                    <a:pt x="1" y="12456"/>
                  </a:lnTo>
                  <a:lnTo>
                    <a:pt x="1" y="263"/>
                  </a:lnTo>
                  <a:lnTo>
                    <a:pt x="1" y="263"/>
                  </a:lnTo>
                  <a:lnTo>
                    <a:pt x="25" y="144"/>
                  </a:lnTo>
                  <a:lnTo>
                    <a:pt x="72" y="72"/>
                  </a:lnTo>
                  <a:lnTo>
                    <a:pt x="144" y="24"/>
                  </a:lnTo>
                  <a:lnTo>
                    <a:pt x="264" y="0"/>
                  </a:lnTo>
                  <a:lnTo>
                    <a:pt x="83773" y="0"/>
                  </a:lnTo>
                  <a:lnTo>
                    <a:pt x="83773" y="0"/>
                  </a:lnTo>
                  <a:lnTo>
                    <a:pt x="83868" y="24"/>
                  </a:lnTo>
                  <a:lnTo>
                    <a:pt x="83964" y="72"/>
                  </a:lnTo>
                  <a:lnTo>
                    <a:pt x="84012" y="144"/>
                  </a:lnTo>
                  <a:lnTo>
                    <a:pt x="84036" y="263"/>
                  </a:lnTo>
                  <a:lnTo>
                    <a:pt x="84036" y="12456"/>
                  </a:lnTo>
                  <a:lnTo>
                    <a:pt x="84036" y="12456"/>
                  </a:lnTo>
                  <a:lnTo>
                    <a:pt x="84012" y="12576"/>
                  </a:lnTo>
                  <a:lnTo>
                    <a:pt x="83964" y="12647"/>
                  </a:lnTo>
                  <a:lnTo>
                    <a:pt x="83868" y="12695"/>
                  </a:lnTo>
                  <a:lnTo>
                    <a:pt x="83773" y="12719"/>
                  </a:lnTo>
                  <a:lnTo>
                    <a:pt x="264" y="127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022;p66"/>
            <p:cNvSpPr/>
            <p:nvPr/>
          </p:nvSpPr>
          <p:spPr>
            <a:xfrm>
              <a:off x="4119081" y="2351440"/>
              <a:ext cx="1177624" cy="178639"/>
            </a:xfrm>
            <a:custGeom>
              <a:avLst/>
              <a:gdLst/>
              <a:ahLst/>
              <a:cxnLst/>
              <a:rect l="l" t="t" r="r" b="b"/>
              <a:pathLst>
                <a:path w="84011" h="12744" fill="none" extrusionOk="0">
                  <a:moveTo>
                    <a:pt x="23190" y="0"/>
                  </a:moveTo>
                  <a:lnTo>
                    <a:pt x="83772" y="0"/>
                  </a:lnTo>
                  <a:lnTo>
                    <a:pt x="83772" y="0"/>
                  </a:lnTo>
                  <a:lnTo>
                    <a:pt x="83868" y="24"/>
                  </a:lnTo>
                  <a:lnTo>
                    <a:pt x="83939" y="72"/>
                  </a:lnTo>
                  <a:lnTo>
                    <a:pt x="84011" y="168"/>
                  </a:lnTo>
                  <a:lnTo>
                    <a:pt x="84011" y="263"/>
                  </a:lnTo>
                  <a:lnTo>
                    <a:pt x="84011" y="12480"/>
                  </a:lnTo>
                  <a:lnTo>
                    <a:pt x="84011" y="12480"/>
                  </a:lnTo>
                  <a:lnTo>
                    <a:pt x="84011" y="12576"/>
                  </a:lnTo>
                  <a:lnTo>
                    <a:pt x="83939" y="12671"/>
                  </a:lnTo>
                  <a:lnTo>
                    <a:pt x="83868" y="12719"/>
                  </a:lnTo>
                  <a:lnTo>
                    <a:pt x="83772" y="12743"/>
                  </a:lnTo>
                  <a:lnTo>
                    <a:pt x="239" y="12743"/>
                  </a:lnTo>
                  <a:lnTo>
                    <a:pt x="239" y="12743"/>
                  </a:lnTo>
                  <a:lnTo>
                    <a:pt x="143" y="12719"/>
                  </a:lnTo>
                  <a:lnTo>
                    <a:pt x="72" y="12671"/>
                  </a:lnTo>
                  <a:lnTo>
                    <a:pt x="0" y="12576"/>
                  </a:lnTo>
                  <a:lnTo>
                    <a:pt x="0" y="12480"/>
                  </a:lnTo>
                  <a:lnTo>
                    <a:pt x="0" y="263"/>
                  </a:lnTo>
                  <a:lnTo>
                    <a:pt x="0" y="263"/>
                  </a:lnTo>
                  <a:lnTo>
                    <a:pt x="0" y="168"/>
                  </a:lnTo>
                  <a:lnTo>
                    <a:pt x="72" y="72"/>
                  </a:lnTo>
                  <a:lnTo>
                    <a:pt x="143" y="24"/>
                  </a:lnTo>
                  <a:lnTo>
                    <a:pt x="239" y="0"/>
                  </a:lnTo>
                  <a:lnTo>
                    <a:pt x="14536" y="0"/>
                  </a:lnTo>
                  <a:lnTo>
                    <a:pt x="2319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023;p66"/>
            <p:cNvSpPr/>
            <p:nvPr/>
          </p:nvSpPr>
          <p:spPr>
            <a:xfrm>
              <a:off x="3924027" y="2172479"/>
              <a:ext cx="1177975" cy="178303"/>
            </a:xfrm>
            <a:custGeom>
              <a:avLst/>
              <a:gdLst/>
              <a:ahLst/>
              <a:cxnLst/>
              <a:rect l="l" t="t" r="r" b="b"/>
              <a:pathLst>
                <a:path w="84036" h="12720" fill="none" extrusionOk="0">
                  <a:moveTo>
                    <a:pt x="264" y="12720"/>
                  </a:moveTo>
                  <a:lnTo>
                    <a:pt x="264" y="12720"/>
                  </a:lnTo>
                  <a:lnTo>
                    <a:pt x="168" y="12720"/>
                  </a:lnTo>
                  <a:lnTo>
                    <a:pt x="73" y="12648"/>
                  </a:lnTo>
                  <a:lnTo>
                    <a:pt x="25" y="12576"/>
                  </a:lnTo>
                  <a:lnTo>
                    <a:pt x="1" y="12481"/>
                  </a:lnTo>
                  <a:lnTo>
                    <a:pt x="1" y="264"/>
                  </a:lnTo>
                  <a:lnTo>
                    <a:pt x="1" y="264"/>
                  </a:lnTo>
                  <a:lnTo>
                    <a:pt x="25" y="168"/>
                  </a:lnTo>
                  <a:lnTo>
                    <a:pt x="73" y="73"/>
                  </a:lnTo>
                  <a:lnTo>
                    <a:pt x="168" y="25"/>
                  </a:lnTo>
                  <a:lnTo>
                    <a:pt x="264" y="1"/>
                  </a:lnTo>
                  <a:lnTo>
                    <a:pt x="83773" y="1"/>
                  </a:lnTo>
                  <a:lnTo>
                    <a:pt x="83773" y="1"/>
                  </a:lnTo>
                  <a:lnTo>
                    <a:pt x="83868" y="25"/>
                  </a:lnTo>
                  <a:lnTo>
                    <a:pt x="83964" y="73"/>
                  </a:lnTo>
                  <a:lnTo>
                    <a:pt x="84012" y="168"/>
                  </a:lnTo>
                  <a:lnTo>
                    <a:pt x="84036" y="264"/>
                  </a:lnTo>
                  <a:lnTo>
                    <a:pt x="84036" y="12481"/>
                  </a:lnTo>
                  <a:lnTo>
                    <a:pt x="84036" y="12481"/>
                  </a:lnTo>
                  <a:lnTo>
                    <a:pt x="84012" y="12576"/>
                  </a:lnTo>
                  <a:lnTo>
                    <a:pt x="83964" y="12648"/>
                  </a:lnTo>
                  <a:lnTo>
                    <a:pt x="83868" y="12720"/>
                  </a:lnTo>
                  <a:lnTo>
                    <a:pt x="83773" y="12720"/>
                  </a:lnTo>
                  <a:lnTo>
                    <a:pt x="264" y="127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024;p66"/>
            <p:cNvSpPr/>
            <p:nvPr/>
          </p:nvSpPr>
          <p:spPr>
            <a:xfrm>
              <a:off x="2897554" y="1239838"/>
              <a:ext cx="3381063" cy="2937367"/>
            </a:xfrm>
            <a:custGeom>
              <a:avLst/>
              <a:gdLst/>
              <a:ahLst/>
              <a:cxnLst/>
              <a:rect l="l" t="t" r="r" b="b"/>
              <a:pathLst>
                <a:path w="241203" h="209550" fill="none" extrusionOk="0">
                  <a:moveTo>
                    <a:pt x="105361" y="0"/>
                  </a:moveTo>
                  <a:lnTo>
                    <a:pt x="105361" y="0"/>
                  </a:lnTo>
                  <a:lnTo>
                    <a:pt x="104117" y="0"/>
                  </a:lnTo>
                  <a:lnTo>
                    <a:pt x="102874" y="72"/>
                  </a:lnTo>
                  <a:lnTo>
                    <a:pt x="101655" y="167"/>
                  </a:lnTo>
                  <a:lnTo>
                    <a:pt x="100436" y="311"/>
                  </a:lnTo>
                  <a:lnTo>
                    <a:pt x="99240" y="502"/>
                  </a:lnTo>
                  <a:lnTo>
                    <a:pt x="98045" y="717"/>
                  </a:lnTo>
                  <a:lnTo>
                    <a:pt x="96849" y="980"/>
                  </a:lnTo>
                  <a:lnTo>
                    <a:pt x="95678" y="1291"/>
                  </a:lnTo>
                  <a:lnTo>
                    <a:pt x="94507" y="1626"/>
                  </a:lnTo>
                  <a:lnTo>
                    <a:pt x="93359" y="2008"/>
                  </a:lnTo>
                  <a:lnTo>
                    <a:pt x="92235" y="2415"/>
                  </a:lnTo>
                  <a:lnTo>
                    <a:pt x="91112" y="2845"/>
                  </a:lnTo>
                  <a:lnTo>
                    <a:pt x="90012" y="3323"/>
                  </a:lnTo>
                  <a:lnTo>
                    <a:pt x="88912" y="3849"/>
                  </a:lnTo>
                  <a:lnTo>
                    <a:pt x="87836" y="4375"/>
                  </a:lnTo>
                  <a:lnTo>
                    <a:pt x="86784" y="4949"/>
                  </a:lnTo>
                  <a:lnTo>
                    <a:pt x="85732" y="5570"/>
                  </a:lnTo>
                  <a:lnTo>
                    <a:pt x="84704" y="6216"/>
                  </a:lnTo>
                  <a:lnTo>
                    <a:pt x="83700" y="6885"/>
                  </a:lnTo>
                  <a:lnTo>
                    <a:pt x="82696" y="7579"/>
                  </a:lnTo>
                  <a:lnTo>
                    <a:pt x="81716" y="8296"/>
                  </a:lnTo>
                  <a:lnTo>
                    <a:pt x="80760" y="9061"/>
                  </a:lnTo>
                  <a:lnTo>
                    <a:pt x="79827" y="9826"/>
                  </a:lnTo>
                  <a:lnTo>
                    <a:pt x="78895" y="10639"/>
                  </a:lnTo>
                  <a:lnTo>
                    <a:pt x="78010" y="11476"/>
                  </a:lnTo>
                  <a:lnTo>
                    <a:pt x="77126" y="12336"/>
                  </a:lnTo>
                  <a:lnTo>
                    <a:pt x="76265" y="13221"/>
                  </a:lnTo>
                  <a:lnTo>
                    <a:pt x="75428" y="14129"/>
                  </a:lnTo>
                  <a:lnTo>
                    <a:pt x="74615" y="15062"/>
                  </a:lnTo>
                  <a:lnTo>
                    <a:pt x="73803" y="16018"/>
                  </a:lnTo>
                  <a:lnTo>
                    <a:pt x="73038" y="16998"/>
                  </a:lnTo>
                  <a:lnTo>
                    <a:pt x="72296" y="18002"/>
                  </a:lnTo>
                  <a:lnTo>
                    <a:pt x="72296" y="18002"/>
                  </a:lnTo>
                  <a:lnTo>
                    <a:pt x="71938" y="18457"/>
                  </a:lnTo>
                  <a:lnTo>
                    <a:pt x="71603" y="18911"/>
                  </a:lnTo>
                  <a:lnTo>
                    <a:pt x="71221" y="19341"/>
                  </a:lnTo>
                  <a:lnTo>
                    <a:pt x="70862" y="19748"/>
                  </a:lnTo>
                  <a:lnTo>
                    <a:pt x="70456" y="20154"/>
                  </a:lnTo>
                  <a:lnTo>
                    <a:pt x="70073" y="20537"/>
                  </a:lnTo>
                  <a:lnTo>
                    <a:pt x="69667" y="20919"/>
                  </a:lnTo>
                  <a:lnTo>
                    <a:pt x="69236" y="21278"/>
                  </a:lnTo>
                  <a:lnTo>
                    <a:pt x="68830" y="21636"/>
                  </a:lnTo>
                  <a:lnTo>
                    <a:pt x="68376" y="21971"/>
                  </a:lnTo>
                  <a:lnTo>
                    <a:pt x="67945" y="22306"/>
                  </a:lnTo>
                  <a:lnTo>
                    <a:pt x="67491" y="22617"/>
                  </a:lnTo>
                  <a:lnTo>
                    <a:pt x="66559" y="23214"/>
                  </a:lnTo>
                  <a:lnTo>
                    <a:pt x="65602" y="23764"/>
                  </a:lnTo>
                  <a:lnTo>
                    <a:pt x="64598" y="24266"/>
                  </a:lnTo>
                  <a:lnTo>
                    <a:pt x="63570" y="24744"/>
                  </a:lnTo>
                  <a:lnTo>
                    <a:pt x="62518" y="25175"/>
                  </a:lnTo>
                  <a:lnTo>
                    <a:pt x="61419" y="25557"/>
                  </a:lnTo>
                  <a:lnTo>
                    <a:pt x="60319" y="25916"/>
                  </a:lnTo>
                  <a:lnTo>
                    <a:pt x="59171" y="26251"/>
                  </a:lnTo>
                  <a:lnTo>
                    <a:pt x="58024" y="26537"/>
                  </a:lnTo>
                  <a:lnTo>
                    <a:pt x="56852" y="26776"/>
                  </a:lnTo>
                  <a:lnTo>
                    <a:pt x="55657" y="27016"/>
                  </a:lnTo>
                  <a:lnTo>
                    <a:pt x="54438" y="27207"/>
                  </a:lnTo>
                  <a:lnTo>
                    <a:pt x="53194" y="27398"/>
                  </a:lnTo>
                  <a:lnTo>
                    <a:pt x="51951" y="27542"/>
                  </a:lnTo>
                  <a:lnTo>
                    <a:pt x="50684" y="27685"/>
                  </a:lnTo>
                  <a:lnTo>
                    <a:pt x="49393" y="27781"/>
                  </a:lnTo>
                  <a:lnTo>
                    <a:pt x="48126" y="27876"/>
                  </a:lnTo>
                  <a:lnTo>
                    <a:pt x="46811" y="27948"/>
                  </a:lnTo>
                  <a:lnTo>
                    <a:pt x="44205" y="28068"/>
                  </a:lnTo>
                  <a:lnTo>
                    <a:pt x="41575" y="28115"/>
                  </a:lnTo>
                  <a:lnTo>
                    <a:pt x="38922" y="28139"/>
                  </a:lnTo>
                  <a:lnTo>
                    <a:pt x="36292" y="28139"/>
                  </a:lnTo>
                  <a:lnTo>
                    <a:pt x="36292" y="28139"/>
                  </a:lnTo>
                  <a:lnTo>
                    <a:pt x="35216" y="28139"/>
                  </a:lnTo>
                  <a:lnTo>
                    <a:pt x="35216" y="28139"/>
                  </a:lnTo>
                  <a:lnTo>
                    <a:pt x="34188" y="28139"/>
                  </a:lnTo>
                  <a:lnTo>
                    <a:pt x="34188" y="28139"/>
                  </a:lnTo>
                  <a:lnTo>
                    <a:pt x="31941" y="28139"/>
                  </a:lnTo>
                  <a:lnTo>
                    <a:pt x="29741" y="28163"/>
                  </a:lnTo>
                  <a:lnTo>
                    <a:pt x="27542" y="28211"/>
                  </a:lnTo>
                  <a:lnTo>
                    <a:pt x="25414" y="28259"/>
                  </a:lnTo>
                  <a:lnTo>
                    <a:pt x="23334" y="28378"/>
                  </a:lnTo>
                  <a:lnTo>
                    <a:pt x="22306" y="28450"/>
                  </a:lnTo>
                  <a:lnTo>
                    <a:pt x="21302" y="28522"/>
                  </a:lnTo>
                  <a:lnTo>
                    <a:pt x="20322" y="28641"/>
                  </a:lnTo>
                  <a:lnTo>
                    <a:pt x="19341" y="28737"/>
                  </a:lnTo>
                  <a:lnTo>
                    <a:pt x="18385" y="28880"/>
                  </a:lnTo>
                  <a:lnTo>
                    <a:pt x="17453" y="29024"/>
                  </a:lnTo>
                  <a:lnTo>
                    <a:pt x="17453" y="29024"/>
                  </a:lnTo>
                  <a:lnTo>
                    <a:pt x="16664" y="29167"/>
                  </a:lnTo>
                  <a:lnTo>
                    <a:pt x="15875" y="29359"/>
                  </a:lnTo>
                  <a:lnTo>
                    <a:pt x="15110" y="29550"/>
                  </a:lnTo>
                  <a:lnTo>
                    <a:pt x="14369" y="29789"/>
                  </a:lnTo>
                  <a:lnTo>
                    <a:pt x="13627" y="30052"/>
                  </a:lnTo>
                  <a:lnTo>
                    <a:pt x="12910" y="30339"/>
                  </a:lnTo>
                  <a:lnTo>
                    <a:pt x="12217" y="30673"/>
                  </a:lnTo>
                  <a:lnTo>
                    <a:pt x="11524" y="31008"/>
                  </a:lnTo>
                  <a:lnTo>
                    <a:pt x="10854" y="31367"/>
                  </a:lnTo>
                  <a:lnTo>
                    <a:pt x="10185" y="31773"/>
                  </a:lnTo>
                  <a:lnTo>
                    <a:pt x="9563" y="32180"/>
                  </a:lnTo>
                  <a:lnTo>
                    <a:pt x="8942" y="32634"/>
                  </a:lnTo>
                  <a:lnTo>
                    <a:pt x="8320" y="33088"/>
                  </a:lnTo>
                  <a:lnTo>
                    <a:pt x="7746" y="33566"/>
                  </a:lnTo>
                  <a:lnTo>
                    <a:pt x="7172" y="34092"/>
                  </a:lnTo>
                  <a:lnTo>
                    <a:pt x="6623" y="34618"/>
                  </a:lnTo>
                  <a:lnTo>
                    <a:pt x="6097" y="35168"/>
                  </a:lnTo>
                  <a:lnTo>
                    <a:pt x="5594" y="35742"/>
                  </a:lnTo>
                  <a:lnTo>
                    <a:pt x="5092" y="36316"/>
                  </a:lnTo>
                  <a:lnTo>
                    <a:pt x="4614" y="36937"/>
                  </a:lnTo>
                  <a:lnTo>
                    <a:pt x="4184" y="37559"/>
                  </a:lnTo>
                  <a:lnTo>
                    <a:pt x="3754" y="38204"/>
                  </a:lnTo>
                  <a:lnTo>
                    <a:pt x="3347" y="38874"/>
                  </a:lnTo>
                  <a:lnTo>
                    <a:pt x="2941" y="39543"/>
                  </a:lnTo>
                  <a:lnTo>
                    <a:pt x="2582" y="40260"/>
                  </a:lnTo>
                  <a:lnTo>
                    <a:pt x="2247" y="40954"/>
                  </a:lnTo>
                  <a:lnTo>
                    <a:pt x="1913" y="41695"/>
                  </a:lnTo>
                  <a:lnTo>
                    <a:pt x="1626" y="42436"/>
                  </a:lnTo>
                  <a:lnTo>
                    <a:pt x="1363" y="43177"/>
                  </a:lnTo>
                  <a:lnTo>
                    <a:pt x="1100" y="43966"/>
                  </a:lnTo>
                  <a:lnTo>
                    <a:pt x="885" y="44731"/>
                  </a:lnTo>
                  <a:lnTo>
                    <a:pt x="670" y="45544"/>
                  </a:lnTo>
                  <a:lnTo>
                    <a:pt x="502" y="46333"/>
                  </a:lnTo>
                  <a:lnTo>
                    <a:pt x="359" y="47170"/>
                  </a:lnTo>
                  <a:lnTo>
                    <a:pt x="215" y="47983"/>
                  </a:lnTo>
                  <a:lnTo>
                    <a:pt x="120" y="48843"/>
                  </a:lnTo>
                  <a:lnTo>
                    <a:pt x="48" y="49680"/>
                  </a:lnTo>
                  <a:lnTo>
                    <a:pt x="0" y="50541"/>
                  </a:lnTo>
                  <a:lnTo>
                    <a:pt x="0" y="51401"/>
                  </a:lnTo>
                  <a:lnTo>
                    <a:pt x="0" y="52286"/>
                  </a:lnTo>
                  <a:lnTo>
                    <a:pt x="24" y="53170"/>
                  </a:lnTo>
                  <a:lnTo>
                    <a:pt x="96" y="54055"/>
                  </a:lnTo>
                  <a:lnTo>
                    <a:pt x="191" y="54940"/>
                  </a:lnTo>
                  <a:lnTo>
                    <a:pt x="311" y="55848"/>
                  </a:lnTo>
                  <a:lnTo>
                    <a:pt x="454" y="56757"/>
                  </a:lnTo>
                  <a:lnTo>
                    <a:pt x="646" y="57665"/>
                  </a:lnTo>
                  <a:lnTo>
                    <a:pt x="861" y="58574"/>
                  </a:lnTo>
                  <a:lnTo>
                    <a:pt x="1100" y="59482"/>
                  </a:lnTo>
                  <a:lnTo>
                    <a:pt x="1363" y="60414"/>
                  </a:lnTo>
                  <a:lnTo>
                    <a:pt x="1674" y="61347"/>
                  </a:lnTo>
                  <a:lnTo>
                    <a:pt x="2008" y="62255"/>
                  </a:lnTo>
                  <a:lnTo>
                    <a:pt x="2367" y="63188"/>
                  </a:lnTo>
                  <a:lnTo>
                    <a:pt x="2773" y="64120"/>
                  </a:lnTo>
                  <a:lnTo>
                    <a:pt x="3204" y="65029"/>
                  </a:lnTo>
                  <a:lnTo>
                    <a:pt x="3658" y="65961"/>
                  </a:lnTo>
                  <a:lnTo>
                    <a:pt x="4160" y="66893"/>
                  </a:lnTo>
                  <a:lnTo>
                    <a:pt x="4686" y="67802"/>
                  </a:lnTo>
                  <a:lnTo>
                    <a:pt x="5260" y="68734"/>
                  </a:lnTo>
                  <a:lnTo>
                    <a:pt x="5857" y="69643"/>
                  </a:lnTo>
                  <a:lnTo>
                    <a:pt x="6479" y="70551"/>
                  </a:lnTo>
                  <a:lnTo>
                    <a:pt x="7148" y="71484"/>
                  </a:lnTo>
                  <a:lnTo>
                    <a:pt x="7842" y="72368"/>
                  </a:lnTo>
                  <a:lnTo>
                    <a:pt x="8583" y="73277"/>
                  </a:lnTo>
                  <a:lnTo>
                    <a:pt x="9372" y="74185"/>
                  </a:lnTo>
                  <a:lnTo>
                    <a:pt x="9372" y="74185"/>
                  </a:lnTo>
                  <a:lnTo>
                    <a:pt x="10137" y="75070"/>
                  </a:lnTo>
                  <a:lnTo>
                    <a:pt x="10854" y="75954"/>
                  </a:lnTo>
                  <a:lnTo>
                    <a:pt x="11547" y="76863"/>
                  </a:lnTo>
                  <a:lnTo>
                    <a:pt x="12193" y="77747"/>
                  </a:lnTo>
                  <a:lnTo>
                    <a:pt x="12815" y="78656"/>
                  </a:lnTo>
                  <a:lnTo>
                    <a:pt x="13388" y="79541"/>
                  </a:lnTo>
                  <a:lnTo>
                    <a:pt x="13914" y="80449"/>
                  </a:lnTo>
                  <a:lnTo>
                    <a:pt x="14416" y="81334"/>
                  </a:lnTo>
                  <a:lnTo>
                    <a:pt x="14871" y="82242"/>
                  </a:lnTo>
                  <a:lnTo>
                    <a:pt x="15301" y="83127"/>
                  </a:lnTo>
                  <a:lnTo>
                    <a:pt x="15683" y="84011"/>
                  </a:lnTo>
                  <a:lnTo>
                    <a:pt x="16042" y="84896"/>
                  </a:lnTo>
                  <a:lnTo>
                    <a:pt x="16377" y="85780"/>
                  </a:lnTo>
                  <a:lnTo>
                    <a:pt x="16664" y="86641"/>
                  </a:lnTo>
                  <a:lnTo>
                    <a:pt x="16927" y="87526"/>
                  </a:lnTo>
                  <a:lnTo>
                    <a:pt x="17166" y="88386"/>
                  </a:lnTo>
                  <a:lnTo>
                    <a:pt x="17381" y="89247"/>
                  </a:lnTo>
                  <a:lnTo>
                    <a:pt x="17572" y="90108"/>
                  </a:lnTo>
                  <a:lnTo>
                    <a:pt x="17716" y="90944"/>
                  </a:lnTo>
                  <a:lnTo>
                    <a:pt x="17859" y="91781"/>
                  </a:lnTo>
                  <a:lnTo>
                    <a:pt x="17955" y="92618"/>
                  </a:lnTo>
                  <a:lnTo>
                    <a:pt x="18050" y="93431"/>
                  </a:lnTo>
                  <a:lnTo>
                    <a:pt x="18098" y="94244"/>
                  </a:lnTo>
                  <a:lnTo>
                    <a:pt x="18146" y="95057"/>
                  </a:lnTo>
                  <a:lnTo>
                    <a:pt x="18170" y="95846"/>
                  </a:lnTo>
                  <a:lnTo>
                    <a:pt x="18170" y="96634"/>
                  </a:lnTo>
                  <a:lnTo>
                    <a:pt x="18146" y="97400"/>
                  </a:lnTo>
                  <a:lnTo>
                    <a:pt x="18122" y="98165"/>
                  </a:lnTo>
                  <a:lnTo>
                    <a:pt x="18074" y="98906"/>
                  </a:lnTo>
                  <a:lnTo>
                    <a:pt x="18002" y="99647"/>
                  </a:lnTo>
                  <a:lnTo>
                    <a:pt x="17931" y="100364"/>
                  </a:lnTo>
                  <a:lnTo>
                    <a:pt x="17835" y="101081"/>
                  </a:lnTo>
                  <a:lnTo>
                    <a:pt x="17620" y="102468"/>
                  </a:lnTo>
                  <a:lnTo>
                    <a:pt x="17357" y="103783"/>
                  </a:lnTo>
                  <a:lnTo>
                    <a:pt x="17070" y="105026"/>
                  </a:lnTo>
                  <a:lnTo>
                    <a:pt x="16735" y="106221"/>
                  </a:lnTo>
                  <a:lnTo>
                    <a:pt x="16401" y="107345"/>
                  </a:lnTo>
                  <a:lnTo>
                    <a:pt x="16042" y="108373"/>
                  </a:lnTo>
                  <a:lnTo>
                    <a:pt x="15683" y="109329"/>
                  </a:lnTo>
                  <a:lnTo>
                    <a:pt x="15349" y="110214"/>
                  </a:lnTo>
                  <a:lnTo>
                    <a:pt x="14990" y="111003"/>
                  </a:lnTo>
                  <a:lnTo>
                    <a:pt x="14679" y="111696"/>
                  </a:lnTo>
                  <a:lnTo>
                    <a:pt x="14392" y="112294"/>
                  </a:lnTo>
                  <a:lnTo>
                    <a:pt x="14129" y="112796"/>
                  </a:lnTo>
                  <a:lnTo>
                    <a:pt x="13771" y="113465"/>
                  </a:lnTo>
                  <a:lnTo>
                    <a:pt x="13627" y="113704"/>
                  </a:lnTo>
                  <a:lnTo>
                    <a:pt x="13627" y="113704"/>
                  </a:lnTo>
                  <a:lnTo>
                    <a:pt x="12743" y="115474"/>
                  </a:lnTo>
                  <a:lnTo>
                    <a:pt x="11906" y="117219"/>
                  </a:lnTo>
                  <a:lnTo>
                    <a:pt x="11165" y="118940"/>
                  </a:lnTo>
                  <a:lnTo>
                    <a:pt x="10496" y="120614"/>
                  </a:lnTo>
                  <a:lnTo>
                    <a:pt x="9898" y="122263"/>
                  </a:lnTo>
                  <a:lnTo>
                    <a:pt x="9635" y="123076"/>
                  </a:lnTo>
                  <a:lnTo>
                    <a:pt x="9372" y="123889"/>
                  </a:lnTo>
                  <a:lnTo>
                    <a:pt x="9133" y="124702"/>
                  </a:lnTo>
                  <a:lnTo>
                    <a:pt x="8918" y="125491"/>
                  </a:lnTo>
                  <a:lnTo>
                    <a:pt x="8726" y="126280"/>
                  </a:lnTo>
                  <a:lnTo>
                    <a:pt x="8535" y="127069"/>
                  </a:lnTo>
                  <a:lnTo>
                    <a:pt x="8368" y="127858"/>
                  </a:lnTo>
                  <a:lnTo>
                    <a:pt x="8200" y="128623"/>
                  </a:lnTo>
                  <a:lnTo>
                    <a:pt x="8057" y="129388"/>
                  </a:lnTo>
                  <a:lnTo>
                    <a:pt x="7937" y="130129"/>
                  </a:lnTo>
                  <a:lnTo>
                    <a:pt x="7842" y="130870"/>
                  </a:lnTo>
                  <a:lnTo>
                    <a:pt x="7746" y="131611"/>
                  </a:lnTo>
                  <a:lnTo>
                    <a:pt x="7674" y="132352"/>
                  </a:lnTo>
                  <a:lnTo>
                    <a:pt x="7603" y="133070"/>
                  </a:lnTo>
                  <a:lnTo>
                    <a:pt x="7555" y="133811"/>
                  </a:lnTo>
                  <a:lnTo>
                    <a:pt x="7531" y="134504"/>
                  </a:lnTo>
                  <a:lnTo>
                    <a:pt x="7507" y="135221"/>
                  </a:lnTo>
                  <a:lnTo>
                    <a:pt x="7507" y="135915"/>
                  </a:lnTo>
                  <a:lnTo>
                    <a:pt x="7531" y="136608"/>
                  </a:lnTo>
                  <a:lnTo>
                    <a:pt x="7555" y="137301"/>
                  </a:lnTo>
                  <a:lnTo>
                    <a:pt x="7651" y="138640"/>
                  </a:lnTo>
                  <a:lnTo>
                    <a:pt x="7794" y="139955"/>
                  </a:lnTo>
                  <a:lnTo>
                    <a:pt x="8009" y="141270"/>
                  </a:lnTo>
                  <a:lnTo>
                    <a:pt x="8248" y="142513"/>
                  </a:lnTo>
                  <a:lnTo>
                    <a:pt x="8559" y="143756"/>
                  </a:lnTo>
                  <a:lnTo>
                    <a:pt x="8918" y="144976"/>
                  </a:lnTo>
                  <a:lnTo>
                    <a:pt x="9324" y="146147"/>
                  </a:lnTo>
                  <a:lnTo>
                    <a:pt x="9754" y="147319"/>
                  </a:lnTo>
                  <a:lnTo>
                    <a:pt x="10256" y="148442"/>
                  </a:lnTo>
                  <a:lnTo>
                    <a:pt x="10782" y="149542"/>
                  </a:lnTo>
                  <a:lnTo>
                    <a:pt x="11356" y="150618"/>
                  </a:lnTo>
                  <a:lnTo>
                    <a:pt x="11978" y="151670"/>
                  </a:lnTo>
                  <a:lnTo>
                    <a:pt x="12647" y="152698"/>
                  </a:lnTo>
                  <a:lnTo>
                    <a:pt x="13341" y="153678"/>
                  </a:lnTo>
                  <a:lnTo>
                    <a:pt x="14058" y="154658"/>
                  </a:lnTo>
                  <a:lnTo>
                    <a:pt x="14823" y="155591"/>
                  </a:lnTo>
                  <a:lnTo>
                    <a:pt x="15612" y="156499"/>
                  </a:lnTo>
                  <a:lnTo>
                    <a:pt x="16448" y="157384"/>
                  </a:lnTo>
                  <a:lnTo>
                    <a:pt x="17309" y="158244"/>
                  </a:lnTo>
                  <a:lnTo>
                    <a:pt x="18194" y="159081"/>
                  </a:lnTo>
                  <a:lnTo>
                    <a:pt x="19126" y="159870"/>
                  </a:lnTo>
                  <a:lnTo>
                    <a:pt x="20059" y="160659"/>
                  </a:lnTo>
                  <a:lnTo>
                    <a:pt x="21015" y="161400"/>
                  </a:lnTo>
                  <a:lnTo>
                    <a:pt x="22019" y="162117"/>
                  </a:lnTo>
                  <a:lnTo>
                    <a:pt x="23023" y="162835"/>
                  </a:lnTo>
                  <a:lnTo>
                    <a:pt x="24051" y="163504"/>
                  </a:lnTo>
                  <a:lnTo>
                    <a:pt x="25103" y="164150"/>
                  </a:lnTo>
                  <a:lnTo>
                    <a:pt x="26179" y="164747"/>
                  </a:lnTo>
                  <a:lnTo>
                    <a:pt x="27255" y="165345"/>
                  </a:lnTo>
                  <a:lnTo>
                    <a:pt x="28354" y="165919"/>
                  </a:lnTo>
                  <a:lnTo>
                    <a:pt x="29478" y="166445"/>
                  </a:lnTo>
                  <a:lnTo>
                    <a:pt x="30602" y="166971"/>
                  </a:lnTo>
                  <a:lnTo>
                    <a:pt x="31725" y="167449"/>
                  </a:lnTo>
                  <a:lnTo>
                    <a:pt x="32873" y="167903"/>
                  </a:lnTo>
                  <a:lnTo>
                    <a:pt x="34021" y="168333"/>
                  </a:lnTo>
                  <a:lnTo>
                    <a:pt x="35168" y="168740"/>
                  </a:lnTo>
                  <a:lnTo>
                    <a:pt x="36340" y="169122"/>
                  </a:lnTo>
                  <a:lnTo>
                    <a:pt x="37511" y="169481"/>
                  </a:lnTo>
                  <a:lnTo>
                    <a:pt x="38682" y="169816"/>
                  </a:lnTo>
                  <a:lnTo>
                    <a:pt x="39830" y="170102"/>
                  </a:lnTo>
                  <a:lnTo>
                    <a:pt x="41002" y="170389"/>
                  </a:lnTo>
                  <a:lnTo>
                    <a:pt x="42173" y="170628"/>
                  </a:lnTo>
                  <a:lnTo>
                    <a:pt x="43344" y="170868"/>
                  </a:lnTo>
                  <a:lnTo>
                    <a:pt x="44492" y="171059"/>
                  </a:lnTo>
                  <a:lnTo>
                    <a:pt x="45640" y="171226"/>
                  </a:lnTo>
                  <a:lnTo>
                    <a:pt x="46787" y="171393"/>
                  </a:lnTo>
                  <a:lnTo>
                    <a:pt x="47911" y="171513"/>
                  </a:lnTo>
                  <a:lnTo>
                    <a:pt x="49034" y="171609"/>
                  </a:lnTo>
                  <a:lnTo>
                    <a:pt x="50134" y="171680"/>
                  </a:lnTo>
                  <a:lnTo>
                    <a:pt x="50134" y="171680"/>
                  </a:lnTo>
                  <a:lnTo>
                    <a:pt x="51210" y="171752"/>
                  </a:lnTo>
                  <a:lnTo>
                    <a:pt x="52262" y="171872"/>
                  </a:lnTo>
                  <a:lnTo>
                    <a:pt x="53266" y="172039"/>
                  </a:lnTo>
                  <a:lnTo>
                    <a:pt x="54246" y="172254"/>
                  </a:lnTo>
                  <a:lnTo>
                    <a:pt x="55179" y="172517"/>
                  </a:lnTo>
                  <a:lnTo>
                    <a:pt x="56087" y="172804"/>
                  </a:lnTo>
                  <a:lnTo>
                    <a:pt x="56948" y="173139"/>
                  </a:lnTo>
                  <a:lnTo>
                    <a:pt x="57808" y="173497"/>
                  </a:lnTo>
                  <a:lnTo>
                    <a:pt x="58621" y="173904"/>
                  </a:lnTo>
                  <a:lnTo>
                    <a:pt x="59410" y="174334"/>
                  </a:lnTo>
                  <a:lnTo>
                    <a:pt x="60175" y="174812"/>
                  </a:lnTo>
                  <a:lnTo>
                    <a:pt x="60916" y="175314"/>
                  </a:lnTo>
                  <a:lnTo>
                    <a:pt x="61658" y="175840"/>
                  </a:lnTo>
                  <a:lnTo>
                    <a:pt x="62351" y="176390"/>
                  </a:lnTo>
                  <a:lnTo>
                    <a:pt x="63044" y="176988"/>
                  </a:lnTo>
                  <a:lnTo>
                    <a:pt x="63690" y="177586"/>
                  </a:lnTo>
                  <a:lnTo>
                    <a:pt x="64359" y="178231"/>
                  </a:lnTo>
                  <a:lnTo>
                    <a:pt x="64981" y="178877"/>
                  </a:lnTo>
                  <a:lnTo>
                    <a:pt x="65626" y="179570"/>
                  </a:lnTo>
                  <a:lnTo>
                    <a:pt x="66224" y="180263"/>
                  </a:lnTo>
                  <a:lnTo>
                    <a:pt x="66846" y="180980"/>
                  </a:lnTo>
                  <a:lnTo>
                    <a:pt x="67443" y="181722"/>
                  </a:lnTo>
                  <a:lnTo>
                    <a:pt x="68615" y="183228"/>
                  </a:lnTo>
                  <a:lnTo>
                    <a:pt x="69762" y="184782"/>
                  </a:lnTo>
                  <a:lnTo>
                    <a:pt x="70934" y="186384"/>
                  </a:lnTo>
                  <a:lnTo>
                    <a:pt x="73301" y="189683"/>
                  </a:lnTo>
                  <a:lnTo>
                    <a:pt x="74544" y="191332"/>
                  </a:lnTo>
                  <a:lnTo>
                    <a:pt x="75811" y="192982"/>
                  </a:lnTo>
                  <a:lnTo>
                    <a:pt x="76480" y="193795"/>
                  </a:lnTo>
                  <a:lnTo>
                    <a:pt x="77150" y="194608"/>
                  </a:lnTo>
                  <a:lnTo>
                    <a:pt x="77843" y="195421"/>
                  </a:lnTo>
                  <a:lnTo>
                    <a:pt x="78560" y="196233"/>
                  </a:lnTo>
                  <a:lnTo>
                    <a:pt x="79301" y="197022"/>
                  </a:lnTo>
                  <a:lnTo>
                    <a:pt x="80066" y="197787"/>
                  </a:lnTo>
                  <a:lnTo>
                    <a:pt x="80831" y="198553"/>
                  </a:lnTo>
                  <a:lnTo>
                    <a:pt x="81644" y="199294"/>
                  </a:lnTo>
                  <a:lnTo>
                    <a:pt x="82481" y="200035"/>
                  </a:lnTo>
                  <a:lnTo>
                    <a:pt x="83342" y="200752"/>
                  </a:lnTo>
                  <a:lnTo>
                    <a:pt x="84250" y="201469"/>
                  </a:lnTo>
                  <a:lnTo>
                    <a:pt x="85159" y="202139"/>
                  </a:lnTo>
                  <a:lnTo>
                    <a:pt x="86115" y="202808"/>
                  </a:lnTo>
                  <a:lnTo>
                    <a:pt x="87119" y="203430"/>
                  </a:lnTo>
                  <a:lnTo>
                    <a:pt x="88147" y="204051"/>
                  </a:lnTo>
                  <a:lnTo>
                    <a:pt x="89223" y="204649"/>
                  </a:lnTo>
                  <a:lnTo>
                    <a:pt x="90323" y="205199"/>
                  </a:lnTo>
                  <a:lnTo>
                    <a:pt x="91470" y="205725"/>
                  </a:lnTo>
                  <a:lnTo>
                    <a:pt x="92642" y="206227"/>
                  </a:lnTo>
                  <a:lnTo>
                    <a:pt x="93885" y="206705"/>
                  </a:lnTo>
                  <a:lnTo>
                    <a:pt x="95152" y="207159"/>
                  </a:lnTo>
                  <a:lnTo>
                    <a:pt x="96491" y="207566"/>
                  </a:lnTo>
                  <a:lnTo>
                    <a:pt x="97854" y="207924"/>
                  </a:lnTo>
                  <a:lnTo>
                    <a:pt x="99288" y="208259"/>
                  </a:lnTo>
                  <a:lnTo>
                    <a:pt x="100770" y="208570"/>
                  </a:lnTo>
                  <a:lnTo>
                    <a:pt x="102276" y="208809"/>
                  </a:lnTo>
                  <a:lnTo>
                    <a:pt x="103878" y="209024"/>
                  </a:lnTo>
                  <a:lnTo>
                    <a:pt x="105504" y="209215"/>
                  </a:lnTo>
                  <a:lnTo>
                    <a:pt x="105504" y="209215"/>
                  </a:lnTo>
                  <a:lnTo>
                    <a:pt x="107345" y="209359"/>
                  </a:lnTo>
                  <a:lnTo>
                    <a:pt x="109138" y="209454"/>
                  </a:lnTo>
                  <a:lnTo>
                    <a:pt x="110835" y="209526"/>
                  </a:lnTo>
                  <a:lnTo>
                    <a:pt x="112509" y="209550"/>
                  </a:lnTo>
                  <a:lnTo>
                    <a:pt x="112509" y="209550"/>
                  </a:lnTo>
                  <a:lnTo>
                    <a:pt x="113848" y="209526"/>
                  </a:lnTo>
                  <a:lnTo>
                    <a:pt x="115115" y="209478"/>
                  </a:lnTo>
                  <a:lnTo>
                    <a:pt x="116382" y="209430"/>
                  </a:lnTo>
                  <a:lnTo>
                    <a:pt x="117601" y="209335"/>
                  </a:lnTo>
                  <a:lnTo>
                    <a:pt x="118773" y="209215"/>
                  </a:lnTo>
                  <a:lnTo>
                    <a:pt x="119920" y="209072"/>
                  </a:lnTo>
                  <a:lnTo>
                    <a:pt x="121044" y="208905"/>
                  </a:lnTo>
                  <a:lnTo>
                    <a:pt x="122120" y="208713"/>
                  </a:lnTo>
                  <a:lnTo>
                    <a:pt x="123172" y="208498"/>
                  </a:lnTo>
                  <a:lnTo>
                    <a:pt x="124200" y="208259"/>
                  </a:lnTo>
                  <a:lnTo>
                    <a:pt x="125180" y="208020"/>
                  </a:lnTo>
                  <a:lnTo>
                    <a:pt x="126136" y="207733"/>
                  </a:lnTo>
                  <a:lnTo>
                    <a:pt x="127069" y="207446"/>
                  </a:lnTo>
                  <a:lnTo>
                    <a:pt x="127977" y="207135"/>
                  </a:lnTo>
                  <a:lnTo>
                    <a:pt x="128862" y="206801"/>
                  </a:lnTo>
                  <a:lnTo>
                    <a:pt x="129722" y="206442"/>
                  </a:lnTo>
                  <a:lnTo>
                    <a:pt x="130559" y="206083"/>
                  </a:lnTo>
                  <a:lnTo>
                    <a:pt x="131372" y="205701"/>
                  </a:lnTo>
                  <a:lnTo>
                    <a:pt x="132161" y="205294"/>
                  </a:lnTo>
                  <a:lnTo>
                    <a:pt x="132926" y="204888"/>
                  </a:lnTo>
                  <a:lnTo>
                    <a:pt x="133691" y="204458"/>
                  </a:lnTo>
                  <a:lnTo>
                    <a:pt x="134408" y="204027"/>
                  </a:lnTo>
                  <a:lnTo>
                    <a:pt x="135125" y="203573"/>
                  </a:lnTo>
                  <a:lnTo>
                    <a:pt x="135819" y="203095"/>
                  </a:lnTo>
                  <a:lnTo>
                    <a:pt x="136512" y="202617"/>
                  </a:lnTo>
                  <a:lnTo>
                    <a:pt x="137181" y="202115"/>
                  </a:lnTo>
                  <a:lnTo>
                    <a:pt x="137827" y="201637"/>
                  </a:lnTo>
                  <a:lnTo>
                    <a:pt x="138472" y="201111"/>
                  </a:lnTo>
                  <a:lnTo>
                    <a:pt x="139716" y="200059"/>
                  </a:lnTo>
                  <a:lnTo>
                    <a:pt x="140911" y="198983"/>
                  </a:lnTo>
                  <a:lnTo>
                    <a:pt x="142106" y="197883"/>
                  </a:lnTo>
                  <a:lnTo>
                    <a:pt x="143254" y="196759"/>
                  </a:lnTo>
                  <a:lnTo>
                    <a:pt x="144378" y="195612"/>
                  </a:lnTo>
                  <a:lnTo>
                    <a:pt x="145501" y="194464"/>
                  </a:lnTo>
                  <a:lnTo>
                    <a:pt x="147749" y="192169"/>
                  </a:lnTo>
                  <a:lnTo>
                    <a:pt x="148896" y="191022"/>
                  </a:lnTo>
                  <a:lnTo>
                    <a:pt x="150068" y="189874"/>
                  </a:lnTo>
                  <a:lnTo>
                    <a:pt x="151263" y="188750"/>
                  </a:lnTo>
                  <a:lnTo>
                    <a:pt x="152506" y="187675"/>
                  </a:lnTo>
                  <a:lnTo>
                    <a:pt x="153797" y="186599"/>
                  </a:lnTo>
                  <a:lnTo>
                    <a:pt x="154443" y="186073"/>
                  </a:lnTo>
                  <a:lnTo>
                    <a:pt x="155136" y="185547"/>
                  </a:lnTo>
                  <a:lnTo>
                    <a:pt x="155829" y="185045"/>
                  </a:lnTo>
                  <a:lnTo>
                    <a:pt x="156523" y="184567"/>
                  </a:lnTo>
                  <a:lnTo>
                    <a:pt x="157240" y="184065"/>
                  </a:lnTo>
                  <a:lnTo>
                    <a:pt x="158005" y="183610"/>
                  </a:lnTo>
                  <a:lnTo>
                    <a:pt x="158746" y="183156"/>
                  </a:lnTo>
                  <a:lnTo>
                    <a:pt x="159535" y="182702"/>
                  </a:lnTo>
                  <a:lnTo>
                    <a:pt x="160348" y="182271"/>
                  </a:lnTo>
                  <a:lnTo>
                    <a:pt x="161161" y="181841"/>
                  </a:lnTo>
                  <a:lnTo>
                    <a:pt x="161161" y="181841"/>
                  </a:lnTo>
                  <a:lnTo>
                    <a:pt x="161758" y="181578"/>
                  </a:lnTo>
                  <a:lnTo>
                    <a:pt x="162356" y="181315"/>
                  </a:lnTo>
                  <a:lnTo>
                    <a:pt x="162954" y="181076"/>
                  </a:lnTo>
                  <a:lnTo>
                    <a:pt x="163551" y="180861"/>
                  </a:lnTo>
                  <a:lnTo>
                    <a:pt x="164173" y="180670"/>
                  </a:lnTo>
                  <a:lnTo>
                    <a:pt x="164795" y="180502"/>
                  </a:lnTo>
                  <a:lnTo>
                    <a:pt x="165416" y="180359"/>
                  </a:lnTo>
                  <a:lnTo>
                    <a:pt x="166038" y="180215"/>
                  </a:lnTo>
                  <a:lnTo>
                    <a:pt x="166659" y="180096"/>
                  </a:lnTo>
                  <a:lnTo>
                    <a:pt x="167305" y="180000"/>
                  </a:lnTo>
                  <a:lnTo>
                    <a:pt x="167950" y="179929"/>
                  </a:lnTo>
                  <a:lnTo>
                    <a:pt x="168596" y="179857"/>
                  </a:lnTo>
                  <a:lnTo>
                    <a:pt x="169241" y="179809"/>
                  </a:lnTo>
                  <a:lnTo>
                    <a:pt x="169887" y="179761"/>
                  </a:lnTo>
                  <a:lnTo>
                    <a:pt x="171226" y="179737"/>
                  </a:lnTo>
                  <a:lnTo>
                    <a:pt x="171226" y="179737"/>
                  </a:lnTo>
                  <a:lnTo>
                    <a:pt x="172206" y="179761"/>
                  </a:lnTo>
                  <a:lnTo>
                    <a:pt x="173186" y="179785"/>
                  </a:lnTo>
                  <a:lnTo>
                    <a:pt x="174190" y="179857"/>
                  </a:lnTo>
                  <a:lnTo>
                    <a:pt x="175194" y="179952"/>
                  </a:lnTo>
                  <a:lnTo>
                    <a:pt x="176198" y="180048"/>
                  </a:lnTo>
                  <a:lnTo>
                    <a:pt x="177227" y="180191"/>
                  </a:lnTo>
                  <a:lnTo>
                    <a:pt x="178255" y="180335"/>
                  </a:lnTo>
                  <a:lnTo>
                    <a:pt x="179283" y="180502"/>
                  </a:lnTo>
                  <a:lnTo>
                    <a:pt x="181363" y="180861"/>
                  </a:lnTo>
                  <a:lnTo>
                    <a:pt x="183490" y="181291"/>
                  </a:lnTo>
                  <a:lnTo>
                    <a:pt x="187770" y="182176"/>
                  </a:lnTo>
                  <a:lnTo>
                    <a:pt x="187770" y="182176"/>
                  </a:lnTo>
                  <a:lnTo>
                    <a:pt x="189969" y="182630"/>
                  </a:lnTo>
                  <a:lnTo>
                    <a:pt x="192145" y="183060"/>
                  </a:lnTo>
                  <a:lnTo>
                    <a:pt x="194344" y="183491"/>
                  </a:lnTo>
                  <a:lnTo>
                    <a:pt x="196568" y="183849"/>
                  </a:lnTo>
                  <a:lnTo>
                    <a:pt x="197691" y="184017"/>
                  </a:lnTo>
                  <a:lnTo>
                    <a:pt x="198791" y="184160"/>
                  </a:lnTo>
                  <a:lnTo>
                    <a:pt x="199915" y="184280"/>
                  </a:lnTo>
                  <a:lnTo>
                    <a:pt x="201038" y="184399"/>
                  </a:lnTo>
                  <a:lnTo>
                    <a:pt x="202162" y="184495"/>
                  </a:lnTo>
                  <a:lnTo>
                    <a:pt x="203262" y="184567"/>
                  </a:lnTo>
                  <a:lnTo>
                    <a:pt x="204385" y="184590"/>
                  </a:lnTo>
                  <a:lnTo>
                    <a:pt x="205509" y="184614"/>
                  </a:lnTo>
                  <a:lnTo>
                    <a:pt x="205509" y="184614"/>
                  </a:lnTo>
                  <a:lnTo>
                    <a:pt x="206370" y="184590"/>
                  </a:lnTo>
                  <a:lnTo>
                    <a:pt x="207230" y="184567"/>
                  </a:lnTo>
                  <a:lnTo>
                    <a:pt x="208067" y="184519"/>
                  </a:lnTo>
                  <a:lnTo>
                    <a:pt x="208928" y="184471"/>
                  </a:lnTo>
                  <a:lnTo>
                    <a:pt x="209789" y="184375"/>
                  </a:lnTo>
                  <a:lnTo>
                    <a:pt x="210649" y="184280"/>
                  </a:lnTo>
                  <a:lnTo>
                    <a:pt x="211510" y="184160"/>
                  </a:lnTo>
                  <a:lnTo>
                    <a:pt x="212347" y="184017"/>
                  </a:lnTo>
                  <a:lnTo>
                    <a:pt x="213207" y="183825"/>
                  </a:lnTo>
                  <a:lnTo>
                    <a:pt x="214044" y="183634"/>
                  </a:lnTo>
                  <a:lnTo>
                    <a:pt x="214905" y="183419"/>
                  </a:lnTo>
                  <a:lnTo>
                    <a:pt x="215742" y="183180"/>
                  </a:lnTo>
                  <a:lnTo>
                    <a:pt x="216602" y="182893"/>
                  </a:lnTo>
                  <a:lnTo>
                    <a:pt x="217439" y="182606"/>
                  </a:lnTo>
                  <a:lnTo>
                    <a:pt x="218276" y="182271"/>
                  </a:lnTo>
                  <a:lnTo>
                    <a:pt x="219112" y="181913"/>
                  </a:lnTo>
                  <a:lnTo>
                    <a:pt x="219973" y="181530"/>
                  </a:lnTo>
                  <a:lnTo>
                    <a:pt x="220786" y="181124"/>
                  </a:lnTo>
                  <a:lnTo>
                    <a:pt x="221623" y="180670"/>
                  </a:lnTo>
                  <a:lnTo>
                    <a:pt x="222460" y="180191"/>
                  </a:lnTo>
                  <a:lnTo>
                    <a:pt x="223296" y="179689"/>
                  </a:lnTo>
                  <a:lnTo>
                    <a:pt x="224109" y="179140"/>
                  </a:lnTo>
                  <a:lnTo>
                    <a:pt x="224946" y="178566"/>
                  </a:lnTo>
                  <a:lnTo>
                    <a:pt x="225759" y="177944"/>
                  </a:lnTo>
                  <a:lnTo>
                    <a:pt x="226572" y="177299"/>
                  </a:lnTo>
                  <a:lnTo>
                    <a:pt x="227384" y="176605"/>
                  </a:lnTo>
                  <a:lnTo>
                    <a:pt x="228197" y="175888"/>
                  </a:lnTo>
                  <a:lnTo>
                    <a:pt x="229010" y="175123"/>
                  </a:lnTo>
                  <a:lnTo>
                    <a:pt x="229799" y="174310"/>
                  </a:lnTo>
                  <a:lnTo>
                    <a:pt x="230588" y="173473"/>
                  </a:lnTo>
                  <a:lnTo>
                    <a:pt x="231401" y="172589"/>
                  </a:lnTo>
                  <a:lnTo>
                    <a:pt x="232190" y="171680"/>
                  </a:lnTo>
                  <a:lnTo>
                    <a:pt x="232190" y="171680"/>
                  </a:lnTo>
                  <a:lnTo>
                    <a:pt x="232716" y="171011"/>
                  </a:lnTo>
                  <a:lnTo>
                    <a:pt x="233218" y="170365"/>
                  </a:lnTo>
                  <a:lnTo>
                    <a:pt x="233720" y="169720"/>
                  </a:lnTo>
                  <a:lnTo>
                    <a:pt x="234198" y="169074"/>
                  </a:lnTo>
                  <a:lnTo>
                    <a:pt x="234652" y="168429"/>
                  </a:lnTo>
                  <a:lnTo>
                    <a:pt x="235107" y="167783"/>
                  </a:lnTo>
                  <a:lnTo>
                    <a:pt x="235919" y="166469"/>
                  </a:lnTo>
                  <a:lnTo>
                    <a:pt x="236684" y="165178"/>
                  </a:lnTo>
                  <a:lnTo>
                    <a:pt x="237378" y="163910"/>
                  </a:lnTo>
                  <a:lnTo>
                    <a:pt x="238023" y="162619"/>
                  </a:lnTo>
                  <a:lnTo>
                    <a:pt x="238573" y="161328"/>
                  </a:lnTo>
                  <a:lnTo>
                    <a:pt x="239099" y="160061"/>
                  </a:lnTo>
                  <a:lnTo>
                    <a:pt x="239529" y="158794"/>
                  </a:lnTo>
                  <a:lnTo>
                    <a:pt x="239936" y="157551"/>
                  </a:lnTo>
                  <a:lnTo>
                    <a:pt x="240247" y="156284"/>
                  </a:lnTo>
                  <a:lnTo>
                    <a:pt x="240534" y="155041"/>
                  </a:lnTo>
                  <a:lnTo>
                    <a:pt x="240773" y="153821"/>
                  </a:lnTo>
                  <a:lnTo>
                    <a:pt x="240940" y="152578"/>
                  </a:lnTo>
                  <a:lnTo>
                    <a:pt x="241083" y="151383"/>
                  </a:lnTo>
                  <a:lnTo>
                    <a:pt x="241155" y="150164"/>
                  </a:lnTo>
                  <a:lnTo>
                    <a:pt x="241203" y="148968"/>
                  </a:lnTo>
                  <a:lnTo>
                    <a:pt x="241179" y="147797"/>
                  </a:lnTo>
                  <a:lnTo>
                    <a:pt x="241155" y="146625"/>
                  </a:lnTo>
                  <a:lnTo>
                    <a:pt x="241060" y="145478"/>
                  </a:lnTo>
                  <a:lnTo>
                    <a:pt x="240940" y="144330"/>
                  </a:lnTo>
                  <a:lnTo>
                    <a:pt x="240773" y="143206"/>
                  </a:lnTo>
                  <a:lnTo>
                    <a:pt x="240581" y="142083"/>
                  </a:lnTo>
                  <a:lnTo>
                    <a:pt x="240366" y="140983"/>
                  </a:lnTo>
                  <a:lnTo>
                    <a:pt x="240127" y="139907"/>
                  </a:lnTo>
                  <a:lnTo>
                    <a:pt x="239840" y="138831"/>
                  </a:lnTo>
                  <a:lnTo>
                    <a:pt x="239529" y="137779"/>
                  </a:lnTo>
                  <a:lnTo>
                    <a:pt x="239195" y="136751"/>
                  </a:lnTo>
                  <a:lnTo>
                    <a:pt x="238860" y="135747"/>
                  </a:lnTo>
                  <a:lnTo>
                    <a:pt x="238478" y="134767"/>
                  </a:lnTo>
                  <a:lnTo>
                    <a:pt x="238095" y="133787"/>
                  </a:lnTo>
                  <a:lnTo>
                    <a:pt x="237665" y="132831"/>
                  </a:lnTo>
                  <a:lnTo>
                    <a:pt x="237258" y="131898"/>
                  </a:lnTo>
                  <a:lnTo>
                    <a:pt x="236804" y="130990"/>
                  </a:lnTo>
                  <a:lnTo>
                    <a:pt x="236374" y="130105"/>
                  </a:lnTo>
                  <a:lnTo>
                    <a:pt x="235919" y="129244"/>
                  </a:lnTo>
                  <a:lnTo>
                    <a:pt x="235441" y="128408"/>
                  </a:lnTo>
                  <a:lnTo>
                    <a:pt x="234963" y="127571"/>
                  </a:lnTo>
                  <a:lnTo>
                    <a:pt x="234485" y="126782"/>
                  </a:lnTo>
                  <a:lnTo>
                    <a:pt x="234007" y="126017"/>
                  </a:lnTo>
                  <a:lnTo>
                    <a:pt x="233529" y="125276"/>
                  </a:lnTo>
                  <a:lnTo>
                    <a:pt x="232596" y="123865"/>
                  </a:lnTo>
                  <a:lnTo>
                    <a:pt x="231664" y="122574"/>
                  </a:lnTo>
                  <a:lnTo>
                    <a:pt x="230755" y="121403"/>
                  </a:lnTo>
                  <a:lnTo>
                    <a:pt x="229919" y="120351"/>
                  </a:lnTo>
                  <a:lnTo>
                    <a:pt x="229130" y="119418"/>
                  </a:lnTo>
                  <a:lnTo>
                    <a:pt x="228436" y="118606"/>
                  </a:lnTo>
                  <a:lnTo>
                    <a:pt x="227839" y="117936"/>
                  </a:lnTo>
                  <a:lnTo>
                    <a:pt x="226954" y="117028"/>
                  </a:lnTo>
                  <a:lnTo>
                    <a:pt x="226643" y="116717"/>
                  </a:lnTo>
                  <a:lnTo>
                    <a:pt x="226643" y="116717"/>
                  </a:lnTo>
                  <a:lnTo>
                    <a:pt x="226476" y="116573"/>
                  </a:lnTo>
                  <a:lnTo>
                    <a:pt x="226022" y="116119"/>
                  </a:lnTo>
                  <a:lnTo>
                    <a:pt x="225687" y="115784"/>
                  </a:lnTo>
                  <a:lnTo>
                    <a:pt x="225328" y="115354"/>
                  </a:lnTo>
                  <a:lnTo>
                    <a:pt x="224898" y="114852"/>
                  </a:lnTo>
                  <a:lnTo>
                    <a:pt x="224420" y="114254"/>
                  </a:lnTo>
                  <a:lnTo>
                    <a:pt x="223918" y="113585"/>
                  </a:lnTo>
                  <a:lnTo>
                    <a:pt x="223368" y="112820"/>
                  </a:lnTo>
                  <a:lnTo>
                    <a:pt x="222818" y="111983"/>
                  </a:lnTo>
                  <a:lnTo>
                    <a:pt x="222220" y="111027"/>
                  </a:lnTo>
                  <a:lnTo>
                    <a:pt x="221647" y="109999"/>
                  </a:lnTo>
                  <a:lnTo>
                    <a:pt x="221025" y="108875"/>
                  </a:lnTo>
                  <a:lnTo>
                    <a:pt x="220427" y="107656"/>
                  </a:lnTo>
                  <a:lnTo>
                    <a:pt x="219854" y="106341"/>
                  </a:lnTo>
                  <a:lnTo>
                    <a:pt x="219256" y="104930"/>
                  </a:lnTo>
                  <a:lnTo>
                    <a:pt x="218706" y="103400"/>
                  </a:lnTo>
                  <a:lnTo>
                    <a:pt x="218419" y="102611"/>
                  </a:lnTo>
                  <a:lnTo>
                    <a:pt x="218156" y="101799"/>
                  </a:lnTo>
                  <a:lnTo>
                    <a:pt x="217917" y="100938"/>
                  </a:lnTo>
                  <a:lnTo>
                    <a:pt x="217654" y="100077"/>
                  </a:lnTo>
                  <a:lnTo>
                    <a:pt x="217415" y="99169"/>
                  </a:lnTo>
                  <a:lnTo>
                    <a:pt x="217200" y="98236"/>
                  </a:lnTo>
                  <a:lnTo>
                    <a:pt x="216961" y="97304"/>
                  </a:lnTo>
                  <a:lnTo>
                    <a:pt x="216770" y="96324"/>
                  </a:lnTo>
                  <a:lnTo>
                    <a:pt x="216578" y="95320"/>
                  </a:lnTo>
                  <a:lnTo>
                    <a:pt x="216387" y="94292"/>
                  </a:lnTo>
                  <a:lnTo>
                    <a:pt x="216220" y="93216"/>
                  </a:lnTo>
                  <a:lnTo>
                    <a:pt x="216052" y="92140"/>
                  </a:lnTo>
                  <a:lnTo>
                    <a:pt x="215933" y="91016"/>
                  </a:lnTo>
                  <a:lnTo>
                    <a:pt x="215813" y="89869"/>
                  </a:lnTo>
                  <a:lnTo>
                    <a:pt x="215694" y="88697"/>
                  </a:lnTo>
                  <a:lnTo>
                    <a:pt x="215622" y="87502"/>
                  </a:lnTo>
                  <a:lnTo>
                    <a:pt x="215550" y="86282"/>
                  </a:lnTo>
                  <a:lnTo>
                    <a:pt x="215502" y="85015"/>
                  </a:lnTo>
                  <a:lnTo>
                    <a:pt x="215455" y="83748"/>
                  </a:lnTo>
                  <a:lnTo>
                    <a:pt x="215455" y="82433"/>
                  </a:lnTo>
                  <a:lnTo>
                    <a:pt x="215455" y="81095"/>
                  </a:lnTo>
                  <a:lnTo>
                    <a:pt x="215502" y="79708"/>
                  </a:lnTo>
                  <a:lnTo>
                    <a:pt x="215550" y="78297"/>
                  </a:lnTo>
                  <a:lnTo>
                    <a:pt x="215646" y="76887"/>
                  </a:lnTo>
                  <a:lnTo>
                    <a:pt x="215742" y="75405"/>
                  </a:lnTo>
                  <a:lnTo>
                    <a:pt x="215885" y="73922"/>
                  </a:lnTo>
                  <a:lnTo>
                    <a:pt x="216028" y="72392"/>
                  </a:lnTo>
                  <a:lnTo>
                    <a:pt x="216220" y="70838"/>
                  </a:lnTo>
                  <a:lnTo>
                    <a:pt x="216220" y="70838"/>
                  </a:lnTo>
                  <a:lnTo>
                    <a:pt x="216363" y="69547"/>
                  </a:lnTo>
                  <a:lnTo>
                    <a:pt x="216483" y="68304"/>
                  </a:lnTo>
                  <a:lnTo>
                    <a:pt x="216578" y="67061"/>
                  </a:lnTo>
                  <a:lnTo>
                    <a:pt x="216650" y="65841"/>
                  </a:lnTo>
                  <a:lnTo>
                    <a:pt x="216698" y="64646"/>
                  </a:lnTo>
                  <a:lnTo>
                    <a:pt x="216698" y="63475"/>
                  </a:lnTo>
                  <a:lnTo>
                    <a:pt x="216698" y="62327"/>
                  </a:lnTo>
                  <a:lnTo>
                    <a:pt x="216650" y="61180"/>
                  </a:lnTo>
                  <a:lnTo>
                    <a:pt x="216602" y="60080"/>
                  </a:lnTo>
                  <a:lnTo>
                    <a:pt x="216507" y="59004"/>
                  </a:lnTo>
                  <a:lnTo>
                    <a:pt x="216387" y="57952"/>
                  </a:lnTo>
                  <a:lnTo>
                    <a:pt x="216244" y="56900"/>
                  </a:lnTo>
                  <a:lnTo>
                    <a:pt x="216100" y="55896"/>
                  </a:lnTo>
                  <a:lnTo>
                    <a:pt x="215909" y="54892"/>
                  </a:lnTo>
                  <a:lnTo>
                    <a:pt x="215718" y="53912"/>
                  </a:lnTo>
                  <a:lnTo>
                    <a:pt x="215479" y="52955"/>
                  </a:lnTo>
                  <a:lnTo>
                    <a:pt x="215239" y="52023"/>
                  </a:lnTo>
                  <a:lnTo>
                    <a:pt x="214976" y="51114"/>
                  </a:lnTo>
                  <a:lnTo>
                    <a:pt x="214666" y="50230"/>
                  </a:lnTo>
                  <a:lnTo>
                    <a:pt x="214379" y="49369"/>
                  </a:lnTo>
                  <a:lnTo>
                    <a:pt x="214044" y="48532"/>
                  </a:lnTo>
                  <a:lnTo>
                    <a:pt x="213685" y="47696"/>
                  </a:lnTo>
                  <a:lnTo>
                    <a:pt x="213327" y="46907"/>
                  </a:lnTo>
                  <a:lnTo>
                    <a:pt x="212944" y="46118"/>
                  </a:lnTo>
                  <a:lnTo>
                    <a:pt x="212538" y="45353"/>
                  </a:lnTo>
                  <a:lnTo>
                    <a:pt x="212108" y="44612"/>
                  </a:lnTo>
                  <a:lnTo>
                    <a:pt x="211677" y="43894"/>
                  </a:lnTo>
                  <a:lnTo>
                    <a:pt x="211223" y="43201"/>
                  </a:lnTo>
                  <a:lnTo>
                    <a:pt x="210769" y="42532"/>
                  </a:lnTo>
                  <a:lnTo>
                    <a:pt x="210267" y="41862"/>
                  </a:lnTo>
                  <a:lnTo>
                    <a:pt x="209765" y="41241"/>
                  </a:lnTo>
                  <a:lnTo>
                    <a:pt x="209263" y="40619"/>
                  </a:lnTo>
                  <a:lnTo>
                    <a:pt x="208737" y="40021"/>
                  </a:lnTo>
                  <a:lnTo>
                    <a:pt x="208187" y="39448"/>
                  </a:lnTo>
                  <a:lnTo>
                    <a:pt x="207637" y="38898"/>
                  </a:lnTo>
                  <a:lnTo>
                    <a:pt x="207063" y="38348"/>
                  </a:lnTo>
                  <a:lnTo>
                    <a:pt x="206489" y="37846"/>
                  </a:lnTo>
                  <a:lnTo>
                    <a:pt x="205892" y="37344"/>
                  </a:lnTo>
                  <a:lnTo>
                    <a:pt x="205294" y="36866"/>
                  </a:lnTo>
                  <a:lnTo>
                    <a:pt x="204672" y="36411"/>
                  </a:lnTo>
                  <a:lnTo>
                    <a:pt x="204051" y="35981"/>
                  </a:lnTo>
                  <a:lnTo>
                    <a:pt x="203405" y="35551"/>
                  </a:lnTo>
                  <a:lnTo>
                    <a:pt x="202760" y="35168"/>
                  </a:lnTo>
                  <a:lnTo>
                    <a:pt x="202114" y="34786"/>
                  </a:lnTo>
                  <a:lnTo>
                    <a:pt x="201445" y="34427"/>
                  </a:lnTo>
                  <a:lnTo>
                    <a:pt x="200775" y="34068"/>
                  </a:lnTo>
                  <a:lnTo>
                    <a:pt x="200082" y="33758"/>
                  </a:lnTo>
                  <a:lnTo>
                    <a:pt x="199413" y="33447"/>
                  </a:lnTo>
                  <a:lnTo>
                    <a:pt x="198695" y="33184"/>
                  </a:lnTo>
                  <a:lnTo>
                    <a:pt x="198002" y="32921"/>
                  </a:lnTo>
                  <a:lnTo>
                    <a:pt x="197309" y="32658"/>
                  </a:lnTo>
                  <a:lnTo>
                    <a:pt x="196592" y="32443"/>
                  </a:lnTo>
                  <a:lnTo>
                    <a:pt x="195874" y="32227"/>
                  </a:lnTo>
                  <a:lnTo>
                    <a:pt x="195157" y="32036"/>
                  </a:lnTo>
                  <a:lnTo>
                    <a:pt x="194416" y="31869"/>
                  </a:lnTo>
                  <a:lnTo>
                    <a:pt x="193699" y="31725"/>
                  </a:lnTo>
                  <a:lnTo>
                    <a:pt x="192958" y="31582"/>
                  </a:lnTo>
                  <a:lnTo>
                    <a:pt x="192217" y="31462"/>
                  </a:lnTo>
                  <a:lnTo>
                    <a:pt x="191475" y="31367"/>
                  </a:lnTo>
                  <a:lnTo>
                    <a:pt x="190734" y="31295"/>
                  </a:lnTo>
                  <a:lnTo>
                    <a:pt x="189993" y="31223"/>
                  </a:lnTo>
                  <a:lnTo>
                    <a:pt x="189252" y="31175"/>
                  </a:lnTo>
                  <a:lnTo>
                    <a:pt x="188511" y="31152"/>
                  </a:lnTo>
                  <a:lnTo>
                    <a:pt x="187770" y="31152"/>
                  </a:lnTo>
                  <a:lnTo>
                    <a:pt x="187770" y="31152"/>
                  </a:lnTo>
                  <a:lnTo>
                    <a:pt x="186527" y="31175"/>
                  </a:lnTo>
                  <a:lnTo>
                    <a:pt x="185283" y="31247"/>
                  </a:lnTo>
                  <a:lnTo>
                    <a:pt x="184040" y="31367"/>
                  </a:lnTo>
                  <a:lnTo>
                    <a:pt x="182821" y="31534"/>
                  </a:lnTo>
                  <a:lnTo>
                    <a:pt x="181602" y="31749"/>
                  </a:lnTo>
                  <a:lnTo>
                    <a:pt x="180382" y="32012"/>
                  </a:lnTo>
                  <a:lnTo>
                    <a:pt x="179187" y="32347"/>
                  </a:lnTo>
                  <a:lnTo>
                    <a:pt x="178015" y="32706"/>
                  </a:lnTo>
                  <a:lnTo>
                    <a:pt x="178015" y="32706"/>
                  </a:lnTo>
                  <a:lnTo>
                    <a:pt x="176724" y="33112"/>
                  </a:lnTo>
                  <a:lnTo>
                    <a:pt x="175457" y="33495"/>
                  </a:lnTo>
                  <a:lnTo>
                    <a:pt x="174262" y="33853"/>
                  </a:lnTo>
                  <a:lnTo>
                    <a:pt x="173091" y="34188"/>
                  </a:lnTo>
                  <a:lnTo>
                    <a:pt x="171967" y="34475"/>
                  </a:lnTo>
                  <a:lnTo>
                    <a:pt x="170891" y="34738"/>
                  </a:lnTo>
                  <a:lnTo>
                    <a:pt x="169839" y="34977"/>
                  </a:lnTo>
                  <a:lnTo>
                    <a:pt x="168835" y="35192"/>
                  </a:lnTo>
                  <a:lnTo>
                    <a:pt x="167855" y="35383"/>
                  </a:lnTo>
                  <a:lnTo>
                    <a:pt x="166922" y="35527"/>
                  </a:lnTo>
                  <a:lnTo>
                    <a:pt x="166014" y="35670"/>
                  </a:lnTo>
                  <a:lnTo>
                    <a:pt x="165129" y="35766"/>
                  </a:lnTo>
                  <a:lnTo>
                    <a:pt x="164293" y="35861"/>
                  </a:lnTo>
                  <a:lnTo>
                    <a:pt x="163456" y="35909"/>
                  </a:lnTo>
                  <a:lnTo>
                    <a:pt x="162667" y="35933"/>
                  </a:lnTo>
                  <a:lnTo>
                    <a:pt x="161902" y="35957"/>
                  </a:lnTo>
                  <a:lnTo>
                    <a:pt x="161902" y="35957"/>
                  </a:lnTo>
                  <a:lnTo>
                    <a:pt x="160754" y="35933"/>
                  </a:lnTo>
                  <a:lnTo>
                    <a:pt x="159654" y="35861"/>
                  </a:lnTo>
                  <a:lnTo>
                    <a:pt x="158603" y="35718"/>
                  </a:lnTo>
                  <a:lnTo>
                    <a:pt x="157575" y="35551"/>
                  </a:lnTo>
                  <a:lnTo>
                    <a:pt x="156594" y="35335"/>
                  </a:lnTo>
                  <a:lnTo>
                    <a:pt x="155614" y="35072"/>
                  </a:lnTo>
                  <a:lnTo>
                    <a:pt x="154682" y="34786"/>
                  </a:lnTo>
                  <a:lnTo>
                    <a:pt x="153749" y="34451"/>
                  </a:lnTo>
                  <a:lnTo>
                    <a:pt x="152817" y="34068"/>
                  </a:lnTo>
                  <a:lnTo>
                    <a:pt x="151908" y="33686"/>
                  </a:lnTo>
                  <a:lnTo>
                    <a:pt x="150976" y="33255"/>
                  </a:lnTo>
                  <a:lnTo>
                    <a:pt x="150044" y="32777"/>
                  </a:lnTo>
                  <a:lnTo>
                    <a:pt x="148131" y="31797"/>
                  </a:lnTo>
                  <a:lnTo>
                    <a:pt x="146099" y="30721"/>
                  </a:lnTo>
                  <a:lnTo>
                    <a:pt x="146099" y="30721"/>
                  </a:lnTo>
                  <a:lnTo>
                    <a:pt x="145669" y="30482"/>
                  </a:lnTo>
                  <a:lnTo>
                    <a:pt x="145262" y="30243"/>
                  </a:lnTo>
                  <a:lnTo>
                    <a:pt x="144880" y="29980"/>
                  </a:lnTo>
                  <a:lnTo>
                    <a:pt x="144497" y="29693"/>
                  </a:lnTo>
                  <a:lnTo>
                    <a:pt x="144139" y="29406"/>
                  </a:lnTo>
                  <a:lnTo>
                    <a:pt x="143780" y="29096"/>
                  </a:lnTo>
                  <a:lnTo>
                    <a:pt x="143445" y="28785"/>
                  </a:lnTo>
                  <a:lnTo>
                    <a:pt x="143110" y="28450"/>
                  </a:lnTo>
                  <a:lnTo>
                    <a:pt x="142800" y="28115"/>
                  </a:lnTo>
                  <a:lnTo>
                    <a:pt x="142513" y="27757"/>
                  </a:lnTo>
                  <a:lnTo>
                    <a:pt x="141915" y="27016"/>
                  </a:lnTo>
                  <a:lnTo>
                    <a:pt x="141365" y="26251"/>
                  </a:lnTo>
                  <a:lnTo>
                    <a:pt x="140863" y="25438"/>
                  </a:lnTo>
                  <a:lnTo>
                    <a:pt x="140361" y="24601"/>
                  </a:lnTo>
                  <a:lnTo>
                    <a:pt x="139859" y="23716"/>
                  </a:lnTo>
                  <a:lnTo>
                    <a:pt x="139381" y="22808"/>
                  </a:lnTo>
                  <a:lnTo>
                    <a:pt x="138903" y="21875"/>
                  </a:lnTo>
                  <a:lnTo>
                    <a:pt x="137923" y="19963"/>
                  </a:lnTo>
                  <a:lnTo>
                    <a:pt x="137421" y="18983"/>
                  </a:lnTo>
                  <a:lnTo>
                    <a:pt x="136871" y="17979"/>
                  </a:lnTo>
                  <a:lnTo>
                    <a:pt x="136321" y="16974"/>
                  </a:lnTo>
                  <a:lnTo>
                    <a:pt x="135723" y="15970"/>
                  </a:lnTo>
                  <a:lnTo>
                    <a:pt x="135078" y="14942"/>
                  </a:lnTo>
                  <a:lnTo>
                    <a:pt x="134384" y="13938"/>
                  </a:lnTo>
                  <a:lnTo>
                    <a:pt x="133643" y="12934"/>
                  </a:lnTo>
                  <a:lnTo>
                    <a:pt x="132854" y="11930"/>
                  </a:lnTo>
                  <a:lnTo>
                    <a:pt x="132424" y="11428"/>
                  </a:lnTo>
                  <a:lnTo>
                    <a:pt x="131993" y="10926"/>
                  </a:lnTo>
                  <a:lnTo>
                    <a:pt x="131539" y="10448"/>
                  </a:lnTo>
                  <a:lnTo>
                    <a:pt x="131061" y="9969"/>
                  </a:lnTo>
                  <a:lnTo>
                    <a:pt x="130559" y="9467"/>
                  </a:lnTo>
                  <a:lnTo>
                    <a:pt x="130033" y="8989"/>
                  </a:lnTo>
                  <a:lnTo>
                    <a:pt x="129507" y="8535"/>
                  </a:lnTo>
                  <a:lnTo>
                    <a:pt x="128933" y="8057"/>
                  </a:lnTo>
                  <a:lnTo>
                    <a:pt x="128360" y="7603"/>
                  </a:lnTo>
                  <a:lnTo>
                    <a:pt x="127762" y="7148"/>
                  </a:lnTo>
                  <a:lnTo>
                    <a:pt x="127116" y="6694"/>
                  </a:lnTo>
                  <a:lnTo>
                    <a:pt x="126471" y="6264"/>
                  </a:lnTo>
                  <a:lnTo>
                    <a:pt x="125801" y="5810"/>
                  </a:lnTo>
                  <a:lnTo>
                    <a:pt x="125084" y="5403"/>
                  </a:lnTo>
                  <a:lnTo>
                    <a:pt x="124367" y="4973"/>
                  </a:lnTo>
                  <a:lnTo>
                    <a:pt x="123602" y="4566"/>
                  </a:lnTo>
                  <a:lnTo>
                    <a:pt x="122813" y="4160"/>
                  </a:lnTo>
                  <a:lnTo>
                    <a:pt x="122000" y="3777"/>
                  </a:lnTo>
                  <a:lnTo>
                    <a:pt x="121139" y="3395"/>
                  </a:lnTo>
                  <a:lnTo>
                    <a:pt x="120255" y="3012"/>
                  </a:lnTo>
                  <a:lnTo>
                    <a:pt x="120255" y="3012"/>
                  </a:lnTo>
                  <a:lnTo>
                    <a:pt x="119323" y="2630"/>
                  </a:lnTo>
                  <a:lnTo>
                    <a:pt x="118366" y="2295"/>
                  </a:lnTo>
                  <a:lnTo>
                    <a:pt x="117410" y="1960"/>
                  </a:lnTo>
                  <a:lnTo>
                    <a:pt x="116478" y="1674"/>
                  </a:lnTo>
                  <a:lnTo>
                    <a:pt x="115521" y="1387"/>
                  </a:lnTo>
                  <a:lnTo>
                    <a:pt x="114589" y="1148"/>
                  </a:lnTo>
                  <a:lnTo>
                    <a:pt x="113656" y="932"/>
                  </a:lnTo>
                  <a:lnTo>
                    <a:pt x="112724" y="717"/>
                  </a:lnTo>
                  <a:lnTo>
                    <a:pt x="111792" y="550"/>
                  </a:lnTo>
                  <a:lnTo>
                    <a:pt x="110859" y="406"/>
                  </a:lnTo>
                  <a:lnTo>
                    <a:pt x="109927" y="263"/>
                  </a:lnTo>
                  <a:lnTo>
                    <a:pt x="109018" y="167"/>
                  </a:lnTo>
                  <a:lnTo>
                    <a:pt x="108086" y="96"/>
                  </a:lnTo>
                  <a:lnTo>
                    <a:pt x="107178" y="24"/>
                  </a:lnTo>
                  <a:lnTo>
                    <a:pt x="106269" y="0"/>
                  </a:lnTo>
                  <a:lnTo>
                    <a:pt x="10536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025;p66"/>
            <p:cNvSpPr/>
            <p:nvPr/>
          </p:nvSpPr>
          <p:spPr>
            <a:xfrm>
              <a:off x="4058749" y="2530065"/>
              <a:ext cx="1177975" cy="178303"/>
            </a:xfrm>
            <a:custGeom>
              <a:avLst/>
              <a:gdLst/>
              <a:ahLst/>
              <a:cxnLst/>
              <a:rect l="l" t="t" r="r" b="b"/>
              <a:pathLst>
                <a:path w="84036" h="12720" extrusionOk="0">
                  <a:moveTo>
                    <a:pt x="264" y="0"/>
                  </a:moveTo>
                  <a:lnTo>
                    <a:pt x="144" y="24"/>
                  </a:lnTo>
                  <a:lnTo>
                    <a:pt x="72" y="72"/>
                  </a:lnTo>
                  <a:lnTo>
                    <a:pt x="25" y="144"/>
                  </a:lnTo>
                  <a:lnTo>
                    <a:pt x="1" y="263"/>
                  </a:lnTo>
                  <a:lnTo>
                    <a:pt x="1" y="12456"/>
                  </a:lnTo>
                  <a:lnTo>
                    <a:pt x="25" y="12576"/>
                  </a:lnTo>
                  <a:lnTo>
                    <a:pt x="72" y="12647"/>
                  </a:lnTo>
                  <a:lnTo>
                    <a:pt x="144" y="12695"/>
                  </a:lnTo>
                  <a:lnTo>
                    <a:pt x="264" y="12719"/>
                  </a:lnTo>
                  <a:lnTo>
                    <a:pt x="83773" y="12719"/>
                  </a:lnTo>
                  <a:lnTo>
                    <a:pt x="83868" y="12695"/>
                  </a:lnTo>
                  <a:lnTo>
                    <a:pt x="83964" y="12647"/>
                  </a:lnTo>
                  <a:lnTo>
                    <a:pt x="84012" y="12576"/>
                  </a:lnTo>
                  <a:lnTo>
                    <a:pt x="84036" y="12456"/>
                  </a:lnTo>
                  <a:lnTo>
                    <a:pt x="84036" y="263"/>
                  </a:lnTo>
                  <a:lnTo>
                    <a:pt x="84012" y="144"/>
                  </a:lnTo>
                  <a:lnTo>
                    <a:pt x="83964" y="72"/>
                  </a:lnTo>
                  <a:lnTo>
                    <a:pt x="83868" y="24"/>
                  </a:lnTo>
                  <a:lnTo>
                    <a:pt x="8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026;p66"/>
            <p:cNvSpPr/>
            <p:nvPr/>
          </p:nvSpPr>
          <p:spPr>
            <a:xfrm>
              <a:off x="4058749" y="2530065"/>
              <a:ext cx="1177975" cy="178303"/>
            </a:xfrm>
            <a:custGeom>
              <a:avLst/>
              <a:gdLst/>
              <a:ahLst/>
              <a:cxnLst/>
              <a:rect l="l" t="t" r="r" b="b"/>
              <a:pathLst>
                <a:path w="84036" h="12720" fill="none" extrusionOk="0">
                  <a:moveTo>
                    <a:pt x="83773" y="12719"/>
                  </a:moveTo>
                  <a:lnTo>
                    <a:pt x="264" y="12719"/>
                  </a:lnTo>
                  <a:lnTo>
                    <a:pt x="264" y="12719"/>
                  </a:lnTo>
                  <a:lnTo>
                    <a:pt x="144" y="12695"/>
                  </a:lnTo>
                  <a:lnTo>
                    <a:pt x="72" y="12647"/>
                  </a:lnTo>
                  <a:lnTo>
                    <a:pt x="25" y="12576"/>
                  </a:lnTo>
                  <a:lnTo>
                    <a:pt x="1" y="12456"/>
                  </a:lnTo>
                  <a:lnTo>
                    <a:pt x="1" y="263"/>
                  </a:lnTo>
                  <a:lnTo>
                    <a:pt x="1" y="263"/>
                  </a:lnTo>
                  <a:lnTo>
                    <a:pt x="25" y="144"/>
                  </a:lnTo>
                  <a:lnTo>
                    <a:pt x="72" y="72"/>
                  </a:lnTo>
                  <a:lnTo>
                    <a:pt x="144" y="24"/>
                  </a:lnTo>
                  <a:lnTo>
                    <a:pt x="264" y="0"/>
                  </a:lnTo>
                  <a:lnTo>
                    <a:pt x="83773" y="0"/>
                  </a:lnTo>
                  <a:lnTo>
                    <a:pt x="83773" y="0"/>
                  </a:lnTo>
                  <a:lnTo>
                    <a:pt x="83868" y="24"/>
                  </a:lnTo>
                  <a:lnTo>
                    <a:pt x="83964" y="72"/>
                  </a:lnTo>
                  <a:lnTo>
                    <a:pt x="84012" y="144"/>
                  </a:lnTo>
                  <a:lnTo>
                    <a:pt x="84036" y="263"/>
                  </a:lnTo>
                  <a:lnTo>
                    <a:pt x="84036" y="12456"/>
                  </a:lnTo>
                  <a:lnTo>
                    <a:pt x="84036" y="12456"/>
                  </a:lnTo>
                  <a:lnTo>
                    <a:pt x="84012" y="12576"/>
                  </a:lnTo>
                  <a:lnTo>
                    <a:pt x="83964" y="12647"/>
                  </a:lnTo>
                  <a:lnTo>
                    <a:pt x="83868" y="12695"/>
                  </a:lnTo>
                  <a:lnTo>
                    <a:pt x="83773" y="127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027;p66"/>
            <p:cNvSpPr/>
            <p:nvPr/>
          </p:nvSpPr>
          <p:spPr>
            <a:xfrm>
              <a:off x="4119081" y="2351440"/>
              <a:ext cx="1177624" cy="178639"/>
            </a:xfrm>
            <a:custGeom>
              <a:avLst/>
              <a:gdLst/>
              <a:ahLst/>
              <a:cxnLst/>
              <a:rect l="l" t="t" r="r" b="b"/>
              <a:pathLst>
                <a:path w="84011" h="12744" extrusionOk="0">
                  <a:moveTo>
                    <a:pt x="239" y="0"/>
                  </a:moveTo>
                  <a:lnTo>
                    <a:pt x="143" y="24"/>
                  </a:lnTo>
                  <a:lnTo>
                    <a:pt x="72" y="72"/>
                  </a:lnTo>
                  <a:lnTo>
                    <a:pt x="0" y="168"/>
                  </a:lnTo>
                  <a:lnTo>
                    <a:pt x="0" y="263"/>
                  </a:lnTo>
                  <a:lnTo>
                    <a:pt x="0" y="12480"/>
                  </a:lnTo>
                  <a:lnTo>
                    <a:pt x="0" y="12576"/>
                  </a:lnTo>
                  <a:lnTo>
                    <a:pt x="72" y="12671"/>
                  </a:lnTo>
                  <a:lnTo>
                    <a:pt x="143" y="12719"/>
                  </a:lnTo>
                  <a:lnTo>
                    <a:pt x="239" y="12743"/>
                  </a:lnTo>
                  <a:lnTo>
                    <a:pt x="83772" y="12743"/>
                  </a:lnTo>
                  <a:lnTo>
                    <a:pt x="83868" y="12719"/>
                  </a:lnTo>
                  <a:lnTo>
                    <a:pt x="83939" y="12671"/>
                  </a:lnTo>
                  <a:lnTo>
                    <a:pt x="84011" y="12576"/>
                  </a:lnTo>
                  <a:lnTo>
                    <a:pt x="84011" y="12480"/>
                  </a:lnTo>
                  <a:lnTo>
                    <a:pt x="84011" y="263"/>
                  </a:lnTo>
                  <a:lnTo>
                    <a:pt x="84011" y="168"/>
                  </a:lnTo>
                  <a:lnTo>
                    <a:pt x="83939" y="72"/>
                  </a:lnTo>
                  <a:lnTo>
                    <a:pt x="83868" y="24"/>
                  </a:lnTo>
                  <a:lnTo>
                    <a:pt x="83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3028;p66"/>
            <p:cNvSpPr/>
            <p:nvPr/>
          </p:nvSpPr>
          <p:spPr>
            <a:xfrm>
              <a:off x="4119081" y="2351440"/>
              <a:ext cx="1177624" cy="178639"/>
            </a:xfrm>
            <a:custGeom>
              <a:avLst/>
              <a:gdLst/>
              <a:ahLst/>
              <a:cxnLst/>
              <a:rect l="l" t="t" r="r" b="b"/>
              <a:pathLst>
                <a:path w="84011" h="12744" fill="none" extrusionOk="0">
                  <a:moveTo>
                    <a:pt x="83772" y="12743"/>
                  </a:moveTo>
                  <a:lnTo>
                    <a:pt x="239" y="12743"/>
                  </a:lnTo>
                  <a:lnTo>
                    <a:pt x="239" y="12743"/>
                  </a:lnTo>
                  <a:lnTo>
                    <a:pt x="143" y="12719"/>
                  </a:lnTo>
                  <a:lnTo>
                    <a:pt x="72" y="12671"/>
                  </a:lnTo>
                  <a:lnTo>
                    <a:pt x="0" y="12576"/>
                  </a:lnTo>
                  <a:lnTo>
                    <a:pt x="0" y="12480"/>
                  </a:lnTo>
                  <a:lnTo>
                    <a:pt x="0" y="263"/>
                  </a:lnTo>
                  <a:lnTo>
                    <a:pt x="0" y="263"/>
                  </a:lnTo>
                  <a:lnTo>
                    <a:pt x="0" y="168"/>
                  </a:lnTo>
                  <a:lnTo>
                    <a:pt x="72" y="72"/>
                  </a:lnTo>
                  <a:lnTo>
                    <a:pt x="143" y="24"/>
                  </a:lnTo>
                  <a:lnTo>
                    <a:pt x="239" y="0"/>
                  </a:lnTo>
                  <a:lnTo>
                    <a:pt x="83772" y="0"/>
                  </a:lnTo>
                  <a:lnTo>
                    <a:pt x="83772" y="0"/>
                  </a:lnTo>
                  <a:lnTo>
                    <a:pt x="83868" y="24"/>
                  </a:lnTo>
                  <a:lnTo>
                    <a:pt x="83939" y="72"/>
                  </a:lnTo>
                  <a:lnTo>
                    <a:pt x="84011" y="168"/>
                  </a:lnTo>
                  <a:lnTo>
                    <a:pt x="84011" y="263"/>
                  </a:lnTo>
                  <a:lnTo>
                    <a:pt x="84011" y="12480"/>
                  </a:lnTo>
                  <a:lnTo>
                    <a:pt x="84011" y="12480"/>
                  </a:lnTo>
                  <a:lnTo>
                    <a:pt x="84011" y="12576"/>
                  </a:lnTo>
                  <a:lnTo>
                    <a:pt x="83939" y="12671"/>
                  </a:lnTo>
                  <a:lnTo>
                    <a:pt x="83868" y="12719"/>
                  </a:lnTo>
                  <a:lnTo>
                    <a:pt x="83772" y="1274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3029;p66"/>
            <p:cNvSpPr/>
            <p:nvPr/>
          </p:nvSpPr>
          <p:spPr>
            <a:xfrm>
              <a:off x="3924027" y="2172479"/>
              <a:ext cx="1177975" cy="178303"/>
            </a:xfrm>
            <a:custGeom>
              <a:avLst/>
              <a:gdLst/>
              <a:ahLst/>
              <a:cxnLst/>
              <a:rect l="l" t="t" r="r" b="b"/>
              <a:pathLst>
                <a:path w="84036" h="12720" extrusionOk="0">
                  <a:moveTo>
                    <a:pt x="264" y="1"/>
                  </a:moveTo>
                  <a:lnTo>
                    <a:pt x="168" y="25"/>
                  </a:lnTo>
                  <a:lnTo>
                    <a:pt x="73" y="73"/>
                  </a:lnTo>
                  <a:lnTo>
                    <a:pt x="25" y="168"/>
                  </a:lnTo>
                  <a:lnTo>
                    <a:pt x="1" y="264"/>
                  </a:lnTo>
                  <a:lnTo>
                    <a:pt x="1" y="12481"/>
                  </a:lnTo>
                  <a:lnTo>
                    <a:pt x="25" y="12576"/>
                  </a:lnTo>
                  <a:lnTo>
                    <a:pt x="73" y="12648"/>
                  </a:lnTo>
                  <a:lnTo>
                    <a:pt x="168" y="12720"/>
                  </a:lnTo>
                  <a:lnTo>
                    <a:pt x="83868" y="12720"/>
                  </a:lnTo>
                  <a:lnTo>
                    <a:pt x="83964" y="12648"/>
                  </a:lnTo>
                  <a:lnTo>
                    <a:pt x="84012" y="12576"/>
                  </a:lnTo>
                  <a:lnTo>
                    <a:pt x="84036" y="12481"/>
                  </a:lnTo>
                  <a:lnTo>
                    <a:pt x="84036" y="264"/>
                  </a:lnTo>
                  <a:lnTo>
                    <a:pt x="84012" y="168"/>
                  </a:lnTo>
                  <a:lnTo>
                    <a:pt x="83964" y="73"/>
                  </a:lnTo>
                  <a:lnTo>
                    <a:pt x="83868" y="25"/>
                  </a:lnTo>
                  <a:lnTo>
                    <a:pt x="8377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3030;p66"/>
            <p:cNvSpPr/>
            <p:nvPr/>
          </p:nvSpPr>
          <p:spPr>
            <a:xfrm>
              <a:off x="3924027" y="2172479"/>
              <a:ext cx="1177975" cy="178303"/>
            </a:xfrm>
            <a:custGeom>
              <a:avLst/>
              <a:gdLst/>
              <a:ahLst/>
              <a:cxnLst/>
              <a:rect l="l" t="t" r="r" b="b"/>
              <a:pathLst>
                <a:path w="84036" h="12720" fill="none" extrusionOk="0">
                  <a:moveTo>
                    <a:pt x="83773" y="12720"/>
                  </a:moveTo>
                  <a:lnTo>
                    <a:pt x="264" y="12720"/>
                  </a:lnTo>
                  <a:lnTo>
                    <a:pt x="264" y="12720"/>
                  </a:lnTo>
                  <a:lnTo>
                    <a:pt x="168" y="12720"/>
                  </a:lnTo>
                  <a:lnTo>
                    <a:pt x="73" y="12648"/>
                  </a:lnTo>
                  <a:lnTo>
                    <a:pt x="25" y="12576"/>
                  </a:lnTo>
                  <a:lnTo>
                    <a:pt x="1" y="12481"/>
                  </a:lnTo>
                  <a:lnTo>
                    <a:pt x="1" y="264"/>
                  </a:lnTo>
                  <a:lnTo>
                    <a:pt x="1" y="264"/>
                  </a:lnTo>
                  <a:lnTo>
                    <a:pt x="25" y="168"/>
                  </a:lnTo>
                  <a:lnTo>
                    <a:pt x="73" y="73"/>
                  </a:lnTo>
                  <a:lnTo>
                    <a:pt x="168" y="25"/>
                  </a:lnTo>
                  <a:lnTo>
                    <a:pt x="264" y="1"/>
                  </a:lnTo>
                  <a:lnTo>
                    <a:pt x="83773" y="1"/>
                  </a:lnTo>
                  <a:lnTo>
                    <a:pt x="83773" y="1"/>
                  </a:lnTo>
                  <a:lnTo>
                    <a:pt x="83868" y="25"/>
                  </a:lnTo>
                  <a:lnTo>
                    <a:pt x="83964" y="73"/>
                  </a:lnTo>
                  <a:lnTo>
                    <a:pt x="84012" y="168"/>
                  </a:lnTo>
                  <a:lnTo>
                    <a:pt x="84036" y="264"/>
                  </a:lnTo>
                  <a:lnTo>
                    <a:pt x="84036" y="12481"/>
                  </a:lnTo>
                  <a:lnTo>
                    <a:pt x="84036" y="12481"/>
                  </a:lnTo>
                  <a:lnTo>
                    <a:pt x="84012" y="12576"/>
                  </a:lnTo>
                  <a:lnTo>
                    <a:pt x="83964" y="12648"/>
                  </a:lnTo>
                  <a:lnTo>
                    <a:pt x="83868" y="12720"/>
                  </a:lnTo>
                  <a:lnTo>
                    <a:pt x="83773" y="127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3031;p66"/>
            <p:cNvSpPr/>
            <p:nvPr/>
          </p:nvSpPr>
          <p:spPr>
            <a:xfrm>
              <a:off x="4091592" y="2172479"/>
              <a:ext cx="121335" cy="178303"/>
            </a:xfrm>
            <a:custGeom>
              <a:avLst/>
              <a:gdLst/>
              <a:ahLst/>
              <a:cxnLst/>
              <a:rect l="l" t="t" r="r" b="b"/>
              <a:pathLst>
                <a:path w="8656" h="12720" extrusionOk="0">
                  <a:moveTo>
                    <a:pt x="1" y="1"/>
                  </a:moveTo>
                  <a:lnTo>
                    <a:pt x="1" y="12720"/>
                  </a:lnTo>
                  <a:lnTo>
                    <a:pt x="8655" y="12720"/>
                  </a:lnTo>
                  <a:lnTo>
                    <a:pt x="865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3032;p66"/>
            <p:cNvSpPr/>
            <p:nvPr/>
          </p:nvSpPr>
          <p:spPr>
            <a:xfrm>
              <a:off x="4322825" y="2351440"/>
              <a:ext cx="121335" cy="178639"/>
            </a:xfrm>
            <a:custGeom>
              <a:avLst/>
              <a:gdLst/>
              <a:ahLst/>
              <a:cxnLst/>
              <a:rect l="l" t="t" r="r" b="b"/>
              <a:pathLst>
                <a:path w="8656" h="12744" extrusionOk="0">
                  <a:moveTo>
                    <a:pt x="1" y="0"/>
                  </a:moveTo>
                  <a:lnTo>
                    <a:pt x="1" y="12743"/>
                  </a:lnTo>
                  <a:lnTo>
                    <a:pt x="8655" y="12743"/>
                  </a:lnTo>
                  <a:lnTo>
                    <a:pt x="8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3033;p66"/>
            <p:cNvSpPr/>
            <p:nvPr/>
          </p:nvSpPr>
          <p:spPr>
            <a:xfrm>
              <a:off x="4322825" y="2351440"/>
              <a:ext cx="121335" cy="178639"/>
            </a:xfrm>
            <a:custGeom>
              <a:avLst/>
              <a:gdLst/>
              <a:ahLst/>
              <a:cxnLst/>
              <a:rect l="l" t="t" r="r" b="b"/>
              <a:pathLst>
                <a:path w="8656" h="12744" fill="none" extrusionOk="0">
                  <a:moveTo>
                    <a:pt x="8655" y="0"/>
                  </a:moveTo>
                  <a:lnTo>
                    <a:pt x="1" y="0"/>
                  </a:lnTo>
                  <a:lnTo>
                    <a:pt x="1" y="12743"/>
                  </a:lnTo>
                  <a:lnTo>
                    <a:pt x="8655" y="12743"/>
                  </a:lnTo>
                  <a:lnTo>
                    <a:pt x="865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3034;p66"/>
            <p:cNvSpPr/>
            <p:nvPr/>
          </p:nvSpPr>
          <p:spPr>
            <a:xfrm>
              <a:off x="4207881" y="2530065"/>
              <a:ext cx="121335" cy="178303"/>
            </a:xfrm>
            <a:custGeom>
              <a:avLst/>
              <a:gdLst/>
              <a:ahLst/>
              <a:cxnLst/>
              <a:rect l="l" t="t" r="r" b="b"/>
              <a:pathLst>
                <a:path w="8656" h="12720" extrusionOk="0">
                  <a:moveTo>
                    <a:pt x="0" y="0"/>
                  </a:moveTo>
                  <a:lnTo>
                    <a:pt x="0" y="12719"/>
                  </a:lnTo>
                  <a:lnTo>
                    <a:pt x="8655" y="12719"/>
                  </a:lnTo>
                  <a:lnTo>
                    <a:pt x="865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3035;p66"/>
            <p:cNvSpPr/>
            <p:nvPr/>
          </p:nvSpPr>
          <p:spPr>
            <a:xfrm>
              <a:off x="3636837" y="2984484"/>
              <a:ext cx="1210145" cy="628040"/>
            </a:xfrm>
            <a:custGeom>
              <a:avLst/>
              <a:gdLst/>
              <a:ahLst/>
              <a:cxnLst/>
              <a:rect l="l" t="t" r="r" b="b"/>
              <a:pathLst>
                <a:path w="86331" h="44804" extrusionOk="0">
                  <a:moveTo>
                    <a:pt x="60582" y="13987"/>
                  </a:moveTo>
                  <a:lnTo>
                    <a:pt x="60701" y="14011"/>
                  </a:lnTo>
                  <a:lnTo>
                    <a:pt x="60821" y="14059"/>
                  </a:lnTo>
                  <a:lnTo>
                    <a:pt x="60916" y="14106"/>
                  </a:lnTo>
                  <a:lnTo>
                    <a:pt x="61012" y="14202"/>
                  </a:lnTo>
                  <a:lnTo>
                    <a:pt x="61108" y="14322"/>
                  </a:lnTo>
                  <a:lnTo>
                    <a:pt x="68543" y="25439"/>
                  </a:lnTo>
                  <a:lnTo>
                    <a:pt x="68639" y="25606"/>
                  </a:lnTo>
                  <a:lnTo>
                    <a:pt x="68662" y="25773"/>
                  </a:lnTo>
                  <a:lnTo>
                    <a:pt x="68662" y="25941"/>
                  </a:lnTo>
                  <a:lnTo>
                    <a:pt x="68639" y="26084"/>
                  </a:lnTo>
                  <a:lnTo>
                    <a:pt x="68567" y="26204"/>
                  </a:lnTo>
                  <a:lnTo>
                    <a:pt x="68447" y="26323"/>
                  </a:lnTo>
                  <a:lnTo>
                    <a:pt x="68328" y="26395"/>
                  </a:lnTo>
                  <a:lnTo>
                    <a:pt x="68160" y="26419"/>
                  </a:lnTo>
                  <a:lnTo>
                    <a:pt x="40715" y="28666"/>
                  </a:lnTo>
                  <a:lnTo>
                    <a:pt x="40619" y="28666"/>
                  </a:lnTo>
                  <a:lnTo>
                    <a:pt x="40499" y="28642"/>
                  </a:lnTo>
                  <a:lnTo>
                    <a:pt x="40404" y="28594"/>
                  </a:lnTo>
                  <a:lnTo>
                    <a:pt x="40308" y="28547"/>
                  </a:lnTo>
                  <a:lnTo>
                    <a:pt x="40213" y="28475"/>
                  </a:lnTo>
                  <a:lnTo>
                    <a:pt x="40141" y="28403"/>
                  </a:lnTo>
                  <a:lnTo>
                    <a:pt x="40093" y="28307"/>
                  </a:lnTo>
                  <a:lnTo>
                    <a:pt x="40045" y="28212"/>
                  </a:lnTo>
                  <a:lnTo>
                    <a:pt x="39997" y="28092"/>
                  </a:lnTo>
                  <a:lnTo>
                    <a:pt x="39973" y="27997"/>
                  </a:lnTo>
                  <a:lnTo>
                    <a:pt x="39973" y="27901"/>
                  </a:lnTo>
                  <a:lnTo>
                    <a:pt x="39997" y="27782"/>
                  </a:lnTo>
                  <a:lnTo>
                    <a:pt x="40021" y="27686"/>
                  </a:lnTo>
                  <a:lnTo>
                    <a:pt x="40069" y="27590"/>
                  </a:lnTo>
                  <a:lnTo>
                    <a:pt x="40141" y="27519"/>
                  </a:lnTo>
                  <a:lnTo>
                    <a:pt x="40236" y="27447"/>
                  </a:lnTo>
                  <a:lnTo>
                    <a:pt x="60223" y="14082"/>
                  </a:lnTo>
                  <a:lnTo>
                    <a:pt x="60343" y="14011"/>
                  </a:lnTo>
                  <a:lnTo>
                    <a:pt x="60462" y="13987"/>
                  </a:lnTo>
                  <a:close/>
                  <a:moveTo>
                    <a:pt x="64263" y="1"/>
                  </a:moveTo>
                  <a:lnTo>
                    <a:pt x="64072" y="25"/>
                  </a:lnTo>
                  <a:lnTo>
                    <a:pt x="63905" y="73"/>
                  </a:lnTo>
                  <a:lnTo>
                    <a:pt x="63714" y="120"/>
                  </a:lnTo>
                  <a:lnTo>
                    <a:pt x="63546" y="216"/>
                  </a:lnTo>
                  <a:lnTo>
                    <a:pt x="63379" y="312"/>
                  </a:lnTo>
                  <a:lnTo>
                    <a:pt x="837" y="41409"/>
                  </a:lnTo>
                  <a:lnTo>
                    <a:pt x="693" y="41504"/>
                  </a:lnTo>
                  <a:lnTo>
                    <a:pt x="574" y="41624"/>
                  </a:lnTo>
                  <a:lnTo>
                    <a:pt x="454" y="41744"/>
                  </a:lnTo>
                  <a:lnTo>
                    <a:pt x="359" y="41863"/>
                  </a:lnTo>
                  <a:lnTo>
                    <a:pt x="263" y="42007"/>
                  </a:lnTo>
                  <a:lnTo>
                    <a:pt x="191" y="42150"/>
                  </a:lnTo>
                  <a:lnTo>
                    <a:pt x="72" y="42437"/>
                  </a:lnTo>
                  <a:lnTo>
                    <a:pt x="24" y="42724"/>
                  </a:lnTo>
                  <a:lnTo>
                    <a:pt x="0" y="43011"/>
                  </a:lnTo>
                  <a:lnTo>
                    <a:pt x="48" y="43321"/>
                  </a:lnTo>
                  <a:lnTo>
                    <a:pt x="120" y="43608"/>
                  </a:lnTo>
                  <a:lnTo>
                    <a:pt x="263" y="43871"/>
                  </a:lnTo>
                  <a:lnTo>
                    <a:pt x="407" y="44110"/>
                  </a:lnTo>
                  <a:lnTo>
                    <a:pt x="622" y="44326"/>
                  </a:lnTo>
                  <a:lnTo>
                    <a:pt x="861" y="44517"/>
                  </a:lnTo>
                  <a:lnTo>
                    <a:pt x="1124" y="44660"/>
                  </a:lnTo>
                  <a:lnTo>
                    <a:pt x="1267" y="44732"/>
                  </a:lnTo>
                  <a:lnTo>
                    <a:pt x="1411" y="44756"/>
                  </a:lnTo>
                  <a:lnTo>
                    <a:pt x="1578" y="44804"/>
                  </a:lnTo>
                  <a:lnTo>
                    <a:pt x="2104" y="44804"/>
                  </a:lnTo>
                  <a:lnTo>
                    <a:pt x="84704" y="34237"/>
                  </a:lnTo>
                  <a:lnTo>
                    <a:pt x="84967" y="34189"/>
                  </a:lnTo>
                  <a:lnTo>
                    <a:pt x="85183" y="34093"/>
                  </a:lnTo>
                  <a:lnTo>
                    <a:pt x="85398" y="33997"/>
                  </a:lnTo>
                  <a:lnTo>
                    <a:pt x="85589" y="33878"/>
                  </a:lnTo>
                  <a:lnTo>
                    <a:pt x="85780" y="33711"/>
                  </a:lnTo>
                  <a:lnTo>
                    <a:pt x="85924" y="33543"/>
                  </a:lnTo>
                  <a:lnTo>
                    <a:pt x="86067" y="33376"/>
                  </a:lnTo>
                  <a:lnTo>
                    <a:pt x="86163" y="33161"/>
                  </a:lnTo>
                  <a:lnTo>
                    <a:pt x="86258" y="32946"/>
                  </a:lnTo>
                  <a:lnTo>
                    <a:pt x="86306" y="32730"/>
                  </a:lnTo>
                  <a:lnTo>
                    <a:pt x="86330" y="32515"/>
                  </a:lnTo>
                  <a:lnTo>
                    <a:pt x="86330" y="32276"/>
                  </a:lnTo>
                  <a:lnTo>
                    <a:pt x="86306" y="32037"/>
                  </a:lnTo>
                  <a:lnTo>
                    <a:pt x="86234" y="31822"/>
                  </a:lnTo>
                  <a:lnTo>
                    <a:pt x="86163" y="31583"/>
                  </a:lnTo>
                  <a:lnTo>
                    <a:pt x="86019" y="31368"/>
                  </a:lnTo>
                  <a:lnTo>
                    <a:pt x="65961" y="838"/>
                  </a:lnTo>
                  <a:lnTo>
                    <a:pt x="65841" y="670"/>
                  </a:lnTo>
                  <a:lnTo>
                    <a:pt x="65722" y="551"/>
                  </a:lnTo>
                  <a:lnTo>
                    <a:pt x="65578" y="407"/>
                  </a:lnTo>
                  <a:lnTo>
                    <a:pt x="65435" y="312"/>
                  </a:lnTo>
                  <a:lnTo>
                    <a:pt x="65292" y="216"/>
                  </a:lnTo>
                  <a:lnTo>
                    <a:pt x="65124" y="144"/>
                  </a:lnTo>
                  <a:lnTo>
                    <a:pt x="64957" y="73"/>
                  </a:lnTo>
                  <a:lnTo>
                    <a:pt x="64789" y="25"/>
                  </a:lnTo>
                  <a:lnTo>
                    <a:pt x="64598" y="1"/>
                  </a:lnTo>
                  <a:close/>
                </a:path>
              </a:pathLst>
            </a:custGeom>
            <a:solidFill>
              <a:schemeClr val="accent3"/>
            </a:solidFill>
            <a:ln w="28575"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3036;p66"/>
            <p:cNvSpPr/>
            <p:nvPr/>
          </p:nvSpPr>
          <p:spPr>
            <a:xfrm>
              <a:off x="4823166" y="2380260"/>
              <a:ext cx="835821" cy="916913"/>
            </a:xfrm>
            <a:custGeom>
              <a:avLst/>
              <a:gdLst/>
              <a:ahLst/>
              <a:cxnLst/>
              <a:rect l="l" t="t" r="r" b="b"/>
              <a:pathLst>
                <a:path w="59627" h="65412" extrusionOk="0">
                  <a:moveTo>
                    <a:pt x="52000" y="1"/>
                  </a:moveTo>
                  <a:lnTo>
                    <a:pt x="51904" y="24"/>
                  </a:lnTo>
                  <a:lnTo>
                    <a:pt x="51856" y="72"/>
                  </a:lnTo>
                  <a:lnTo>
                    <a:pt x="49" y="58502"/>
                  </a:lnTo>
                  <a:lnTo>
                    <a:pt x="1" y="58574"/>
                  </a:lnTo>
                  <a:lnTo>
                    <a:pt x="1" y="58646"/>
                  </a:lnTo>
                  <a:lnTo>
                    <a:pt x="25" y="58741"/>
                  </a:lnTo>
                  <a:lnTo>
                    <a:pt x="72" y="58813"/>
                  </a:lnTo>
                  <a:lnTo>
                    <a:pt x="7460" y="65364"/>
                  </a:lnTo>
                  <a:lnTo>
                    <a:pt x="7532" y="65412"/>
                  </a:lnTo>
                  <a:lnTo>
                    <a:pt x="7603" y="65412"/>
                  </a:lnTo>
                  <a:lnTo>
                    <a:pt x="7699" y="65388"/>
                  </a:lnTo>
                  <a:lnTo>
                    <a:pt x="7771" y="65340"/>
                  </a:lnTo>
                  <a:lnTo>
                    <a:pt x="59554" y="6910"/>
                  </a:lnTo>
                  <a:lnTo>
                    <a:pt x="59602" y="6838"/>
                  </a:lnTo>
                  <a:lnTo>
                    <a:pt x="59626" y="6742"/>
                  </a:lnTo>
                  <a:lnTo>
                    <a:pt x="59602" y="6671"/>
                  </a:lnTo>
                  <a:lnTo>
                    <a:pt x="59554" y="6599"/>
                  </a:lnTo>
                  <a:lnTo>
                    <a:pt x="52143" y="48"/>
                  </a:lnTo>
                  <a:lnTo>
                    <a:pt x="52071" y="1"/>
                  </a:lnTo>
                  <a:close/>
                </a:path>
              </a:pathLst>
            </a:custGeom>
            <a:solidFill>
              <a:schemeClr val="accent5"/>
            </a:solidFill>
            <a:ln w="19050" cap="flat" cmpd="sng">
              <a:solidFill>
                <a:schemeClr val="lt1"/>
              </a:solidFill>
              <a:prstDash val="solid"/>
              <a:round/>
              <a:headEnd type="none" w="sm" len="sm"/>
              <a:tailEnd type="none" w="sm" len="sm"/>
            </a:ln>
            <a:effectLst>
              <a:outerShdw dist="47625" dir="36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3037;p66"/>
            <p:cNvSpPr/>
            <p:nvPr/>
          </p:nvSpPr>
          <p:spPr>
            <a:xfrm>
              <a:off x="5086905" y="2846412"/>
              <a:ext cx="914572" cy="943728"/>
            </a:xfrm>
            <a:custGeom>
              <a:avLst/>
              <a:gdLst/>
              <a:ahLst/>
              <a:cxnLst/>
              <a:rect l="l" t="t" r="r" b="b"/>
              <a:pathLst>
                <a:path w="65245" h="67325" extrusionOk="0">
                  <a:moveTo>
                    <a:pt x="21135" y="1"/>
                  </a:moveTo>
                  <a:lnTo>
                    <a:pt x="21063" y="73"/>
                  </a:lnTo>
                  <a:lnTo>
                    <a:pt x="20992" y="168"/>
                  </a:lnTo>
                  <a:lnTo>
                    <a:pt x="25" y="47601"/>
                  </a:lnTo>
                  <a:lnTo>
                    <a:pt x="1" y="47721"/>
                  </a:lnTo>
                  <a:lnTo>
                    <a:pt x="25" y="47840"/>
                  </a:lnTo>
                  <a:lnTo>
                    <a:pt x="97" y="47912"/>
                  </a:lnTo>
                  <a:lnTo>
                    <a:pt x="192" y="47984"/>
                  </a:lnTo>
                  <a:lnTo>
                    <a:pt x="43871" y="67301"/>
                  </a:lnTo>
                  <a:lnTo>
                    <a:pt x="43991" y="67325"/>
                  </a:lnTo>
                  <a:lnTo>
                    <a:pt x="44110" y="67301"/>
                  </a:lnTo>
                  <a:lnTo>
                    <a:pt x="44206" y="67229"/>
                  </a:lnTo>
                  <a:lnTo>
                    <a:pt x="44254" y="67133"/>
                  </a:lnTo>
                  <a:lnTo>
                    <a:pt x="65221" y="19701"/>
                  </a:lnTo>
                  <a:lnTo>
                    <a:pt x="65244" y="19581"/>
                  </a:lnTo>
                  <a:lnTo>
                    <a:pt x="65221" y="19486"/>
                  </a:lnTo>
                  <a:lnTo>
                    <a:pt x="65173" y="19390"/>
                  </a:lnTo>
                  <a:lnTo>
                    <a:pt x="65077" y="19318"/>
                  </a:lnTo>
                  <a:lnTo>
                    <a:pt x="21374" y="25"/>
                  </a:lnTo>
                  <a:lnTo>
                    <a:pt x="21255" y="1"/>
                  </a:lnTo>
                  <a:close/>
                </a:path>
              </a:pathLst>
            </a:custGeom>
            <a:solidFill>
              <a:schemeClr val="accent6"/>
            </a:solidFill>
            <a:ln w="9525" cap="flat" cmpd="sng">
              <a:solidFill>
                <a:schemeClr val="lt1"/>
              </a:solidFill>
              <a:prstDash val="solid"/>
              <a:round/>
              <a:headEnd type="none" w="sm" len="sm"/>
              <a:tailEnd type="none" w="sm" len="sm"/>
            </a:ln>
            <a:effectLst>
              <a:outerShdw dist="47625" dir="36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3038;p66"/>
            <p:cNvSpPr/>
            <p:nvPr/>
          </p:nvSpPr>
          <p:spPr>
            <a:xfrm>
              <a:off x="5362040" y="2926844"/>
              <a:ext cx="565704" cy="326762"/>
            </a:xfrm>
            <a:custGeom>
              <a:avLst/>
              <a:gdLst/>
              <a:ahLst/>
              <a:cxnLst/>
              <a:rect l="l" t="t" r="r" b="b"/>
              <a:pathLst>
                <a:path w="40357" h="23311" extrusionOk="0">
                  <a:moveTo>
                    <a:pt x="3013" y="1"/>
                  </a:moveTo>
                  <a:lnTo>
                    <a:pt x="1" y="6838"/>
                  </a:lnTo>
                  <a:lnTo>
                    <a:pt x="37344" y="23311"/>
                  </a:lnTo>
                  <a:lnTo>
                    <a:pt x="40357" y="16473"/>
                  </a:lnTo>
                  <a:lnTo>
                    <a:pt x="30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3039;p66"/>
            <p:cNvSpPr/>
            <p:nvPr/>
          </p:nvSpPr>
          <p:spPr>
            <a:xfrm>
              <a:off x="5262180" y="3113515"/>
              <a:ext cx="126017" cy="123004"/>
            </a:xfrm>
            <a:custGeom>
              <a:avLst/>
              <a:gdLst/>
              <a:ahLst/>
              <a:cxnLst/>
              <a:rect l="l" t="t" r="r" b="b"/>
              <a:pathLst>
                <a:path w="8990" h="8775" extrusionOk="0">
                  <a:moveTo>
                    <a:pt x="2630" y="0"/>
                  </a:moveTo>
                  <a:lnTo>
                    <a:pt x="2606" y="24"/>
                  </a:lnTo>
                  <a:lnTo>
                    <a:pt x="1" y="5929"/>
                  </a:lnTo>
                  <a:lnTo>
                    <a:pt x="1" y="5953"/>
                  </a:lnTo>
                  <a:lnTo>
                    <a:pt x="24" y="5977"/>
                  </a:lnTo>
                  <a:lnTo>
                    <a:pt x="6336" y="8774"/>
                  </a:lnTo>
                  <a:lnTo>
                    <a:pt x="6360" y="8774"/>
                  </a:lnTo>
                  <a:lnTo>
                    <a:pt x="6384" y="8751"/>
                  </a:lnTo>
                  <a:lnTo>
                    <a:pt x="8990" y="2845"/>
                  </a:lnTo>
                  <a:lnTo>
                    <a:pt x="8990" y="2821"/>
                  </a:lnTo>
                  <a:lnTo>
                    <a:pt x="8966" y="2798"/>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3040;p66"/>
            <p:cNvSpPr/>
            <p:nvPr/>
          </p:nvSpPr>
          <p:spPr>
            <a:xfrm>
              <a:off x="5380137" y="3165787"/>
              <a:ext cx="126031" cy="122681"/>
            </a:xfrm>
            <a:custGeom>
              <a:avLst/>
              <a:gdLst/>
              <a:ahLst/>
              <a:cxnLst/>
              <a:rect l="l" t="t" r="r" b="b"/>
              <a:pathLst>
                <a:path w="8991" h="8752" extrusionOk="0">
                  <a:moveTo>
                    <a:pt x="2631" y="1"/>
                  </a:moveTo>
                  <a:lnTo>
                    <a:pt x="2631" y="25"/>
                  </a:lnTo>
                  <a:lnTo>
                    <a:pt x="1" y="5930"/>
                  </a:lnTo>
                  <a:lnTo>
                    <a:pt x="1" y="5954"/>
                  </a:lnTo>
                  <a:lnTo>
                    <a:pt x="25" y="5978"/>
                  </a:lnTo>
                  <a:lnTo>
                    <a:pt x="6336" y="8751"/>
                  </a:lnTo>
                  <a:lnTo>
                    <a:pt x="6360" y="8751"/>
                  </a:lnTo>
                  <a:lnTo>
                    <a:pt x="6384" y="8727"/>
                  </a:lnTo>
                  <a:lnTo>
                    <a:pt x="8990" y="2846"/>
                  </a:lnTo>
                  <a:lnTo>
                    <a:pt x="8990" y="2798"/>
                  </a:lnTo>
                  <a:lnTo>
                    <a:pt x="8966" y="2774"/>
                  </a:lnTo>
                  <a:lnTo>
                    <a:pt x="2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3041;p66"/>
            <p:cNvSpPr/>
            <p:nvPr/>
          </p:nvSpPr>
          <p:spPr>
            <a:xfrm>
              <a:off x="5498445" y="3218072"/>
              <a:ext cx="126017" cy="122667"/>
            </a:xfrm>
            <a:custGeom>
              <a:avLst/>
              <a:gdLst/>
              <a:ahLst/>
              <a:cxnLst/>
              <a:rect l="l" t="t" r="r" b="b"/>
              <a:pathLst>
                <a:path w="8990" h="8751" extrusionOk="0">
                  <a:moveTo>
                    <a:pt x="2606" y="0"/>
                  </a:moveTo>
                  <a:lnTo>
                    <a:pt x="0" y="5906"/>
                  </a:lnTo>
                  <a:lnTo>
                    <a:pt x="0" y="5953"/>
                  </a:lnTo>
                  <a:lnTo>
                    <a:pt x="24" y="5953"/>
                  </a:lnTo>
                  <a:lnTo>
                    <a:pt x="6312" y="8751"/>
                  </a:lnTo>
                  <a:lnTo>
                    <a:pt x="6360" y="8751"/>
                  </a:lnTo>
                  <a:lnTo>
                    <a:pt x="6384" y="8727"/>
                  </a:lnTo>
                  <a:lnTo>
                    <a:pt x="8990" y="2822"/>
                  </a:lnTo>
                  <a:lnTo>
                    <a:pt x="8990" y="2798"/>
                  </a:lnTo>
                  <a:lnTo>
                    <a:pt x="8966" y="2774"/>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3042;p66"/>
            <p:cNvSpPr/>
            <p:nvPr/>
          </p:nvSpPr>
          <p:spPr>
            <a:xfrm>
              <a:off x="5616402" y="3270021"/>
              <a:ext cx="126017" cy="123004"/>
            </a:xfrm>
            <a:custGeom>
              <a:avLst/>
              <a:gdLst/>
              <a:ahLst/>
              <a:cxnLst/>
              <a:rect l="l" t="t" r="r" b="b"/>
              <a:pathLst>
                <a:path w="8990" h="8775" extrusionOk="0">
                  <a:moveTo>
                    <a:pt x="2631" y="0"/>
                  </a:moveTo>
                  <a:lnTo>
                    <a:pt x="2607" y="24"/>
                  </a:lnTo>
                  <a:lnTo>
                    <a:pt x="1" y="5929"/>
                  </a:lnTo>
                  <a:lnTo>
                    <a:pt x="1" y="5953"/>
                  </a:lnTo>
                  <a:lnTo>
                    <a:pt x="25" y="5977"/>
                  </a:lnTo>
                  <a:lnTo>
                    <a:pt x="6336" y="8774"/>
                  </a:lnTo>
                  <a:lnTo>
                    <a:pt x="6360" y="8774"/>
                  </a:lnTo>
                  <a:lnTo>
                    <a:pt x="6384" y="8750"/>
                  </a:lnTo>
                  <a:lnTo>
                    <a:pt x="8990" y="2845"/>
                  </a:lnTo>
                  <a:lnTo>
                    <a:pt x="8990" y="2821"/>
                  </a:lnTo>
                  <a:lnTo>
                    <a:pt x="8966" y="2797"/>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3043;p66"/>
            <p:cNvSpPr/>
            <p:nvPr/>
          </p:nvSpPr>
          <p:spPr>
            <a:xfrm>
              <a:off x="5734710" y="3322292"/>
              <a:ext cx="125681" cy="122667"/>
            </a:xfrm>
            <a:custGeom>
              <a:avLst/>
              <a:gdLst/>
              <a:ahLst/>
              <a:cxnLst/>
              <a:rect l="l" t="t" r="r" b="b"/>
              <a:pathLst>
                <a:path w="8966" h="8751" extrusionOk="0">
                  <a:moveTo>
                    <a:pt x="2630" y="1"/>
                  </a:moveTo>
                  <a:lnTo>
                    <a:pt x="2606" y="25"/>
                  </a:lnTo>
                  <a:lnTo>
                    <a:pt x="0" y="5906"/>
                  </a:lnTo>
                  <a:lnTo>
                    <a:pt x="0" y="5954"/>
                  </a:lnTo>
                  <a:lnTo>
                    <a:pt x="24" y="5978"/>
                  </a:lnTo>
                  <a:lnTo>
                    <a:pt x="6312" y="8751"/>
                  </a:lnTo>
                  <a:lnTo>
                    <a:pt x="6336" y="8751"/>
                  </a:lnTo>
                  <a:lnTo>
                    <a:pt x="6360" y="8727"/>
                  </a:lnTo>
                  <a:lnTo>
                    <a:pt x="8965" y="2822"/>
                  </a:lnTo>
                  <a:lnTo>
                    <a:pt x="8965" y="2798"/>
                  </a:lnTo>
                  <a:lnTo>
                    <a:pt x="8965" y="2774"/>
                  </a:lnTo>
                  <a:lnTo>
                    <a:pt x="26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3044;p66"/>
            <p:cNvSpPr/>
            <p:nvPr/>
          </p:nvSpPr>
          <p:spPr>
            <a:xfrm>
              <a:off x="5198176" y="3258625"/>
              <a:ext cx="126017" cy="123004"/>
            </a:xfrm>
            <a:custGeom>
              <a:avLst/>
              <a:gdLst/>
              <a:ahLst/>
              <a:cxnLst/>
              <a:rect l="l" t="t" r="r" b="b"/>
              <a:pathLst>
                <a:path w="8990" h="8775" extrusionOk="0">
                  <a:moveTo>
                    <a:pt x="2630" y="0"/>
                  </a:moveTo>
                  <a:lnTo>
                    <a:pt x="2606" y="24"/>
                  </a:lnTo>
                  <a:lnTo>
                    <a:pt x="0" y="5929"/>
                  </a:lnTo>
                  <a:lnTo>
                    <a:pt x="0" y="5953"/>
                  </a:lnTo>
                  <a:lnTo>
                    <a:pt x="24" y="5977"/>
                  </a:lnTo>
                  <a:lnTo>
                    <a:pt x="6312" y="8750"/>
                  </a:lnTo>
                  <a:lnTo>
                    <a:pt x="6360" y="8774"/>
                  </a:lnTo>
                  <a:lnTo>
                    <a:pt x="6383" y="8750"/>
                  </a:lnTo>
                  <a:lnTo>
                    <a:pt x="8989" y="2845"/>
                  </a:lnTo>
                  <a:lnTo>
                    <a:pt x="8989" y="2821"/>
                  </a:lnTo>
                  <a:lnTo>
                    <a:pt x="8966" y="2797"/>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3045;p66"/>
            <p:cNvSpPr/>
            <p:nvPr/>
          </p:nvSpPr>
          <p:spPr>
            <a:xfrm>
              <a:off x="5316133" y="3310896"/>
              <a:ext cx="126017" cy="122681"/>
            </a:xfrm>
            <a:custGeom>
              <a:avLst/>
              <a:gdLst/>
              <a:ahLst/>
              <a:cxnLst/>
              <a:rect l="l" t="t" r="r" b="b"/>
              <a:pathLst>
                <a:path w="8990" h="8752" extrusionOk="0">
                  <a:moveTo>
                    <a:pt x="2630" y="1"/>
                  </a:moveTo>
                  <a:lnTo>
                    <a:pt x="2607" y="25"/>
                  </a:lnTo>
                  <a:lnTo>
                    <a:pt x="1" y="5906"/>
                  </a:lnTo>
                  <a:lnTo>
                    <a:pt x="1" y="5954"/>
                  </a:lnTo>
                  <a:lnTo>
                    <a:pt x="25" y="5978"/>
                  </a:lnTo>
                  <a:lnTo>
                    <a:pt x="6336" y="8751"/>
                  </a:lnTo>
                  <a:lnTo>
                    <a:pt x="6360" y="8751"/>
                  </a:lnTo>
                  <a:lnTo>
                    <a:pt x="6384" y="8727"/>
                  </a:lnTo>
                  <a:lnTo>
                    <a:pt x="8990" y="2822"/>
                  </a:lnTo>
                  <a:lnTo>
                    <a:pt x="8990" y="2798"/>
                  </a:lnTo>
                  <a:lnTo>
                    <a:pt x="8966" y="2774"/>
                  </a:lnTo>
                  <a:lnTo>
                    <a:pt x="267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3046;p66"/>
            <p:cNvSpPr/>
            <p:nvPr/>
          </p:nvSpPr>
          <p:spPr>
            <a:xfrm>
              <a:off x="5434427" y="3362845"/>
              <a:ext cx="125695" cy="123004"/>
            </a:xfrm>
            <a:custGeom>
              <a:avLst/>
              <a:gdLst/>
              <a:ahLst/>
              <a:cxnLst/>
              <a:rect l="l" t="t" r="r" b="b"/>
              <a:pathLst>
                <a:path w="8967" h="8775" extrusionOk="0">
                  <a:moveTo>
                    <a:pt x="2631" y="1"/>
                  </a:moveTo>
                  <a:lnTo>
                    <a:pt x="2607" y="24"/>
                  </a:lnTo>
                  <a:lnTo>
                    <a:pt x="1" y="5930"/>
                  </a:lnTo>
                  <a:lnTo>
                    <a:pt x="1" y="5954"/>
                  </a:lnTo>
                  <a:lnTo>
                    <a:pt x="25" y="5977"/>
                  </a:lnTo>
                  <a:lnTo>
                    <a:pt x="6313" y="8775"/>
                  </a:lnTo>
                  <a:lnTo>
                    <a:pt x="6360" y="8775"/>
                  </a:lnTo>
                  <a:lnTo>
                    <a:pt x="6360" y="8751"/>
                  </a:lnTo>
                  <a:lnTo>
                    <a:pt x="8966" y="2846"/>
                  </a:lnTo>
                  <a:lnTo>
                    <a:pt x="8966" y="2822"/>
                  </a:lnTo>
                  <a:lnTo>
                    <a:pt x="8966" y="2798"/>
                  </a:lnTo>
                  <a:lnTo>
                    <a:pt x="265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3047;p66"/>
            <p:cNvSpPr/>
            <p:nvPr/>
          </p:nvSpPr>
          <p:spPr>
            <a:xfrm>
              <a:off x="5552398" y="3415130"/>
              <a:ext cx="126017" cy="122667"/>
            </a:xfrm>
            <a:custGeom>
              <a:avLst/>
              <a:gdLst/>
              <a:ahLst/>
              <a:cxnLst/>
              <a:rect l="l" t="t" r="r" b="b"/>
              <a:pathLst>
                <a:path w="8990" h="8751" extrusionOk="0">
                  <a:moveTo>
                    <a:pt x="2630" y="0"/>
                  </a:moveTo>
                  <a:lnTo>
                    <a:pt x="2606" y="24"/>
                  </a:lnTo>
                  <a:lnTo>
                    <a:pt x="0" y="5929"/>
                  </a:lnTo>
                  <a:lnTo>
                    <a:pt x="0" y="5953"/>
                  </a:lnTo>
                  <a:lnTo>
                    <a:pt x="24" y="5977"/>
                  </a:lnTo>
                  <a:lnTo>
                    <a:pt x="6336" y="8750"/>
                  </a:lnTo>
                  <a:lnTo>
                    <a:pt x="6384" y="8750"/>
                  </a:lnTo>
                  <a:lnTo>
                    <a:pt x="8990" y="2845"/>
                  </a:lnTo>
                  <a:lnTo>
                    <a:pt x="8990" y="2797"/>
                  </a:lnTo>
                  <a:lnTo>
                    <a:pt x="8966" y="2773"/>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3048;p66"/>
            <p:cNvSpPr/>
            <p:nvPr/>
          </p:nvSpPr>
          <p:spPr>
            <a:xfrm>
              <a:off x="5670355" y="3467401"/>
              <a:ext cx="126031" cy="122667"/>
            </a:xfrm>
            <a:custGeom>
              <a:avLst/>
              <a:gdLst/>
              <a:ahLst/>
              <a:cxnLst/>
              <a:rect l="l" t="t" r="r" b="b"/>
              <a:pathLst>
                <a:path w="8991" h="8751" extrusionOk="0">
                  <a:moveTo>
                    <a:pt x="2631" y="1"/>
                  </a:moveTo>
                  <a:lnTo>
                    <a:pt x="2631" y="25"/>
                  </a:lnTo>
                  <a:lnTo>
                    <a:pt x="25" y="5906"/>
                  </a:lnTo>
                  <a:lnTo>
                    <a:pt x="1" y="5954"/>
                  </a:lnTo>
                  <a:lnTo>
                    <a:pt x="25" y="5978"/>
                  </a:lnTo>
                  <a:lnTo>
                    <a:pt x="6336" y="8751"/>
                  </a:lnTo>
                  <a:lnTo>
                    <a:pt x="6360" y="8751"/>
                  </a:lnTo>
                  <a:lnTo>
                    <a:pt x="6384" y="8727"/>
                  </a:lnTo>
                  <a:lnTo>
                    <a:pt x="8990" y="2822"/>
                  </a:lnTo>
                  <a:lnTo>
                    <a:pt x="8990" y="2798"/>
                  </a:lnTo>
                  <a:lnTo>
                    <a:pt x="8966" y="2774"/>
                  </a:lnTo>
                  <a:lnTo>
                    <a:pt x="26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3049;p66"/>
            <p:cNvSpPr/>
            <p:nvPr/>
          </p:nvSpPr>
          <p:spPr>
            <a:xfrm>
              <a:off x="5372441" y="3503258"/>
              <a:ext cx="126017" cy="123004"/>
            </a:xfrm>
            <a:custGeom>
              <a:avLst/>
              <a:gdLst/>
              <a:ahLst/>
              <a:cxnLst/>
              <a:rect l="l" t="t" r="r" b="b"/>
              <a:pathLst>
                <a:path w="8990" h="8775" extrusionOk="0">
                  <a:moveTo>
                    <a:pt x="2630" y="1"/>
                  </a:moveTo>
                  <a:lnTo>
                    <a:pt x="2606" y="25"/>
                  </a:lnTo>
                  <a:lnTo>
                    <a:pt x="0" y="5930"/>
                  </a:lnTo>
                  <a:lnTo>
                    <a:pt x="0" y="5954"/>
                  </a:lnTo>
                  <a:lnTo>
                    <a:pt x="24" y="5978"/>
                  </a:lnTo>
                  <a:lnTo>
                    <a:pt x="6312" y="8775"/>
                  </a:lnTo>
                  <a:lnTo>
                    <a:pt x="6359" y="8775"/>
                  </a:lnTo>
                  <a:lnTo>
                    <a:pt x="6359" y="8751"/>
                  </a:lnTo>
                  <a:lnTo>
                    <a:pt x="8965" y="2846"/>
                  </a:lnTo>
                  <a:lnTo>
                    <a:pt x="8989" y="2822"/>
                  </a:lnTo>
                  <a:lnTo>
                    <a:pt x="8965" y="2798"/>
                  </a:lnTo>
                  <a:lnTo>
                    <a:pt x="265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3050;p66"/>
            <p:cNvSpPr/>
            <p:nvPr/>
          </p:nvSpPr>
          <p:spPr>
            <a:xfrm>
              <a:off x="5133821" y="3398029"/>
              <a:ext cx="226565" cy="167243"/>
            </a:xfrm>
            <a:custGeom>
              <a:avLst/>
              <a:gdLst/>
              <a:ahLst/>
              <a:cxnLst/>
              <a:rect l="l" t="t" r="r" b="b"/>
              <a:pathLst>
                <a:path w="16163" h="11931" extrusionOk="0">
                  <a:moveTo>
                    <a:pt x="2631" y="1"/>
                  </a:moveTo>
                  <a:lnTo>
                    <a:pt x="2607" y="25"/>
                  </a:lnTo>
                  <a:lnTo>
                    <a:pt x="1" y="5930"/>
                  </a:lnTo>
                  <a:lnTo>
                    <a:pt x="1" y="5954"/>
                  </a:lnTo>
                  <a:lnTo>
                    <a:pt x="25" y="5978"/>
                  </a:lnTo>
                  <a:lnTo>
                    <a:pt x="13509" y="11931"/>
                  </a:lnTo>
                  <a:lnTo>
                    <a:pt x="13533" y="11931"/>
                  </a:lnTo>
                  <a:lnTo>
                    <a:pt x="13557" y="11907"/>
                  </a:lnTo>
                  <a:lnTo>
                    <a:pt x="16162" y="6002"/>
                  </a:lnTo>
                  <a:lnTo>
                    <a:pt x="16162" y="5978"/>
                  </a:lnTo>
                  <a:lnTo>
                    <a:pt x="16139" y="5954"/>
                  </a:lnTo>
                  <a:lnTo>
                    <a:pt x="26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3051;p66"/>
            <p:cNvSpPr/>
            <p:nvPr/>
          </p:nvSpPr>
          <p:spPr>
            <a:xfrm>
              <a:off x="5490399" y="3555543"/>
              <a:ext cx="126017" cy="122667"/>
            </a:xfrm>
            <a:custGeom>
              <a:avLst/>
              <a:gdLst/>
              <a:ahLst/>
              <a:cxnLst/>
              <a:rect l="l" t="t" r="r" b="b"/>
              <a:pathLst>
                <a:path w="8990" h="8751" extrusionOk="0">
                  <a:moveTo>
                    <a:pt x="2630" y="0"/>
                  </a:moveTo>
                  <a:lnTo>
                    <a:pt x="2606" y="24"/>
                  </a:lnTo>
                  <a:lnTo>
                    <a:pt x="1" y="5930"/>
                  </a:lnTo>
                  <a:lnTo>
                    <a:pt x="1" y="5953"/>
                  </a:lnTo>
                  <a:lnTo>
                    <a:pt x="24" y="5977"/>
                  </a:lnTo>
                  <a:lnTo>
                    <a:pt x="6336" y="8751"/>
                  </a:lnTo>
                  <a:lnTo>
                    <a:pt x="6360" y="8751"/>
                  </a:lnTo>
                  <a:lnTo>
                    <a:pt x="6384" y="8727"/>
                  </a:lnTo>
                  <a:lnTo>
                    <a:pt x="8990" y="2845"/>
                  </a:lnTo>
                  <a:lnTo>
                    <a:pt x="8990" y="2798"/>
                  </a:lnTo>
                  <a:lnTo>
                    <a:pt x="8966" y="2774"/>
                  </a:lnTo>
                  <a:lnTo>
                    <a:pt x="265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3052;p66"/>
            <p:cNvSpPr/>
            <p:nvPr/>
          </p:nvSpPr>
          <p:spPr>
            <a:xfrm>
              <a:off x="5608692" y="3607492"/>
              <a:ext cx="125695" cy="123004"/>
            </a:xfrm>
            <a:custGeom>
              <a:avLst/>
              <a:gdLst/>
              <a:ahLst/>
              <a:cxnLst/>
              <a:rect l="l" t="t" r="r" b="b"/>
              <a:pathLst>
                <a:path w="8967" h="8775" extrusionOk="0">
                  <a:moveTo>
                    <a:pt x="2607" y="0"/>
                  </a:moveTo>
                  <a:lnTo>
                    <a:pt x="2607" y="24"/>
                  </a:lnTo>
                  <a:lnTo>
                    <a:pt x="1" y="5929"/>
                  </a:lnTo>
                  <a:lnTo>
                    <a:pt x="1" y="5953"/>
                  </a:lnTo>
                  <a:lnTo>
                    <a:pt x="1" y="5977"/>
                  </a:lnTo>
                  <a:lnTo>
                    <a:pt x="6312" y="8774"/>
                  </a:lnTo>
                  <a:lnTo>
                    <a:pt x="6336" y="8774"/>
                  </a:lnTo>
                  <a:lnTo>
                    <a:pt x="6360" y="8750"/>
                  </a:lnTo>
                  <a:lnTo>
                    <a:pt x="8966" y="2845"/>
                  </a:lnTo>
                  <a:lnTo>
                    <a:pt x="8966" y="2821"/>
                  </a:lnTo>
                  <a:lnTo>
                    <a:pt x="8942" y="2797"/>
                  </a:lnTo>
                  <a:lnTo>
                    <a:pt x="2655" y="24"/>
                  </a:lnTo>
                  <a:lnTo>
                    <a:pt x="26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3053;p66"/>
            <p:cNvSpPr/>
            <p:nvPr/>
          </p:nvSpPr>
          <p:spPr>
            <a:xfrm>
              <a:off x="2888498" y="2354454"/>
              <a:ext cx="1118989" cy="698744"/>
            </a:xfrm>
            <a:custGeom>
              <a:avLst/>
              <a:gdLst/>
              <a:ahLst/>
              <a:cxnLst/>
              <a:rect l="l" t="t" r="r" b="b"/>
              <a:pathLst>
                <a:path w="79828" h="49848" extrusionOk="0">
                  <a:moveTo>
                    <a:pt x="40165" y="10209"/>
                  </a:moveTo>
                  <a:lnTo>
                    <a:pt x="41002" y="10257"/>
                  </a:lnTo>
                  <a:lnTo>
                    <a:pt x="41815" y="10329"/>
                  </a:lnTo>
                  <a:lnTo>
                    <a:pt x="42652" y="10424"/>
                  </a:lnTo>
                  <a:lnTo>
                    <a:pt x="43464" y="10568"/>
                  </a:lnTo>
                  <a:lnTo>
                    <a:pt x="44253" y="10735"/>
                  </a:lnTo>
                  <a:lnTo>
                    <a:pt x="45042" y="10950"/>
                  </a:lnTo>
                  <a:lnTo>
                    <a:pt x="45831" y="11189"/>
                  </a:lnTo>
                  <a:lnTo>
                    <a:pt x="46620" y="11452"/>
                  </a:lnTo>
                  <a:lnTo>
                    <a:pt x="47385" y="11739"/>
                  </a:lnTo>
                  <a:lnTo>
                    <a:pt x="48126" y="12050"/>
                  </a:lnTo>
                  <a:lnTo>
                    <a:pt x="48868" y="12409"/>
                  </a:lnTo>
                  <a:lnTo>
                    <a:pt x="49585" y="12791"/>
                  </a:lnTo>
                  <a:lnTo>
                    <a:pt x="50302" y="13198"/>
                  </a:lnTo>
                  <a:lnTo>
                    <a:pt x="50995" y="13628"/>
                  </a:lnTo>
                  <a:lnTo>
                    <a:pt x="51665" y="14082"/>
                  </a:lnTo>
                  <a:lnTo>
                    <a:pt x="52334" y="14584"/>
                  </a:lnTo>
                  <a:lnTo>
                    <a:pt x="52980" y="15086"/>
                  </a:lnTo>
                  <a:lnTo>
                    <a:pt x="53577" y="15636"/>
                  </a:lnTo>
                  <a:lnTo>
                    <a:pt x="54199" y="16210"/>
                  </a:lnTo>
                  <a:lnTo>
                    <a:pt x="54773" y="16784"/>
                  </a:lnTo>
                  <a:lnTo>
                    <a:pt x="55323" y="17405"/>
                  </a:lnTo>
                  <a:lnTo>
                    <a:pt x="55849" y="18051"/>
                  </a:lnTo>
                  <a:lnTo>
                    <a:pt x="56375" y="18720"/>
                  </a:lnTo>
                  <a:lnTo>
                    <a:pt x="56470" y="18888"/>
                  </a:lnTo>
                  <a:lnTo>
                    <a:pt x="56566" y="19079"/>
                  </a:lnTo>
                  <a:lnTo>
                    <a:pt x="56638" y="19270"/>
                  </a:lnTo>
                  <a:lnTo>
                    <a:pt x="56685" y="19461"/>
                  </a:lnTo>
                  <a:lnTo>
                    <a:pt x="56709" y="19653"/>
                  </a:lnTo>
                  <a:lnTo>
                    <a:pt x="56685" y="19868"/>
                  </a:lnTo>
                  <a:lnTo>
                    <a:pt x="56661" y="20059"/>
                  </a:lnTo>
                  <a:lnTo>
                    <a:pt x="56614" y="20250"/>
                  </a:lnTo>
                  <a:lnTo>
                    <a:pt x="56542" y="20418"/>
                  </a:lnTo>
                  <a:lnTo>
                    <a:pt x="56470" y="20609"/>
                  </a:lnTo>
                  <a:lnTo>
                    <a:pt x="56351" y="20752"/>
                  </a:lnTo>
                  <a:lnTo>
                    <a:pt x="56231" y="20920"/>
                  </a:lnTo>
                  <a:lnTo>
                    <a:pt x="56088" y="21063"/>
                  </a:lnTo>
                  <a:lnTo>
                    <a:pt x="55920" y="21183"/>
                  </a:lnTo>
                  <a:lnTo>
                    <a:pt x="55753" y="21278"/>
                  </a:lnTo>
                  <a:lnTo>
                    <a:pt x="55538" y="21350"/>
                  </a:lnTo>
                  <a:lnTo>
                    <a:pt x="21039" y="33519"/>
                  </a:lnTo>
                  <a:lnTo>
                    <a:pt x="20824" y="33567"/>
                  </a:lnTo>
                  <a:lnTo>
                    <a:pt x="20633" y="33615"/>
                  </a:lnTo>
                  <a:lnTo>
                    <a:pt x="20418" y="33615"/>
                  </a:lnTo>
                  <a:lnTo>
                    <a:pt x="20226" y="33591"/>
                  </a:lnTo>
                  <a:lnTo>
                    <a:pt x="20035" y="33567"/>
                  </a:lnTo>
                  <a:lnTo>
                    <a:pt x="19844" y="33495"/>
                  </a:lnTo>
                  <a:lnTo>
                    <a:pt x="19677" y="33423"/>
                  </a:lnTo>
                  <a:lnTo>
                    <a:pt x="19509" y="33328"/>
                  </a:lnTo>
                  <a:lnTo>
                    <a:pt x="19342" y="33208"/>
                  </a:lnTo>
                  <a:lnTo>
                    <a:pt x="19198" y="33065"/>
                  </a:lnTo>
                  <a:lnTo>
                    <a:pt x="19079" y="32921"/>
                  </a:lnTo>
                  <a:lnTo>
                    <a:pt x="18959" y="32754"/>
                  </a:lnTo>
                  <a:lnTo>
                    <a:pt x="18888" y="32563"/>
                  </a:lnTo>
                  <a:lnTo>
                    <a:pt x="18816" y="32372"/>
                  </a:lnTo>
                  <a:lnTo>
                    <a:pt x="18768" y="32180"/>
                  </a:lnTo>
                  <a:lnTo>
                    <a:pt x="18744" y="31965"/>
                  </a:lnTo>
                  <a:lnTo>
                    <a:pt x="18720" y="31128"/>
                  </a:lnTo>
                  <a:lnTo>
                    <a:pt x="18744" y="30292"/>
                  </a:lnTo>
                  <a:lnTo>
                    <a:pt x="18792" y="29479"/>
                  </a:lnTo>
                  <a:lnTo>
                    <a:pt x="18864" y="28642"/>
                  </a:lnTo>
                  <a:lnTo>
                    <a:pt x="18983" y="27829"/>
                  </a:lnTo>
                  <a:lnTo>
                    <a:pt x="19127" y="27016"/>
                  </a:lnTo>
                  <a:lnTo>
                    <a:pt x="19294" y="26203"/>
                  </a:lnTo>
                  <a:lnTo>
                    <a:pt x="19509" y="25414"/>
                  </a:lnTo>
                  <a:lnTo>
                    <a:pt x="19748" y="24625"/>
                  </a:lnTo>
                  <a:lnTo>
                    <a:pt x="20011" y="23860"/>
                  </a:lnTo>
                  <a:lnTo>
                    <a:pt x="20298" y="23095"/>
                  </a:lnTo>
                  <a:lnTo>
                    <a:pt x="20633" y="22354"/>
                  </a:lnTo>
                  <a:lnTo>
                    <a:pt x="20991" y="21613"/>
                  </a:lnTo>
                  <a:lnTo>
                    <a:pt x="21374" y="20896"/>
                  </a:lnTo>
                  <a:lnTo>
                    <a:pt x="21780" y="20179"/>
                  </a:lnTo>
                  <a:lnTo>
                    <a:pt x="22211" y="19485"/>
                  </a:lnTo>
                  <a:lnTo>
                    <a:pt x="22689" y="18816"/>
                  </a:lnTo>
                  <a:lnTo>
                    <a:pt x="23191" y="18170"/>
                  </a:lnTo>
                  <a:lnTo>
                    <a:pt x="23693" y="17525"/>
                  </a:lnTo>
                  <a:lnTo>
                    <a:pt x="24243" y="16903"/>
                  </a:lnTo>
                  <a:lnTo>
                    <a:pt x="24817" y="16306"/>
                  </a:lnTo>
                  <a:lnTo>
                    <a:pt x="25414" y="15732"/>
                  </a:lnTo>
                  <a:lnTo>
                    <a:pt x="26036" y="15182"/>
                  </a:lnTo>
                  <a:lnTo>
                    <a:pt x="26681" y="14656"/>
                  </a:lnTo>
                  <a:lnTo>
                    <a:pt x="27351" y="14154"/>
                  </a:lnTo>
                  <a:lnTo>
                    <a:pt x="28044" y="13676"/>
                  </a:lnTo>
                  <a:lnTo>
                    <a:pt x="28737" y="13222"/>
                  </a:lnTo>
                  <a:lnTo>
                    <a:pt x="29479" y="12791"/>
                  </a:lnTo>
                  <a:lnTo>
                    <a:pt x="30244" y="12409"/>
                  </a:lnTo>
                  <a:lnTo>
                    <a:pt x="31009" y="12026"/>
                  </a:lnTo>
                  <a:lnTo>
                    <a:pt x="31822" y="11691"/>
                  </a:lnTo>
                  <a:lnTo>
                    <a:pt x="32634" y="11381"/>
                  </a:lnTo>
                  <a:lnTo>
                    <a:pt x="33471" y="11118"/>
                  </a:lnTo>
                  <a:lnTo>
                    <a:pt x="34308" y="10879"/>
                  </a:lnTo>
                  <a:lnTo>
                    <a:pt x="35145" y="10663"/>
                  </a:lnTo>
                  <a:lnTo>
                    <a:pt x="35981" y="10496"/>
                  </a:lnTo>
                  <a:lnTo>
                    <a:pt x="36818" y="10377"/>
                  </a:lnTo>
                  <a:lnTo>
                    <a:pt x="37655" y="10281"/>
                  </a:lnTo>
                  <a:lnTo>
                    <a:pt x="38492" y="10233"/>
                  </a:lnTo>
                  <a:lnTo>
                    <a:pt x="39328" y="10209"/>
                  </a:lnTo>
                  <a:close/>
                  <a:moveTo>
                    <a:pt x="38826" y="1"/>
                  </a:moveTo>
                  <a:lnTo>
                    <a:pt x="38133" y="25"/>
                  </a:lnTo>
                  <a:lnTo>
                    <a:pt x="37464" y="72"/>
                  </a:lnTo>
                  <a:lnTo>
                    <a:pt x="36770" y="120"/>
                  </a:lnTo>
                  <a:lnTo>
                    <a:pt x="36077" y="192"/>
                  </a:lnTo>
                  <a:lnTo>
                    <a:pt x="35408" y="264"/>
                  </a:lnTo>
                  <a:lnTo>
                    <a:pt x="34714" y="383"/>
                  </a:lnTo>
                  <a:lnTo>
                    <a:pt x="34021" y="479"/>
                  </a:lnTo>
                  <a:lnTo>
                    <a:pt x="33352" y="622"/>
                  </a:lnTo>
                  <a:lnTo>
                    <a:pt x="32658" y="766"/>
                  </a:lnTo>
                  <a:lnTo>
                    <a:pt x="31965" y="933"/>
                  </a:lnTo>
                  <a:lnTo>
                    <a:pt x="31296" y="1124"/>
                  </a:lnTo>
                  <a:lnTo>
                    <a:pt x="30602" y="1316"/>
                  </a:lnTo>
                  <a:lnTo>
                    <a:pt x="29933" y="1531"/>
                  </a:lnTo>
                  <a:lnTo>
                    <a:pt x="29240" y="1746"/>
                  </a:lnTo>
                  <a:lnTo>
                    <a:pt x="28570" y="2009"/>
                  </a:lnTo>
                  <a:lnTo>
                    <a:pt x="27901" y="2272"/>
                  </a:lnTo>
                  <a:lnTo>
                    <a:pt x="27255" y="2535"/>
                  </a:lnTo>
                  <a:lnTo>
                    <a:pt x="26610" y="2822"/>
                  </a:lnTo>
                  <a:lnTo>
                    <a:pt x="25964" y="3133"/>
                  </a:lnTo>
                  <a:lnTo>
                    <a:pt x="25343" y="3443"/>
                  </a:lnTo>
                  <a:lnTo>
                    <a:pt x="24721" y="3754"/>
                  </a:lnTo>
                  <a:lnTo>
                    <a:pt x="24123" y="4113"/>
                  </a:lnTo>
                  <a:lnTo>
                    <a:pt x="23526" y="4447"/>
                  </a:lnTo>
                  <a:lnTo>
                    <a:pt x="22928" y="4806"/>
                  </a:lnTo>
                  <a:lnTo>
                    <a:pt x="22354" y="5189"/>
                  </a:lnTo>
                  <a:lnTo>
                    <a:pt x="21780" y="5571"/>
                  </a:lnTo>
                  <a:lnTo>
                    <a:pt x="21230" y="5978"/>
                  </a:lnTo>
                  <a:lnTo>
                    <a:pt x="20681" y="6384"/>
                  </a:lnTo>
                  <a:lnTo>
                    <a:pt x="20155" y="6814"/>
                  </a:lnTo>
                  <a:lnTo>
                    <a:pt x="19629" y="7245"/>
                  </a:lnTo>
                  <a:lnTo>
                    <a:pt x="19103" y="7675"/>
                  </a:lnTo>
                  <a:lnTo>
                    <a:pt x="18601" y="8129"/>
                  </a:lnTo>
                  <a:lnTo>
                    <a:pt x="18099" y="8607"/>
                  </a:lnTo>
                  <a:lnTo>
                    <a:pt x="17620" y="9062"/>
                  </a:lnTo>
                  <a:lnTo>
                    <a:pt x="17166" y="9564"/>
                  </a:lnTo>
                  <a:lnTo>
                    <a:pt x="16688" y="10042"/>
                  </a:lnTo>
                  <a:lnTo>
                    <a:pt x="16258" y="10544"/>
                  </a:lnTo>
                  <a:lnTo>
                    <a:pt x="15803" y="11046"/>
                  </a:lnTo>
                  <a:lnTo>
                    <a:pt x="15397" y="11572"/>
                  </a:lnTo>
                  <a:lnTo>
                    <a:pt x="14967" y="12098"/>
                  </a:lnTo>
                  <a:lnTo>
                    <a:pt x="14560" y="12648"/>
                  </a:lnTo>
                  <a:lnTo>
                    <a:pt x="14178" y="13174"/>
                  </a:lnTo>
                  <a:lnTo>
                    <a:pt x="13437" y="14297"/>
                  </a:lnTo>
                  <a:lnTo>
                    <a:pt x="12743" y="15445"/>
                  </a:lnTo>
                  <a:lnTo>
                    <a:pt x="12098" y="16593"/>
                  </a:lnTo>
                  <a:lnTo>
                    <a:pt x="11500" y="17788"/>
                  </a:lnTo>
                  <a:lnTo>
                    <a:pt x="10950" y="19007"/>
                  </a:lnTo>
                  <a:lnTo>
                    <a:pt x="10472" y="20250"/>
                  </a:lnTo>
                  <a:lnTo>
                    <a:pt x="10018" y="21517"/>
                  </a:lnTo>
                  <a:lnTo>
                    <a:pt x="9635" y="22808"/>
                  </a:lnTo>
                  <a:lnTo>
                    <a:pt x="9468" y="23454"/>
                  </a:lnTo>
                  <a:lnTo>
                    <a:pt x="9301" y="24099"/>
                  </a:lnTo>
                  <a:lnTo>
                    <a:pt x="9157" y="24769"/>
                  </a:lnTo>
                  <a:lnTo>
                    <a:pt x="9038" y="25414"/>
                  </a:lnTo>
                  <a:lnTo>
                    <a:pt x="8918" y="26084"/>
                  </a:lnTo>
                  <a:lnTo>
                    <a:pt x="8822" y="26753"/>
                  </a:lnTo>
                  <a:lnTo>
                    <a:pt x="8727" y="27423"/>
                  </a:lnTo>
                  <a:lnTo>
                    <a:pt x="8655" y="28092"/>
                  </a:lnTo>
                  <a:lnTo>
                    <a:pt x="8607" y="28761"/>
                  </a:lnTo>
                  <a:lnTo>
                    <a:pt x="8560" y="29431"/>
                  </a:lnTo>
                  <a:lnTo>
                    <a:pt x="8536" y="30100"/>
                  </a:lnTo>
                  <a:lnTo>
                    <a:pt x="8512" y="30794"/>
                  </a:lnTo>
                  <a:lnTo>
                    <a:pt x="8512" y="31463"/>
                  </a:lnTo>
                  <a:lnTo>
                    <a:pt x="8536" y="32156"/>
                  </a:lnTo>
                  <a:lnTo>
                    <a:pt x="8560" y="32826"/>
                  </a:lnTo>
                  <a:lnTo>
                    <a:pt x="8607" y="33519"/>
                  </a:lnTo>
                  <a:lnTo>
                    <a:pt x="8679" y="34212"/>
                  </a:lnTo>
                  <a:lnTo>
                    <a:pt x="8751" y="34882"/>
                  </a:lnTo>
                  <a:lnTo>
                    <a:pt x="8846" y="35575"/>
                  </a:lnTo>
                  <a:lnTo>
                    <a:pt x="8966" y="36268"/>
                  </a:lnTo>
                  <a:lnTo>
                    <a:pt x="8990" y="36579"/>
                  </a:lnTo>
                  <a:lnTo>
                    <a:pt x="8942" y="36866"/>
                  </a:lnTo>
                  <a:lnTo>
                    <a:pt x="8870" y="37153"/>
                  </a:lnTo>
                  <a:lnTo>
                    <a:pt x="8751" y="37416"/>
                  </a:lnTo>
                  <a:lnTo>
                    <a:pt x="8560" y="37655"/>
                  </a:lnTo>
                  <a:lnTo>
                    <a:pt x="8368" y="37870"/>
                  </a:lnTo>
                  <a:lnTo>
                    <a:pt x="8105" y="38038"/>
                  </a:lnTo>
                  <a:lnTo>
                    <a:pt x="7842" y="38157"/>
                  </a:lnTo>
                  <a:lnTo>
                    <a:pt x="1148" y="40524"/>
                  </a:lnTo>
                  <a:lnTo>
                    <a:pt x="981" y="40572"/>
                  </a:lnTo>
                  <a:lnTo>
                    <a:pt x="837" y="40667"/>
                  </a:lnTo>
                  <a:lnTo>
                    <a:pt x="694" y="40763"/>
                  </a:lnTo>
                  <a:lnTo>
                    <a:pt x="574" y="40859"/>
                  </a:lnTo>
                  <a:lnTo>
                    <a:pt x="455" y="40978"/>
                  </a:lnTo>
                  <a:lnTo>
                    <a:pt x="335" y="41122"/>
                  </a:lnTo>
                  <a:lnTo>
                    <a:pt x="240" y="41241"/>
                  </a:lnTo>
                  <a:lnTo>
                    <a:pt x="168" y="41409"/>
                  </a:lnTo>
                  <a:lnTo>
                    <a:pt x="96" y="41552"/>
                  </a:lnTo>
                  <a:lnTo>
                    <a:pt x="48" y="41695"/>
                  </a:lnTo>
                  <a:lnTo>
                    <a:pt x="25" y="41863"/>
                  </a:lnTo>
                  <a:lnTo>
                    <a:pt x="1" y="42030"/>
                  </a:lnTo>
                  <a:lnTo>
                    <a:pt x="1" y="42198"/>
                  </a:lnTo>
                  <a:lnTo>
                    <a:pt x="25" y="42365"/>
                  </a:lnTo>
                  <a:lnTo>
                    <a:pt x="48" y="42556"/>
                  </a:lnTo>
                  <a:lnTo>
                    <a:pt x="96" y="42724"/>
                  </a:lnTo>
                  <a:lnTo>
                    <a:pt x="2200" y="48676"/>
                  </a:lnTo>
                  <a:lnTo>
                    <a:pt x="2272" y="48844"/>
                  </a:lnTo>
                  <a:lnTo>
                    <a:pt x="2344" y="49011"/>
                  </a:lnTo>
                  <a:lnTo>
                    <a:pt x="2439" y="49155"/>
                  </a:lnTo>
                  <a:lnTo>
                    <a:pt x="2559" y="49274"/>
                  </a:lnTo>
                  <a:lnTo>
                    <a:pt x="2678" y="49394"/>
                  </a:lnTo>
                  <a:lnTo>
                    <a:pt x="2798" y="49489"/>
                  </a:lnTo>
                  <a:lnTo>
                    <a:pt x="2941" y="49585"/>
                  </a:lnTo>
                  <a:lnTo>
                    <a:pt x="3085" y="49681"/>
                  </a:lnTo>
                  <a:lnTo>
                    <a:pt x="3228" y="49728"/>
                  </a:lnTo>
                  <a:lnTo>
                    <a:pt x="3395" y="49776"/>
                  </a:lnTo>
                  <a:lnTo>
                    <a:pt x="3563" y="49824"/>
                  </a:lnTo>
                  <a:lnTo>
                    <a:pt x="3730" y="49824"/>
                  </a:lnTo>
                  <a:lnTo>
                    <a:pt x="3898" y="49848"/>
                  </a:lnTo>
                  <a:lnTo>
                    <a:pt x="4065" y="49824"/>
                  </a:lnTo>
                  <a:lnTo>
                    <a:pt x="4232" y="49800"/>
                  </a:lnTo>
                  <a:lnTo>
                    <a:pt x="4400" y="49728"/>
                  </a:lnTo>
                  <a:lnTo>
                    <a:pt x="78680" y="23574"/>
                  </a:lnTo>
                  <a:lnTo>
                    <a:pt x="78848" y="23526"/>
                  </a:lnTo>
                  <a:lnTo>
                    <a:pt x="78991" y="23430"/>
                  </a:lnTo>
                  <a:lnTo>
                    <a:pt x="79134" y="23334"/>
                  </a:lnTo>
                  <a:lnTo>
                    <a:pt x="79254" y="23239"/>
                  </a:lnTo>
                  <a:lnTo>
                    <a:pt x="79374" y="23119"/>
                  </a:lnTo>
                  <a:lnTo>
                    <a:pt x="79493" y="22976"/>
                  </a:lnTo>
                  <a:lnTo>
                    <a:pt x="79589" y="22856"/>
                  </a:lnTo>
                  <a:lnTo>
                    <a:pt x="79660" y="22689"/>
                  </a:lnTo>
                  <a:lnTo>
                    <a:pt x="79732" y="22545"/>
                  </a:lnTo>
                  <a:lnTo>
                    <a:pt x="79780" y="22402"/>
                  </a:lnTo>
                  <a:lnTo>
                    <a:pt x="79804" y="22235"/>
                  </a:lnTo>
                  <a:lnTo>
                    <a:pt x="79828" y="22067"/>
                  </a:lnTo>
                  <a:lnTo>
                    <a:pt x="79828" y="21900"/>
                  </a:lnTo>
                  <a:lnTo>
                    <a:pt x="79804" y="21733"/>
                  </a:lnTo>
                  <a:lnTo>
                    <a:pt x="79780" y="21565"/>
                  </a:lnTo>
                  <a:lnTo>
                    <a:pt x="79732" y="21374"/>
                  </a:lnTo>
                  <a:lnTo>
                    <a:pt x="77628" y="15421"/>
                  </a:lnTo>
                  <a:lnTo>
                    <a:pt x="77557" y="15254"/>
                  </a:lnTo>
                  <a:lnTo>
                    <a:pt x="77485" y="15086"/>
                  </a:lnTo>
                  <a:lnTo>
                    <a:pt x="77389" y="14943"/>
                  </a:lnTo>
                  <a:lnTo>
                    <a:pt x="77270" y="14823"/>
                  </a:lnTo>
                  <a:lnTo>
                    <a:pt x="77150" y="14704"/>
                  </a:lnTo>
                  <a:lnTo>
                    <a:pt x="77031" y="14608"/>
                  </a:lnTo>
                  <a:lnTo>
                    <a:pt x="76887" y="14513"/>
                  </a:lnTo>
                  <a:lnTo>
                    <a:pt x="76744" y="14441"/>
                  </a:lnTo>
                  <a:lnTo>
                    <a:pt x="76600" y="14369"/>
                  </a:lnTo>
                  <a:lnTo>
                    <a:pt x="76433" y="14321"/>
                  </a:lnTo>
                  <a:lnTo>
                    <a:pt x="76266" y="14273"/>
                  </a:lnTo>
                  <a:lnTo>
                    <a:pt x="76098" y="14273"/>
                  </a:lnTo>
                  <a:lnTo>
                    <a:pt x="75931" y="14250"/>
                  </a:lnTo>
                  <a:lnTo>
                    <a:pt x="75764" y="14273"/>
                  </a:lnTo>
                  <a:lnTo>
                    <a:pt x="75596" y="14297"/>
                  </a:lnTo>
                  <a:lnTo>
                    <a:pt x="75429" y="14369"/>
                  </a:lnTo>
                  <a:lnTo>
                    <a:pt x="68759" y="16712"/>
                  </a:lnTo>
                  <a:lnTo>
                    <a:pt x="68448" y="16784"/>
                  </a:lnTo>
                  <a:lnTo>
                    <a:pt x="68161" y="16808"/>
                  </a:lnTo>
                  <a:lnTo>
                    <a:pt x="67850" y="16784"/>
                  </a:lnTo>
                  <a:lnTo>
                    <a:pt x="67563" y="16688"/>
                  </a:lnTo>
                  <a:lnTo>
                    <a:pt x="67300" y="16569"/>
                  </a:lnTo>
                  <a:lnTo>
                    <a:pt x="67061" y="16401"/>
                  </a:lnTo>
                  <a:lnTo>
                    <a:pt x="66846" y="16186"/>
                  </a:lnTo>
                  <a:lnTo>
                    <a:pt x="66679" y="15947"/>
                  </a:lnTo>
                  <a:lnTo>
                    <a:pt x="66344" y="15325"/>
                  </a:lnTo>
                  <a:lnTo>
                    <a:pt x="65985" y="14728"/>
                  </a:lnTo>
                  <a:lnTo>
                    <a:pt x="65603" y="14154"/>
                  </a:lnTo>
                  <a:lnTo>
                    <a:pt x="65220" y="13580"/>
                  </a:lnTo>
                  <a:lnTo>
                    <a:pt x="64838" y="13030"/>
                  </a:lnTo>
                  <a:lnTo>
                    <a:pt x="64431" y="12456"/>
                  </a:lnTo>
                  <a:lnTo>
                    <a:pt x="64025" y="11931"/>
                  </a:lnTo>
                  <a:lnTo>
                    <a:pt x="63595" y="11405"/>
                  </a:lnTo>
                  <a:lnTo>
                    <a:pt x="63164" y="10879"/>
                  </a:lnTo>
                  <a:lnTo>
                    <a:pt x="62710" y="10353"/>
                  </a:lnTo>
                  <a:lnTo>
                    <a:pt x="62256" y="9851"/>
                  </a:lnTo>
                  <a:lnTo>
                    <a:pt x="61778" y="9372"/>
                  </a:lnTo>
                  <a:lnTo>
                    <a:pt x="61299" y="8894"/>
                  </a:lnTo>
                  <a:lnTo>
                    <a:pt x="60821" y="8440"/>
                  </a:lnTo>
                  <a:lnTo>
                    <a:pt x="60319" y="7986"/>
                  </a:lnTo>
                  <a:lnTo>
                    <a:pt x="59817" y="7532"/>
                  </a:lnTo>
                  <a:lnTo>
                    <a:pt x="59315" y="7101"/>
                  </a:lnTo>
                  <a:lnTo>
                    <a:pt x="58789" y="6671"/>
                  </a:lnTo>
                  <a:lnTo>
                    <a:pt x="58263" y="6264"/>
                  </a:lnTo>
                  <a:lnTo>
                    <a:pt x="57713" y="5882"/>
                  </a:lnTo>
                  <a:lnTo>
                    <a:pt x="56614" y="5117"/>
                  </a:lnTo>
                  <a:lnTo>
                    <a:pt x="55490" y="4400"/>
                  </a:lnTo>
                  <a:lnTo>
                    <a:pt x="54318" y="3754"/>
                  </a:lnTo>
                  <a:lnTo>
                    <a:pt x="53123" y="3133"/>
                  </a:lnTo>
                  <a:lnTo>
                    <a:pt x="51928" y="2583"/>
                  </a:lnTo>
                  <a:lnTo>
                    <a:pt x="50685" y="2081"/>
                  </a:lnTo>
                  <a:lnTo>
                    <a:pt x="49417" y="1626"/>
                  </a:lnTo>
                  <a:lnTo>
                    <a:pt x="48150" y="1220"/>
                  </a:lnTo>
                  <a:lnTo>
                    <a:pt x="47505" y="1029"/>
                  </a:lnTo>
                  <a:lnTo>
                    <a:pt x="46859" y="885"/>
                  </a:lnTo>
                  <a:lnTo>
                    <a:pt x="46190" y="718"/>
                  </a:lnTo>
                  <a:lnTo>
                    <a:pt x="45544" y="574"/>
                  </a:lnTo>
                  <a:lnTo>
                    <a:pt x="44875" y="455"/>
                  </a:lnTo>
                  <a:lnTo>
                    <a:pt x="44230" y="359"/>
                  </a:lnTo>
                  <a:lnTo>
                    <a:pt x="43560" y="264"/>
                  </a:lnTo>
                  <a:lnTo>
                    <a:pt x="42891" y="168"/>
                  </a:lnTo>
                  <a:lnTo>
                    <a:pt x="42221" y="120"/>
                  </a:lnTo>
                  <a:lnTo>
                    <a:pt x="41528" y="48"/>
                  </a:lnTo>
                  <a:lnTo>
                    <a:pt x="40859" y="25"/>
                  </a:lnTo>
                  <a:lnTo>
                    <a:pt x="40189" y="1"/>
                  </a:lnTo>
                  <a:close/>
                </a:path>
              </a:pathLst>
            </a:custGeom>
            <a:solidFill>
              <a:schemeClr val="accent4"/>
            </a:solidFill>
            <a:ln w="285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3054;p66"/>
            <p:cNvSpPr/>
            <p:nvPr/>
          </p:nvSpPr>
          <p:spPr>
            <a:xfrm>
              <a:off x="3190113" y="3537110"/>
              <a:ext cx="294914" cy="316375"/>
            </a:xfrm>
            <a:custGeom>
              <a:avLst/>
              <a:gdLst/>
              <a:ahLst/>
              <a:cxnLst/>
              <a:rect l="l" t="t" r="r" b="b"/>
              <a:pathLst>
                <a:path w="21039" h="22570" extrusionOk="0">
                  <a:moveTo>
                    <a:pt x="15325" y="1"/>
                  </a:moveTo>
                  <a:lnTo>
                    <a:pt x="0" y="4423"/>
                  </a:lnTo>
                  <a:lnTo>
                    <a:pt x="1052" y="7221"/>
                  </a:lnTo>
                  <a:lnTo>
                    <a:pt x="1746" y="7651"/>
                  </a:lnTo>
                  <a:lnTo>
                    <a:pt x="2367" y="8105"/>
                  </a:lnTo>
                  <a:lnTo>
                    <a:pt x="2917" y="8559"/>
                  </a:lnTo>
                  <a:lnTo>
                    <a:pt x="3395" y="9014"/>
                  </a:lnTo>
                  <a:lnTo>
                    <a:pt x="3826" y="9492"/>
                  </a:lnTo>
                  <a:lnTo>
                    <a:pt x="4184" y="9994"/>
                  </a:lnTo>
                  <a:lnTo>
                    <a:pt x="4495" y="10472"/>
                  </a:lnTo>
                  <a:lnTo>
                    <a:pt x="4758" y="10974"/>
                  </a:lnTo>
                  <a:lnTo>
                    <a:pt x="4973" y="11476"/>
                  </a:lnTo>
                  <a:lnTo>
                    <a:pt x="5117" y="11978"/>
                  </a:lnTo>
                  <a:lnTo>
                    <a:pt x="5236" y="12480"/>
                  </a:lnTo>
                  <a:lnTo>
                    <a:pt x="5332" y="12958"/>
                  </a:lnTo>
                  <a:lnTo>
                    <a:pt x="5380" y="13460"/>
                  </a:lnTo>
                  <a:lnTo>
                    <a:pt x="5380" y="13939"/>
                  </a:lnTo>
                  <a:lnTo>
                    <a:pt x="5380" y="14393"/>
                  </a:lnTo>
                  <a:lnTo>
                    <a:pt x="5332" y="14871"/>
                  </a:lnTo>
                  <a:lnTo>
                    <a:pt x="5260" y="15301"/>
                  </a:lnTo>
                  <a:lnTo>
                    <a:pt x="5188" y="15732"/>
                  </a:lnTo>
                  <a:lnTo>
                    <a:pt x="5093" y="16162"/>
                  </a:lnTo>
                  <a:lnTo>
                    <a:pt x="4973" y="16545"/>
                  </a:lnTo>
                  <a:lnTo>
                    <a:pt x="4710" y="17286"/>
                  </a:lnTo>
                  <a:lnTo>
                    <a:pt x="4447" y="17907"/>
                  </a:lnTo>
                  <a:lnTo>
                    <a:pt x="4208" y="18433"/>
                  </a:lnTo>
                  <a:lnTo>
                    <a:pt x="3993" y="18816"/>
                  </a:lnTo>
                  <a:lnTo>
                    <a:pt x="3802" y="19150"/>
                  </a:lnTo>
                  <a:lnTo>
                    <a:pt x="4854" y="22569"/>
                  </a:lnTo>
                  <a:lnTo>
                    <a:pt x="21039" y="17859"/>
                  </a:lnTo>
                  <a:lnTo>
                    <a:pt x="19963" y="14584"/>
                  </a:lnTo>
                  <a:lnTo>
                    <a:pt x="19318" y="14273"/>
                  </a:lnTo>
                  <a:lnTo>
                    <a:pt x="18696" y="13939"/>
                  </a:lnTo>
                  <a:lnTo>
                    <a:pt x="18170" y="13556"/>
                  </a:lnTo>
                  <a:lnTo>
                    <a:pt x="17692" y="13150"/>
                  </a:lnTo>
                  <a:lnTo>
                    <a:pt x="17238" y="12743"/>
                  </a:lnTo>
                  <a:lnTo>
                    <a:pt x="16855" y="12313"/>
                  </a:lnTo>
                  <a:lnTo>
                    <a:pt x="16520" y="11859"/>
                  </a:lnTo>
                  <a:lnTo>
                    <a:pt x="16234" y="11381"/>
                  </a:lnTo>
                  <a:lnTo>
                    <a:pt x="15995" y="10902"/>
                  </a:lnTo>
                  <a:lnTo>
                    <a:pt x="15779" y="10400"/>
                  </a:lnTo>
                  <a:lnTo>
                    <a:pt x="15612" y="9922"/>
                  </a:lnTo>
                  <a:lnTo>
                    <a:pt x="15469" y="9420"/>
                  </a:lnTo>
                  <a:lnTo>
                    <a:pt x="15373" y="8918"/>
                  </a:lnTo>
                  <a:lnTo>
                    <a:pt x="15301" y="8416"/>
                  </a:lnTo>
                  <a:lnTo>
                    <a:pt x="15253" y="7914"/>
                  </a:lnTo>
                  <a:lnTo>
                    <a:pt x="15229" y="7436"/>
                  </a:lnTo>
                  <a:lnTo>
                    <a:pt x="15229" y="6958"/>
                  </a:lnTo>
                  <a:lnTo>
                    <a:pt x="15253" y="6479"/>
                  </a:lnTo>
                  <a:lnTo>
                    <a:pt x="15277" y="6025"/>
                  </a:lnTo>
                  <a:lnTo>
                    <a:pt x="15325" y="5595"/>
                  </a:lnTo>
                  <a:lnTo>
                    <a:pt x="15445" y="4782"/>
                  </a:lnTo>
                  <a:lnTo>
                    <a:pt x="15588" y="4089"/>
                  </a:lnTo>
                  <a:lnTo>
                    <a:pt x="15755" y="3491"/>
                  </a:lnTo>
                  <a:lnTo>
                    <a:pt x="15875" y="3037"/>
                  </a:lnTo>
                  <a:lnTo>
                    <a:pt x="16018" y="2654"/>
                  </a:lnTo>
                  <a:lnTo>
                    <a:pt x="15325" y="1"/>
                  </a:lnTo>
                  <a:close/>
                </a:path>
              </a:pathLst>
            </a:custGeom>
            <a:solidFill>
              <a:schemeClr val="accent4"/>
            </a:solidFill>
            <a:ln w="19050" cap="flat" cmpd="sng">
              <a:solidFill>
                <a:schemeClr val="lt1"/>
              </a:solidFill>
              <a:prstDash val="solid"/>
              <a:round/>
              <a:headEnd type="none" w="sm" len="sm"/>
              <a:tailEnd type="none" w="sm" len="sm"/>
            </a:ln>
            <a:effectLst>
              <a:outerShdw dist="19050" dir="3599999"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3055;p66"/>
            <p:cNvSpPr/>
            <p:nvPr/>
          </p:nvSpPr>
          <p:spPr>
            <a:xfrm>
              <a:off x="3327512" y="3679879"/>
              <a:ext cx="25484" cy="25484"/>
            </a:xfrm>
            <a:custGeom>
              <a:avLst/>
              <a:gdLst/>
              <a:ahLst/>
              <a:cxnLst/>
              <a:rect l="l" t="t" r="r" b="b"/>
              <a:pathLst>
                <a:path w="1818" h="1818" extrusionOk="0">
                  <a:moveTo>
                    <a:pt x="909" y="0"/>
                  </a:moveTo>
                  <a:lnTo>
                    <a:pt x="718" y="24"/>
                  </a:lnTo>
                  <a:lnTo>
                    <a:pt x="550" y="72"/>
                  </a:lnTo>
                  <a:lnTo>
                    <a:pt x="383" y="144"/>
                  </a:lnTo>
                  <a:lnTo>
                    <a:pt x="263" y="263"/>
                  </a:lnTo>
                  <a:lnTo>
                    <a:pt x="144" y="407"/>
                  </a:lnTo>
                  <a:lnTo>
                    <a:pt x="72" y="550"/>
                  </a:lnTo>
                  <a:lnTo>
                    <a:pt x="0" y="717"/>
                  </a:lnTo>
                  <a:lnTo>
                    <a:pt x="0" y="909"/>
                  </a:lnTo>
                  <a:lnTo>
                    <a:pt x="0" y="1100"/>
                  </a:lnTo>
                  <a:lnTo>
                    <a:pt x="72" y="1267"/>
                  </a:lnTo>
                  <a:lnTo>
                    <a:pt x="144" y="1411"/>
                  </a:lnTo>
                  <a:lnTo>
                    <a:pt x="263" y="1554"/>
                  </a:lnTo>
                  <a:lnTo>
                    <a:pt x="383" y="1674"/>
                  </a:lnTo>
                  <a:lnTo>
                    <a:pt x="550" y="1745"/>
                  </a:lnTo>
                  <a:lnTo>
                    <a:pt x="718" y="1793"/>
                  </a:lnTo>
                  <a:lnTo>
                    <a:pt x="909" y="1817"/>
                  </a:lnTo>
                  <a:lnTo>
                    <a:pt x="1076" y="1793"/>
                  </a:lnTo>
                  <a:lnTo>
                    <a:pt x="1244" y="1745"/>
                  </a:lnTo>
                  <a:lnTo>
                    <a:pt x="1411" y="1674"/>
                  </a:lnTo>
                  <a:lnTo>
                    <a:pt x="1554" y="1554"/>
                  </a:lnTo>
                  <a:lnTo>
                    <a:pt x="1650" y="1411"/>
                  </a:lnTo>
                  <a:lnTo>
                    <a:pt x="1746" y="1267"/>
                  </a:lnTo>
                  <a:lnTo>
                    <a:pt x="1794" y="1100"/>
                  </a:lnTo>
                  <a:lnTo>
                    <a:pt x="1817" y="909"/>
                  </a:lnTo>
                  <a:lnTo>
                    <a:pt x="1794" y="717"/>
                  </a:lnTo>
                  <a:lnTo>
                    <a:pt x="1746" y="550"/>
                  </a:lnTo>
                  <a:lnTo>
                    <a:pt x="1650" y="407"/>
                  </a:lnTo>
                  <a:lnTo>
                    <a:pt x="1554" y="263"/>
                  </a:lnTo>
                  <a:lnTo>
                    <a:pt x="1411" y="144"/>
                  </a:lnTo>
                  <a:lnTo>
                    <a:pt x="1244" y="72"/>
                  </a:lnTo>
                  <a:lnTo>
                    <a:pt x="1076" y="24"/>
                  </a:lnTo>
                  <a:lnTo>
                    <a:pt x="909" y="0"/>
                  </a:lnTo>
                  <a:close/>
                </a:path>
              </a:pathLst>
            </a:custGeom>
            <a:solidFill>
              <a:srgbClr val="F5F8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3056;p66"/>
            <p:cNvSpPr/>
            <p:nvPr/>
          </p:nvSpPr>
          <p:spPr>
            <a:xfrm>
              <a:off x="3279923" y="3599110"/>
              <a:ext cx="114958" cy="192376"/>
            </a:xfrm>
            <a:custGeom>
              <a:avLst/>
              <a:gdLst/>
              <a:ahLst/>
              <a:cxnLst/>
              <a:rect l="l" t="t" r="r" b="b"/>
              <a:pathLst>
                <a:path w="8201" h="13724" extrusionOk="0">
                  <a:moveTo>
                    <a:pt x="4447" y="0"/>
                  </a:moveTo>
                  <a:lnTo>
                    <a:pt x="2320" y="646"/>
                  </a:lnTo>
                  <a:lnTo>
                    <a:pt x="790" y="1100"/>
                  </a:lnTo>
                  <a:lnTo>
                    <a:pt x="264" y="1244"/>
                  </a:lnTo>
                  <a:lnTo>
                    <a:pt x="1" y="1291"/>
                  </a:lnTo>
                  <a:lnTo>
                    <a:pt x="3443" y="13723"/>
                  </a:lnTo>
                  <a:lnTo>
                    <a:pt x="8201" y="12217"/>
                  </a:lnTo>
                  <a:lnTo>
                    <a:pt x="444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3057;p66"/>
            <p:cNvSpPr/>
            <p:nvPr/>
          </p:nvSpPr>
          <p:spPr>
            <a:xfrm>
              <a:off x="3310425" y="3596769"/>
              <a:ext cx="88478" cy="185003"/>
            </a:xfrm>
            <a:custGeom>
              <a:avLst/>
              <a:gdLst/>
              <a:ahLst/>
              <a:cxnLst/>
              <a:rect l="l" t="t" r="r" b="b"/>
              <a:pathLst>
                <a:path w="6312" h="13198" fill="none" extrusionOk="0">
                  <a:moveTo>
                    <a:pt x="0" y="861"/>
                  </a:moveTo>
                  <a:lnTo>
                    <a:pt x="2606" y="0"/>
                  </a:lnTo>
                  <a:lnTo>
                    <a:pt x="6312" y="12312"/>
                  </a:lnTo>
                  <a:lnTo>
                    <a:pt x="3586" y="131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3058;p66"/>
            <p:cNvSpPr/>
            <p:nvPr/>
          </p:nvSpPr>
          <p:spPr>
            <a:xfrm>
              <a:off x="3331535" y="3692270"/>
              <a:ext cx="23129" cy="23143"/>
            </a:xfrm>
            <a:custGeom>
              <a:avLst/>
              <a:gdLst/>
              <a:ahLst/>
              <a:cxnLst/>
              <a:rect l="l" t="t" r="r" b="b"/>
              <a:pathLst>
                <a:path w="1650" h="1651" extrusionOk="0">
                  <a:moveTo>
                    <a:pt x="837" y="1"/>
                  </a:moveTo>
                  <a:lnTo>
                    <a:pt x="670" y="25"/>
                  </a:lnTo>
                  <a:lnTo>
                    <a:pt x="502" y="72"/>
                  </a:lnTo>
                  <a:lnTo>
                    <a:pt x="359" y="144"/>
                  </a:lnTo>
                  <a:lnTo>
                    <a:pt x="239" y="240"/>
                  </a:lnTo>
                  <a:lnTo>
                    <a:pt x="144" y="359"/>
                  </a:lnTo>
                  <a:lnTo>
                    <a:pt x="72" y="503"/>
                  </a:lnTo>
                  <a:lnTo>
                    <a:pt x="24" y="646"/>
                  </a:lnTo>
                  <a:lnTo>
                    <a:pt x="0" y="814"/>
                  </a:lnTo>
                  <a:lnTo>
                    <a:pt x="24" y="981"/>
                  </a:lnTo>
                  <a:lnTo>
                    <a:pt x="72" y="1148"/>
                  </a:lnTo>
                  <a:lnTo>
                    <a:pt x="144" y="1268"/>
                  </a:lnTo>
                  <a:lnTo>
                    <a:pt x="239" y="1411"/>
                  </a:lnTo>
                  <a:lnTo>
                    <a:pt x="359" y="1507"/>
                  </a:lnTo>
                  <a:lnTo>
                    <a:pt x="502" y="1579"/>
                  </a:lnTo>
                  <a:lnTo>
                    <a:pt x="670" y="1626"/>
                  </a:lnTo>
                  <a:lnTo>
                    <a:pt x="837" y="1650"/>
                  </a:lnTo>
                  <a:lnTo>
                    <a:pt x="1004" y="1626"/>
                  </a:lnTo>
                  <a:lnTo>
                    <a:pt x="1148" y="1579"/>
                  </a:lnTo>
                  <a:lnTo>
                    <a:pt x="1291" y="1507"/>
                  </a:lnTo>
                  <a:lnTo>
                    <a:pt x="1411" y="1411"/>
                  </a:lnTo>
                  <a:lnTo>
                    <a:pt x="1507" y="1268"/>
                  </a:lnTo>
                  <a:lnTo>
                    <a:pt x="1578" y="1148"/>
                  </a:lnTo>
                  <a:lnTo>
                    <a:pt x="1626" y="981"/>
                  </a:lnTo>
                  <a:lnTo>
                    <a:pt x="1650" y="814"/>
                  </a:lnTo>
                  <a:lnTo>
                    <a:pt x="1626" y="646"/>
                  </a:lnTo>
                  <a:lnTo>
                    <a:pt x="1578" y="503"/>
                  </a:lnTo>
                  <a:lnTo>
                    <a:pt x="1507" y="359"/>
                  </a:lnTo>
                  <a:lnTo>
                    <a:pt x="1411" y="240"/>
                  </a:lnTo>
                  <a:lnTo>
                    <a:pt x="1291" y="144"/>
                  </a:lnTo>
                  <a:lnTo>
                    <a:pt x="1148" y="72"/>
                  </a:lnTo>
                  <a:lnTo>
                    <a:pt x="1004" y="25"/>
                  </a:lnTo>
                  <a:lnTo>
                    <a:pt x="8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3059;p66"/>
            <p:cNvSpPr/>
            <p:nvPr/>
          </p:nvSpPr>
          <p:spPr>
            <a:xfrm>
              <a:off x="4080532" y="3564585"/>
              <a:ext cx="788568" cy="360614"/>
            </a:xfrm>
            <a:custGeom>
              <a:avLst/>
              <a:gdLst/>
              <a:ahLst/>
              <a:cxnLst/>
              <a:rect l="l" t="t" r="r" b="b"/>
              <a:pathLst>
                <a:path w="56256" h="25726" extrusionOk="0">
                  <a:moveTo>
                    <a:pt x="2846" y="1"/>
                  </a:moveTo>
                  <a:lnTo>
                    <a:pt x="2654" y="25"/>
                  </a:lnTo>
                  <a:lnTo>
                    <a:pt x="2487" y="73"/>
                  </a:lnTo>
                  <a:lnTo>
                    <a:pt x="2320" y="144"/>
                  </a:lnTo>
                  <a:lnTo>
                    <a:pt x="2176" y="216"/>
                  </a:lnTo>
                  <a:lnTo>
                    <a:pt x="2033" y="336"/>
                  </a:lnTo>
                  <a:lnTo>
                    <a:pt x="1602" y="718"/>
                  </a:lnTo>
                  <a:lnTo>
                    <a:pt x="1387" y="957"/>
                  </a:lnTo>
                  <a:lnTo>
                    <a:pt x="1148" y="1220"/>
                  </a:lnTo>
                  <a:lnTo>
                    <a:pt x="933" y="1483"/>
                  </a:lnTo>
                  <a:lnTo>
                    <a:pt x="718" y="1794"/>
                  </a:lnTo>
                  <a:lnTo>
                    <a:pt x="527" y="2105"/>
                  </a:lnTo>
                  <a:lnTo>
                    <a:pt x="359" y="2440"/>
                  </a:lnTo>
                  <a:lnTo>
                    <a:pt x="216" y="2774"/>
                  </a:lnTo>
                  <a:lnTo>
                    <a:pt x="96" y="3133"/>
                  </a:lnTo>
                  <a:lnTo>
                    <a:pt x="25" y="3515"/>
                  </a:lnTo>
                  <a:lnTo>
                    <a:pt x="1" y="3898"/>
                  </a:lnTo>
                  <a:lnTo>
                    <a:pt x="25" y="4280"/>
                  </a:lnTo>
                  <a:lnTo>
                    <a:pt x="48" y="4496"/>
                  </a:lnTo>
                  <a:lnTo>
                    <a:pt x="96" y="4687"/>
                  </a:lnTo>
                  <a:lnTo>
                    <a:pt x="168" y="4902"/>
                  </a:lnTo>
                  <a:lnTo>
                    <a:pt x="240" y="5093"/>
                  </a:lnTo>
                  <a:lnTo>
                    <a:pt x="335" y="5308"/>
                  </a:lnTo>
                  <a:lnTo>
                    <a:pt x="455" y="5524"/>
                  </a:lnTo>
                  <a:lnTo>
                    <a:pt x="574" y="5691"/>
                  </a:lnTo>
                  <a:lnTo>
                    <a:pt x="742" y="5858"/>
                  </a:lnTo>
                  <a:lnTo>
                    <a:pt x="933" y="5978"/>
                  </a:lnTo>
                  <a:lnTo>
                    <a:pt x="1124" y="6097"/>
                  </a:lnTo>
                  <a:lnTo>
                    <a:pt x="53195" y="25654"/>
                  </a:lnTo>
                  <a:lnTo>
                    <a:pt x="53434" y="25726"/>
                  </a:lnTo>
                  <a:lnTo>
                    <a:pt x="53697" y="25726"/>
                  </a:lnTo>
                  <a:lnTo>
                    <a:pt x="53936" y="25702"/>
                  </a:lnTo>
                  <a:lnTo>
                    <a:pt x="54175" y="25630"/>
                  </a:lnTo>
                  <a:lnTo>
                    <a:pt x="54390" y="25510"/>
                  </a:lnTo>
                  <a:lnTo>
                    <a:pt x="54605" y="25343"/>
                  </a:lnTo>
                  <a:lnTo>
                    <a:pt x="54749" y="25128"/>
                  </a:lnTo>
                  <a:lnTo>
                    <a:pt x="54868" y="24913"/>
                  </a:lnTo>
                  <a:lnTo>
                    <a:pt x="56159" y="21781"/>
                  </a:lnTo>
                  <a:lnTo>
                    <a:pt x="56231" y="21518"/>
                  </a:lnTo>
                  <a:lnTo>
                    <a:pt x="56255" y="21255"/>
                  </a:lnTo>
                  <a:lnTo>
                    <a:pt x="56231" y="20992"/>
                  </a:lnTo>
                  <a:lnTo>
                    <a:pt x="56159" y="20753"/>
                  </a:lnTo>
                  <a:lnTo>
                    <a:pt x="56016" y="20514"/>
                  </a:lnTo>
                  <a:lnTo>
                    <a:pt x="55849" y="20322"/>
                  </a:lnTo>
                  <a:lnTo>
                    <a:pt x="55657" y="20155"/>
                  </a:lnTo>
                  <a:lnTo>
                    <a:pt x="55418" y="20035"/>
                  </a:lnTo>
                  <a:lnTo>
                    <a:pt x="3372" y="97"/>
                  </a:lnTo>
                  <a:lnTo>
                    <a:pt x="3204" y="49"/>
                  </a:lnTo>
                  <a:lnTo>
                    <a:pt x="3013" y="25"/>
                  </a:lnTo>
                  <a:lnTo>
                    <a:pt x="2846" y="1"/>
                  </a:lnTo>
                  <a:close/>
                </a:path>
              </a:pathLst>
            </a:custGeom>
            <a:solidFill>
              <a:srgbClr val="184F78"/>
            </a:solidFill>
            <a:ln w="9525" cap="flat" cmpd="sng">
              <a:solidFill>
                <a:schemeClr val="lt1"/>
              </a:solidFill>
              <a:prstDash val="solid"/>
              <a:round/>
              <a:headEnd type="none" w="sm" len="sm"/>
              <a:tailEnd type="none" w="sm" len="sm"/>
            </a:ln>
            <a:effectLst>
              <a:outerShdw dist="47625" dir="366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3060;p66"/>
            <p:cNvSpPr/>
            <p:nvPr/>
          </p:nvSpPr>
          <p:spPr>
            <a:xfrm>
              <a:off x="4835571" y="3846098"/>
              <a:ext cx="157178" cy="100548"/>
            </a:xfrm>
            <a:custGeom>
              <a:avLst/>
              <a:gdLst/>
              <a:ahLst/>
              <a:cxnLst/>
              <a:rect l="l" t="t" r="r" b="b"/>
              <a:pathLst>
                <a:path w="11213" h="7173" extrusionOk="0">
                  <a:moveTo>
                    <a:pt x="1674" y="0"/>
                  </a:moveTo>
                  <a:lnTo>
                    <a:pt x="0" y="5619"/>
                  </a:lnTo>
                  <a:lnTo>
                    <a:pt x="10830" y="7173"/>
                  </a:lnTo>
                  <a:lnTo>
                    <a:pt x="10950" y="7173"/>
                  </a:lnTo>
                  <a:lnTo>
                    <a:pt x="11069" y="7125"/>
                  </a:lnTo>
                  <a:lnTo>
                    <a:pt x="11141" y="7053"/>
                  </a:lnTo>
                  <a:lnTo>
                    <a:pt x="11189" y="6957"/>
                  </a:lnTo>
                  <a:lnTo>
                    <a:pt x="11213" y="6838"/>
                  </a:lnTo>
                  <a:lnTo>
                    <a:pt x="11213" y="6742"/>
                  </a:lnTo>
                  <a:lnTo>
                    <a:pt x="11165" y="6623"/>
                  </a:lnTo>
                  <a:lnTo>
                    <a:pt x="11069" y="6551"/>
                  </a:lnTo>
                  <a:lnTo>
                    <a:pt x="1674" y="0"/>
                  </a:lnTo>
                  <a:close/>
                </a:path>
              </a:pathLst>
            </a:custGeom>
            <a:solidFill>
              <a:srgbClr val="EFC4A3"/>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3061;p66"/>
            <p:cNvSpPr/>
            <p:nvPr/>
          </p:nvSpPr>
          <p:spPr>
            <a:xfrm>
              <a:off x="4931072" y="3905406"/>
              <a:ext cx="61677" cy="41239"/>
            </a:xfrm>
            <a:custGeom>
              <a:avLst/>
              <a:gdLst/>
              <a:ahLst/>
              <a:cxnLst/>
              <a:rect l="l" t="t" r="r" b="b"/>
              <a:pathLst>
                <a:path w="4400" h="2942" extrusionOk="0">
                  <a:moveTo>
                    <a:pt x="933" y="1"/>
                  </a:moveTo>
                  <a:lnTo>
                    <a:pt x="623" y="360"/>
                  </a:lnTo>
                  <a:lnTo>
                    <a:pt x="360" y="694"/>
                  </a:lnTo>
                  <a:lnTo>
                    <a:pt x="168" y="1029"/>
                  </a:lnTo>
                  <a:lnTo>
                    <a:pt x="73" y="1340"/>
                  </a:lnTo>
                  <a:lnTo>
                    <a:pt x="1" y="1627"/>
                  </a:lnTo>
                  <a:lnTo>
                    <a:pt x="1" y="1890"/>
                  </a:lnTo>
                  <a:lnTo>
                    <a:pt x="25" y="2153"/>
                  </a:lnTo>
                  <a:lnTo>
                    <a:pt x="73" y="2368"/>
                  </a:lnTo>
                  <a:lnTo>
                    <a:pt x="4017" y="2942"/>
                  </a:lnTo>
                  <a:lnTo>
                    <a:pt x="4137" y="2942"/>
                  </a:lnTo>
                  <a:lnTo>
                    <a:pt x="4256" y="2894"/>
                  </a:lnTo>
                  <a:lnTo>
                    <a:pt x="4328" y="2822"/>
                  </a:lnTo>
                  <a:lnTo>
                    <a:pt x="4376" y="2726"/>
                  </a:lnTo>
                  <a:lnTo>
                    <a:pt x="4400" y="2607"/>
                  </a:lnTo>
                  <a:lnTo>
                    <a:pt x="4400" y="2511"/>
                  </a:lnTo>
                  <a:lnTo>
                    <a:pt x="4352" y="2392"/>
                  </a:lnTo>
                  <a:lnTo>
                    <a:pt x="4256" y="2320"/>
                  </a:lnTo>
                  <a:lnTo>
                    <a:pt x="933" y="1"/>
                  </a:lnTo>
                  <a:close/>
                </a:path>
              </a:pathLst>
            </a:custGeom>
            <a:solidFill>
              <a:srgbClr val="184F78"/>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pic>
        <p:nvPicPr>
          <p:cNvPr id="44" name="Picture 6" descr="Triangle ruler outline ic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89" b="100000" l="0" r="100000">
                        <a14:foregroundMark x1="35200" y1="65000" x2="61700" y2="44630"/>
                        <a14:foregroundMark x1="63500" y1="41296" x2="67100" y2="35463"/>
                        <a14:foregroundMark x1="22700" y1="71204" x2="77400" y2="20556"/>
                        <a14:foregroundMark x1="68900" y1="34259" x2="75600" y2="68704"/>
                      </a14:backgroundRemoval>
                    </a14:imgEffect>
                  </a14:imgLayer>
                </a14:imgProps>
              </a:ext>
              <a:ext uri="{28A0092B-C50C-407E-A947-70E740481C1C}">
                <a14:useLocalDpi xmlns:a14="http://schemas.microsoft.com/office/drawing/2010/main" val="0"/>
              </a:ext>
            </a:extLst>
          </a:blip>
          <a:srcRect l="16041" t="18515" r="13932" b="22879"/>
          <a:stretch/>
        </p:blipFill>
        <p:spPr bwMode="auto">
          <a:xfrm>
            <a:off x="5561316" y="2356533"/>
            <a:ext cx="718498" cy="10386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rot="7024853">
            <a:off x="4511258" y="1049747"/>
            <a:ext cx="526902" cy="10565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3349952" y="2290498"/>
            <a:ext cx="534378" cy="1026043"/>
          </a:xfrm>
          <a:prstGeom prst="rect">
            <a:avLst/>
          </a:prstGeom>
          <a:noFill/>
          <a:extLst>
            <a:ext uri="{909E8E84-426E-40DD-AFC4-6F175D3DCCD1}">
              <a14:hiddenFill xmlns:a14="http://schemas.microsoft.com/office/drawing/2010/main">
                <a:solidFill>
                  <a:srgbClr val="FFFFFF"/>
                </a:solidFill>
              </a14:hiddenFill>
            </a:ext>
          </a:extLst>
        </p:spPr>
      </p:pic>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428302"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b) Các loại hình tam giác</a:t>
            </a:r>
          </a:p>
        </p:txBody>
      </p:sp>
      <p:grpSp>
        <p:nvGrpSpPr>
          <p:cNvPr id="23" name="Group 22"/>
          <p:cNvGrpSpPr/>
          <p:nvPr/>
        </p:nvGrpSpPr>
        <p:grpSpPr>
          <a:xfrm>
            <a:off x="3350654" y="1121366"/>
            <a:ext cx="2858759" cy="2190674"/>
            <a:chOff x="4699591" y="885127"/>
            <a:chExt cx="3612232" cy="2553624"/>
          </a:xfrm>
        </p:grpSpPr>
        <p:cxnSp>
          <p:nvCxnSpPr>
            <p:cNvPr id="93" name="Straight Connector 92"/>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6062147" y="911083"/>
              <a:ext cx="2225449" cy="25102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3" name="Google Shape;2164;p40"/>
          <p:cNvSpPr txBox="1">
            <a:spLocks/>
          </p:cNvSpPr>
          <p:nvPr/>
        </p:nvSpPr>
        <p:spPr>
          <a:xfrm>
            <a:off x="3441500" y="1701044"/>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46" name="Google Shape;2164;p40"/>
          <p:cNvSpPr txBox="1">
            <a:spLocks/>
          </p:cNvSpPr>
          <p:nvPr/>
        </p:nvSpPr>
        <p:spPr>
          <a:xfrm>
            <a:off x="2273155" y="3549554"/>
            <a:ext cx="5003108"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rgbClr val="002060"/>
                </a:solidFill>
                <a:sym typeface="Wingdings" panose="05000000000000000000" pitchFamily="2" charset="2"/>
              </a:rPr>
              <a:t>Hình tam giác có     góc nhọn</a:t>
            </a:r>
            <a:endParaRPr lang="vi-VN" sz="2800" dirty="0">
              <a:solidFill>
                <a:srgbClr val="002060"/>
              </a:solidFill>
            </a:endParaRPr>
          </a:p>
        </p:txBody>
      </p:sp>
      <p:pic>
        <p:nvPicPr>
          <p:cNvPr id="72" name="Google Shape;1396;p56"/>
          <p:cNvPicPr preferRelativeResize="0"/>
          <p:nvPr/>
        </p:nvPicPr>
        <p:blipFill rotWithShape="1">
          <a:blip r:embed="rId7">
            <a:alphaModFix/>
            <a:extLst>
              <a:ext uri="{BEBA8EAE-BF5A-486C-A8C5-ECC9F3942E4B}">
                <a14:imgProps xmlns:a14="http://schemas.microsoft.com/office/drawing/2010/main">
                  <a14:imgLayer r:embed="rId8">
                    <a14:imgEffect>
                      <a14:backgroundRemoval t="9744" b="96657" l="4600" r="56760">
                        <a14:foregroundMark x1="28360" y1="40541" x2="28960" y2="41394"/>
                        <a14:foregroundMark x1="36560" y1="40541" x2="38240" y2="35704"/>
                        <a14:foregroundMark x1="51040" y1="96799" x2="51040" y2="96799"/>
                        <a14:foregroundMark x1="53040" y1="95661" x2="53040" y2="95661"/>
                        <a14:foregroundMark x1="56760" y1="90541" x2="56760" y2="90541"/>
                        <a14:backgroundMark x1="15000" y1="24182" x2="6520" y2="38478"/>
                        <a14:backgroundMark x1="7760" y1="26174" x2="22400" y2="11878"/>
                        <a14:backgroundMark x1="17960" y1="22760" x2="34920" y2="33001"/>
                        <a14:backgroundMark x1="11160" y1="33855" x2="9440" y2="66430"/>
                        <a14:backgroundMark x1="10680" y1="54196" x2="14560" y2="73329"/>
                        <a14:backgroundMark x1="39720" y1="57326" x2="27960" y2="77596"/>
                        <a14:backgroundMark x1="29840" y1="37055" x2="40320" y2="32148"/>
                        <a14:backgroundMark x1="38480" y1="31863" x2="42480" y2="52134"/>
                        <a14:backgroundMark x1="29760" y1="43385" x2="27760" y2="49431"/>
                      </a14:backgroundRemoval>
                    </a14:imgEffect>
                  </a14:imgLayer>
                </a14:imgProps>
              </a:ext>
            </a:extLst>
          </a:blip>
          <a:srcRect l="12907" t="32242" r="60085" b="13780"/>
          <a:stretch/>
        </p:blipFill>
        <p:spPr>
          <a:xfrm>
            <a:off x="658359" y="2817628"/>
            <a:ext cx="1860697" cy="2325872"/>
          </a:xfrm>
          <a:prstGeom prst="rect">
            <a:avLst/>
          </a:prstGeom>
          <a:noFill/>
          <a:ln>
            <a:noFill/>
          </a:ln>
        </p:spPr>
      </p:pic>
      <p:grpSp>
        <p:nvGrpSpPr>
          <p:cNvPr id="97" name="Google Shape;4059;p74"/>
          <p:cNvGrpSpPr/>
          <p:nvPr/>
        </p:nvGrpSpPr>
        <p:grpSpPr>
          <a:xfrm>
            <a:off x="5078888" y="3507081"/>
            <a:ext cx="334880" cy="493020"/>
            <a:chOff x="3547200" y="1167175"/>
            <a:chExt cx="797150" cy="1246825"/>
          </a:xfrm>
          <a:solidFill>
            <a:schemeClr val="accent1">
              <a:lumMod val="60000"/>
              <a:lumOff val="40000"/>
            </a:schemeClr>
          </a:solidFill>
        </p:grpSpPr>
        <p:sp>
          <p:nvSpPr>
            <p:cNvPr id="98" name="Google Shape;4060;p74"/>
            <p:cNvSpPr/>
            <p:nvPr/>
          </p:nvSpPr>
          <p:spPr>
            <a:xfrm>
              <a:off x="3547200" y="1167175"/>
              <a:ext cx="797150" cy="1246825"/>
            </a:xfrm>
            <a:custGeom>
              <a:avLst/>
              <a:gdLst/>
              <a:ahLst/>
              <a:cxnLst/>
              <a:rect l="l" t="t" r="r" b="b"/>
              <a:pathLst>
                <a:path w="31886" h="49873" extrusionOk="0">
                  <a:moveTo>
                    <a:pt x="14088" y="1"/>
                  </a:moveTo>
                  <a:lnTo>
                    <a:pt x="13459" y="22"/>
                  </a:lnTo>
                  <a:lnTo>
                    <a:pt x="12851" y="64"/>
                  </a:lnTo>
                  <a:lnTo>
                    <a:pt x="12222" y="106"/>
                  </a:lnTo>
                  <a:lnTo>
                    <a:pt x="11593" y="190"/>
                  </a:lnTo>
                  <a:lnTo>
                    <a:pt x="10964" y="294"/>
                  </a:lnTo>
                  <a:lnTo>
                    <a:pt x="10335" y="420"/>
                  </a:lnTo>
                  <a:lnTo>
                    <a:pt x="9706" y="546"/>
                  </a:lnTo>
                  <a:lnTo>
                    <a:pt x="9056" y="735"/>
                  </a:lnTo>
                  <a:lnTo>
                    <a:pt x="8427" y="923"/>
                  </a:lnTo>
                  <a:lnTo>
                    <a:pt x="7778" y="1154"/>
                  </a:lnTo>
                  <a:lnTo>
                    <a:pt x="7149" y="1385"/>
                  </a:lnTo>
                  <a:lnTo>
                    <a:pt x="6499" y="1678"/>
                  </a:lnTo>
                  <a:lnTo>
                    <a:pt x="5870" y="1972"/>
                  </a:lnTo>
                  <a:lnTo>
                    <a:pt x="5241" y="2307"/>
                  </a:lnTo>
                  <a:lnTo>
                    <a:pt x="4591" y="2684"/>
                  </a:lnTo>
                  <a:lnTo>
                    <a:pt x="3962" y="3083"/>
                  </a:lnTo>
                  <a:lnTo>
                    <a:pt x="3333" y="3523"/>
                  </a:lnTo>
                  <a:lnTo>
                    <a:pt x="2725" y="3984"/>
                  </a:lnTo>
                  <a:lnTo>
                    <a:pt x="2097" y="4487"/>
                  </a:lnTo>
                  <a:lnTo>
                    <a:pt x="1489" y="5032"/>
                  </a:lnTo>
                  <a:lnTo>
                    <a:pt x="860" y="5619"/>
                  </a:lnTo>
                  <a:lnTo>
                    <a:pt x="692" y="5808"/>
                  </a:lnTo>
                  <a:lnTo>
                    <a:pt x="524" y="6017"/>
                  </a:lnTo>
                  <a:lnTo>
                    <a:pt x="399" y="6227"/>
                  </a:lnTo>
                  <a:lnTo>
                    <a:pt x="273" y="6437"/>
                  </a:lnTo>
                  <a:lnTo>
                    <a:pt x="189" y="6688"/>
                  </a:lnTo>
                  <a:lnTo>
                    <a:pt x="105" y="6919"/>
                  </a:lnTo>
                  <a:lnTo>
                    <a:pt x="42" y="7170"/>
                  </a:lnTo>
                  <a:lnTo>
                    <a:pt x="21" y="7401"/>
                  </a:lnTo>
                  <a:lnTo>
                    <a:pt x="0" y="7653"/>
                  </a:lnTo>
                  <a:lnTo>
                    <a:pt x="0" y="7904"/>
                  </a:lnTo>
                  <a:lnTo>
                    <a:pt x="42" y="8156"/>
                  </a:lnTo>
                  <a:lnTo>
                    <a:pt x="84" y="8407"/>
                  </a:lnTo>
                  <a:lnTo>
                    <a:pt x="147" y="8659"/>
                  </a:lnTo>
                  <a:lnTo>
                    <a:pt x="252" y="8889"/>
                  </a:lnTo>
                  <a:lnTo>
                    <a:pt x="357" y="9120"/>
                  </a:lnTo>
                  <a:lnTo>
                    <a:pt x="482" y="9351"/>
                  </a:lnTo>
                  <a:lnTo>
                    <a:pt x="4193" y="14990"/>
                  </a:lnTo>
                  <a:lnTo>
                    <a:pt x="4319" y="15178"/>
                  </a:lnTo>
                  <a:lnTo>
                    <a:pt x="4486" y="15346"/>
                  </a:lnTo>
                  <a:lnTo>
                    <a:pt x="4654" y="15493"/>
                  </a:lnTo>
                  <a:lnTo>
                    <a:pt x="4843" y="15640"/>
                  </a:lnTo>
                  <a:lnTo>
                    <a:pt x="5031" y="15744"/>
                  </a:lnTo>
                  <a:lnTo>
                    <a:pt x="5220" y="15828"/>
                  </a:lnTo>
                  <a:lnTo>
                    <a:pt x="5430" y="15912"/>
                  </a:lnTo>
                  <a:lnTo>
                    <a:pt x="5639" y="15954"/>
                  </a:lnTo>
                  <a:lnTo>
                    <a:pt x="5849" y="15975"/>
                  </a:lnTo>
                  <a:lnTo>
                    <a:pt x="6080" y="15975"/>
                  </a:lnTo>
                  <a:lnTo>
                    <a:pt x="6289" y="15954"/>
                  </a:lnTo>
                  <a:lnTo>
                    <a:pt x="6520" y="15933"/>
                  </a:lnTo>
                  <a:lnTo>
                    <a:pt x="6729" y="15870"/>
                  </a:lnTo>
                  <a:lnTo>
                    <a:pt x="6939" y="15786"/>
                  </a:lnTo>
                  <a:lnTo>
                    <a:pt x="7149" y="15661"/>
                  </a:lnTo>
                  <a:lnTo>
                    <a:pt x="7337" y="15535"/>
                  </a:lnTo>
                  <a:lnTo>
                    <a:pt x="7715" y="15262"/>
                  </a:lnTo>
                  <a:lnTo>
                    <a:pt x="8113" y="15011"/>
                  </a:lnTo>
                  <a:lnTo>
                    <a:pt x="8553" y="14738"/>
                  </a:lnTo>
                  <a:lnTo>
                    <a:pt x="8993" y="14466"/>
                  </a:lnTo>
                  <a:lnTo>
                    <a:pt x="9455" y="14235"/>
                  </a:lnTo>
                  <a:lnTo>
                    <a:pt x="9937" y="14005"/>
                  </a:lnTo>
                  <a:lnTo>
                    <a:pt x="10440" y="13795"/>
                  </a:lnTo>
                  <a:lnTo>
                    <a:pt x="10964" y="13606"/>
                  </a:lnTo>
                  <a:lnTo>
                    <a:pt x="11320" y="13501"/>
                  </a:lnTo>
                  <a:lnTo>
                    <a:pt x="11677" y="13418"/>
                  </a:lnTo>
                  <a:lnTo>
                    <a:pt x="12033" y="13376"/>
                  </a:lnTo>
                  <a:lnTo>
                    <a:pt x="12390" y="13355"/>
                  </a:lnTo>
                  <a:lnTo>
                    <a:pt x="12746" y="13355"/>
                  </a:lnTo>
                  <a:lnTo>
                    <a:pt x="13081" y="13376"/>
                  </a:lnTo>
                  <a:lnTo>
                    <a:pt x="13417" y="13439"/>
                  </a:lnTo>
                  <a:lnTo>
                    <a:pt x="13752" y="13501"/>
                  </a:lnTo>
                  <a:lnTo>
                    <a:pt x="14067" y="13585"/>
                  </a:lnTo>
                  <a:lnTo>
                    <a:pt x="14381" y="13711"/>
                  </a:lnTo>
                  <a:lnTo>
                    <a:pt x="14696" y="13837"/>
                  </a:lnTo>
                  <a:lnTo>
                    <a:pt x="14989" y="14005"/>
                  </a:lnTo>
                  <a:lnTo>
                    <a:pt x="15282" y="14172"/>
                  </a:lnTo>
                  <a:lnTo>
                    <a:pt x="15555" y="14361"/>
                  </a:lnTo>
                  <a:lnTo>
                    <a:pt x="15807" y="14550"/>
                  </a:lnTo>
                  <a:lnTo>
                    <a:pt x="16058" y="14780"/>
                  </a:lnTo>
                  <a:lnTo>
                    <a:pt x="16289" y="15011"/>
                  </a:lnTo>
                  <a:lnTo>
                    <a:pt x="16498" y="15262"/>
                  </a:lnTo>
                  <a:lnTo>
                    <a:pt x="16687" y="15514"/>
                  </a:lnTo>
                  <a:lnTo>
                    <a:pt x="16876" y="15807"/>
                  </a:lnTo>
                  <a:lnTo>
                    <a:pt x="17043" y="16080"/>
                  </a:lnTo>
                  <a:lnTo>
                    <a:pt x="17169" y="16373"/>
                  </a:lnTo>
                  <a:lnTo>
                    <a:pt x="17295" y="16688"/>
                  </a:lnTo>
                  <a:lnTo>
                    <a:pt x="17400" y="17002"/>
                  </a:lnTo>
                  <a:lnTo>
                    <a:pt x="17484" y="17317"/>
                  </a:lnTo>
                  <a:lnTo>
                    <a:pt x="17526" y="17652"/>
                  </a:lnTo>
                  <a:lnTo>
                    <a:pt x="17567" y="17988"/>
                  </a:lnTo>
                  <a:lnTo>
                    <a:pt x="17567" y="18344"/>
                  </a:lnTo>
                  <a:lnTo>
                    <a:pt x="17547" y="18679"/>
                  </a:lnTo>
                  <a:lnTo>
                    <a:pt x="17505" y="19036"/>
                  </a:lnTo>
                  <a:lnTo>
                    <a:pt x="17421" y="19392"/>
                  </a:lnTo>
                  <a:lnTo>
                    <a:pt x="17316" y="19748"/>
                  </a:lnTo>
                  <a:lnTo>
                    <a:pt x="17211" y="20042"/>
                  </a:lnTo>
                  <a:lnTo>
                    <a:pt x="17064" y="20335"/>
                  </a:lnTo>
                  <a:lnTo>
                    <a:pt x="16918" y="20629"/>
                  </a:lnTo>
                  <a:lnTo>
                    <a:pt x="16729" y="20901"/>
                  </a:lnTo>
                  <a:lnTo>
                    <a:pt x="16540" y="21195"/>
                  </a:lnTo>
                  <a:lnTo>
                    <a:pt x="16289" y="21447"/>
                  </a:lnTo>
                  <a:lnTo>
                    <a:pt x="16037" y="21719"/>
                  </a:lnTo>
                  <a:lnTo>
                    <a:pt x="15744" y="21950"/>
                  </a:lnTo>
                  <a:lnTo>
                    <a:pt x="15408" y="22201"/>
                  </a:lnTo>
                  <a:lnTo>
                    <a:pt x="15052" y="22411"/>
                  </a:lnTo>
                  <a:lnTo>
                    <a:pt x="14675" y="22620"/>
                  </a:lnTo>
                  <a:lnTo>
                    <a:pt x="14234" y="22809"/>
                  </a:lnTo>
                  <a:lnTo>
                    <a:pt x="13773" y="22998"/>
                  </a:lnTo>
                  <a:lnTo>
                    <a:pt x="13270" y="23145"/>
                  </a:lnTo>
                  <a:lnTo>
                    <a:pt x="12725" y="23291"/>
                  </a:lnTo>
                  <a:lnTo>
                    <a:pt x="12138" y="23417"/>
                  </a:lnTo>
                  <a:lnTo>
                    <a:pt x="11907" y="23480"/>
                  </a:lnTo>
                  <a:lnTo>
                    <a:pt x="11698" y="23564"/>
                  </a:lnTo>
                  <a:lnTo>
                    <a:pt x="11509" y="23690"/>
                  </a:lnTo>
                  <a:lnTo>
                    <a:pt x="11341" y="23836"/>
                  </a:lnTo>
                  <a:lnTo>
                    <a:pt x="11195" y="24004"/>
                  </a:lnTo>
                  <a:lnTo>
                    <a:pt x="11090" y="24214"/>
                  </a:lnTo>
                  <a:lnTo>
                    <a:pt x="11006" y="24423"/>
                  </a:lnTo>
                  <a:lnTo>
                    <a:pt x="10964" y="24654"/>
                  </a:lnTo>
                  <a:lnTo>
                    <a:pt x="10587" y="28008"/>
                  </a:lnTo>
                  <a:lnTo>
                    <a:pt x="10587" y="28239"/>
                  </a:lnTo>
                  <a:lnTo>
                    <a:pt x="10629" y="28469"/>
                  </a:lnTo>
                  <a:lnTo>
                    <a:pt x="10712" y="28658"/>
                  </a:lnTo>
                  <a:lnTo>
                    <a:pt x="10838" y="28847"/>
                  </a:lnTo>
                  <a:lnTo>
                    <a:pt x="11006" y="28993"/>
                  </a:lnTo>
                  <a:lnTo>
                    <a:pt x="11174" y="29119"/>
                  </a:lnTo>
                  <a:lnTo>
                    <a:pt x="11404" y="29203"/>
                  </a:lnTo>
                  <a:lnTo>
                    <a:pt x="11635" y="29224"/>
                  </a:lnTo>
                  <a:lnTo>
                    <a:pt x="12243" y="29266"/>
                  </a:lnTo>
                  <a:lnTo>
                    <a:pt x="12935" y="29329"/>
                  </a:lnTo>
                  <a:lnTo>
                    <a:pt x="13689" y="29434"/>
                  </a:lnTo>
                  <a:lnTo>
                    <a:pt x="14067" y="29517"/>
                  </a:lnTo>
                  <a:lnTo>
                    <a:pt x="14465" y="29601"/>
                  </a:lnTo>
                  <a:lnTo>
                    <a:pt x="14863" y="29706"/>
                  </a:lnTo>
                  <a:lnTo>
                    <a:pt x="15220" y="29853"/>
                  </a:lnTo>
                  <a:lnTo>
                    <a:pt x="15576" y="30021"/>
                  </a:lnTo>
                  <a:lnTo>
                    <a:pt x="15890" y="30209"/>
                  </a:lnTo>
                  <a:lnTo>
                    <a:pt x="16184" y="30419"/>
                  </a:lnTo>
                  <a:lnTo>
                    <a:pt x="16456" y="30649"/>
                  </a:lnTo>
                  <a:lnTo>
                    <a:pt x="16687" y="30922"/>
                  </a:lnTo>
                  <a:lnTo>
                    <a:pt x="16918" y="31194"/>
                  </a:lnTo>
                  <a:lnTo>
                    <a:pt x="17106" y="31488"/>
                  </a:lnTo>
                  <a:lnTo>
                    <a:pt x="17253" y="31781"/>
                  </a:lnTo>
                  <a:lnTo>
                    <a:pt x="17400" y="32096"/>
                  </a:lnTo>
                  <a:lnTo>
                    <a:pt x="17505" y="32431"/>
                  </a:lnTo>
                  <a:lnTo>
                    <a:pt x="17588" y="32746"/>
                  </a:lnTo>
                  <a:lnTo>
                    <a:pt x="17651" y="33081"/>
                  </a:lnTo>
                  <a:lnTo>
                    <a:pt x="17693" y="33438"/>
                  </a:lnTo>
                  <a:lnTo>
                    <a:pt x="17693" y="33773"/>
                  </a:lnTo>
                  <a:lnTo>
                    <a:pt x="17672" y="34108"/>
                  </a:lnTo>
                  <a:lnTo>
                    <a:pt x="17630" y="34444"/>
                  </a:lnTo>
                  <a:lnTo>
                    <a:pt x="17567" y="34779"/>
                  </a:lnTo>
                  <a:lnTo>
                    <a:pt x="17463" y="35094"/>
                  </a:lnTo>
                  <a:lnTo>
                    <a:pt x="17337" y="35408"/>
                  </a:lnTo>
                  <a:lnTo>
                    <a:pt x="17190" y="35723"/>
                  </a:lnTo>
                  <a:lnTo>
                    <a:pt x="17022" y="36016"/>
                  </a:lnTo>
                  <a:lnTo>
                    <a:pt x="16813" y="36289"/>
                  </a:lnTo>
                  <a:lnTo>
                    <a:pt x="16603" y="36540"/>
                  </a:lnTo>
                  <a:lnTo>
                    <a:pt x="16352" y="36792"/>
                  </a:lnTo>
                  <a:lnTo>
                    <a:pt x="16079" y="37001"/>
                  </a:lnTo>
                  <a:lnTo>
                    <a:pt x="15765" y="37190"/>
                  </a:lnTo>
                  <a:lnTo>
                    <a:pt x="15450" y="37379"/>
                  </a:lnTo>
                  <a:lnTo>
                    <a:pt x="15094" y="37504"/>
                  </a:lnTo>
                  <a:lnTo>
                    <a:pt x="14716" y="37630"/>
                  </a:lnTo>
                  <a:lnTo>
                    <a:pt x="14297" y="37714"/>
                  </a:lnTo>
                  <a:lnTo>
                    <a:pt x="13920" y="37756"/>
                  </a:lnTo>
                  <a:lnTo>
                    <a:pt x="13501" y="37798"/>
                  </a:lnTo>
                  <a:lnTo>
                    <a:pt x="13060" y="37798"/>
                  </a:lnTo>
                  <a:lnTo>
                    <a:pt x="12599" y="37777"/>
                  </a:lnTo>
                  <a:lnTo>
                    <a:pt x="12138" y="37756"/>
                  </a:lnTo>
                  <a:lnTo>
                    <a:pt x="11635" y="37693"/>
                  </a:lnTo>
                  <a:lnTo>
                    <a:pt x="11090" y="37609"/>
                  </a:lnTo>
                  <a:lnTo>
                    <a:pt x="10545" y="37484"/>
                  </a:lnTo>
                  <a:lnTo>
                    <a:pt x="9958" y="37337"/>
                  </a:lnTo>
                  <a:lnTo>
                    <a:pt x="9371" y="37169"/>
                  </a:lnTo>
                  <a:lnTo>
                    <a:pt x="8742" y="36959"/>
                  </a:lnTo>
                  <a:lnTo>
                    <a:pt x="8071" y="36729"/>
                  </a:lnTo>
                  <a:lnTo>
                    <a:pt x="7400" y="36456"/>
                  </a:lnTo>
                  <a:lnTo>
                    <a:pt x="6688" y="36142"/>
                  </a:lnTo>
                  <a:lnTo>
                    <a:pt x="5933" y="35785"/>
                  </a:lnTo>
                  <a:lnTo>
                    <a:pt x="5178" y="35408"/>
                  </a:lnTo>
                  <a:lnTo>
                    <a:pt x="5010" y="35324"/>
                  </a:lnTo>
                  <a:lnTo>
                    <a:pt x="4843" y="35282"/>
                  </a:lnTo>
                  <a:lnTo>
                    <a:pt x="4696" y="35240"/>
                  </a:lnTo>
                  <a:lnTo>
                    <a:pt x="4361" y="35240"/>
                  </a:lnTo>
                  <a:lnTo>
                    <a:pt x="4214" y="35261"/>
                  </a:lnTo>
                  <a:lnTo>
                    <a:pt x="4046" y="35303"/>
                  </a:lnTo>
                  <a:lnTo>
                    <a:pt x="3899" y="35366"/>
                  </a:lnTo>
                  <a:lnTo>
                    <a:pt x="3753" y="35429"/>
                  </a:lnTo>
                  <a:lnTo>
                    <a:pt x="3627" y="35513"/>
                  </a:lnTo>
                  <a:lnTo>
                    <a:pt x="3501" y="35618"/>
                  </a:lnTo>
                  <a:lnTo>
                    <a:pt x="3375" y="35744"/>
                  </a:lnTo>
                  <a:lnTo>
                    <a:pt x="3291" y="35869"/>
                  </a:lnTo>
                  <a:lnTo>
                    <a:pt x="3187" y="36016"/>
                  </a:lnTo>
                  <a:lnTo>
                    <a:pt x="3124" y="36163"/>
                  </a:lnTo>
                  <a:lnTo>
                    <a:pt x="3061" y="36331"/>
                  </a:lnTo>
                  <a:lnTo>
                    <a:pt x="986" y="43877"/>
                  </a:lnTo>
                  <a:lnTo>
                    <a:pt x="944" y="44066"/>
                  </a:lnTo>
                  <a:lnTo>
                    <a:pt x="902" y="44276"/>
                  </a:lnTo>
                  <a:lnTo>
                    <a:pt x="902" y="44464"/>
                  </a:lnTo>
                  <a:lnTo>
                    <a:pt x="902" y="44674"/>
                  </a:lnTo>
                  <a:lnTo>
                    <a:pt x="944" y="44863"/>
                  </a:lnTo>
                  <a:lnTo>
                    <a:pt x="986" y="45051"/>
                  </a:lnTo>
                  <a:lnTo>
                    <a:pt x="1048" y="45240"/>
                  </a:lnTo>
                  <a:lnTo>
                    <a:pt x="1111" y="45408"/>
                  </a:lnTo>
                  <a:lnTo>
                    <a:pt x="1216" y="45575"/>
                  </a:lnTo>
                  <a:lnTo>
                    <a:pt x="1321" y="45743"/>
                  </a:lnTo>
                  <a:lnTo>
                    <a:pt x="1426" y="45890"/>
                  </a:lnTo>
                  <a:lnTo>
                    <a:pt x="1572" y="46037"/>
                  </a:lnTo>
                  <a:lnTo>
                    <a:pt x="1719" y="46162"/>
                  </a:lnTo>
                  <a:lnTo>
                    <a:pt x="1866" y="46288"/>
                  </a:lnTo>
                  <a:lnTo>
                    <a:pt x="2055" y="46393"/>
                  </a:lnTo>
                  <a:lnTo>
                    <a:pt x="2222" y="46477"/>
                  </a:lnTo>
                  <a:lnTo>
                    <a:pt x="3250" y="46896"/>
                  </a:lnTo>
                  <a:lnTo>
                    <a:pt x="4444" y="47357"/>
                  </a:lnTo>
                  <a:lnTo>
                    <a:pt x="5807" y="47839"/>
                  </a:lnTo>
                  <a:lnTo>
                    <a:pt x="6541" y="48091"/>
                  </a:lnTo>
                  <a:lnTo>
                    <a:pt x="7316" y="48322"/>
                  </a:lnTo>
                  <a:lnTo>
                    <a:pt x="8113" y="48552"/>
                  </a:lnTo>
                  <a:lnTo>
                    <a:pt x="8952" y="48783"/>
                  </a:lnTo>
                  <a:lnTo>
                    <a:pt x="9790" y="48992"/>
                  </a:lnTo>
                  <a:lnTo>
                    <a:pt x="10671" y="49181"/>
                  </a:lnTo>
                  <a:lnTo>
                    <a:pt x="11572" y="49349"/>
                  </a:lnTo>
                  <a:lnTo>
                    <a:pt x="12473" y="49516"/>
                  </a:lnTo>
                  <a:lnTo>
                    <a:pt x="13396" y="49642"/>
                  </a:lnTo>
                  <a:lnTo>
                    <a:pt x="14318" y="49747"/>
                  </a:lnTo>
                  <a:lnTo>
                    <a:pt x="15262" y="49810"/>
                  </a:lnTo>
                  <a:lnTo>
                    <a:pt x="16205" y="49852"/>
                  </a:lnTo>
                  <a:lnTo>
                    <a:pt x="17148" y="49873"/>
                  </a:lnTo>
                  <a:lnTo>
                    <a:pt x="18092" y="49831"/>
                  </a:lnTo>
                  <a:lnTo>
                    <a:pt x="19035" y="49747"/>
                  </a:lnTo>
                  <a:lnTo>
                    <a:pt x="19978" y="49642"/>
                  </a:lnTo>
                  <a:lnTo>
                    <a:pt x="20439" y="49558"/>
                  </a:lnTo>
                  <a:lnTo>
                    <a:pt x="20901" y="49475"/>
                  </a:lnTo>
                  <a:lnTo>
                    <a:pt x="21362" y="49370"/>
                  </a:lnTo>
                  <a:lnTo>
                    <a:pt x="21802" y="49244"/>
                  </a:lnTo>
                  <a:lnTo>
                    <a:pt x="22263" y="49118"/>
                  </a:lnTo>
                  <a:lnTo>
                    <a:pt x="22704" y="48971"/>
                  </a:lnTo>
                  <a:lnTo>
                    <a:pt x="23144" y="48825"/>
                  </a:lnTo>
                  <a:lnTo>
                    <a:pt x="23584" y="48657"/>
                  </a:lnTo>
                  <a:lnTo>
                    <a:pt x="24024" y="48468"/>
                  </a:lnTo>
                  <a:lnTo>
                    <a:pt x="24443" y="48280"/>
                  </a:lnTo>
                  <a:lnTo>
                    <a:pt x="24863" y="48049"/>
                  </a:lnTo>
                  <a:lnTo>
                    <a:pt x="25282" y="47818"/>
                  </a:lnTo>
                  <a:lnTo>
                    <a:pt x="25701" y="47567"/>
                  </a:lnTo>
                  <a:lnTo>
                    <a:pt x="26100" y="47315"/>
                  </a:lnTo>
                  <a:lnTo>
                    <a:pt x="26477" y="47022"/>
                  </a:lnTo>
                  <a:lnTo>
                    <a:pt x="26875" y="46728"/>
                  </a:lnTo>
                  <a:lnTo>
                    <a:pt x="27253" y="46414"/>
                  </a:lnTo>
                  <a:lnTo>
                    <a:pt x="27609" y="46078"/>
                  </a:lnTo>
                  <a:lnTo>
                    <a:pt x="27986" y="45722"/>
                  </a:lnTo>
                  <a:lnTo>
                    <a:pt x="28343" y="45366"/>
                  </a:lnTo>
                  <a:lnTo>
                    <a:pt x="28615" y="45030"/>
                  </a:lnTo>
                  <a:lnTo>
                    <a:pt x="28888" y="44695"/>
                  </a:lnTo>
                  <a:lnTo>
                    <a:pt x="29160" y="44360"/>
                  </a:lnTo>
                  <a:lnTo>
                    <a:pt x="29412" y="44024"/>
                  </a:lnTo>
                  <a:lnTo>
                    <a:pt x="29642" y="43668"/>
                  </a:lnTo>
                  <a:lnTo>
                    <a:pt x="29873" y="43290"/>
                  </a:lnTo>
                  <a:lnTo>
                    <a:pt x="30083" y="42934"/>
                  </a:lnTo>
                  <a:lnTo>
                    <a:pt x="30271" y="42557"/>
                  </a:lnTo>
                  <a:lnTo>
                    <a:pt x="30460" y="42179"/>
                  </a:lnTo>
                  <a:lnTo>
                    <a:pt x="30628" y="41802"/>
                  </a:lnTo>
                  <a:lnTo>
                    <a:pt x="30795" y="41404"/>
                  </a:lnTo>
                  <a:lnTo>
                    <a:pt x="30942" y="41005"/>
                  </a:lnTo>
                  <a:lnTo>
                    <a:pt x="31089" y="40607"/>
                  </a:lnTo>
                  <a:lnTo>
                    <a:pt x="31194" y="40209"/>
                  </a:lnTo>
                  <a:lnTo>
                    <a:pt x="31298" y="39810"/>
                  </a:lnTo>
                  <a:lnTo>
                    <a:pt x="31403" y="39391"/>
                  </a:lnTo>
                  <a:lnTo>
                    <a:pt x="31487" y="38993"/>
                  </a:lnTo>
                  <a:lnTo>
                    <a:pt x="31550" y="38574"/>
                  </a:lnTo>
                  <a:lnTo>
                    <a:pt x="31592" y="38154"/>
                  </a:lnTo>
                  <a:lnTo>
                    <a:pt x="31634" y="37735"/>
                  </a:lnTo>
                  <a:lnTo>
                    <a:pt x="31655" y="37316"/>
                  </a:lnTo>
                  <a:lnTo>
                    <a:pt x="31676" y="36897"/>
                  </a:lnTo>
                  <a:lnTo>
                    <a:pt x="31655" y="36477"/>
                  </a:lnTo>
                  <a:lnTo>
                    <a:pt x="31634" y="36058"/>
                  </a:lnTo>
                  <a:lnTo>
                    <a:pt x="31613" y="35639"/>
                  </a:lnTo>
                  <a:lnTo>
                    <a:pt x="31550" y="35219"/>
                  </a:lnTo>
                  <a:lnTo>
                    <a:pt x="31487" y="34800"/>
                  </a:lnTo>
                  <a:lnTo>
                    <a:pt x="31403" y="34381"/>
                  </a:lnTo>
                  <a:lnTo>
                    <a:pt x="31319" y="33983"/>
                  </a:lnTo>
                  <a:lnTo>
                    <a:pt x="31215" y="33563"/>
                  </a:lnTo>
                  <a:lnTo>
                    <a:pt x="31089" y="33144"/>
                  </a:lnTo>
                  <a:lnTo>
                    <a:pt x="30942" y="32746"/>
                  </a:lnTo>
                  <a:lnTo>
                    <a:pt x="30795" y="32368"/>
                  </a:lnTo>
                  <a:lnTo>
                    <a:pt x="30628" y="31991"/>
                  </a:lnTo>
                  <a:lnTo>
                    <a:pt x="30460" y="31614"/>
                  </a:lnTo>
                  <a:lnTo>
                    <a:pt x="30271" y="31236"/>
                  </a:lnTo>
                  <a:lnTo>
                    <a:pt x="30062" y="30859"/>
                  </a:lnTo>
                  <a:lnTo>
                    <a:pt x="29831" y="30503"/>
                  </a:lnTo>
                  <a:lnTo>
                    <a:pt x="29579" y="30125"/>
                  </a:lnTo>
                  <a:lnTo>
                    <a:pt x="29307" y="29769"/>
                  </a:lnTo>
                  <a:lnTo>
                    <a:pt x="29034" y="29434"/>
                  </a:lnTo>
                  <a:lnTo>
                    <a:pt x="28720" y="29077"/>
                  </a:lnTo>
                  <a:lnTo>
                    <a:pt x="28385" y="28742"/>
                  </a:lnTo>
                  <a:lnTo>
                    <a:pt x="28049" y="28427"/>
                  </a:lnTo>
                  <a:lnTo>
                    <a:pt x="27672" y="28113"/>
                  </a:lnTo>
                  <a:lnTo>
                    <a:pt x="27274" y="27819"/>
                  </a:lnTo>
                  <a:lnTo>
                    <a:pt x="26854" y="27526"/>
                  </a:lnTo>
                  <a:lnTo>
                    <a:pt x="26414" y="27253"/>
                  </a:lnTo>
                  <a:lnTo>
                    <a:pt x="26645" y="27065"/>
                  </a:lnTo>
                  <a:lnTo>
                    <a:pt x="26896" y="26813"/>
                  </a:lnTo>
                  <a:lnTo>
                    <a:pt x="27232" y="26478"/>
                  </a:lnTo>
                  <a:lnTo>
                    <a:pt x="27630" y="26058"/>
                  </a:lnTo>
                  <a:lnTo>
                    <a:pt x="28070" y="25555"/>
                  </a:lnTo>
                  <a:lnTo>
                    <a:pt x="28531" y="24947"/>
                  </a:lnTo>
                  <a:lnTo>
                    <a:pt x="29034" y="24277"/>
                  </a:lnTo>
                  <a:lnTo>
                    <a:pt x="29286" y="23899"/>
                  </a:lnTo>
                  <a:lnTo>
                    <a:pt x="29517" y="23501"/>
                  </a:lnTo>
                  <a:lnTo>
                    <a:pt x="29768" y="23082"/>
                  </a:lnTo>
                  <a:lnTo>
                    <a:pt x="30020" y="22641"/>
                  </a:lnTo>
                  <a:lnTo>
                    <a:pt x="30250" y="22201"/>
                  </a:lnTo>
                  <a:lnTo>
                    <a:pt x="30481" y="21719"/>
                  </a:lnTo>
                  <a:lnTo>
                    <a:pt x="30691" y="21216"/>
                  </a:lnTo>
                  <a:lnTo>
                    <a:pt x="30900" y="20713"/>
                  </a:lnTo>
                  <a:lnTo>
                    <a:pt x="31089" y="20168"/>
                  </a:lnTo>
                  <a:lnTo>
                    <a:pt x="31257" y="19623"/>
                  </a:lnTo>
                  <a:lnTo>
                    <a:pt x="31403" y="19036"/>
                  </a:lnTo>
                  <a:lnTo>
                    <a:pt x="31550" y="18449"/>
                  </a:lnTo>
                  <a:lnTo>
                    <a:pt x="31655" y="17841"/>
                  </a:lnTo>
                  <a:lnTo>
                    <a:pt x="31760" y="17191"/>
                  </a:lnTo>
                  <a:lnTo>
                    <a:pt x="31823" y="16541"/>
                  </a:lnTo>
                  <a:lnTo>
                    <a:pt x="31864" y="15891"/>
                  </a:lnTo>
                  <a:lnTo>
                    <a:pt x="31885" y="15220"/>
                  </a:lnTo>
                  <a:lnTo>
                    <a:pt x="31864" y="14571"/>
                  </a:lnTo>
                  <a:lnTo>
                    <a:pt x="31802" y="13921"/>
                  </a:lnTo>
                  <a:lnTo>
                    <a:pt x="31739" y="13271"/>
                  </a:lnTo>
                  <a:lnTo>
                    <a:pt x="31634" y="12642"/>
                  </a:lnTo>
                  <a:lnTo>
                    <a:pt x="31508" y="12013"/>
                  </a:lnTo>
                  <a:lnTo>
                    <a:pt x="31340" y="11405"/>
                  </a:lnTo>
                  <a:lnTo>
                    <a:pt x="31152" y="10797"/>
                  </a:lnTo>
                  <a:lnTo>
                    <a:pt x="30942" y="10189"/>
                  </a:lnTo>
                  <a:lnTo>
                    <a:pt x="30711" y="9602"/>
                  </a:lnTo>
                  <a:lnTo>
                    <a:pt x="30439" y="9036"/>
                  </a:lnTo>
                  <a:lnTo>
                    <a:pt x="30166" y="8470"/>
                  </a:lnTo>
                  <a:lnTo>
                    <a:pt x="29852" y="7925"/>
                  </a:lnTo>
                  <a:lnTo>
                    <a:pt x="29517" y="7380"/>
                  </a:lnTo>
                  <a:lnTo>
                    <a:pt x="29160" y="6877"/>
                  </a:lnTo>
                  <a:lnTo>
                    <a:pt x="28783" y="6353"/>
                  </a:lnTo>
                  <a:lnTo>
                    <a:pt x="28385" y="5871"/>
                  </a:lnTo>
                  <a:lnTo>
                    <a:pt x="27965" y="5389"/>
                  </a:lnTo>
                  <a:lnTo>
                    <a:pt x="27546" y="4948"/>
                  </a:lnTo>
                  <a:lnTo>
                    <a:pt x="27085" y="4508"/>
                  </a:lnTo>
                  <a:lnTo>
                    <a:pt x="26603" y="4089"/>
                  </a:lnTo>
                  <a:lnTo>
                    <a:pt x="26121" y="3670"/>
                  </a:lnTo>
                  <a:lnTo>
                    <a:pt x="25617" y="3292"/>
                  </a:lnTo>
                  <a:lnTo>
                    <a:pt x="25072" y="2936"/>
                  </a:lnTo>
                  <a:lnTo>
                    <a:pt x="24548" y="2579"/>
                  </a:lnTo>
                  <a:lnTo>
                    <a:pt x="23982" y="2265"/>
                  </a:lnTo>
                  <a:lnTo>
                    <a:pt x="23416" y="1972"/>
                  </a:lnTo>
                  <a:lnTo>
                    <a:pt x="22829" y="1678"/>
                  </a:lnTo>
                  <a:lnTo>
                    <a:pt x="22221" y="1426"/>
                  </a:lnTo>
                  <a:lnTo>
                    <a:pt x="21613" y="1196"/>
                  </a:lnTo>
                  <a:lnTo>
                    <a:pt x="20985" y="986"/>
                  </a:lnTo>
                  <a:lnTo>
                    <a:pt x="20335" y="819"/>
                  </a:lnTo>
                  <a:lnTo>
                    <a:pt x="19286" y="567"/>
                  </a:lnTo>
                  <a:lnTo>
                    <a:pt x="18741" y="441"/>
                  </a:lnTo>
                  <a:lnTo>
                    <a:pt x="18196" y="336"/>
                  </a:lnTo>
                  <a:lnTo>
                    <a:pt x="17630" y="253"/>
                  </a:lnTo>
                  <a:lnTo>
                    <a:pt x="17064" y="169"/>
                  </a:lnTo>
                  <a:lnTo>
                    <a:pt x="16477" y="106"/>
                  </a:lnTo>
                  <a:lnTo>
                    <a:pt x="15890" y="64"/>
                  </a:lnTo>
                  <a:lnTo>
                    <a:pt x="15282" y="22"/>
                  </a:lnTo>
                  <a:lnTo>
                    <a:pt x="14696" y="1"/>
                  </a:lnTo>
                  <a:close/>
                </a:path>
              </a:pathLst>
            </a:custGeom>
            <a:grpFill/>
            <a:ln w="38100"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061;p74"/>
            <p:cNvSpPr/>
            <p:nvPr/>
          </p:nvSpPr>
          <p:spPr>
            <a:xfrm>
              <a:off x="3547200" y="1176625"/>
              <a:ext cx="561300" cy="233750"/>
            </a:xfrm>
            <a:custGeom>
              <a:avLst/>
              <a:gdLst/>
              <a:ahLst/>
              <a:cxnLst/>
              <a:rect l="l" t="t" r="r" b="b"/>
              <a:pathLst>
                <a:path w="22452" h="9350" extrusionOk="0">
                  <a:moveTo>
                    <a:pt x="18364" y="0"/>
                  </a:moveTo>
                  <a:lnTo>
                    <a:pt x="399" y="5849"/>
                  </a:lnTo>
                  <a:lnTo>
                    <a:pt x="315" y="6038"/>
                  </a:lnTo>
                  <a:lnTo>
                    <a:pt x="231" y="6205"/>
                  </a:lnTo>
                  <a:lnTo>
                    <a:pt x="147" y="6415"/>
                  </a:lnTo>
                  <a:lnTo>
                    <a:pt x="105" y="6604"/>
                  </a:lnTo>
                  <a:lnTo>
                    <a:pt x="63" y="6792"/>
                  </a:lnTo>
                  <a:lnTo>
                    <a:pt x="21" y="7002"/>
                  </a:lnTo>
                  <a:lnTo>
                    <a:pt x="0" y="7212"/>
                  </a:lnTo>
                  <a:lnTo>
                    <a:pt x="0" y="7400"/>
                  </a:lnTo>
                  <a:lnTo>
                    <a:pt x="21" y="7610"/>
                  </a:lnTo>
                  <a:lnTo>
                    <a:pt x="42" y="7820"/>
                  </a:lnTo>
                  <a:lnTo>
                    <a:pt x="84" y="8008"/>
                  </a:lnTo>
                  <a:lnTo>
                    <a:pt x="126" y="8218"/>
                  </a:lnTo>
                  <a:lnTo>
                    <a:pt x="210" y="8407"/>
                  </a:lnTo>
                  <a:lnTo>
                    <a:pt x="294" y="8595"/>
                  </a:lnTo>
                  <a:lnTo>
                    <a:pt x="378" y="8784"/>
                  </a:lnTo>
                  <a:lnTo>
                    <a:pt x="482" y="8973"/>
                  </a:lnTo>
                  <a:lnTo>
                    <a:pt x="734" y="9350"/>
                  </a:lnTo>
                  <a:lnTo>
                    <a:pt x="21613" y="1468"/>
                  </a:lnTo>
                  <a:lnTo>
                    <a:pt x="22452" y="1153"/>
                  </a:lnTo>
                  <a:lnTo>
                    <a:pt x="22096" y="1007"/>
                  </a:lnTo>
                  <a:lnTo>
                    <a:pt x="21760" y="881"/>
                  </a:lnTo>
                  <a:lnTo>
                    <a:pt x="21467" y="776"/>
                  </a:lnTo>
                  <a:lnTo>
                    <a:pt x="20901" y="587"/>
                  </a:lnTo>
                  <a:lnTo>
                    <a:pt x="20335" y="441"/>
                  </a:lnTo>
                  <a:lnTo>
                    <a:pt x="19643" y="273"/>
                  </a:lnTo>
                  <a:lnTo>
                    <a:pt x="19496" y="231"/>
                  </a:lnTo>
                  <a:lnTo>
                    <a:pt x="19475" y="231"/>
                  </a:lnTo>
                  <a:lnTo>
                    <a:pt x="18930" y="105"/>
                  </a:lnTo>
                  <a:lnTo>
                    <a:pt x="1836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062;p74"/>
            <p:cNvSpPr/>
            <p:nvPr/>
          </p:nvSpPr>
          <p:spPr>
            <a:xfrm>
              <a:off x="3626850" y="1269900"/>
              <a:ext cx="600625" cy="259975"/>
            </a:xfrm>
            <a:custGeom>
              <a:avLst/>
              <a:gdLst/>
              <a:ahLst/>
              <a:cxnLst/>
              <a:rect l="l" t="t" r="r" b="b"/>
              <a:pathLst>
                <a:path w="24025" h="10399" extrusionOk="0">
                  <a:moveTo>
                    <a:pt x="23459" y="1"/>
                  </a:moveTo>
                  <a:lnTo>
                    <a:pt x="21698" y="714"/>
                  </a:lnTo>
                  <a:lnTo>
                    <a:pt x="1" y="9371"/>
                  </a:lnTo>
                  <a:lnTo>
                    <a:pt x="692" y="10399"/>
                  </a:lnTo>
                  <a:lnTo>
                    <a:pt x="22159" y="1321"/>
                  </a:lnTo>
                  <a:lnTo>
                    <a:pt x="24025" y="525"/>
                  </a:lnTo>
                  <a:lnTo>
                    <a:pt x="2345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063;p74"/>
            <p:cNvSpPr/>
            <p:nvPr/>
          </p:nvSpPr>
          <p:spPr>
            <a:xfrm>
              <a:off x="3888900" y="1358475"/>
              <a:ext cx="416675" cy="154625"/>
            </a:xfrm>
            <a:custGeom>
              <a:avLst/>
              <a:gdLst/>
              <a:ahLst/>
              <a:cxnLst/>
              <a:rect l="l" t="t" r="r" b="b"/>
              <a:pathLst>
                <a:path w="16667" h="6185" extrusionOk="0">
                  <a:moveTo>
                    <a:pt x="16016" y="1"/>
                  </a:moveTo>
                  <a:lnTo>
                    <a:pt x="13522" y="902"/>
                  </a:lnTo>
                  <a:lnTo>
                    <a:pt x="0" y="5828"/>
                  </a:lnTo>
                  <a:lnTo>
                    <a:pt x="273" y="5912"/>
                  </a:lnTo>
                  <a:lnTo>
                    <a:pt x="524" y="5975"/>
                  </a:lnTo>
                  <a:lnTo>
                    <a:pt x="776" y="6080"/>
                  </a:lnTo>
                  <a:lnTo>
                    <a:pt x="1028" y="6185"/>
                  </a:lnTo>
                  <a:lnTo>
                    <a:pt x="13941" y="2034"/>
                  </a:lnTo>
                  <a:lnTo>
                    <a:pt x="16666" y="1154"/>
                  </a:lnTo>
                  <a:lnTo>
                    <a:pt x="16352" y="567"/>
                  </a:lnTo>
                  <a:lnTo>
                    <a:pt x="1601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064;p74"/>
            <p:cNvSpPr/>
            <p:nvPr/>
          </p:nvSpPr>
          <p:spPr>
            <a:xfrm>
              <a:off x="3981125" y="1498400"/>
              <a:ext cx="363225" cy="142050"/>
            </a:xfrm>
            <a:custGeom>
              <a:avLst/>
              <a:gdLst/>
              <a:ahLst/>
              <a:cxnLst/>
              <a:rect l="l" t="t" r="r" b="b"/>
              <a:pathLst>
                <a:path w="14529" h="5682" extrusionOk="0">
                  <a:moveTo>
                    <a:pt x="14361" y="1"/>
                  </a:moveTo>
                  <a:lnTo>
                    <a:pt x="11007" y="839"/>
                  </a:lnTo>
                  <a:lnTo>
                    <a:pt x="1" y="3586"/>
                  </a:lnTo>
                  <a:lnTo>
                    <a:pt x="64" y="3837"/>
                  </a:lnTo>
                  <a:lnTo>
                    <a:pt x="127" y="4089"/>
                  </a:lnTo>
                  <a:lnTo>
                    <a:pt x="169" y="4340"/>
                  </a:lnTo>
                  <a:lnTo>
                    <a:pt x="190" y="4613"/>
                  </a:lnTo>
                  <a:lnTo>
                    <a:pt x="210" y="4864"/>
                  </a:lnTo>
                  <a:lnTo>
                    <a:pt x="210" y="5137"/>
                  </a:lnTo>
                  <a:lnTo>
                    <a:pt x="190" y="5409"/>
                  </a:lnTo>
                  <a:lnTo>
                    <a:pt x="148" y="5682"/>
                  </a:lnTo>
                  <a:lnTo>
                    <a:pt x="10797" y="3753"/>
                  </a:lnTo>
                  <a:lnTo>
                    <a:pt x="14466" y="3082"/>
                  </a:lnTo>
                  <a:lnTo>
                    <a:pt x="14487" y="3082"/>
                  </a:lnTo>
                  <a:lnTo>
                    <a:pt x="14487" y="2873"/>
                  </a:lnTo>
                  <a:lnTo>
                    <a:pt x="14507" y="2642"/>
                  </a:lnTo>
                  <a:lnTo>
                    <a:pt x="14528" y="1971"/>
                  </a:lnTo>
                  <a:lnTo>
                    <a:pt x="14507" y="1301"/>
                  </a:lnTo>
                  <a:lnTo>
                    <a:pt x="14487" y="1217"/>
                  </a:lnTo>
                  <a:lnTo>
                    <a:pt x="14487" y="1196"/>
                  </a:lnTo>
                  <a:lnTo>
                    <a:pt x="14466" y="860"/>
                  </a:lnTo>
                  <a:lnTo>
                    <a:pt x="14445" y="714"/>
                  </a:lnTo>
                  <a:lnTo>
                    <a:pt x="14382" y="148"/>
                  </a:lnTo>
                  <a:lnTo>
                    <a:pt x="1438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065;p74"/>
            <p:cNvSpPr/>
            <p:nvPr/>
          </p:nvSpPr>
          <p:spPr>
            <a:xfrm>
              <a:off x="3827575" y="1616850"/>
              <a:ext cx="510475" cy="149925"/>
            </a:xfrm>
            <a:custGeom>
              <a:avLst/>
              <a:gdLst/>
              <a:ahLst/>
              <a:cxnLst/>
              <a:rect l="l" t="t" r="r" b="b"/>
              <a:pathLst>
                <a:path w="20419" h="5997" extrusionOk="0">
                  <a:moveTo>
                    <a:pt x="20419" y="1"/>
                  </a:moveTo>
                  <a:lnTo>
                    <a:pt x="16520" y="944"/>
                  </a:lnTo>
                  <a:lnTo>
                    <a:pt x="4738" y="3795"/>
                  </a:lnTo>
                  <a:lnTo>
                    <a:pt x="4403" y="4067"/>
                  </a:lnTo>
                  <a:lnTo>
                    <a:pt x="4026" y="4319"/>
                  </a:lnTo>
                  <a:lnTo>
                    <a:pt x="3627" y="4550"/>
                  </a:lnTo>
                  <a:lnTo>
                    <a:pt x="3166" y="4759"/>
                  </a:lnTo>
                  <a:lnTo>
                    <a:pt x="2684" y="4969"/>
                  </a:lnTo>
                  <a:lnTo>
                    <a:pt x="2139" y="5137"/>
                  </a:lnTo>
                  <a:lnTo>
                    <a:pt x="1552" y="5304"/>
                  </a:lnTo>
                  <a:lnTo>
                    <a:pt x="923" y="5430"/>
                  </a:lnTo>
                  <a:lnTo>
                    <a:pt x="776" y="5451"/>
                  </a:lnTo>
                  <a:lnTo>
                    <a:pt x="650" y="5493"/>
                  </a:lnTo>
                  <a:lnTo>
                    <a:pt x="525" y="5556"/>
                  </a:lnTo>
                  <a:lnTo>
                    <a:pt x="399" y="5619"/>
                  </a:lnTo>
                  <a:lnTo>
                    <a:pt x="294" y="5703"/>
                  </a:lnTo>
                  <a:lnTo>
                    <a:pt x="189" y="5786"/>
                  </a:lnTo>
                  <a:lnTo>
                    <a:pt x="84" y="5891"/>
                  </a:lnTo>
                  <a:lnTo>
                    <a:pt x="1" y="5996"/>
                  </a:lnTo>
                  <a:lnTo>
                    <a:pt x="16226" y="1845"/>
                  </a:lnTo>
                  <a:lnTo>
                    <a:pt x="20251" y="818"/>
                  </a:lnTo>
                  <a:lnTo>
                    <a:pt x="20272" y="755"/>
                  </a:lnTo>
                  <a:lnTo>
                    <a:pt x="20272" y="734"/>
                  </a:lnTo>
                  <a:lnTo>
                    <a:pt x="20272" y="713"/>
                  </a:lnTo>
                  <a:lnTo>
                    <a:pt x="20314" y="525"/>
                  </a:lnTo>
                  <a:lnTo>
                    <a:pt x="2041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066;p74"/>
            <p:cNvSpPr/>
            <p:nvPr/>
          </p:nvSpPr>
          <p:spPr>
            <a:xfrm>
              <a:off x="3823375" y="1753125"/>
              <a:ext cx="462800" cy="180300"/>
            </a:xfrm>
            <a:custGeom>
              <a:avLst/>
              <a:gdLst/>
              <a:ahLst/>
              <a:cxnLst/>
              <a:rect l="l" t="t" r="r" b="b"/>
              <a:pathLst>
                <a:path w="18512" h="7212" extrusionOk="0">
                  <a:moveTo>
                    <a:pt x="18512" y="0"/>
                  </a:moveTo>
                  <a:lnTo>
                    <a:pt x="13648" y="1467"/>
                  </a:lnTo>
                  <a:lnTo>
                    <a:pt x="1" y="5597"/>
                  </a:lnTo>
                  <a:lnTo>
                    <a:pt x="127" y="5660"/>
                  </a:lnTo>
                  <a:lnTo>
                    <a:pt x="273" y="5723"/>
                  </a:lnTo>
                  <a:lnTo>
                    <a:pt x="420" y="5765"/>
                  </a:lnTo>
                  <a:lnTo>
                    <a:pt x="588" y="5786"/>
                  </a:lnTo>
                  <a:lnTo>
                    <a:pt x="1196" y="5828"/>
                  </a:lnTo>
                  <a:lnTo>
                    <a:pt x="1888" y="5891"/>
                  </a:lnTo>
                  <a:lnTo>
                    <a:pt x="2642" y="5996"/>
                  </a:lnTo>
                  <a:lnTo>
                    <a:pt x="3418" y="6163"/>
                  </a:lnTo>
                  <a:lnTo>
                    <a:pt x="3711" y="6226"/>
                  </a:lnTo>
                  <a:lnTo>
                    <a:pt x="3984" y="6331"/>
                  </a:lnTo>
                  <a:lnTo>
                    <a:pt x="4256" y="6436"/>
                  </a:lnTo>
                  <a:lnTo>
                    <a:pt x="4508" y="6562"/>
                  </a:lnTo>
                  <a:lnTo>
                    <a:pt x="4760" y="6708"/>
                  </a:lnTo>
                  <a:lnTo>
                    <a:pt x="4969" y="6855"/>
                  </a:lnTo>
                  <a:lnTo>
                    <a:pt x="5200" y="7023"/>
                  </a:lnTo>
                  <a:lnTo>
                    <a:pt x="5388" y="7211"/>
                  </a:lnTo>
                  <a:lnTo>
                    <a:pt x="13816" y="4151"/>
                  </a:lnTo>
                  <a:lnTo>
                    <a:pt x="15786" y="3417"/>
                  </a:lnTo>
                  <a:lnTo>
                    <a:pt x="16038" y="3186"/>
                  </a:lnTo>
                  <a:lnTo>
                    <a:pt x="16373" y="2851"/>
                  </a:lnTo>
                  <a:lnTo>
                    <a:pt x="16625" y="2579"/>
                  </a:lnTo>
                  <a:lnTo>
                    <a:pt x="16646" y="2558"/>
                  </a:lnTo>
                  <a:lnTo>
                    <a:pt x="16646" y="2537"/>
                  </a:lnTo>
                  <a:lnTo>
                    <a:pt x="16981" y="2138"/>
                  </a:lnTo>
                  <a:lnTo>
                    <a:pt x="17359" y="1698"/>
                  </a:lnTo>
                  <a:lnTo>
                    <a:pt x="17736" y="1174"/>
                  </a:lnTo>
                  <a:lnTo>
                    <a:pt x="18071" y="692"/>
                  </a:lnTo>
                  <a:lnTo>
                    <a:pt x="18239" y="461"/>
                  </a:lnTo>
                  <a:lnTo>
                    <a:pt x="18470" y="63"/>
                  </a:lnTo>
                  <a:lnTo>
                    <a:pt x="1851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067;p74"/>
            <p:cNvSpPr/>
            <p:nvPr/>
          </p:nvSpPr>
          <p:spPr>
            <a:xfrm>
              <a:off x="3986375" y="1914000"/>
              <a:ext cx="312375" cy="89125"/>
            </a:xfrm>
            <a:custGeom>
              <a:avLst/>
              <a:gdLst/>
              <a:ahLst/>
              <a:cxnLst/>
              <a:rect l="l" t="t" r="r" b="b"/>
              <a:pathLst>
                <a:path w="12495" h="3565" extrusionOk="0">
                  <a:moveTo>
                    <a:pt x="11824" y="1"/>
                  </a:moveTo>
                  <a:lnTo>
                    <a:pt x="10461" y="315"/>
                  </a:lnTo>
                  <a:lnTo>
                    <a:pt x="0" y="2789"/>
                  </a:lnTo>
                  <a:lnTo>
                    <a:pt x="84" y="3166"/>
                  </a:lnTo>
                  <a:lnTo>
                    <a:pt x="126" y="3565"/>
                  </a:lnTo>
                  <a:lnTo>
                    <a:pt x="11174" y="1301"/>
                  </a:lnTo>
                  <a:lnTo>
                    <a:pt x="12495" y="1028"/>
                  </a:lnTo>
                  <a:lnTo>
                    <a:pt x="12180" y="504"/>
                  </a:lnTo>
                  <a:lnTo>
                    <a:pt x="118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068;p74"/>
            <p:cNvSpPr/>
            <p:nvPr/>
          </p:nvSpPr>
          <p:spPr>
            <a:xfrm>
              <a:off x="3594350" y="2041350"/>
              <a:ext cx="744225" cy="139975"/>
            </a:xfrm>
            <a:custGeom>
              <a:avLst/>
              <a:gdLst/>
              <a:ahLst/>
              <a:cxnLst/>
              <a:rect l="l" t="t" r="r" b="b"/>
              <a:pathLst>
                <a:path w="29769" h="5599" extrusionOk="0">
                  <a:moveTo>
                    <a:pt x="29622" y="1"/>
                  </a:moveTo>
                  <a:lnTo>
                    <a:pt x="28176" y="211"/>
                  </a:lnTo>
                  <a:lnTo>
                    <a:pt x="13313" y="2517"/>
                  </a:lnTo>
                  <a:lnTo>
                    <a:pt x="12872" y="2642"/>
                  </a:lnTo>
                  <a:lnTo>
                    <a:pt x="12411" y="2747"/>
                  </a:lnTo>
                  <a:lnTo>
                    <a:pt x="11824" y="2810"/>
                  </a:lnTo>
                  <a:lnTo>
                    <a:pt x="11174" y="2831"/>
                  </a:lnTo>
                  <a:lnTo>
                    <a:pt x="315" y="4508"/>
                  </a:lnTo>
                  <a:lnTo>
                    <a:pt x="1" y="5598"/>
                  </a:lnTo>
                  <a:lnTo>
                    <a:pt x="1" y="5598"/>
                  </a:lnTo>
                  <a:lnTo>
                    <a:pt x="28134" y="2517"/>
                  </a:lnTo>
                  <a:lnTo>
                    <a:pt x="29769" y="2349"/>
                  </a:lnTo>
                  <a:lnTo>
                    <a:pt x="29769" y="1762"/>
                  </a:lnTo>
                  <a:lnTo>
                    <a:pt x="29748" y="1175"/>
                  </a:lnTo>
                  <a:lnTo>
                    <a:pt x="29706" y="588"/>
                  </a:lnTo>
                  <a:lnTo>
                    <a:pt x="2962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069;p74"/>
            <p:cNvSpPr/>
            <p:nvPr/>
          </p:nvSpPr>
          <p:spPr>
            <a:xfrm>
              <a:off x="3570250" y="2217975"/>
              <a:ext cx="740025" cy="54000"/>
            </a:xfrm>
            <a:custGeom>
              <a:avLst/>
              <a:gdLst/>
              <a:ahLst/>
              <a:cxnLst/>
              <a:rect l="l" t="t" r="r" b="b"/>
              <a:pathLst>
                <a:path w="29601" h="2160" extrusionOk="0">
                  <a:moveTo>
                    <a:pt x="29601" y="1"/>
                  </a:moveTo>
                  <a:lnTo>
                    <a:pt x="27400" y="42"/>
                  </a:lnTo>
                  <a:lnTo>
                    <a:pt x="2013" y="692"/>
                  </a:lnTo>
                  <a:lnTo>
                    <a:pt x="378" y="734"/>
                  </a:lnTo>
                  <a:lnTo>
                    <a:pt x="357" y="734"/>
                  </a:lnTo>
                  <a:lnTo>
                    <a:pt x="64" y="1845"/>
                  </a:lnTo>
                  <a:lnTo>
                    <a:pt x="22" y="1992"/>
                  </a:lnTo>
                  <a:lnTo>
                    <a:pt x="22" y="2055"/>
                  </a:lnTo>
                  <a:lnTo>
                    <a:pt x="1" y="2076"/>
                  </a:lnTo>
                  <a:lnTo>
                    <a:pt x="1" y="2160"/>
                  </a:lnTo>
                  <a:lnTo>
                    <a:pt x="28343" y="2160"/>
                  </a:lnTo>
                  <a:lnTo>
                    <a:pt x="28699" y="1636"/>
                  </a:lnTo>
                  <a:lnTo>
                    <a:pt x="29035" y="1112"/>
                  </a:lnTo>
                  <a:lnTo>
                    <a:pt x="29307" y="588"/>
                  </a:lnTo>
                  <a:lnTo>
                    <a:pt x="29349" y="525"/>
                  </a:lnTo>
                  <a:lnTo>
                    <a:pt x="29601"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0519921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4"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1+#ppt_h/2"/>
                                          </p:val>
                                        </p:tav>
                                        <p:tav tm="100000">
                                          <p:val>
                                            <p:strVal val="#ppt_y"/>
                                          </p:val>
                                        </p:tav>
                                      </p:tavLst>
                                    </p:anim>
                                  </p:childTnLst>
                                </p:cTn>
                              </p:par>
                            </p:childTnLst>
                          </p:cTn>
                        </p:par>
                        <p:par>
                          <p:cTn id="19" fill="hold">
                            <p:stCondLst>
                              <p:cond delay="1000"/>
                            </p:stCondLst>
                            <p:childTnLst>
                              <p:par>
                                <p:cTn id="20" presetID="2" presetClass="entr" presetSubtype="4"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nodeType="clickEffect">
                                  <p:stCondLst>
                                    <p:cond delay="0"/>
                                  </p:stCondLst>
                                  <p:childTnLst>
                                    <p:animEffect transition="out" filter="randombar(horizontal)">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4" presetClass="exit" presetSubtype="10" fill="hold" nodeType="withEffect">
                                  <p:stCondLst>
                                    <p:cond delay="0"/>
                                  </p:stCondLst>
                                  <p:childTnLst>
                                    <p:animEffect transition="out" filter="randombar(horizontal)">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nodeType="withEffect">
                                  <p:stCondLst>
                                    <p:cond delay="0"/>
                                  </p:stCondLst>
                                  <p:childTnLst>
                                    <p:set>
                                      <p:cBhvr>
                                        <p:cTn id="39" dur="1" fill="hold">
                                          <p:stCondLst>
                                            <p:cond delay="0"/>
                                          </p:stCondLst>
                                        </p:cTn>
                                        <p:tgtEl>
                                          <p:spTgt spid="97"/>
                                        </p:tgtEl>
                                        <p:attrNameLst>
                                          <p:attrName>style.visibility</p:attrName>
                                        </p:attrNameLst>
                                      </p:cBhvr>
                                      <p:to>
                                        <p:strVal val="visible"/>
                                      </p:to>
                                    </p:set>
                                    <p:animEffect transition="in" filter="fade">
                                      <p:cBhvr>
                                        <p:cTn id="4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pic>
        <p:nvPicPr>
          <p:cNvPr id="44" name="Picture 6" descr="Triangle ruler outline ic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89" b="100000" l="0" r="100000">
                        <a14:foregroundMark x1="35200" y1="65000" x2="61700" y2="44630"/>
                        <a14:foregroundMark x1="63500" y1="41296" x2="67100" y2="35463"/>
                        <a14:foregroundMark x1="22700" y1="71204" x2="77400" y2="20556"/>
                        <a14:foregroundMark x1="68900" y1="34259" x2="75600" y2="68704"/>
                      </a14:backgroundRemoval>
                    </a14:imgEffect>
                  </a14:imgLayer>
                </a14:imgProps>
              </a:ext>
              <a:ext uri="{28A0092B-C50C-407E-A947-70E740481C1C}">
                <a14:useLocalDpi xmlns:a14="http://schemas.microsoft.com/office/drawing/2010/main" val="0"/>
              </a:ext>
            </a:extLst>
          </a:blip>
          <a:srcRect l="16041" t="18515" r="13932" b="22879"/>
          <a:stretch/>
        </p:blipFill>
        <p:spPr bwMode="auto">
          <a:xfrm>
            <a:off x="6075710" y="2474684"/>
            <a:ext cx="718498" cy="10386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rot="4161101">
            <a:off x="3436933" y="1100988"/>
            <a:ext cx="526902" cy="10565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3844948" y="2416333"/>
            <a:ext cx="534378" cy="1026043"/>
          </a:xfrm>
          <a:prstGeom prst="rect">
            <a:avLst/>
          </a:prstGeom>
          <a:noFill/>
          <a:extLst>
            <a:ext uri="{909E8E84-426E-40DD-AFC4-6F175D3DCCD1}">
              <a14:hiddenFill xmlns:a14="http://schemas.microsoft.com/office/drawing/2010/main">
                <a:solidFill>
                  <a:srgbClr val="FFFFFF"/>
                </a:solidFill>
              </a14:hiddenFill>
            </a:ext>
          </a:extLst>
        </p:spPr>
      </p:pic>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428302"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b) Các loại hình tam giác</a:t>
            </a:r>
          </a:p>
        </p:txBody>
      </p:sp>
      <p:grpSp>
        <p:nvGrpSpPr>
          <p:cNvPr id="23" name="Group 22"/>
          <p:cNvGrpSpPr/>
          <p:nvPr/>
        </p:nvGrpSpPr>
        <p:grpSpPr>
          <a:xfrm>
            <a:off x="3132295" y="1578045"/>
            <a:ext cx="3587481" cy="1850789"/>
            <a:chOff x="3778802" y="1281324"/>
            <a:chExt cx="4533021" cy="2157427"/>
          </a:xfrm>
        </p:grpSpPr>
        <p:cxnSp>
          <p:nvCxnSpPr>
            <p:cNvPr id="93" name="Straight Connector 92"/>
            <p:cNvCxnSpPr/>
            <p:nvPr/>
          </p:nvCxnSpPr>
          <p:spPr>
            <a:xfrm>
              <a:off x="3778802" y="1281325"/>
              <a:ext cx="920790" cy="21574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3778802" y="1281324"/>
              <a:ext cx="4508793"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3" name="Google Shape;2164;p40"/>
          <p:cNvSpPr txBox="1">
            <a:spLocks/>
          </p:cNvSpPr>
          <p:nvPr/>
        </p:nvSpPr>
        <p:spPr>
          <a:xfrm>
            <a:off x="3441500" y="1701044"/>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46" name="Google Shape;2164;p40"/>
          <p:cNvSpPr txBox="1">
            <a:spLocks/>
          </p:cNvSpPr>
          <p:nvPr/>
        </p:nvSpPr>
        <p:spPr>
          <a:xfrm>
            <a:off x="2589351" y="3776527"/>
            <a:ext cx="2897049"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Hình tam giác có </a:t>
            </a:r>
            <a:endParaRPr lang="vi-VN" sz="2800" dirty="0">
              <a:solidFill>
                <a:srgbClr val="002060"/>
              </a:solidFill>
            </a:endParaRPr>
          </a:p>
        </p:txBody>
      </p:sp>
      <p:pic>
        <p:nvPicPr>
          <p:cNvPr id="72" name="Google Shape;1396;p56"/>
          <p:cNvPicPr preferRelativeResize="0"/>
          <p:nvPr/>
        </p:nvPicPr>
        <p:blipFill rotWithShape="1">
          <a:blip r:embed="rId7">
            <a:alphaModFix/>
            <a:extLst>
              <a:ext uri="{BEBA8EAE-BF5A-486C-A8C5-ECC9F3942E4B}">
                <a14:imgProps xmlns:a14="http://schemas.microsoft.com/office/drawing/2010/main">
                  <a14:imgLayer r:embed="rId8">
                    <a14:imgEffect>
                      <a14:backgroundRemoval t="9744" b="96657" l="4600" r="56760">
                        <a14:foregroundMark x1="28360" y1="40541" x2="28960" y2="41394"/>
                        <a14:foregroundMark x1="36560" y1="40541" x2="38240" y2="35704"/>
                        <a14:foregroundMark x1="51040" y1="96799" x2="51040" y2="96799"/>
                        <a14:foregroundMark x1="53040" y1="95661" x2="53040" y2="95661"/>
                        <a14:foregroundMark x1="56760" y1="90541" x2="56760" y2="90541"/>
                        <a14:backgroundMark x1="15000" y1="24182" x2="6520" y2="38478"/>
                        <a14:backgroundMark x1="7760" y1="26174" x2="22400" y2="11878"/>
                        <a14:backgroundMark x1="17960" y1="22760" x2="34920" y2="33001"/>
                        <a14:backgroundMark x1="11160" y1="33855" x2="9440" y2="66430"/>
                        <a14:backgroundMark x1="10680" y1="54196" x2="14560" y2="73329"/>
                        <a14:backgroundMark x1="39720" y1="57326" x2="27960" y2="77596"/>
                        <a14:backgroundMark x1="29840" y1="37055" x2="40320" y2="32148"/>
                        <a14:backgroundMark x1="38480" y1="31863" x2="42480" y2="52134"/>
                        <a14:backgroundMark x1="29760" y1="43385" x2="27760" y2="49431"/>
                      </a14:backgroundRemoval>
                    </a14:imgEffect>
                  </a14:imgLayer>
                </a14:imgProps>
              </a:ext>
            </a:extLst>
          </a:blip>
          <a:srcRect l="12907" t="32242" r="60085" b="13780"/>
          <a:stretch/>
        </p:blipFill>
        <p:spPr>
          <a:xfrm>
            <a:off x="658359" y="2817628"/>
            <a:ext cx="1860697" cy="2325872"/>
          </a:xfrm>
          <a:prstGeom prst="rect">
            <a:avLst/>
          </a:prstGeom>
          <a:noFill/>
          <a:ln>
            <a:noFill/>
          </a:ln>
        </p:spPr>
      </p:pic>
      <p:sp>
        <p:nvSpPr>
          <p:cNvPr id="17" name="Google Shape;2164;p40"/>
          <p:cNvSpPr txBox="1">
            <a:spLocks/>
          </p:cNvSpPr>
          <p:nvPr/>
        </p:nvSpPr>
        <p:spPr>
          <a:xfrm>
            <a:off x="5853324" y="4314612"/>
            <a:ext cx="173290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góc nhọn</a:t>
            </a:r>
            <a:endParaRPr lang="vi-VN" sz="2800" dirty="0">
              <a:solidFill>
                <a:srgbClr val="002060"/>
              </a:solidFill>
            </a:endParaRPr>
          </a:p>
        </p:txBody>
      </p:sp>
      <p:sp>
        <p:nvSpPr>
          <p:cNvPr id="18" name="Google Shape;2164;p40"/>
          <p:cNvSpPr txBox="1">
            <a:spLocks/>
          </p:cNvSpPr>
          <p:nvPr/>
        </p:nvSpPr>
        <p:spPr>
          <a:xfrm>
            <a:off x="5518684" y="3776527"/>
            <a:ext cx="188038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góc tù</a:t>
            </a:r>
            <a:endParaRPr lang="vi-VN" sz="2800" dirty="0">
              <a:solidFill>
                <a:srgbClr val="002060"/>
              </a:solidFill>
            </a:endParaRPr>
          </a:p>
        </p:txBody>
      </p:sp>
      <p:grpSp>
        <p:nvGrpSpPr>
          <p:cNvPr id="19" name="Google Shape;4048;p74"/>
          <p:cNvGrpSpPr/>
          <p:nvPr/>
        </p:nvGrpSpPr>
        <p:grpSpPr>
          <a:xfrm>
            <a:off x="5486400" y="3741776"/>
            <a:ext cx="356172" cy="442825"/>
            <a:chOff x="1407375" y="1211200"/>
            <a:chExt cx="860025" cy="1238975"/>
          </a:xfrm>
          <a:solidFill>
            <a:srgbClr val="00B050"/>
          </a:solidFill>
        </p:grpSpPr>
        <p:sp>
          <p:nvSpPr>
            <p:cNvPr id="20" name="Google Shape;4049;p74"/>
            <p:cNvSpPr/>
            <p:nvPr/>
          </p:nvSpPr>
          <p:spPr>
            <a:xfrm>
              <a:off x="1407375" y="1211200"/>
              <a:ext cx="860025" cy="1238975"/>
            </a:xfrm>
            <a:custGeom>
              <a:avLst/>
              <a:gdLst/>
              <a:ahLst/>
              <a:cxnLst/>
              <a:rect l="l" t="t" r="r" b="b"/>
              <a:pathLst>
                <a:path w="34401" h="49559" extrusionOk="0">
                  <a:moveTo>
                    <a:pt x="10188" y="1"/>
                  </a:moveTo>
                  <a:lnTo>
                    <a:pt x="9979" y="43"/>
                  </a:lnTo>
                  <a:lnTo>
                    <a:pt x="9790" y="85"/>
                  </a:lnTo>
                  <a:lnTo>
                    <a:pt x="9601" y="127"/>
                  </a:lnTo>
                  <a:lnTo>
                    <a:pt x="9413" y="211"/>
                  </a:lnTo>
                  <a:lnTo>
                    <a:pt x="9224" y="273"/>
                  </a:lnTo>
                  <a:lnTo>
                    <a:pt x="9035" y="378"/>
                  </a:lnTo>
                  <a:lnTo>
                    <a:pt x="8867" y="483"/>
                  </a:lnTo>
                  <a:lnTo>
                    <a:pt x="8700" y="609"/>
                  </a:lnTo>
                  <a:lnTo>
                    <a:pt x="8553" y="735"/>
                  </a:lnTo>
                  <a:lnTo>
                    <a:pt x="8406" y="881"/>
                  </a:lnTo>
                  <a:lnTo>
                    <a:pt x="8281" y="1028"/>
                  </a:lnTo>
                  <a:lnTo>
                    <a:pt x="8155" y="1196"/>
                  </a:lnTo>
                  <a:lnTo>
                    <a:pt x="8029" y="1364"/>
                  </a:lnTo>
                  <a:lnTo>
                    <a:pt x="880" y="13061"/>
                  </a:lnTo>
                  <a:lnTo>
                    <a:pt x="776" y="13229"/>
                  </a:lnTo>
                  <a:lnTo>
                    <a:pt x="692" y="13417"/>
                  </a:lnTo>
                  <a:lnTo>
                    <a:pt x="629" y="13627"/>
                  </a:lnTo>
                  <a:lnTo>
                    <a:pt x="587" y="13816"/>
                  </a:lnTo>
                  <a:lnTo>
                    <a:pt x="566" y="14025"/>
                  </a:lnTo>
                  <a:lnTo>
                    <a:pt x="566" y="14214"/>
                  </a:lnTo>
                  <a:lnTo>
                    <a:pt x="566" y="14403"/>
                  </a:lnTo>
                  <a:lnTo>
                    <a:pt x="608" y="14612"/>
                  </a:lnTo>
                  <a:lnTo>
                    <a:pt x="650" y="14801"/>
                  </a:lnTo>
                  <a:lnTo>
                    <a:pt x="713" y="14990"/>
                  </a:lnTo>
                  <a:lnTo>
                    <a:pt x="797" y="15178"/>
                  </a:lnTo>
                  <a:lnTo>
                    <a:pt x="901" y="15346"/>
                  </a:lnTo>
                  <a:lnTo>
                    <a:pt x="1006" y="15514"/>
                  </a:lnTo>
                  <a:lnTo>
                    <a:pt x="1132" y="15661"/>
                  </a:lnTo>
                  <a:lnTo>
                    <a:pt x="1279" y="15807"/>
                  </a:lnTo>
                  <a:lnTo>
                    <a:pt x="1446" y="15933"/>
                  </a:lnTo>
                  <a:lnTo>
                    <a:pt x="3333" y="17317"/>
                  </a:lnTo>
                  <a:lnTo>
                    <a:pt x="3920" y="17757"/>
                  </a:lnTo>
                  <a:lnTo>
                    <a:pt x="5346" y="18784"/>
                  </a:lnTo>
                  <a:lnTo>
                    <a:pt x="5513" y="18889"/>
                  </a:lnTo>
                  <a:lnTo>
                    <a:pt x="5681" y="18973"/>
                  </a:lnTo>
                  <a:lnTo>
                    <a:pt x="5849" y="19057"/>
                  </a:lnTo>
                  <a:lnTo>
                    <a:pt x="6016" y="19120"/>
                  </a:lnTo>
                  <a:lnTo>
                    <a:pt x="6205" y="19161"/>
                  </a:lnTo>
                  <a:lnTo>
                    <a:pt x="6373" y="19182"/>
                  </a:lnTo>
                  <a:lnTo>
                    <a:pt x="6562" y="19203"/>
                  </a:lnTo>
                  <a:lnTo>
                    <a:pt x="6750" y="19203"/>
                  </a:lnTo>
                  <a:lnTo>
                    <a:pt x="6918" y="19182"/>
                  </a:lnTo>
                  <a:lnTo>
                    <a:pt x="7107" y="19140"/>
                  </a:lnTo>
                  <a:lnTo>
                    <a:pt x="7274" y="19099"/>
                  </a:lnTo>
                  <a:lnTo>
                    <a:pt x="7463" y="19036"/>
                  </a:lnTo>
                  <a:lnTo>
                    <a:pt x="7631" y="18952"/>
                  </a:lnTo>
                  <a:lnTo>
                    <a:pt x="7777" y="18868"/>
                  </a:lnTo>
                  <a:lnTo>
                    <a:pt x="7945" y="18763"/>
                  </a:lnTo>
                  <a:lnTo>
                    <a:pt x="8092" y="18637"/>
                  </a:lnTo>
                  <a:lnTo>
                    <a:pt x="12347" y="14759"/>
                  </a:lnTo>
                  <a:lnTo>
                    <a:pt x="11027" y="32180"/>
                  </a:lnTo>
                  <a:lnTo>
                    <a:pt x="2432" y="32180"/>
                  </a:lnTo>
                  <a:lnTo>
                    <a:pt x="2138" y="32222"/>
                  </a:lnTo>
                  <a:lnTo>
                    <a:pt x="1887" y="32305"/>
                  </a:lnTo>
                  <a:lnTo>
                    <a:pt x="1614" y="32410"/>
                  </a:lnTo>
                  <a:lnTo>
                    <a:pt x="1384" y="32515"/>
                  </a:lnTo>
                  <a:lnTo>
                    <a:pt x="1153" y="32662"/>
                  </a:lnTo>
                  <a:lnTo>
                    <a:pt x="943" y="32830"/>
                  </a:lnTo>
                  <a:lnTo>
                    <a:pt x="734" y="33018"/>
                  </a:lnTo>
                  <a:lnTo>
                    <a:pt x="566" y="33228"/>
                  </a:lnTo>
                  <a:lnTo>
                    <a:pt x="419" y="33458"/>
                  </a:lnTo>
                  <a:lnTo>
                    <a:pt x="273" y="33689"/>
                  </a:lnTo>
                  <a:lnTo>
                    <a:pt x="168" y="33941"/>
                  </a:lnTo>
                  <a:lnTo>
                    <a:pt x="84" y="34213"/>
                  </a:lnTo>
                  <a:lnTo>
                    <a:pt x="21" y="34486"/>
                  </a:lnTo>
                  <a:lnTo>
                    <a:pt x="0" y="34758"/>
                  </a:lnTo>
                  <a:lnTo>
                    <a:pt x="0" y="35052"/>
                  </a:lnTo>
                  <a:lnTo>
                    <a:pt x="713" y="47001"/>
                  </a:lnTo>
                  <a:lnTo>
                    <a:pt x="755" y="47294"/>
                  </a:lnTo>
                  <a:lnTo>
                    <a:pt x="818" y="47588"/>
                  </a:lnTo>
                  <a:lnTo>
                    <a:pt x="901" y="47839"/>
                  </a:lnTo>
                  <a:lnTo>
                    <a:pt x="1027" y="48091"/>
                  </a:lnTo>
                  <a:lnTo>
                    <a:pt x="1153" y="48342"/>
                  </a:lnTo>
                  <a:lnTo>
                    <a:pt x="1321" y="48552"/>
                  </a:lnTo>
                  <a:lnTo>
                    <a:pt x="1509" y="48762"/>
                  </a:lnTo>
                  <a:lnTo>
                    <a:pt x="1698" y="48950"/>
                  </a:lnTo>
                  <a:lnTo>
                    <a:pt x="1908" y="49097"/>
                  </a:lnTo>
                  <a:lnTo>
                    <a:pt x="2159" y="49244"/>
                  </a:lnTo>
                  <a:lnTo>
                    <a:pt x="2390" y="49370"/>
                  </a:lnTo>
                  <a:lnTo>
                    <a:pt x="2662" y="49454"/>
                  </a:lnTo>
                  <a:lnTo>
                    <a:pt x="2935" y="49516"/>
                  </a:lnTo>
                  <a:lnTo>
                    <a:pt x="3207" y="49558"/>
                  </a:lnTo>
                  <a:lnTo>
                    <a:pt x="3480" y="49558"/>
                  </a:lnTo>
                  <a:lnTo>
                    <a:pt x="3773" y="49537"/>
                  </a:lnTo>
                  <a:lnTo>
                    <a:pt x="32493" y="45848"/>
                  </a:lnTo>
                  <a:lnTo>
                    <a:pt x="32703" y="45806"/>
                  </a:lnTo>
                  <a:lnTo>
                    <a:pt x="32912" y="45743"/>
                  </a:lnTo>
                  <a:lnTo>
                    <a:pt x="33101" y="45680"/>
                  </a:lnTo>
                  <a:lnTo>
                    <a:pt x="33290" y="45575"/>
                  </a:lnTo>
                  <a:lnTo>
                    <a:pt x="33457" y="45470"/>
                  </a:lnTo>
                  <a:lnTo>
                    <a:pt x="33625" y="45345"/>
                  </a:lnTo>
                  <a:lnTo>
                    <a:pt x="33772" y="45198"/>
                  </a:lnTo>
                  <a:lnTo>
                    <a:pt x="33919" y="45051"/>
                  </a:lnTo>
                  <a:lnTo>
                    <a:pt x="34023" y="44884"/>
                  </a:lnTo>
                  <a:lnTo>
                    <a:pt x="34128" y="44716"/>
                  </a:lnTo>
                  <a:lnTo>
                    <a:pt x="34233" y="44527"/>
                  </a:lnTo>
                  <a:lnTo>
                    <a:pt x="34296" y="44338"/>
                  </a:lnTo>
                  <a:lnTo>
                    <a:pt x="34338" y="44129"/>
                  </a:lnTo>
                  <a:lnTo>
                    <a:pt x="34380" y="43919"/>
                  </a:lnTo>
                  <a:lnTo>
                    <a:pt x="34401" y="43710"/>
                  </a:lnTo>
                  <a:lnTo>
                    <a:pt x="34380" y="43500"/>
                  </a:lnTo>
                  <a:lnTo>
                    <a:pt x="33541" y="34318"/>
                  </a:lnTo>
                  <a:lnTo>
                    <a:pt x="33499" y="34108"/>
                  </a:lnTo>
                  <a:lnTo>
                    <a:pt x="33457" y="33899"/>
                  </a:lnTo>
                  <a:lnTo>
                    <a:pt x="33395" y="33710"/>
                  </a:lnTo>
                  <a:lnTo>
                    <a:pt x="33311" y="33542"/>
                  </a:lnTo>
                  <a:lnTo>
                    <a:pt x="33206" y="33354"/>
                  </a:lnTo>
                  <a:lnTo>
                    <a:pt x="33101" y="33186"/>
                  </a:lnTo>
                  <a:lnTo>
                    <a:pt x="32975" y="33039"/>
                  </a:lnTo>
                  <a:lnTo>
                    <a:pt x="32829" y="32913"/>
                  </a:lnTo>
                  <a:lnTo>
                    <a:pt x="32682" y="32788"/>
                  </a:lnTo>
                  <a:lnTo>
                    <a:pt x="32514" y="32662"/>
                  </a:lnTo>
                  <a:lnTo>
                    <a:pt x="32346" y="32578"/>
                  </a:lnTo>
                  <a:lnTo>
                    <a:pt x="32158" y="32494"/>
                  </a:lnTo>
                  <a:lnTo>
                    <a:pt x="31969" y="32431"/>
                  </a:lnTo>
                  <a:lnTo>
                    <a:pt x="31780" y="32368"/>
                  </a:lnTo>
                  <a:lnTo>
                    <a:pt x="31571" y="32347"/>
                  </a:lnTo>
                  <a:lnTo>
                    <a:pt x="31361" y="32326"/>
                  </a:lnTo>
                  <a:lnTo>
                    <a:pt x="23793" y="32326"/>
                  </a:lnTo>
                  <a:lnTo>
                    <a:pt x="21991" y="3711"/>
                  </a:lnTo>
                  <a:lnTo>
                    <a:pt x="21970" y="3439"/>
                  </a:lnTo>
                  <a:lnTo>
                    <a:pt x="21928" y="3208"/>
                  </a:lnTo>
                  <a:lnTo>
                    <a:pt x="21844" y="2957"/>
                  </a:lnTo>
                  <a:lnTo>
                    <a:pt x="21760" y="2726"/>
                  </a:lnTo>
                  <a:lnTo>
                    <a:pt x="21655" y="2517"/>
                  </a:lnTo>
                  <a:lnTo>
                    <a:pt x="21529" y="2307"/>
                  </a:lnTo>
                  <a:lnTo>
                    <a:pt x="21383" y="2097"/>
                  </a:lnTo>
                  <a:lnTo>
                    <a:pt x="21215" y="1909"/>
                  </a:lnTo>
                  <a:lnTo>
                    <a:pt x="21047" y="1741"/>
                  </a:lnTo>
                  <a:lnTo>
                    <a:pt x="20859" y="1594"/>
                  </a:lnTo>
                  <a:lnTo>
                    <a:pt x="20649" y="1447"/>
                  </a:lnTo>
                  <a:lnTo>
                    <a:pt x="20439" y="1343"/>
                  </a:lnTo>
                  <a:lnTo>
                    <a:pt x="20209" y="1238"/>
                  </a:lnTo>
                  <a:lnTo>
                    <a:pt x="19978" y="1154"/>
                  </a:lnTo>
                  <a:lnTo>
                    <a:pt x="19747" y="1091"/>
                  </a:lnTo>
                  <a:lnTo>
                    <a:pt x="19475" y="1049"/>
                  </a:lnTo>
                  <a:lnTo>
                    <a:pt x="10796" y="22"/>
                  </a:lnTo>
                  <a:lnTo>
                    <a:pt x="10607" y="1"/>
                  </a:lnTo>
                  <a:close/>
                </a:path>
              </a:pathLst>
            </a:custGeom>
            <a:grpFill/>
            <a:ln w="38100"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50;p74"/>
            <p:cNvSpPr/>
            <p:nvPr/>
          </p:nvSpPr>
          <p:spPr>
            <a:xfrm>
              <a:off x="1418375" y="2086950"/>
              <a:ext cx="841175" cy="326000"/>
            </a:xfrm>
            <a:custGeom>
              <a:avLst/>
              <a:gdLst/>
              <a:ahLst/>
              <a:cxnLst/>
              <a:rect l="l" t="t" r="r" b="b"/>
              <a:pathLst>
                <a:path w="33647" h="13040" extrusionOk="0">
                  <a:moveTo>
                    <a:pt x="25534" y="1"/>
                  </a:moveTo>
                  <a:lnTo>
                    <a:pt x="25114" y="902"/>
                  </a:lnTo>
                  <a:lnTo>
                    <a:pt x="22179" y="7464"/>
                  </a:lnTo>
                  <a:lnTo>
                    <a:pt x="19140" y="2663"/>
                  </a:lnTo>
                  <a:lnTo>
                    <a:pt x="15199" y="8009"/>
                  </a:lnTo>
                  <a:lnTo>
                    <a:pt x="12473" y="3963"/>
                  </a:lnTo>
                  <a:lnTo>
                    <a:pt x="8805" y="9225"/>
                  </a:lnTo>
                  <a:lnTo>
                    <a:pt x="5639" y="2957"/>
                  </a:lnTo>
                  <a:lnTo>
                    <a:pt x="2537" y="10189"/>
                  </a:lnTo>
                  <a:lnTo>
                    <a:pt x="0" y="7191"/>
                  </a:lnTo>
                  <a:lnTo>
                    <a:pt x="147" y="9728"/>
                  </a:lnTo>
                  <a:lnTo>
                    <a:pt x="2138" y="12076"/>
                  </a:lnTo>
                  <a:lnTo>
                    <a:pt x="2956" y="13040"/>
                  </a:lnTo>
                  <a:lnTo>
                    <a:pt x="3417" y="11971"/>
                  </a:lnTo>
                  <a:lnTo>
                    <a:pt x="5744" y="6541"/>
                  </a:lnTo>
                  <a:lnTo>
                    <a:pt x="8260" y="11489"/>
                  </a:lnTo>
                  <a:lnTo>
                    <a:pt x="8616" y="12201"/>
                  </a:lnTo>
                  <a:lnTo>
                    <a:pt x="9182" y="11363"/>
                  </a:lnTo>
                  <a:lnTo>
                    <a:pt x="12452" y="6667"/>
                  </a:lnTo>
                  <a:lnTo>
                    <a:pt x="15010" y="10440"/>
                  </a:lnTo>
                  <a:lnTo>
                    <a:pt x="15136" y="10650"/>
                  </a:lnTo>
                  <a:lnTo>
                    <a:pt x="15345" y="10378"/>
                  </a:lnTo>
                  <a:lnTo>
                    <a:pt x="19035" y="5367"/>
                  </a:lnTo>
                  <a:lnTo>
                    <a:pt x="21362" y="9036"/>
                  </a:lnTo>
                  <a:lnTo>
                    <a:pt x="22389" y="10692"/>
                  </a:lnTo>
                  <a:lnTo>
                    <a:pt x="23374" y="8512"/>
                  </a:lnTo>
                  <a:lnTo>
                    <a:pt x="25722" y="3292"/>
                  </a:lnTo>
                  <a:lnTo>
                    <a:pt x="27609" y="6436"/>
                  </a:lnTo>
                  <a:lnTo>
                    <a:pt x="29223" y="9162"/>
                  </a:lnTo>
                  <a:lnTo>
                    <a:pt x="32242" y="4256"/>
                  </a:lnTo>
                  <a:lnTo>
                    <a:pt x="33646" y="5179"/>
                  </a:lnTo>
                  <a:lnTo>
                    <a:pt x="33458" y="3229"/>
                  </a:lnTo>
                  <a:lnTo>
                    <a:pt x="31781" y="2118"/>
                  </a:lnTo>
                  <a:lnTo>
                    <a:pt x="29244" y="6227"/>
                  </a:lnTo>
                  <a:lnTo>
                    <a:pt x="28489" y="4969"/>
                  </a:lnTo>
                  <a:lnTo>
                    <a:pt x="26183" y="1070"/>
                  </a:lnTo>
                  <a:lnTo>
                    <a:pt x="255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51;p74"/>
            <p:cNvSpPr/>
            <p:nvPr/>
          </p:nvSpPr>
          <p:spPr>
            <a:xfrm>
              <a:off x="1594450" y="1826475"/>
              <a:ext cx="428200" cy="311350"/>
            </a:xfrm>
            <a:custGeom>
              <a:avLst/>
              <a:gdLst/>
              <a:ahLst/>
              <a:cxnLst/>
              <a:rect l="l" t="t" r="r" b="b"/>
              <a:pathLst>
                <a:path w="17128" h="12454" extrusionOk="0">
                  <a:moveTo>
                    <a:pt x="13753" y="1"/>
                  </a:moveTo>
                  <a:lnTo>
                    <a:pt x="11573" y="4047"/>
                  </a:lnTo>
                  <a:lnTo>
                    <a:pt x="9036" y="8764"/>
                  </a:lnTo>
                  <a:lnTo>
                    <a:pt x="6500" y="1971"/>
                  </a:lnTo>
                  <a:lnTo>
                    <a:pt x="3649" y="6269"/>
                  </a:lnTo>
                  <a:lnTo>
                    <a:pt x="3544" y="7569"/>
                  </a:lnTo>
                  <a:lnTo>
                    <a:pt x="2789" y="7569"/>
                  </a:lnTo>
                  <a:lnTo>
                    <a:pt x="2160" y="8533"/>
                  </a:lnTo>
                  <a:lnTo>
                    <a:pt x="1699" y="7569"/>
                  </a:lnTo>
                  <a:lnTo>
                    <a:pt x="1" y="7569"/>
                  </a:lnTo>
                  <a:lnTo>
                    <a:pt x="1950" y="11615"/>
                  </a:lnTo>
                  <a:lnTo>
                    <a:pt x="6101" y="5305"/>
                  </a:lnTo>
                  <a:lnTo>
                    <a:pt x="8805" y="12453"/>
                  </a:lnTo>
                  <a:lnTo>
                    <a:pt x="11636" y="7170"/>
                  </a:lnTo>
                  <a:lnTo>
                    <a:pt x="13459" y="3774"/>
                  </a:lnTo>
                  <a:lnTo>
                    <a:pt x="15765" y="10357"/>
                  </a:lnTo>
                  <a:lnTo>
                    <a:pt x="17128" y="7715"/>
                  </a:lnTo>
                  <a:lnTo>
                    <a:pt x="16310" y="7715"/>
                  </a:lnTo>
                  <a:lnTo>
                    <a:pt x="16206" y="6164"/>
                  </a:lnTo>
                  <a:lnTo>
                    <a:pt x="16038" y="6521"/>
                  </a:lnTo>
                  <a:lnTo>
                    <a:pt x="137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52;p74"/>
            <p:cNvSpPr/>
            <p:nvPr/>
          </p:nvSpPr>
          <p:spPr>
            <a:xfrm>
              <a:off x="1408925" y="2015675"/>
              <a:ext cx="121100" cy="132100"/>
            </a:xfrm>
            <a:custGeom>
              <a:avLst/>
              <a:gdLst/>
              <a:ahLst/>
              <a:cxnLst/>
              <a:rect l="l" t="t" r="r" b="b"/>
              <a:pathLst>
                <a:path w="4844" h="5284" extrusionOk="0">
                  <a:moveTo>
                    <a:pt x="3145" y="1"/>
                  </a:moveTo>
                  <a:lnTo>
                    <a:pt x="1950" y="2328"/>
                  </a:lnTo>
                  <a:lnTo>
                    <a:pt x="818" y="713"/>
                  </a:lnTo>
                  <a:lnTo>
                    <a:pt x="672" y="860"/>
                  </a:lnTo>
                  <a:lnTo>
                    <a:pt x="525" y="1028"/>
                  </a:lnTo>
                  <a:lnTo>
                    <a:pt x="399" y="1196"/>
                  </a:lnTo>
                  <a:lnTo>
                    <a:pt x="294" y="1384"/>
                  </a:lnTo>
                  <a:lnTo>
                    <a:pt x="190" y="1573"/>
                  </a:lnTo>
                  <a:lnTo>
                    <a:pt x="106" y="1762"/>
                  </a:lnTo>
                  <a:lnTo>
                    <a:pt x="43" y="1971"/>
                  </a:lnTo>
                  <a:lnTo>
                    <a:pt x="1" y="2181"/>
                  </a:lnTo>
                  <a:lnTo>
                    <a:pt x="2160" y="5283"/>
                  </a:lnTo>
                  <a:lnTo>
                    <a:pt x="48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53;p74"/>
            <p:cNvSpPr/>
            <p:nvPr/>
          </p:nvSpPr>
          <p:spPr>
            <a:xfrm>
              <a:off x="1458200" y="1301875"/>
              <a:ext cx="510475" cy="311850"/>
            </a:xfrm>
            <a:custGeom>
              <a:avLst/>
              <a:gdLst/>
              <a:ahLst/>
              <a:cxnLst/>
              <a:rect l="l" t="t" r="r" b="b"/>
              <a:pathLst>
                <a:path w="20419" h="12474" extrusionOk="0">
                  <a:moveTo>
                    <a:pt x="20417" y="7336"/>
                  </a:moveTo>
                  <a:lnTo>
                    <a:pt x="20419" y="7359"/>
                  </a:lnTo>
                  <a:lnTo>
                    <a:pt x="20419" y="7338"/>
                  </a:lnTo>
                  <a:lnTo>
                    <a:pt x="20417" y="7336"/>
                  </a:lnTo>
                  <a:close/>
                  <a:moveTo>
                    <a:pt x="5178" y="1"/>
                  </a:moveTo>
                  <a:lnTo>
                    <a:pt x="1174" y="6352"/>
                  </a:lnTo>
                  <a:lnTo>
                    <a:pt x="1007" y="5891"/>
                  </a:lnTo>
                  <a:lnTo>
                    <a:pt x="0" y="7547"/>
                  </a:lnTo>
                  <a:lnTo>
                    <a:pt x="839" y="9749"/>
                  </a:lnTo>
                  <a:lnTo>
                    <a:pt x="4256" y="4319"/>
                  </a:lnTo>
                  <a:lnTo>
                    <a:pt x="5409" y="12264"/>
                  </a:lnTo>
                  <a:lnTo>
                    <a:pt x="10964" y="5514"/>
                  </a:lnTo>
                  <a:lnTo>
                    <a:pt x="13249" y="12474"/>
                  </a:lnTo>
                  <a:lnTo>
                    <a:pt x="17568" y="3606"/>
                  </a:lnTo>
                  <a:lnTo>
                    <a:pt x="17987" y="4172"/>
                  </a:lnTo>
                  <a:lnTo>
                    <a:pt x="20417" y="7336"/>
                  </a:lnTo>
                  <a:lnTo>
                    <a:pt x="20417" y="7336"/>
                  </a:lnTo>
                  <a:lnTo>
                    <a:pt x="20251" y="4613"/>
                  </a:lnTo>
                  <a:lnTo>
                    <a:pt x="18134" y="1845"/>
                  </a:lnTo>
                  <a:lnTo>
                    <a:pt x="17274" y="713"/>
                  </a:lnTo>
                  <a:lnTo>
                    <a:pt x="13522" y="8428"/>
                  </a:lnTo>
                  <a:lnTo>
                    <a:pt x="11551" y="2411"/>
                  </a:lnTo>
                  <a:lnTo>
                    <a:pt x="6436" y="8637"/>
                  </a:lnTo>
                  <a:lnTo>
                    <a:pt x="51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054;p74"/>
            <p:cNvSpPr/>
            <p:nvPr/>
          </p:nvSpPr>
          <p:spPr>
            <a:xfrm>
              <a:off x="1706100" y="1572300"/>
              <a:ext cx="279350" cy="268875"/>
            </a:xfrm>
            <a:custGeom>
              <a:avLst/>
              <a:gdLst/>
              <a:ahLst/>
              <a:cxnLst/>
              <a:rect l="l" t="t" r="r" b="b"/>
              <a:pathLst>
                <a:path w="11174" h="10755" extrusionOk="0">
                  <a:moveTo>
                    <a:pt x="8323" y="1"/>
                  </a:moveTo>
                  <a:lnTo>
                    <a:pt x="7589" y="1363"/>
                  </a:lnTo>
                  <a:lnTo>
                    <a:pt x="4004" y="8030"/>
                  </a:lnTo>
                  <a:lnTo>
                    <a:pt x="252" y="3397"/>
                  </a:lnTo>
                  <a:lnTo>
                    <a:pt x="147" y="3481"/>
                  </a:lnTo>
                  <a:lnTo>
                    <a:pt x="0" y="5514"/>
                  </a:lnTo>
                  <a:lnTo>
                    <a:pt x="4256" y="10755"/>
                  </a:lnTo>
                  <a:lnTo>
                    <a:pt x="7421" y="4885"/>
                  </a:lnTo>
                  <a:lnTo>
                    <a:pt x="8427" y="2977"/>
                  </a:lnTo>
                  <a:lnTo>
                    <a:pt x="11174" y="7191"/>
                  </a:lnTo>
                  <a:lnTo>
                    <a:pt x="10964" y="4089"/>
                  </a:lnTo>
                  <a:lnTo>
                    <a:pt x="83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055;p74"/>
            <p:cNvSpPr/>
            <p:nvPr/>
          </p:nvSpPr>
          <p:spPr>
            <a:xfrm>
              <a:off x="1471825" y="2386200"/>
              <a:ext cx="32000" cy="26750"/>
            </a:xfrm>
            <a:custGeom>
              <a:avLst/>
              <a:gdLst/>
              <a:ahLst/>
              <a:cxnLst/>
              <a:rect l="l" t="t" r="r" b="b"/>
              <a:pathLst>
                <a:path w="1280" h="1070" extrusionOk="0">
                  <a:moveTo>
                    <a:pt x="1279" y="1"/>
                  </a:moveTo>
                  <a:lnTo>
                    <a:pt x="0" y="106"/>
                  </a:lnTo>
                  <a:lnTo>
                    <a:pt x="818" y="1070"/>
                  </a:lnTo>
                  <a:lnTo>
                    <a:pt x="12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056;p74"/>
            <p:cNvSpPr/>
            <p:nvPr/>
          </p:nvSpPr>
          <p:spPr>
            <a:xfrm>
              <a:off x="1624850" y="2371000"/>
              <a:ext cx="23100" cy="21000"/>
            </a:xfrm>
            <a:custGeom>
              <a:avLst/>
              <a:gdLst/>
              <a:ahLst/>
              <a:cxnLst/>
              <a:rect l="l" t="t" r="r" b="b"/>
              <a:pathLst>
                <a:path w="924" h="840" extrusionOk="0">
                  <a:moveTo>
                    <a:pt x="923" y="1"/>
                  </a:moveTo>
                  <a:lnTo>
                    <a:pt x="1" y="127"/>
                  </a:lnTo>
                  <a:lnTo>
                    <a:pt x="357" y="839"/>
                  </a:lnTo>
                  <a:lnTo>
                    <a:pt x="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057;p74"/>
            <p:cNvSpPr/>
            <p:nvPr/>
          </p:nvSpPr>
          <p:spPr>
            <a:xfrm>
              <a:off x="1793600" y="2346375"/>
              <a:ext cx="8425" cy="6850"/>
            </a:xfrm>
            <a:custGeom>
              <a:avLst/>
              <a:gdLst/>
              <a:ahLst/>
              <a:cxnLst/>
              <a:rect l="l" t="t" r="r" b="b"/>
              <a:pathLst>
                <a:path w="337" h="274" extrusionOk="0">
                  <a:moveTo>
                    <a:pt x="336" y="1"/>
                  </a:moveTo>
                  <a:lnTo>
                    <a:pt x="1" y="63"/>
                  </a:lnTo>
                  <a:lnTo>
                    <a:pt x="127" y="273"/>
                  </a:lnTo>
                  <a:lnTo>
                    <a:pt x="3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Google Shape;4058;p74"/>
          <p:cNvSpPr/>
          <p:nvPr/>
        </p:nvSpPr>
        <p:spPr>
          <a:xfrm>
            <a:off x="5526344" y="4314612"/>
            <a:ext cx="352921" cy="450246"/>
          </a:xfrm>
          <a:custGeom>
            <a:avLst/>
            <a:gdLst/>
            <a:ahLst/>
            <a:cxnLst/>
            <a:rect l="l" t="t" r="r" b="b"/>
            <a:pathLst>
              <a:path w="35052" h="45890" extrusionOk="0">
                <a:moveTo>
                  <a:pt x="15283" y="0"/>
                </a:moveTo>
                <a:lnTo>
                  <a:pt x="14298" y="42"/>
                </a:lnTo>
                <a:lnTo>
                  <a:pt x="13795" y="84"/>
                </a:lnTo>
                <a:lnTo>
                  <a:pt x="13292" y="126"/>
                </a:lnTo>
                <a:lnTo>
                  <a:pt x="12789" y="189"/>
                </a:lnTo>
                <a:lnTo>
                  <a:pt x="12285" y="273"/>
                </a:lnTo>
                <a:lnTo>
                  <a:pt x="11782" y="357"/>
                </a:lnTo>
                <a:lnTo>
                  <a:pt x="11279" y="461"/>
                </a:lnTo>
                <a:lnTo>
                  <a:pt x="10776" y="587"/>
                </a:lnTo>
                <a:lnTo>
                  <a:pt x="10273" y="734"/>
                </a:lnTo>
                <a:lnTo>
                  <a:pt x="9770" y="881"/>
                </a:lnTo>
                <a:lnTo>
                  <a:pt x="9246" y="1048"/>
                </a:lnTo>
                <a:lnTo>
                  <a:pt x="8743" y="1237"/>
                </a:lnTo>
                <a:lnTo>
                  <a:pt x="8240" y="1468"/>
                </a:lnTo>
                <a:lnTo>
                  <a:pt x="7736" y="1677"/>
                </a:lnTo>
                <a:lnTo>
                  <a:pt x="7254" y="1929"/>
                </a:lnTo>
                <a:lnTo>
                  <a:pt x="6751" y="2201"/>
                </a:lnTo>
                <a:lnTo>
                  <a:pt x="6248" y="2495"/>
                </a:lnTo>
                <a:lnTo>
                  <a:pt x="5766" y="2809"/>
                </a:lnTo>
                <a:lnTo>
                  <a:pt x="5284" y="3124"/>
                </a:lnTo>
                <a:lnTo>
                  <a:pt x="4802" y="3480"/>
                </a:lnTo>
                <a:lnTo>
                  <a:pt x="4319" y="3857"/>
                </a:lnTo>
                <a:lnTo>
                  <a:pt x="3858" y="4256"/>
                </a:lnTo>
                <a:lnTo>
                  <a:pt x="3376" y="4696"/>
                </a:lnTo>
                <a:lnTo>
                  <a:pt x="2915" y="5136"/>
                </a:lnTo>
                <a:lnTo>
                  <a:pt x="2475" y="5597"/>
                </a:lnTo>
                <a:lnTo>
                  <a:pt x="2013" y="6100"/>
                </a:lnTo>
                <a:lnTo>
                  <a:pt x="1573" y="6625"/>
                </a:lnTo>
                <a:lnTo>
                  <a:pt x="1133" y="7170"/>
                </a:lnTo>
                <a:lnTo>
                  <a:pt x="714" y="7757"/>
                </a:lnTo>
                <a:lnTo>
                  <a:pt x="546" y="8008"/>
                </a:lnTo>
                <a:lnTo>
                  <a:pt x="399" y="8281"/>
                </a:lnTo>
                <a:lnTo>
                  <a:pt x="273" y="8574"/>
                </a:lnTo>
                <a:lnTo>
                  <a:pt x="169" y="8847"/>
                </a:lnTo>
                <a:lnTo>
                  <a:pt x="106" y="9140"/>
                </a:lnTo>
                <a:lnTo>
                  <a:pt x="43" y="9434"/>
                </a:lnTo>
                <a:lnTo>
                  <a:pt x="22" y="9748"/>
                </a:lnTo>
                <a:lnTo>
                  <a:pt x="1" y="10042"/>
                </a:lnTo>
                <a:lnTo>
                  <a:pt x="22" y="10335"/>
                </a:lnTo>
                <a:lnTo>
                  <a:pt x="64" y="10629"/>
                </a:lnTo>
                <a:lnTo>
                  <a:pt x="127" y="10922"/>
                </a:lnTo>
                <a:lnTo>
                  <a:pt x="211" y="11216"/>
                </a:lnTo>
                <a:lnTo>
                  <a:pt x="336" y="11488"/>
                </a:lnTo>
                <a:lnTo>
                  <a:pt x="462" y="11782"/>
                </a:lnTo>
                <a:lnTo>
                  <a:pt x="630" y="12033"/>
                </a:lnTo>
                <a:lnTo>
                  <a:pt x="798" y="12285"/>
                </a:lnTo>
                <a:lnTo>
                  <a:pt x="4466" y="17043"/>
                </a:lnTo>
                <a:lnTo>
                  <a:pt x="4655" y="17274"/>
                </a:lnTo>
                <a:lnTo>
                  <a:pt x="4864" y="17463"/>
                </a:lnTo>
                <a:lnTo>
                  <a:pt x="5095" y="17630"/>
                </a:lnTo>
                <a:lnTo>
                  <a:pt x="5347" y="17777"/>
                </a:lnTo>
                <a:lnTo>
                  <a:pt x="5619" y="17903"/>
                </a:lnTo>
                <a:lnTo>
                  <a:pt x="5871" y="17987"/>
                </a:lnTo>
                <a:lnTo>
                  <a:pt x="6143" y="18029"/>
                </a:lnTo>
                <a:lnTo>
                  <a:pt x="6437" y="18071"/>
                </a:lnTo>
                <a:lnTo>
                  <a:pt x="6709" y="18050"/>
                </a:lnTo>
                <a:lnTo>
                  <a:pt x="6982" y="18029"/>
                </a:lnTo>
                <a:lnTo>
                  <a:pt x="7254" y="17966"/>
                </a:lnTo>
                <a:lnTo>
                  <a:pt x="7527" y="17882"/>
                </a:lnTo>
                <a:lnTo>
                  <a:pt x="7799" y="17756"/>
                </a:lnTo>
                <a:lnTo>
                  <a:pt x="8030" y="17609"/>
                </a:lnTo>
                <a:lnTo>
                  <a:pt x="8281" y="17421"/>
                </a:lnTo>
                <a:lnTo>
                  <a:pt x="8491" y="17211"/>
                </a:lnTo>
                <a:lnTo>
                  <a:pt x="9225" y="16477"/>
                </a:lnTo>
                <a:lnTo>
                  <a:pt x="9623" y="16100"/>
                </a:lnTo>
                <a:lnTo>
                  <a:pt x="10042" y="15744"/>
                </a:lnTo>
                <a:lnTo>
                  <a:pt x="10483" y="15366"/>
                </a:lnTo>
                <a:lnTo>
                  <a:pt x="10944" y="15010"/>
                </a:lnTo>
                <a:lnTo>
                  <a:pt x="11405" y="14654"/>
                </a:lnTo>
                <a:lnTo>
                  <a:pt x="11908" y="14318"/>
                </a:lnTo>
                <a:lnTo>
                  <a:pt x="12306" y="14088"/>
                </a:lnTo>
                <a:lnTo>
                  <a:pt x="12726" y="13899"/>
                </a:lnTo>
                <a:lnTo>
                  <a:pt x="13124" y="13731"/>
                </a:lnTo>
                <a:lnTo>
                  <a:pt x="13543" y="13605"/>
                </a:lnTo>
                <a:lnTo>
                  <a:pt x="13963" y="13522"/>
                </a:lnTo>
                <a:lnTo>
                  <a:pt x="14382" y="13459"/>
                </a:lnTo>
                <a:lnTo>
                  <a:pt x="14801" y="13438"/>
                </a:lnTo>
                <a:lnTo>
                  <a:pt x="15220" y="13459"/>
                </a:lnTo>
                <a:lnTo>
                  <a:pt x="15619" y="13501"/>
                </a:lnTo>
                <a:lnTo>
                  <a:pt x="16038" y="13563"/>
                </a:lnTo>
                <a:lnTo>
                  <a:pt x="16415" y="13668"/>
                </a:lnTo>
                <a:lnTo>
                  <a:pt x="16814" y="13794"/>
                </a:lnTo>
                <a:lnTo>
                  <a:pt x="17170" y="13962"/>
                </a:lnTo>
                <a:lnTo>
                  <a:pt x="17547" y="14150"/>
                </a:lnTo>
                <a:lnTo>
                  <a:pt x="17883" y="14360"/>
                </a:lnTo>
                <a:lnTo>
                  <a:pt x="18218" y="14591"/>
                </a:lnTo>
                <a:lnTo>
                  <a:pt x="18533" y="14842"/>
                </a:lnTo>
                <a:lnTo>
                  <a:pt x="18826" y="15115"/>
                </a:lnTo>
                <a:lnTo>
                  <a:pt x="19099" y="15408"/>
                </a:lnTo>
                <a:lnTo>
                  <a:pt x="19371" y="15723"/>
                </a:lnTo>
                <a:lnTo>
                  <a:pt x="19602" y="16058"/>
                </a:lnTo>
                <a:lnTo>
                  <a:pt x="19790" y="16394"/>
                </a:lnTo>
                <a:lnTo>
                  <a:pt x="19979" y="16750"/>
                </a:lnTo>
                <a:lnTo>
                  <a:pt x="20126" y="17148"/>
                </a:lnTo>
                <a:lnTo>
                  <a:pt x="20252" y="17526"/>
                </a:lnTo>
                <a:lnTo>
                  <a:pt x="20356" y="17924"/>
                </a:lnTo>
                <a:lnTo>
                  <a:pt x="20419" y="18343"/>
                </a:lnTo>
                <a:lnTo>
                  <a:pt x="20440" y="18762"/>
                </a:lnTo>
                <a:lnTo>
                  <a:pt x="20419" y="19203"/>
                </a:lnTo>
                <a:lnTo>
                  <a:pt x="20377" y="19643"/>
                </a:lnTo>
                <a:lnTo>
                  <a:pt x="20293" y="20083"/>
                </a:lnTo>
                <a:lnTo>
                  <a:pt x="20168" y="20544"/>
                </a:lnTo>
                <a:lnTo>
                  <a:pt x="20063" y="20859"/>
                </a:lnTo>
                <a:lnTo>
                  <a:pt x="19958" y="21173"/>
                </a:lnTo>
                <a:lnTo>
                  <a:pt x="19811" y="21488"/>
                </a:lnTo>
                <a:lnTo>
                  <a:pt x="19665" y="21802"/>
                </a:lnTo>
                <a:lnTo>
                  <a:pt x="19497" y="22117"/>
                </a:lnTo>
                <a:lnTo>
                  <a:pt x="19329" y="22452"/>
                </a:lnTo>
                <a:lnTo>
                  <a:pt x="19119" y="22766"/>
                </a:lnTo>
                <a:lnTo>
                  <a:pt x="18910" y="23102"/>
                </a:lnTo>
                <a:lnTo>
                  <a:pt x="18658" y="23416"/>
                </a:lnTo>
                <a:lnTo>
                  <a:pt x="18407" y="23752"/>
                </a:lnTo>
                <a:lnTo>
                  <a:pt x="18134" y="24066"/>
                </a:lnTo>
                <a:lnTo>
                  <a:pt x="17841" y="24402"/>
                </a:lnTo>
                <a:lnTo>
                  <a:pt x="17526" y="24716"/>
                </a:lnTo>
                <a:lnTo>
                  <a:pt x="17170" y="25030"/>
                </a:lnTo>
                <a:lnTo>
                  <a:pt x="16814" y="25366"/>
                </a:lnTo>
                <a:lnTo>
                  <a:pt x="16436" y="25680"/>
                </a:lnTo>
                <a:lnTo>
                  <a:pt x="16038" y="26016"/>
                </a:lnTo>
                <a:lnTo>
                  <a:pt x="15598" y="26330"/>
                </a:lnTo>
                <a:lnTo>
                  <a:pt x="15136" y="26645"/>
                </a:lnTo>
                <a:lnTo>
                  <a:pt x="14654" y="26959"/>
                </a:lnTo>
                <a:lnTo>
                  <a:pt x="14151" y="27274"/>
                </a:lnTo>
                <a:lnTo>
                  <a:pt x="13627" y="27567"/>
                </a:lnTo>
                <a:lnTo>
                  <a:pt x="13061" y="27881"/>
                </a:lnTo>
                <a:lnTo>
                  <a:pt x="12474" y="28175"/>
                </a:lnTo>
                <a:lnTo>
                  <a:pt x="11866" y="28489"/>
                </a:lnTo>
                <a:lnTo>
                  <a:pt x="11216" y="28783"/>
                </a:lnTo>
                <a:lnTo>
                  <a:pt x="10545" y="29076"/>
                </a:lnTo>
                <a:lnTo>
                  <a:pt x="9833" y="29349"/>
                </a:lnTo>
                <a:lnTo>
                  <a:pt x="9099" y="29642"/>
                </a:lnTo>
                <a:lnTo>
                  <a:pt x="8344" y="29915"/>
                </a:lnTo>
                <a:lnTo>
                  <a:pt x="7548" y="30187"/>
                </a:lnTo>
                <a:lnTo>
                  <a:pt x="6730" y="30460"/>
                </a:lnTo>
                <a:lnTo>
                  <a:pt x="6395" y="30565"/>
                </a:lnTo>
                <a:lnTo>
                  <a:pt x="6080" y="30712"/>
                </a:lnTo>
                <a:lnTo>
                  <a:pt x="5766" y="30879"/>
                </a:lnTo>
                <a:lnTo>
                  <a:pt x="5493" y="31068"/>
                </a:lnTo>
                <a:lnTo>
                  <a:pt x="5221" y="31278"/>
                </a:lnTo>
                <a:lnTo>
                  <a:pt x="4969" y="31508"/>
                </a:lnTo>
                <a:lnTo>
                  <a:pt x="4739" y="31760"/>
                </a:lnTo>
                <a:lnTo>
                  <a:pt x="4529" y="32011"/>
                </a:lnTo>
                <a:lnTo>
                  <a:pt x="4340" y="32305"/>
                </a:lnTo>
                <a:lnTo>
                  <a:pt x="4194" y="32598"/>
                </a:lnTo>
                <a:lnTo>
                  <a:pt x="4047" y="32892"/>
                </a:lnTo>
                <a:lnTo>
                  <a:pt x="3921" y="33227"/>
                </a:lnTo>
                <a:lnTo>
                  <a:pt x="3837" y="33542"/>
                </a:lnTo>
                <a:lnTo>
                  <a:pt x="3774" y="33877"/>
                </a:lnTo>
                <a:lnTo>
                  <a:pt x="3732" y="34233"/>
                </a:lnTo>
                <a:lnTo>
                  <a:pt x="3711" y="34590"/>
                </a:lnTo>
                <a:lnTo>
                  <a:pt x="3816" y="43730"/>
                </a:lnTo>
                <a:lnTo>
                  <a:pt x="3837" y="43960"/>
                </a:lnTo>
                <a:lnTo>
                  <a:pt x="3858" y="44170"/>
                </a:lnTo>
                <a:lnTo>
                  <a:pt x="3921" y="44380"/>
                </a:lnTo>
                <a:lnTo>
                  <a:pt x="3984" y="44568"/>
                </a:lnTo>
                <a:lnTo>
                  <a:pt x="4089" y="44757"/>
                </a:lnTo>
                <a:lnTo>
                  <a:pt x="4194" y="44946"/>
                </a:lnTo>
                <a:lnTo>
                  <a:pt x="4319" y="45113"/>
                </a:lnTo>
                <a:lnTo>
                  <a:pt x="4466" y="45260"/>
                </a:lnTo>
                <a:lnTo>
                  <a:pt x="4613" y="45407"/>
                </a:lnTo>
                <a:lnTo>
                  <a:pt x="4781" y="45533"/>
                </a:lnTo>
                <a:lnTo>
                  <a:pt x="4969" y="45637"/>
                </a:lnTo>
                <a:lnTo>
                  <a:pt x="5158" y="45721"/>
                </a:lnTo>
                <a:lnTo>
                  <a:pt x="5347" y="45805"/>
                </a:lnTo>
                <a:lnTo>
                  <a:pt x="5556" y="45847"/>
                </a:lnTo>
                <a:lnTo>
                  <a:pt x="5787" y="45889"/>
                </a:lnTo>
                <a:lnTo>
                  <a:pt x="33081" y="45889"/>
                </a:lnTo>
                <a:lnTo>
                  <a:pt x="33312" y="45847"/>
                </a:lnTo>
                <a:lnTo>
                  <a:pt x="33521" y="45805"/>
                </a:lnTo>
                <a:lnTo>
                  <a:pt x="33710" y="45721"/>
                </a:lnTo>
                <a:lnTo>
                  <a:pt x="33899" y="45637"/>
                </a:lnTo>
                <a:lnTo>
                  <a:pt x="34087" y="45512"/>
                </a:lnTo>
                <a:lnTo>
                  <a:pt x="34255" y="45407"/>
                </a:lnTo>
                <a:lnTo>
                  <a:pt x="34402" y="45260"/>
                </a:lnTo>
                <a:lnTo>
                  <a:pt x="34548" y="45092"/>
                </a:lnTo>
                <a:lnTo>
                  <a:pt x="34674" y="44925"/>
                </a:lnTo>
                <a:lnTo>
                  <a:pt x="34779" y="44757"/>
                </a:lnTo>
                <a:lnTo>
                  <a:pt x="34863" y="44568"/>
                </a:lnTo>
                <a:lnTo>
                  <a:pt x="34947" y="44359"/>
                </a:lnTo>
                <a:lnTo>
                  <a:pt x="34989" y="44149"/>
                </a:lnTo>
                <a:lnTo>
                  <a:pt x="35031" y="43939"/>
                </a:lnTo>
                <a:lnTo>
                  <a:pt x="35052" y="43730"/>
                </a:lnTo>
                <a:lnTo>
                  <a:pt x="35052" y="35261"/>
                </a:lnTo>
                <a:lnTo>
                  <a:pt x="35031" y="35009"/>
                </a:lnTo>
                <a:lnTo>
                  <a:pt x="34989" y="34757"/>
                </a:lnTo>
                <a:lnTo>
                  <a:pt x="34905" y="34527"/>
                </a:lnTo>
                <a:lnTo>
                  <a:pt x="34821" y="34296"/>
                </a:lnTo>
                <a:lnTo>
                  <a:pt x="34695" y="34087"/>
                </a:lnTo>
                <a:lnTo>
                  <a:pt x="34569" y="33898"/>
                </a:lnTo>
                <a:lnTo>
                  <a:pt x="34402" y="33730"/>
                </a:lnTo>
                <a:lnTo>
                  <a:pt x="34234" y="33563"/>
                </a:lnTo>
                <a:lnTo>
                  <a:pt x="34024" y="33437"/>
                </a:lnTo>
                <a:lnTo>
                  <a:pt x="33815" y="33311"/>
                </a:lnTo>
                <a:lnTo>
                  <a:pt x="33605" y="33227"/>
                </a:lnTo>
                <a:lnTo>
                  <a:pt x="33375" y="33143"/>
                </a:lnTo>
                <a:lnTo>
                  <a:pt x="33144" y="33101"/>
                </a:lnTo>
                <a:lnTo>
                  <a:pt x="32892" y="33080"/>
                </a:lnTo>
                <a:lnTo>
                  <a:pt x="32641" y="33101"/>
                </a:lnTo>
                <a:lnTo>
                  <a:pt x="32389" y="33143"/>
                </a:lnTo>
                <a:lnTo>
                  <a:pt x="17967" y="36414"/>
                </a:lnTo>
                <a:lnTo>
                  <a:pt x="17967" y="36414"/>
                </a:lnTo>
                <a:lnTo>
                  <a:pt x="18574" y="36078"/>
                </a:lnTo>
                <a:lnTo>
                  <a:pt x="19266" y="35638"/>
                </a:lnTo>
                <a:lnTo>
                  <a:pt x="20168" y="35030"/>
                </a:lnTo>
                <a:lnTo>
                  <a:pt x="20671" y="34653"/>
                </a:lnTo>
                <a:lnTo>
                  <a:pt x="21237" y="34254"/>
                </a:lnTo>
                <a:lnTo>
                  <a:pt x="21803" y="33793"/>
                </a:lnTo>
                <a:lnTo>
                  <a:pt x="22411" y="33311"/>
                </a:lnTo>
                <a:lnTo>
                  <a:pt x="23040" y="32766"/>
                </a:lnTo>
                <a:lnTo>
                  <a:pt x="23689" y="32200"/>
                </a:lnTo>
                <a:lnTo>
                  <a:pt x="24339" y="31592"/>
                </a:lnTo>
                <a:lnTo>
                  <a:pt x="24989" y="30942"/>
                </a:lnTo>
                <a:lnTo>
                  <a:pt x="25660" y="30271"/>
                </a:lnTo>
                <a:lnTo>
                  <a:pt x="26310" y="29538"/>
                </a:lnTo>
                <a:lnTo>
                  <a:pt x="26939" y="28783"/>
                </a:lnTo>
                <a:lnTo>
                  <a:pt x="27568" y="27986"/>
                </a:lnTo>
                <a:lnTo>
                  <a:pt x="28176" y="27148"/>
                </a:lnTo>
                <a:lnTo>
                  <a:pt x="28763" y="26267"/>
                </a:lnTo>
                <a:lnTo>
                  <a:pt x="29308" y="25366"/>
                </a:lnTo>
                <a:lnTo>
                  <a:pt x="29559" y="24884"/>
                </a:lnTo>
                <a:lnTo>
                  <a:pt x="29811" y="24422"/>
                </a:lnTo>
                <a:lnTo>
                  <a:pt x="30041" y="23919"/>
                </a:lnTo>
                <a:lnTo>
                  <a:pt x="30272" y="23437"/>
                </a:lnTo>
                <a:lnTo>
                  <a:pt x="30503" y="22934"/>
                </a:lnTo>
                <a:lnTo>
                  <a:pt x="30691" y="22431"/>
                </a:lnTo>
                <a:lnTo>
                  <a:pt x="30901" y="21907"/>
                </a:lnTo>
                <a:lnTo>
                  <a:pt x="31069" y="21362"/>
                </a:lnTo>
                <a:lnTo>
                  <a:pt x="31236" y="20838"/>
                </a:lnTo>
                <a:lnTo>
                  <a:pt x="31383" y="20293"/>
                </a:lnTo>
                <a:lnTo>
                  <a:pt x="31509" y="19727"/>
                </a:lnTo>
                <a:lnTo>
                  <a:pt x="31635" y="19182"/>
                </a:lnTo>
                <a:lnTo>
                  <a:pt x="31739" y="18595"/>
                </a:lnTo>
                <a:lnTo>
                  <a:pt x="31823" y="18029"/>
                </a:lnTo>
                <a:lnTo>
                  <a:pt x="31886" y="17442"/>
                </a:lnTo>
                <a:lnTo>
                  <a:pt x="31928" y="16834"/>
                </a:lnTo>
                <a:lnTo>
                  <a:pt x="31949" y="16226"/>
                </a:lnTo>
                <a:lnTo>
                  <a:pt x="31949" y="15618"/>
                </a:lnTo>
                <a:lnTo>
                  <a:pt x="31928" y="14821"/>
                </a:lnTo>
                <a:lnTo>
                  <a:pt x="31865" y="14046"/>
                </a:lnTo>
                <a:lnTo>
                  <a:pt x="31760" y="13270"/>
                </a:lnTo>
                <a:lnTo>
                  <a:pt x="31614" y="12494"/>
                </a:lnTo>
                <a:lnTo>
                  <a:pt x="31446" y="11761"/>
                </a:lnTo>
                <a:lnTo>
                  <a:pt x="31215" y="11027"/>
                </a:lnTo>
                <a:lnTo>
                  <a:pt x="30964" y="10314"/>
                </a:lnTo>
                <a:lnTo>
                  <a:pt x="30691" y="9601"/>
                </a:lnTo>
                <a:lnTo>
                  <a:pt x="30356" y="8931"/>
                </a:lnTo>
                <a:lnTo>
                  <a:pt x="30020" y="8260"/>
                </a:lnTo>
                <a:lnTo>
                  <a:pt x="29622" y="7610"/>
                </a:lnTo>
                <a:lnTo>
                  <a:pt x="29224" y="6981"/>
                </a:lnTo>
                <a:lnTo>
                  <a:pt x="28784" y="6373"/>
                </a:lnTo>
                <a:lnTo>
                  <a:pt x="28301" y="5807"/>
                </a:lnTo>
                <a:lnTo>
                  <a:pt x="27819" y="5241"/>
                </a:lnTo>
                <a:lnTo>
                  <a:pt x="27295" y="4696"/>
                </a:lnTo>
                <a:lnTo>
                  <a:pt x="26750" y="4193"/>
                </a:lnTo>
                <a:lnTo>
                  <a:pt x="26163" y="3711"/>
                </a:lnTo>
                <a:lnTo>
                  <a:pt x="25576" y="3249"/>
                </a:lnTo>
                <a:lnTo>
                  <a:pt x="24968" y="2809"/>
                </a:lnTo>
                <a:lnTo>
                  <a:pt x="24318" y="2390"/>
                </a:lnTo>
                <a:lnTo>
                  <a:pt x="23669" y="2013"/>
                </a:lnTo>
                <a:lnTo>
                  <a:pt x="22998" y="1677"/>
                </a:lnTo>
                <a:lnTo>
                  <a:pt x="22306" y="1363"/>
                </a:lnTo>
                <a:lnTo>
                  <a:pt x="21593" y="1069"/>
                </a:lnTo>
                <a:lnTo>
                  <a:pt x="20880" y="818"/>
                </a:lnTo>
                <a:lnTo>
                  <a:pt x="20126" y="587"/>
                </a:lnTo>
                <a:lnTo>
                  <a:pt x="19371" y="398"/>
                </a:lnTo>
                <a:lnTo>
                  <a:pt x="18616" y="252"/>
                </a:lnTo>
                <a:lnTo>
                  <a:pt x="17841" y="126"/>
                </a:lnTo>
                <a:lnTo>
                  <a:pt x="17044" y="42"/>
                </a:lnTo>
                <a:lnTo>
                  <a:pt x="16248" y="0"/>
                </a:lnTo>
                <a:close/>
              </a:path>
            </a:pathLst>
          </a:custGeom>
          <a:solidFill>
            <a:schemeClr val="accent5"/>
          </a:solidFill>
          <a:ln w="38100" cap="flat" cmpd="sng">
            <a:solidFill>
              <a:schemeClr val="lt1"/>
            </a:solidFill>
            <a:prstDash val="solid"/>
            <a:round/>
            <a:headEnd type="none" w="sm" len="sm"/>
            <a:tailEnd type="none" w="sm" len="sm"/>
          </a:ln>
          <a:effectLst>
            <a:outerShdw dist="57150" dir="348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53232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41"/>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42"/>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44"/>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50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17" grpId="0"/>
      <p:bldP spid="18" grpId="0"/>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pic>
        <p:nvPicPr>
          <p:cNvPr id="44" name="Picture 6" descr="Triangle ruler outline ic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89" b="100000" l="0" r="100000">
                        <a14:foregroundMark x1="35200" y1="65000" x2="61700" y2="44630"/>
                        <a14:foregroundMark x1="63500" y1="41296" x2="67100" y2="35463"/>
                        <a14:foregroundMark x1="22700" y1="71204" x2="77400" y2="20556"/>
                        <a14:foregroundMark x1="68900" y1="34259" x2="75600" y2="68704"/>
                      </a14:backgroundRemoval>
                    </a14:imgEffect>
                  </a14:imgLayer>
                </a14:imgProps>
              </a:ext>
              <a:ext uri="{28A0092B-C50C-407E-A947-70E740481C1C}">
                <a14:useLocalDpi xmlns:a14="http://schemas.microsoft.com/office/drawing/2010/main" val="0"/>
              </a:ext>
            </a:extLst>
          </a:blip>
          <a:srcRect l="16041" t="18515" r="13932" b="22879"/>
          <a:stretch/>
        </p:blipFill>
        <p:spPr bwMode="auto">
          <a:xfrm>
            <a:off x="6168177" y="2002072"/>
            <a:ext cx="718498" cy="103866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rot="5400000">
            <a:off x="4197874" y="825607"/>
            <a:ext cx="526902" cy="105659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chool ruler carto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3945449" y="1956818"/>
            <a:ext cx="534378" cy="1026043"/>
          </a:xfrm>
          <a:prstGeom prst="rect">
            <a:avLst/>
          </a:prstGeom>
          <a:noFill/>
          <a:extLst>
            <a:ext uri="{909E8E84-426E-40DD-AFC4-6F175D3DCCD1}">
              <a14:hiddenFill xmlns:a14="http://schemas.microsoft.com/office/drawing/2010/main">
                <a:solidFill>
                  <a:srgbClr val="FFFFFF"/>
                </a:solidFill>
              </a14:hiddenFill>
            </a:ext>
          </a:extLst>
        </p:spPr>
      </p:pic>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428302"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b) Các loại hình tam giác</a:t>
            </a:r>
          </a:p>
        </p:txBody>
      </p:sp>
      <p:grpSp>
        <p:nvGrpSpPr>
          <p:cNvPr id="23" name="Group 22"/>
          <p:cNvGrpSpPr/>
          <p:nvPr/>
        </p:nvGrpSpPr>
        <p:grpSpPr>
          <a:xfrm>
            <a:off x="3937414" y="1105433"/>
            <a:ext cx="2874828" cy="1850789"/>
            <a:chOff x="4679286" y="1281324"/>
            <a:chExt cx="3632537" cy="2157427"/>
          </a:xfrm>
        </p:grpSpPr>
        <p:cxnSp>
          <p:nvCxnSpPr>
            <p:cNvPr id="93" name="Straight Connector 92"/>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3" name="Google Shape;2164;p40"/>
          <p:cNvSpPr txBox="1">
            <a:spLocks/>
          </p:cNvSpPr>
          <p:nvPr/>
        </p:nvSpPr>
        <p:spPr>
          <a:xfrm>
            <a:off x="3533967" y="1228432"/>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46" name="Google Shape;2164;p40"/>
          <p:cNvSpPr txBox="1">
            <a:spLocks/>
          </p:cNvSpPr>
          <p:nvPr/>
        </p:nvSpPr>
        <p:spPr>
          <a:xfrm>
            <a:off x="2768747" y="3353505"/>
            <a:ext cx="2882039" cy="40949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Hình tam giác có</a:t>
            </a:r>
          </a:p>
        </p:txBody>
      </p:sp>
      <p:pic>
        <p:nvPicPr>
          <p:cNvPr id="72" name="Google Shape;1396;p56"/>
          <p:cNvPicPr preferRelativeResize="0"/>
          <p:nvPr/>
        </p:nvPicPr>
        <p:blipFill rotWithShape="1">
          <a:blip r:embed="rId7">
            <a:alphaModFix/>
            <a:extLst>
              <a:ext uri="{BEBA8EAE-BF5A-486C-A8C5-ECC9F3942E4B}">
                <a14:imgProps xmlns:a14="http://schemas.microsoft.com/office/drawing/2010/main">
                  <a14:imgLayer r:embed="rId8">
                    <a14:imgEffect>
                      <a14:backgroundRemoval t="9744" b="96657" l="4600" r="56760">
                        <a14:foregroundMark x1="28360" y1="40541" x2="28960" y2="41394"/>
                        <a14:foregroundMark x1="36560" y1="40541" x2="38240" y2="35704"/>
                        <a14:foregroundMark x1="51040" y1="96799" x2="51040" y2="96799"/>
                        <a14:foregroundMark x1="53040" y1="95661" x2="53040" y2="95661"/>
                        <a14:foregroundMark x1="56760" y1="90541" x2="56760" y2="90541"/>
                        <a14:backgroundMark x1="15000" y1="24182" x2="6520" y2="38478"/>
                        <a14:backgroundMark x1="7760" y1="26174" x2="22400" y2="11878"/>
                        <a14:backgroundMark x1="17960" y1="22760" x2="34920" y2="33001"/>
                        <a14:backgroundMark x1="11160" y1="33855" x2="9440" y2="66430"/>
                        <a14:backgroundMark x1="10680" y1="54196" x2="14560" y2="73329"/>
                        <a14:backgroundMark x1="39720" y1="57326" x2="27960" y2="77596"/>
                        <a14:backgroundMark x1="29840" y1="37055" x2="40320" y2="32148"/>
                        <a14:backgroundMark x1="38480" y1="31863" x2="42480" y2="52134"/>
                        <a14:backgroundMark x1="29760" y1="43385" x2="27760" y2="49431"/>
                      </a14:backgroundRemoval>
                    </a14:imgEffect>
                  </a14:imgLayer>
                </a14:imgProps>
              </a:ext>
            </a:extLst>
          </a:blip>
          <a:srcRect l="12907" t="32242" r="60085" b="13780"/>
          <a:stretch/>
        </p:blipFill>
        <p:spPr>
          <a:xfrm>
            <a:off x="658359" y="2817628"/>
            <a:ext cx="1860697" cy="2325872"/>
          </a:xfrm>
          <a:prstGeom prst="rect">
            <a:avLst/>
          </a:prstGeom>
          <a:noFill/>
          <a:ln>
            <a:noFill/>
          </a:ln>
        </p:spPr>
      </p:pic>
      <p:grpSp>
        <p:nvGrpSpPr>
          <p:cNvPr id="15" name="Google Shape;4048;p74"/>
          <p:cNvGrpSpPr/>
          <p:nvPr/>
        </p:nvGrpSpPr>
        <p:grpSpPr>
          <a:xfrm>
            <a:off x="5646999" y="3927836"/>
            <a:ext cx="356172" cy="442825"/>
            <a:chOff x="1407375" y="1211200"/>
            <a:chExt cx="860025" cy="1238975"/>
          </a:xfrm>
          <a:solidFill>
            <a:srgbClr val="00B050"/>
          </a:solidFill>
        </p:grpSpPr>
        <p:sp>
          <p:nvSpPr>
            <p:cNvPr id="16" name="Google Shape;4049;p74"/>
            <p:cNvSpPr/>
            <p:nvPr/>
          </p:nvSpPr>
          <p:spPr>
            <a:xfrm>
              <a:off x="1407375" y="1211200"/>
              <a:ext cx="860025" cy="1238975"/>
            </a:xfrm>
            <a:custGeom>
              <a:avLst/>
              <a:gdLst/>
              <a:ahLst/>
              <a:cxnLst/>
              <a:rect l="l" t="t" r="r" b="b"/>
              <a:pathLst>
                <a:path w="34401" h="49559" extrusionOk="0">
                  <a:moveTo>
                    <a:pt x="10188" y="1"/>
                  </a:moveTo>
                  <a:lnTo>
                    <a:pt x="9979" y="43"/>
                  </a:lnTo>
                  <a:lnTo>
                    <a:pt x="9790" y="85"/>
                  </a:lnTo>
                  <a:lnTo>
                    <a:pt x="9601" y="127"/>
                  </a:lnTo>
                  <a:lnTo>
                    <a:pt x="9413" y="211"/>
                  </a:lnTo>
                  <a:lnTo>
                    <a:pt x="9224" y="273"/>
                  </a:lnTo>
                  <a:lnTo>
                    <a:pt x="9035" y="378"/>
                  </a:lnTo>
                  <a:lnTo>
                    <a:pt x="8867" y="483"/>
                  </a:lnTo>
                  <a:lnTo>
                    <a:pt x="8700" y="609"/>
                  </a:lnTo>
                  <a:lnTo>
                    <a:pt x="8553" y="735"/>
                  </a:lnTo>
                  <a:lnTo>
                    <a:pt x="8406" y="881"/>
                  </a:lnTo>
                  <a:lnTo>
                    <a:pt x="8281" y="1028"/>
                  </a:lnTo>
                  <a:lnTo>
                    <a:pt x="8155" y="1196"/>
                  </a:lnTo>
                  <a:lnTo>
                    <a:pt x="8029" y="1364"/>
                  </a:lnTo>
                  <a:lnTo>
                    <a:pt x="880" y="13061"/>
                  </a:lnTo>
                  <a:lnTo>
                    <a:pt x="776" y="13229"/>
                  </a:lnTo>
                  <a:lnTo>
                    <a:pt x="692" y="13417"/>
                  </a:lnTo>
                  <a:lnTo>
                    <a:pt x="629" y="13627"/>
                  </a:lnTo>
                  <a:lnTo>
                    <a:pt x="587" y="13816"/>
                  </a:lnTo>
                  <a:lnTo>
                    <a:pt x="566" y="14025"/>
                  </a:lnTo>
                  <a:lnTo>
                    <a:pt x="566" y="14214"/>
                  </a:lnTo>
                  <a:lnTo>
                    <a:pt x="566" y="14403"/>
                  </a:lnTo>
                  <a:lnTo>
                    <a:pt x="608" y="14612"/>
                  </a:lnTo>
                  <a:lnTo>
                    <a:pt x="650" y="14801"/>
                  </a:lnTo>
                  <a:lnTo>
                    <a:pt x="713" y="14990"/>
                  </a:lnTo>
                  <a:lnTo>
                    <a:pt x="797" y="15178"/>
                  </a:lnTo>
                  <a:lnTo>
                    <a:pt x="901" y="15346"/>
                  </a:lnTo>
                  <a:lnTo>
                    <a:pt x="1006" y="15514"/>
                  </a:lnTo>
                  <a:lnTo>
                    <a:pt x="1132" y="15661"/>
                  </a:lnTo>
                  <a:lnTo>
                    <a:pt x="1279" y="15807"/>
                  </a:lnTo>
                  <a:lnTo>
                    <a:pt x="1446" y="15933"/>
                  </a:lnTo>
                  <a:lnTo>
                    <a:pt x="3333" y="17317"/>
                  </a:lnTo>
                  <a:lnTo>
                    <a:pt x="3920" y="17757"/>
                  </a:lnTo>
                  <a:lnTo>
                    <a:pt x="5346" y="18784"/>
                  </a:lnTo>
                  <a:lnTo>
                    <a:pt x="5513" y="18889"/>
                  </a:lnTo>
                  <a:lnTo>
                    <a:pt x="5681" y="18973"/>
                  </a:lnTo>
                  <a:lnTo>
                    <a:pt x="5849" y="19057"/>
                  </a:lnTo>
                  <a:lnTo>
                    <a:pt x="6016" y="19120"/>
                  </a:lnTo>
                  <a:lnTo>
                    <a:pt x="6205" y="19161"/>
                  </a:lnTo>
                  <a:lnTo>
                    <a:pt x="6373" y="19182"/>
                  </a:lnTo>
                  <a:lnTo>
                    <a:pt x="6562" y="19203"/>
                  </a:lnTo>
                  <a:lnTo>
                    <a:pt x="6750" y="19203"/>
                  </a:lnTo>
                  <a:lnTo>
                    <a:pt x="6918" y="19182"/>
                  </a:lnTo>
                  <a:lnTo>
                    <a:pt x="7107" y="19140"/>
                  </a:lnTo>
                  <a:lnTo>
                    <a:pt x="7274" y="19099"/>
                  </a:lnTo>
                  <a:lnTo>
                    <a:pt x="7463" y="19036"/>
                  </a:lnTo>
                  <a:lnTo>
                    <a:pt x="7631" y="18952"/>
                  </a:lnTo>
                  <a:lnTo>
                    <a:pt x="7777" y="18868"/>
                  </a:lnTo>
                  <a:lnTo>
                    <a:pt x="7945" y="18763"/>
                  </a:lnTo>
                  <a:lnTo>
                    <a:pt x="8092" y="18637"/>
                  </a:lnTo>
                  <a:lnTo>
                    <a:pt x="12347" y="14759"/>
                  </a:lnTo>
                  <a:lnTo>
                    <a:pt x="11027" y="32180"/>
                  </a:lnTo>
                  <a:lnTo>
                    <a:pt x="2432" y="32180"/>
                  </a:lnTo>
                  <a:lnTo>
                    <a:pt x="2138" y="32222"/>
                  </a:lnTo>
                  <a:lnTo>
                    <a:pt x="1887" y="32305"/>
                  </a:lnTo>
                  <a:lnTo>
                    <a:pt x="1614" y="32410"/>
                  </a:lnTo>
                  <a:lnTo>
                    <a:pt x="1384" y="32515"/>
                  </a:lnTo>
                  <a:lnTo>
                    <a:pt x="1153" y="32662"/>
                  </a:lnTo>
                  <a:lnTo>
                    <a:pt x="943" y="32830"/>
                  </a:lnTo>
                  <a:lnTo>
                    <a:pt x="734" y="33018"/>
                  </a:lnTo>
                  <a:lnTo>
                    <a:pt x="566" y="33228"/>
                  </a:lnTo>
                  <a:lnTo>
                    <a:pt x="419" y="33458"/>
                  </a:lnTo>
                  <a:lnTo>
                    <a:pt x="273" y="33689"/>
                  </a:lnTo>
                  <a:lnTo>
                    <a:pt x="168" y="33941"/>
                  </a:lnTo>
                  <a:lnTo>
                    <a:pt x="84" y="34213"/>
                  </a:lnTo>
                  <a:lnTo>
                    <a:pt x="21" y="34486"/>
                  </a:lnTo>
                  <a:lnTo>
                    <a:pt x="0" y="34758"/>
                  </a:lnTo>
                  <a:lnTo>
                    <a:pt x="0" y="35052"/>
                  </a:lnTo>
                  <a:lnTo>
                    <a:pt x="713" y="47001"/>
                  </a:lnTo>
                  <a:lnTo>
                    <a:pt x="755" y="47294"/>
                  </a:lnTo>
                  <a:lnTo>
                    <a:pt x="818" y="47588"/>
                  </a:lnTo>
                  <a:lnTo>
                    <a:pt x="901" y="47839"/>
                  </a:lnTo>
                  <a:lnTo>
                    <a:pt x="1027" y="48091"/>
                  </a:lnTo>
                  <a:lnTo>
                    <a:pt x="1153" y="48342"/>
                  </a:lnTo>
                  <a:lnTo>
                    <a:pt x="1321" y="48552"/>
                  </a:lnTo>
                  <a:lnTo>
                    <a:pt x="1509" y="48762"/>
                  </a:lnTo>
                  <a:lnTo>
                    <a:pt x="1698" y="48950"/>
                  </a:lnTo>
                  <a:lnTo>
                    <a:pt x="1908" y="49097"/>
                  </a:lnTo>
                  <a:lnTo>
                    <a:pt x="2159" y="49244"/>
                  </a:lnTo>
                  <a:lnTo>
                    <a:pt x="2390" y="49370"/>
                  </a:lnTo>
                  <a:lnTo>
                    <a:pt x="2662" y="49454"/>
                  </a:lnTo>
                  <a:lnTo>
                    <a:pt x="2935" y="49516"/>
                  </a:lnTo>
                  <a:lnTo>
                    <a:pt x="3207" y="49558"/>
                  </a:lnTo>
                  <a:lnTo>
                    <a:pt x="3480" y="49558"/>
                  </a:lnTo>
                  <a:lnTo>
                    <a:pt x="3773" y="49537"/>
                  </a:lnTo>
                  <a:lnTo>
                    <a:pt x="32493" y="45848"/>
                  </a:lnTo>
                  <a:lnTo>
                    <a:pt x="32703" y="45806"/>
                  </a:lnTo>
                  <a:lnTo>
                    <a:pt x="32912" y="45743"/>
                  </a:lnTo>
                  <a:lnTo>
                    <a:pt x="33101" y="45680"/>
                  </a:lnTo>
                  <a:lnTo>
                    <a:pt x="33290" y="45575"/>
                  </a:lnTo>
                  <a:lnTo>
                    <a:pt x="33457" y="45470"/>
                  </a:lnTo>
                  <a:lnTo>
                    <a:pt x="33625" y="45345"/>
                  </a:lnTo>
                  <a:lnTo>
                    <a:pt x="33772" y="45198"/>
                  </a:lnTo>
                  <a:lnTo>
                    <a:pt x="33919" y="45051"/>
                  </a:lnTo>
                  <a:lnTo>
                    <a:pt x="34023" y="44884"/>
                  </a:lnTo>
                  <a:lnTo>
                    <a:pt x="34128" y="44716"/>
                  </a:lnTo>
                  <a:lnTo>
                    <a:pt x="34233" y="44527"/>
                  </a:lnTo>
                  <a:lnTo>
                    <a:pt x="34296" y="44338"/>
                  </a:lnTo>
                  <a:lnTo>
                    <a:pt x="34338" y="44129"/>
                  </a:lnTo>
                  <a:lnTo>
                    <a:pt x="34380" y="43919"/>
                  </a:lnTo>
                  <a:lnTo>
                    <a:pt x="34401" y="43710"/>
                  </a:lnTo>
                  <a:lnTo>
                    <a:pt x="34380" y="43500"/>
                  </a:lnTo>
                  <a:lnTo>
                    <a:pt x="33541" y="34318"/>
                  </a:lnTo>
                  <a:lnTo>
                    <a:pt x="33499" y="34108"/>
                  </a:lnTo>
                  <a:lnTo>
                    <a:pt x="33457" y="33899"/>
                  </a:lnTo>
                  <a:lnTo>
                    <a:pt x="33395" y="33710"/>
                  </a:lnTo>
                  <a:lnTo>
                    <a:pt x="33311" y="33542"/>
                  </a:lnTo>
                  <a:lnTo>
                    <a:pt x="33206" y="33354"/>
                  </a:lnTo>
                  <a:lnTo>
                    <a:pt x="33101" y="33186"/>
                  </a:lnTo>
                  <a:lnTo>
                    <a:pt x="32975" y="33039"/>
                  </a:lnTo>
                  <a:lnTo>
                    <a:pt x="32829" y="32913"/>
                  </a:lnTo>
                  <a:lnTo>
                    <a:pt x="32682" y="32788"/>
                  </a:lnTo>
                  <a:lnTo>
                    <a:pt x="32514" y="32662"/>
                  </a:lnTo>
                  <a:lnTo>
                    <a:pt x="32346" y="32578"/>
                  </a:lnTo>
                  <a:lnTo>
                    <a:pt x="32158" y="32494"/>
                  </a:lnTo>
                  <a:lnTo>
                    <a:pt x="31969" y="32431"/>
                  </a:lnTo>
                  <a:lnTo>
                    <a:pt x="31780" y="32368"/>
                  </a:lnTo>
                  <a:lnTo>
                    <a:pt x="31571" y="32347"/>
                  </a:lnTo>
                  <a:lnTo>
                    <a:pt x="31361" y="32326"/>
                  </a:lnTo>
                  <a:lnTo>
                    <a:pt x="23793" y="32326"/>
                  </a:lnTo>
                  <a:lnTo>
                    <a:pt x="21991" y="3711"/>
                  </a:lnTo>
                  <a:lnTo>
                    <a:pt x="21970" y="3439"/>
                  </a:lnTo>
                  <a:lnTo>
                    <a:pt x="21928" y="3208"/>
                  </a:lnTo>
                  <a:lnTo>
                    <a:pt x="21844" y="2957"/>
                  </a:lnTo>
                  <a:lnTo>
                    <a:pt x="21760" y="2726"/>
                  </a:lnTo>
                  <a:lnTo>
                    <a:pt x="21655" y="2517"/>
                  </a:lnTo>
                  <a:lnTo>
                    <a:pt x="21529" y="2307"/>
                  </a:lnTo>
                  <a:lnTo>
                    <a:pt x="21383" y="2097"/>
                  </a:lnTo>
                  <a:lnTo>
                    <a:pt x="21215" y="1909"/>
                  </a:lnTo>
                  <a:lnTo>
                    <a:pt x="21047" y="1741"/>
                  </a:lnTo>
                  <a:lnTo>
                    <a:pt x="20859" y="1594"/>
                  </a:lnTo>
                  <a:lnTo>
                    <a:pt x="20649" y="1447"/>
                  </a:lnTo>
                  <a:lnTo>
                    <a:pt x="20439" y="1343"/>
                  </a:lnTo>
                  <a:lnTo>
                    <a:pt x="20209" y="1238"/>
                  </a:lnTo>
                  <a:lnTo>
                    <a:pt x="19978" y="1154"/>
                  </a:lnTo>
                  <a:lnTo>
                    <a:pt x="19747" y="1091"/>
                  </a:lnTo>
                  <a:lnTo>
                    <a:pt x="19475" y="1049"/>
                  </a:lnTo>
                  <a:lnTo>
                    <a:pt x="10796" y="22"/>
                  </a:lnTo>
                  <a:lnTo>
                    <a:pt x="10607" y="1"/>
                  </a:lnTo>
                  <a:close/>
                </a:path>
              </a:pathLst>
            </a:custGeom>
            <a:grpFill/>
            <a:ln w="38100"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050;p74"/>
            <p:cNvSpPr/>
            <p:nvPr/>
          </p:nvSpPr>
          <p:spPr>
            <a:xfrm>
              <a:off x="1418375" y="2086950"/>
              <a:ext cx="841175" cy="326000"/>
            </a:xfrm>
            <a:custGeom>
              <a:avLst/>
              <a:gdLst/>
              <a:ahLst/>
              <a:cxnLst/>
              <a:rect l="l" t="t" r="r" b="b"/>
              <a:pathLst>
                <a:path w="33647" h="13040" extrusionOk="0">
                  <a:moveTo>
                    <a:pt x="25534" y="1"/>
                  </a:moveTo>
                  <a:lnTo>
                    <a:pt x="25114" y="902"/>
                  </a:lnTo>
                  <a:lnTo>
                    <a:pt x="22179" y="7464"/>
                  </a:lnTo>
                  <a:lnTo>
                    <a:pt x="19140" y="2663"/>
                  </a:lnTo>
                  <a:lnTo>
                    <a:pt x="15199" y="8009"/>
                  </a:lnTo>
                  <a:lnTo>
                    <a:pt x="12473" y="3963"/>
                  </a:lnTo>
                  <a:lnTo>
                    <a:pt x="8805" y="9225"/>
                  </a:lnTo>
                  <a:lnTo>
                    <a:pt x="5639" y="2957"/>
                  </a:lnTo>
                  <a:lnTo>
                    <a:pt x="2537" y="10189"/>
                  </a:lnTo>
                  <a:lnTo>
                    <a:pt x="0" y="7191"/>
                  </a:lnTo>
                  <a:lnTo>
                    <a:pt x="147" y="9728"/>
                  </a:lnTo>
                  <a:lnTo>
                    <a:pt x="2138" y="12076"/>
                  </a:lnTo>
                  <a:lnTo>
                    <a:pt x="2956" y="13040"/>
                  </a:lnTo>
                  <a:lnTo>
                    <a:pt x="3417" y="11971"/>
                  </a:lnTo>
                  <a:lnTo>
                    <a:pt x="5744" y="6541"/>
                  </a:lnTo>
                  <a:lnTo>
                    <a:pt x="8260" y="11489"/>
                  </a:lnTo>
                  <a:lnTo>
                    <a:pt x="8616" y="12201"/>
                  </a:lnTo>
                  <a:lnTo>
                    <a:pt x="9182" y="11363"/>
                  </a:lnTo>
                  <a:lnTo>
                    <a:pt x="12452" y="6667"/>
                  </a:lnTo>
                  <a:lnTo>
                    <a:pt x="15010" y="10440"/>
                  </a:lnTo>
                  <a:lnTo>
                    <a:pt x="15136" y="10650"/>
                  </a:lnTo>
                  <a:lnTo>
                    <a:pt x="15345" y="10378"/>
                  </a:lnTo>
                  <a:lnTo>
                    <a:pt x="19035" y="5367"/>
                  </a:lnTo>
                  <a:lnTo>
                    <a:pt x="21362" y="9036"/>
                  </a:lnTo>
                  <a:lnTo>
                    <a:pt x="22389" y="10692"/>
                  </a:lnTo>
                  <a:lnTo>
                    <a:pt x="23374" y="8512"/>
                  </a:lnTo>
                  <a:lnTo>
                    <a:pt x="25722" y="3292"/>
                  </a:lnTo>
                  <a:lnTo>
                    <a:pt x="27609" y="6436"/>
                  </a:lnTo>
                  <a:lnTo>
                    <a:pt x="29223" y="9162"/>
                  </a:lnTo>
                  <a:lnTo>
                    <a:pt x="32242" y="4256"/>
                  </a:lnTo>
                  <a:lnTo>
                    <a:pt x="33646" y="5179"/>
                  </a:lnTo>
                  <a:lnTo>
                    <a:pt x="33458" y="3229"/>
                  </a:lnTo>
                  <a:lnTo>
                    <a:pt x="31781" y="2118"/>
                  </a:lnTo>
                  <a:lnTo>
                    <a:pt x="29244" y="6227"/>
                  </a:lnTo>
                  <a:lnTo>
                    <a:pt x="28489" y="4969"/>
                  </a:lnTo>
                  <a:lnTo>
                    <a:pt x="26183" y="1070"/>
                  </a:lnTo>
                  <a:lnTo>
                    <a:pt x="2553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051;p74"/>
            <p:cNvSpPr/>
            <p:nvPr/>
          </p:nvSpPr>
          <p:spPr>
            <a:xfrm>
              <a:off x="1594450" y="1826475"/>
              <a:ext cx="428200" cy="311350"/>
            </a:xfrm>
            <a:custGeom>
              <a:avLst/>
              <a:gdLst/>
              <a:ahLst/>
              <a:cxnLst/>
              <a:rect l="l" t="t" r="r" b="b"/>
              <a:pathLst>
                <a:path w="17128" h="12454" extrusionOk="0">
                  <a:moveTo>
                    <a:pt x="13753" y="1"/>
                  </a:moveTo>
                  <a:lnTo>
                    <a:pt x="11573" y="4047"/>
                  </a:lnTo>
                  <a:lnTo>
                    <a:pt x="9036" y="8764"/>
                  </a:lnTo>
                  <a:lnTo>
                    <a:pt x="6500" y="1971"/>
                  </a:lnTo>
                  <a:lnTo>
                    <a:pt x="3649" y="6269"/>
                  </a:lnTo>
                  <a:lnTo>
                    <a:pt x="3544" y="7569"/>
                  </a:lnTo>
                  <a:lnTo>
                    <a:pt x="2789" y="7569"/>
                  </a:lnTo>
                  <a:lnTo>
                    <a:pt x="2160" y="8533"/>
                  </a:lnTo>
                  <a:lnTo>
                    <a:pt x="1699" y="7569"/>
                  </a:lnTo>
                  <a:lnTo>
                    <a:pt x="1" y="7569"/>
                  </a:lnTo>
                  <a:lnTo>
                    <a:pt x="1950" y="11615"/>
                  </a:lnTo>
                  <a:lnTo>
                    <a:pt x="6101" y="5305"/>
                  </a:lnTo>
                  <a:lnTo>
                    <a:pt x="8805" y="12453"/>
                  </a:lnTo>
                  <a:lnTo>
                    <a:pt x="11636" y="7170"/>
                  </a:lnTo>
                  <a:lnTo>
                    <a:pt x="13459" y="3774"/>
                  </a:lnTo>
                  <a:lnTo>
                    <a:pt x="15765" y="10357"/>
                  </a:lnTo>
                  <a:lnTo>
                    <a:pt x="17128" y="7715"/>
                  </a:lnTo>
                  <a:lnTo>
                    <a:pt x="16310" y="7715"/>
                  </a:lnTo>
                  <a:lnTo>
                    <a:pt x="16206" y="6164"/>
                  </a:lnTo>
                  <a:lnTo>
                    <a:pt x="16038" y="6521"/>
                  </a:lnTo>
                  <a:lnTo>
                    <a:pt x="1375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052;p74"/>
            <p:cNvSpPr/>
            <p:nvPr/>
          </p:nvSpPr>
          <p:spPr>
            <a:xfrm>
              <a:off x="1408925" y="2015675"/>
              <a:ext cx="121100" cy="132100"/>
            </a:xfrm>
            <a:custGeom>
              <a:avLst/>
              <a:gdLst/>
              <a:ahLst/>
              <a:cxnLst/>
              <a:rect l="l" t="t" r="r" b="b"/>
              <a:pathLst>
                <a:path w="4844" h="5284" extrusionOk="0">
                  <a:moveTo>
                    <a:pt x="3145" y="1"/>
                  </a:moveTo>
                  <a:lnTo>
                    <a:pt x="1950" y="2328"/>
                  </a:lnTo>
                  <a:lnTo>
                    <a:pt x="818" y="713"/>
                  </a:lnTo>
                  <a:lnTo>
                    <a:pt x="672" y="860"/>
                  </a:lnTo>
                  <a:lnTo>
                    <a:pt x="525" y="1028"/>
                  </a:lnTo>
                  <a:lnTo>
                    <a:pt x="399" y="1196"/>
                  </a:lnTo>
                  <a:lnTo>
                    <a:pt x="294" y="1384"/>
                  </a:lnTo>
                  <a:lnTo>
                    <a:pt x="190" y="1573"/>
                  </a:lnTo>
                  <a:lnTo>
                    <a:pt x="106" y="1762"/>
                  </a:lnTo>
                  <a:lnTo>
                    <a:pt x="43" y="1971"/>
                  </a:lnTo>
                  <a:lnTo>
                    <a:pt x="1" y="2181"/>
                  </a:lnTo>
                  <a:lnTo>
                    <a:pt x="2160" y="5283"/>
                  </a:lnTo>
                  <a:lnTo>
                    <a:pt x="484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053;p74"/>
            <p:cNvSpPr/>
            <p:nvPr/>
          </p:nvSpPr>
          <p:spPr>
            <a:xfrm>
              <a:off x="1458200" y="1301875"/>
              <a:ext cx="510475" cy="311850"/>
            </a:xfrm>
            <a:custGeom>
              <a:avLst/>
              <a:gdLst/>
              <a:ahLst/>
              <a:cxnLst/>
              <a:rect l="l" t="t" r="r" b="b"/>
              <a:pathLst>
                <a:path w="20419" h="12474" extrusionOk="0">
                  <a:moveTo>
                    <a:pt x="20417" y="7336"/>
                  </a:moveTo>
                  <a:lnTo>
                    <a:pt x="20419" y="7359"/>
                  </a:lnTo>
                  <a:lnTo>
                    <a:pt x="20419" y="7338"/>
                  </a:lnTo>
                  <a:lnTo>
                    <a:pt x="20417" y="7336"/>
                  </a:lnTo>
                  <a:close/>
                  <a:moveTo>
                    <a:pt x="5178" y="1"/>
                  </a:moveTo>
                  <a:lnTo>
                    <a:pt x="1174" y="6352"/>
                  </a:lnTo>
                  <a:lnTo>
                    <a:pt x="1007" y="5891"/>
                  </a:lnTo>
                  <a:lnTo>
                    <a:pt x="0" y="7547"/>
                  </a:lnTo>
                  <a:lnTo>
                    <a:pt x="839" y="9749"/>
                  </a:lnTo>
                  <a:lnTo>
                    <a:pt x="4256" y="4319"/>
                  </a:lnTo>
                  <a:lnTo>
                    <a:pt x="5409" y="12264"/>
                  </a:lnTo>
                  <a:lnTo>
                    <a:pt x="10964" y="5514"/>
                  </a:lnTo>
                  <a:lnTo>
                    <a:pt x="13249" y="12474"/>
                  </a:lnTo>
                  <a:lnTo>
                    <a:pt x="17568" y="3606"/>
                  </a:lnTo>
                  <a:lnTo>
                    <a:pt x="17987" y="4172"/>
                  </a:lnTo>
                  <a:lnTo>
                    <a:pt x="20417" y="7336"/>
                  </a:lnTo>
                  <a:lnTo>
                    <a:pt x="20417" y="7336"/>
                  </a:lnTo>
                  <a:lnTo>
                    <a:pt x="20251" y="4613"/>
                  </a:lnTo>
                  <a:lnTo>
                    <a:pt x="18134" y="1845"/>
                  </a:lnTo>
                  <a:lnTo>
                    <a:pt x="17274" y="713"/>
                  </a:lnTo>
                  <a:lnTo>
                    <a:pt x="13522" y="8428"/>
                  </a:lnTo>
                  <a:lnTo>
                    <a:pt x="11551" y="2411"/>
                  </a:lnTo>
                  <a:lnTo>
                    <a:pt x="6436" y="8637"/>
                  </a:lnTo>
                  <a:lnTo>
                    <a:pt x="5178"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054;p74"/>
            <p:cNvSpPr/>
            <p:nvPr/>
          </p:nvSpPr>
          <p:spPr>
            <a:xfrm>
              <a:off x="1706100" y="1572300"/>
              <a:ext cx="279350" cy="268875"/>
            </a:xfrm>
            <a:custGeom>
              <a:avLst/>
              <a:gdLst/>
              <a:ahLst/>
              <a:cxnLst/>
              <a:rect l="l" t="t" r="r" b="b"/>
              <a:pathLst>
                <a:path w="11174" h="10755" extrusionOk="0">
                  <a:moveTo>
                    <a:pt x="8323" y="1"/>
                  </a:moveTo>
                  <a:lnTo>
                    <a:pt x="7589" y="1363"/>
                  </a:lnTo>
                  <a:lnTo>
                    <a:pt x="4004" y="8030"/>
                  </a:lnTo>
                  <a:lnTo>
                    <a:pt x="252" y="3397"/>
                  </a:lnTo>
                  <a:lnTo>
                    <a:pt x="147" y="3481"/>
                  </a:lnTo>
                  <a:lnTo>
                    <a:pt x="0" y="5514"/>
                  </a:lnTo>
                  <a:lnTo>
                    <a:pt x="4256" y="10755"/>
                  </a:lnTo>
                  <a:lnTo>
                    <a:pt x="7421" y="4885"/>
                  </a:lnTo>
                  <a:lnTo>
                    <a:pt x="8427" y="2977"/>
                  </a:lnTo>
                  <a:lnTo>
                    <a:pt x="11174" y="7191"/>
                  </a:lnTo>
                  <a:lnTo>
                    <a:pt x="10964" y="4089"/>
                  </a:lnTo>
                  <a:lnTo>
                    <a:pt x="83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055;p74"/>
            <p:cNvSpPr/>
            <p:nvPr/>
          </p:nvSpPr>
          <p:spPr>
            <a:xfrm>
              <a:off x="1471825" y="2386200"/>
              <a:ext cx="32000" cy="26750"/>
            </a:xfrm>
            <a:custGeom>
              <a:avLst/>
              <a:gdLst/>
              <a:ahLst/>
              <a:cxnLst/>
              <a:rect l="l" t="t" r="r" b="b"/>
              <a:pathLst>
                <a:path w="1280" h="1070" extrusionOk="0">
                  <a:moveTo>
                    <a:pt x="1279" y="1"/>
                  </a:moveTo>
                  <a:lnTo>
                    <a:pt x="0" y="106"/>
                  </a:lnTo>
                  <a:lnTo>
                    <a:pt x="818" y="1070"/>
                  </a:lnTo>
                  <a:lnTo>
                    <a:pt x="127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056;p74"/>
            <p:cNvSpPr/>
            <p:nvPr/>
          </p:nvSpPr>
          <p:spPr>
            <a:xfrm>
              <a:off x="1624850" y="2371000"/>
              <a:ext cx="23100" cy="21000"/>
            </a:xfrm>
            <a:custGeom>
              <a:avLst/>
              <a:gdLst/>
              <a:ahLst/>
              <a:cxnLst/>
              <a:rect l="l" t="t" r="r" b="b"/>
              <a:pathLst>
                <a:path w="924" h="840" extrusionOk="0">
                  <a:moveTo>
                    <a:pt x="923" y="1"/>
                  </a:moveTo>
                  <a:lnTo>
                    <a:pt x="1" y="127"/>
                  </a:lnTo>
                  <a:lnTo>
                    <a:pt x="357" y="839"/>
                  </a:lnTo>
                  <a:lnTo>
                    <a:pt x="923"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057;p74"/>
            <p:cNvSpPr/>
            <p:nvPr/>
          </p:nvSpPr>
          <p:spPr>
            <a:xfrm>
              <a:off x="1793600" y="2346375"/>
              <a:ext cx="8425" cy="6850"/>
            </a:xfrm>
            <a:custGeom>
              <a:avLst/>
              <a:gdLst/>
              <a:ahLst/>
              <a:cxnLst/>
              <a:rect l="l" t="t" r="r" b="b"/>
              <a:pathLst>
                <a:path w="337" h="274" extrusionOk="0">
                  <a:moveTo>
                    <a:pt x="336" y="1"/>
                  </a:moveTo>
                  <a:lnTo>
                    <a:pt x="1" y="63"/>
                  </a:lnTo>
                  <a:lnTo>
                    <a:pt x="127" y="273"/>
                  </a:lnTo>
                  <a:lnTo>
                    <a:pt x="33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4058;p74"/>
          <p:cNvSpPr/>
          <p:nvPr/>
        </p:nvSpPr>
        <p:spPr>
          <a:xfrm>
            <a:off x="5601244" y="3333127"/>
            <a:ext cx="352921" cy="450246"/>
          </a:xfrm>
          <a:custGeom>
            <a:avLst/>
            <a:gdLst/>
            <a:ahLst/>
            <a:cxnLst/>
            <a:rect l="l" t="t" r="r" b="b"/>
            <a:pathLst>
              <a:path w="35052" h="45890" extrusionOk="0">
                <a:moveTo>
                  <a:pt x="15283" y="0"/>
                </a:moveTo>
                <a:lnTo>
                  <a:pt x="14298" y="42"/>
                </a:lnTo>
                <a:lnTo>
                  <a:pt x="13795" y="84"/>
                </a:lnTo>
                <a:lnTo>
                  <a:pt x="13292" y="126"/>
                </a:lnTo>
                <a:lnTo>
                  <a:pt x="12789" y="189"/>
                </a:lnTo>
                <a:lnTo>
                  <a:pt x="12285" y="273"/>
                </a:lnTo>
                <a:lnTo>
                  <a:pt x="11782" y="357"/>
                </a:lnTo>
                <a:lnTo>
                  <a:pt x="11279" y="461"/>
                </a:lnTo>
                <a:lnTo>
                  <a:pt x="10776" y="587"/>
                </a:lnTo>
                <a:lnTo>
                  <a:pt x="10273" y="734"/>
                </a:lnTo>
                <a:lnTo>
                  <a:pt x="9770" y="881"/>
                </a:lnTo>
                <a:lnTo>
                  <a:pt x="9246" y="1048"/>
                </a:lnTo>
                <a:lnTo>
                  <a:pt x="8743" y="1237"/>
                </a:lnTo>
                <a:lnTo>
                  <a:pt x="8240" y="1468"/>
                </a:lnTo>
                <a:lnTo>
                  <a:pt x="7736" y="1677"/>
                </a:lnTo>
                <a:lnTo>
                  <a:pt x="7254" y="1929"/>
                </a:lnTo>
                <a:lnTo>
                  <a:pt x="6751" y="2201"/>
                </a:lnTo>
                <a:lnTo>
                  <a:pt x="6248" y="2495"/>
                </a:lnTo>
                <a:lnTo>
                  <a:pt x="5766" y="2809"/>
                </a:lnTo>
                <a:lnTo>
                  <a:pt x="5284" y="3124"/>
                </a:lnTo>
                <a:lnTo>
                  <a:pt x="4802" y="3480"/>
                </a:lnTo>
                <a:lnTo>
                  <a:pt x="4319" y="3857"/>
                </a:lnTo>
                <a:lnTo>
                  <a:pt x="3858" y="4256"/>
                </a:lnTo>
                <a:lnTo>
                  <a:pt x="3376" y="4696"/>
                </a:lnTo>
                <a:lnTo>
                  <a:pt x="2915" y="5136"/>
                </a:lnTo>
                <a:lnTo>
                  <a:pt x="2475" y="5597"/>
                </a:lnTo>
                <a:lnTo>
                  <a:pt x="2013" y="6100"/>
                </a:lnTo>
                <a:lnTo>
                  <a:pt x="1573" y="6625"/>
                </a:lnTo>
                <a:lnTo>
                  <a:pt x="1133" y="7170"/>
                </a:lnTo>
                <a:lnTo>
                  <a:pt x="714" y="7757"/>
                </a:lnTo>
                <a:lnTo>
                  <a:pt x="546" y="8008"/>
                </a:lnTo>
                <a:lnTo>
                  <a:pt x="399" y="8281"/>
                </a:lnTo>
                <a:lnTo>
                  <a:pt x="273" y="8574"/>
                </a:lnTo>
                <a:lnTo>
                  <a:pt x="169" y="8847"/>
                </a:lnTo>
                <a:lnTo>
                  <a:pt x="106" y="9140"/>
                </a:lnTo>
                <a:lnTo>
                  <a:pt x="43" y="9434"/>
                </a:lnTo>
                <a:lnTo>
                  <a:pt x="22" y="9748"/>
                </a:lnTo>
                <a:lnTo>
                  <a:pt x="1" y="10042"/>
                </a:lnTo>
                <a:lnTo>
                  <a:pt x="22" y="10335"/>
                </a:lnTo>
                <a:lnTo>
                  <a:pt x="64" y="10629"/>
                </a:lnTo>
                <a:lnTo>
                  <a:pt x="127" y="10922"/>
                </a:lnTo>
                <a:lnTo>
                  <a:pt x="211" y="11216"/>
                </a:lnTo>
                <a:lnTo>
                  <a:pt x="336" y="11488"/>
                </a:lnTo>
                <a:lnTo>
                  <a:pt x="462" y="11782"/>
                </a:lnTo>
                <a:lnTo>
                  <a:pt x="630" y="12033"/>
                </a:lnTo>
                <a:lnTo>
                  <a:pt x="798" y="12285"/>
                </a:lnTo>
                <a:lnTo>
                  <a:pt x="4466" y="17043"/>
                </a:lnTo>
                <a:lnTo>
                  <a:pt x="4655" y="17274"/>
                </a:lnTo>
                <a:lnTo>
                  <a:pt x="4864" y="17463"/>
                </a:lnTo>
                <a:lnTo>
                  <a:pt x="5095" y="17630"/>
                </a:lnTo>
                <a:lnTo>
                  <a:pt x="5347" y="17777"/>
                </a:lnTo>
                <a:lnTo>
                  <a:pt x="5619" y="17903"/>
                </a:lnTo>
                <a:lnTo>
                  <a:pt x="5871" y="17987"/>
                </a:lnTo>
                <a:lnTo>
                  <a:pt x="6143" y="18029"/>
                </a:lnTo>
                <a:lnTo>
                  <a:pt x="6437" y="18071"/>
                </a:lnTo>
                <a:lnTo>
                  <a:pt x="6709" y="18050"/>
                </a:lnTo>
                <a:lnTo>
                  <a:pt x="6982" y="18029"/>
                </a:lnTo>
                <a:lnTo>
                  <a:pt x="7254" y="17966"/>
                </a:lnTo>
                <a:lnTo>
                  <a:pt x="7527" y="17882"/>
                </a:lnTo>
                <a:lnTo>
                  <a:pt x="7799" y="17756"/>
                </a:lnTo>
                <a:lnTo>
                  <a:pt x="8030" y="17609"/>
                </a:lnTo>
                <a:lnTo>
                  <a:pt x="8281" y="17421"/>
                </a:lnTo>
                <a:lnTo>
                  <a:pt x="8491" y="17211"/>
                </a:lnTo>
                <a:lnTo>
                  <a:pt x="9225" y="16477"/>
                </a:lnTo>
                <a:lnTo>
                  <a:pt x="9623" y="16100"/>
                </a:lnTo>
                <a:lnTo>
                  <a:pt x="10042" y="15744"/>
                </a:lnTo>
                <a:lnTo>
                  <a:pt x="10483" y="15366"/>
                </a:lnTo>
                <a:lnTo>
                  <a:pt x="10944" y="15010"/>
                </a:lnTo>
                <a:lnTo>
                  <a:pt x="11405" y="14654"/>
                </a:lnTo>
                <a:lnTo>
                  <a:pt x="11908" y="14318"/>
                </a:lnTo>
                <a:lnTo>
                  <a:pt x="12306" y="14088"/>
                </a:lnTo>
                <a:lnTo>
                  <a:pt x="12726" y="13899"/>
                </a:lnTo>
                <a:lnTo>
                  <a:pt x="13124" y="13731"/>
                </a:lnTo>
                <a:lnTo>
                  <a:pt x="13543" y="13605"/>
                </a:lnTo>
                <a:lnTo>
                  <a:pt x="13963" y="13522"/>
                </a:lnTo>
                <a:lnTo>
                  <a:pt x="14382" y="13459"/>
                </a:lnTo>
                <a:lnTo>
                  <a:pt x="14801" y="13438"/>
                </a:lnTo>
                <a:lnTo>
                  <a:pt x="15220" y="13459"/>
                </a:lnTo>
                <a:lnTo>
                  <a:pt x="15619" y="13501"/>
                </a:lnTo>
                <a:lnTo>
                  <a:pt x="16038" y="13563"/>
                </a:lnTo>
                <a:lnTo>
                  <a:pt x="16415" y="13668"/>
                </a:lnTo>
                <a:lnTo>
                  <a:pt x="16814" y="13794"/>
                </a:lnTo>
                <a:lnTo>
                  <a:pt x="17170" y="13962"/>
                </a:lnTo>
                <a:lnTo>
                  <a:pt x="17547" y="14150"/>
                </a:lnTo>
                <a:lnTo>
                  <a:pt x="17883" y="14360"/>
                </a:lnTo>
                <a:lnTo>
                  <a:pt x="18218" y="14591"/>
                </a:lnTo>
                <a:lnTo>
                  <a:pt x="18533" y="14842"/>
                </a:lnTo>
                <a:lnTo>
                  <a:pt x="18826" y="15115"/>
                </a:lnTo>
                <a:lnTo>
                  <a:pt x="19099" y="15408"/>
                </a:lnTo>
                <a:lnTo>
                  <a:pt x="19371" y="15723"/>
                </a:lnTo>
                <a:lnTo>
                  <a:pt x="19602" y="16058"/>
                </a:lnTo>
                <a:lnTo>
                  <a:pt x="19790" y="16394"/>
                </a:lnTo>
                <a:lnTo>
                  <a:pt x="19979" y="16750"/>
                </a:lnTo>
                <a:lnTo>
                  <a:pt x="20126" y="17148"/>
                </a:lnTo>
                <a:lnTo>
                  <a:pt x="20252" y="17526"/>
                </a:lnTo>
                <a:lnTo>
                  <a:pt x="20356" y="17924"/>
                </a:lnTo>
                <a:lnTo>
                  <a:pt x="20419" y="18343"/>
                </a:lnTo>
                <a:lnTo>
                  <a:pt x="20440" y="18762"/>
                </a:lnTo>
                <a:lnTo>
                  <a:pt x="20419" y="19203"/>
                </a:lnTo>
                <a:lnTo>
                  <a:pt x="20377" y="19643"/>
                </a:lnTo>
                <a:lnTo>
                  <a:pt x="20293" y="20083"/>
                </a:lnTo>
                <a:lnTo>
                  <a:pt x="20168" y="20544"/>
                </a:lnTo>
                <a:lnTo>
                  <a:pt x="20063" y="20859"/>
                </a:lnTo>
                <a:lnTo>
                  <a:pt x="19958" y="21173"/>
                </a:lnTo>
                <a:lnTo>
                  <a:pt x="19811" y="21488"/>
                </a:lnTo>
                <a:lnTo>
                  <a:pt x="19665" y="21802"/>
                </a:lnTo>
                <a:lnTo>
                  <a:pt x="19497" y="22117"/>
                </a:lnTo>
                <a:lnTo>
                  <a:pt x="19329" y="22452"/>
                </a:lnTo>
                <a:lnTo>
                  <a:pt x="19119" y="22766"/>
                </a:lnTo>
                <a:lnTo>
                  <a:pt x="18910" y="23102"/>
                </a:lnTo>
                <a:lnTo>
                  <a:pt x="18658" y="23416"/>
                </a:lnTo>
                <a:lnTo>
                  <a:pt x="18407" y="23752"/>
                </a:lnTo>
                <a:lnTo>
                  <a:pt x="18134" y="24066"/>
                </a:lnTo>
                <a:lnTo>
                  <a:pt x="17841" y="24402"/>
                </a:lnTo>
                <a:lnTo>
                  <a:pt x="17526" y="24716"/>
                </a:lnTo>
                <a:lnTo>
                  <a:pt x="17170" y="25030"/>
                </a:lnTo>
                <a:lnTo>
                  <a:pt x="16814" y="25366"/>
                </a:lnTo>
                <a:lnTo>
                  <a:pt x="16436" y="25680"/>
                </a:lnTo>
                <a:lnTo>
                  <a:pt x="16038" y="26016"/>
                </a:lnTo>
                <a:lnTo>
                  <a:pt x="15598" y="26330"/>
                </a:lnTo>
                <a:lnTo>
                  <a:pt x="15136" y="26645"/>
                </a:lnTo>
                <a:lnTo>
                  <a:pt x="14654" y="26959"/>
                </a:lnTo>
                <a:lnTo>
                  <a:pt x="14151" y="27274"/>
                </a:lnTo>
                <a:lnTo>
                  <a:pt x="13627" y="27567"/>
                </a:lnTo>
                <a:lnTo>
                  <a:pt x="13061" y="27881"/>
                </a:lnTo>
                <a:lnTo>
                  <a:pt x="12474" y="28175"/>
                </a:lnTo>
                <a:lnTo>
                  <a:pt x="11866" y="28489"/>
                </a:lnTo>
                <a:lnTo>
                  <a:pt x="11216" y="28783"/>
                </a:lnTo>
                <a:lnTo>
                  <a:pt x="10545" y="29076"/>
                </a:lnTo>
                <a:lnTo>
                  <a:pt x="9833" y="29349"/>
                </a:lnTo>
                <a:lnTo>
                  <a:pt x="9099" y="29642"/>
                </a:lnTo>
                <a:lnTo>
                  <a:pt x="8344" y="29915"/>
                </a:lnTo>
                <a:lnTo>
                  <a:pt x="7548" y="30187"/>
                </a:lnTo>
                <a:lnTo>
                  <a:pt x="6730" y="30460"/>
                </a:lnTo>
                <a:lnTo>
                  <a:pt x="6395" y="30565"/>
                </a:lnTo>
                <a:lnTo>
                  <a:pt x="6080" y="30712"/>
                </a:lnTo>
                <a:lnTo>
                  <a:pt x="5766" y="30879"/>
                </a:lnTo>
                <a:lnTo>
                  <a:pt x="5493" y="31068"/>
                </a:lnTo>
                <a:lnTo>
                  <a:pt x="5221" y="31278"/>
                </a:lnTo>
                <a:lnTo>
                  <a:pt x="4969" y="31508"/>
                </a:lnTo>
                <a:lnTo>
                  <a:pt x="4739" y="31760"/>
                </a:lnTo>
                <a:lnTo>
                  <a:pt x="4529" y="32011"/>
                </a:lnTo>
                <a:lnTo>
                  <a:pt x="4340" y="32305"/>
                </a:lnTo>
                <a:lnTo>
                  <a:pt x="4194" y="32598"/>
                </a:lnTo>
                <a:lnTo>
                  <a:pt x="4047" y="32892"/>
                </a:lnTo>
                <a:lnTo>
                  <a:pt x="3921" y="33227"/>
                </a:lnTo>
                <a:lnTo>
                  <a:pt x="3837" y="33542"/>
                </a:lnTo>
                <a:lnTo>
                  <a:pt x="3774" y="33877"/>
                </a:lnTo>
                <a:lnTo>
                  <a:pt x="3732" y="34233"/>
                </a:lnTo>
                <a:lnTo>
                  <a:pt x="3711" y="34590"/>
                </a:lnTo>
                <a:lnTo>
                  <a:pt x="3816" y="43730"/>
                </a:lnTo>
                <a:lnTo>
                  <a:pt x="3837" y="43960"/>
                </a:lnTo>
                <a:lnTo>
                  <a:pt x="3858" y="44170"/>
                </a:lnTo>
                <a:lnTo>
                  <a:pt x="3921" y="44380"/>
                </a:lnTo>
                <a:lnTo>
                  <a:pt x="3984" y="44568"/>
                </a:lnTo>
                <a:lnTo>
                  <a:pt x="4089" y="44757"/>
                </a:lnTo>
                <a:lnTo>
                  <a:pt x="4194" y="44946"/>
                </a:lnTo>
                <a:lnTo>
                  <a:pt x="4319" y="45113"/>
                </a:lnTo>
                <a:lnTo>
                  <a:pt x="4466" y="45260"/>
                </a:lnTo>
                <a:lnTo>
                  <a:pt x="4613" y="45407"/>
                </a:lnTo>
                <a:lnTo>
                  <a:pt x="4781" y="45533"/>
                </a:lnTo>
                <a:lnTo>
                  <a:pt x="4969" y="45637"/>
                </a:lnTo>
                <a:lnTo>
                  <a:pt x="5158" y="45721"/>
                </a:lnTo>
                <a:lnTo>
                  <a:pt x="5347" y="45805"/>
                </a:lnTo>
                <a:lnTo>
                  <a:pt x="5556" y="45847"/>
                </a:lnTo>
                <a:lnTo>
                  <a:pt x="5787" y="45889"/>
                </a:lnTo>
                <a:lnTo>
                  <a:pt x="33081" y="45889"/>
                </a:lnTo>
                <a:lnTo>
                  <a:pt x="33312" y="45847"/>
                </a:lnTo>
                <a:lnTo>
                  <a:pt x="33521" y="45805"/>
                </a:lnTo>
                <a:lnTo>
                  <a:pt x="33710" y="45721"/>
                </a:lnTo>
                <a:lnTo>
                  <a:pt x="33899" y="45637"/>
                </a:lnTo>
                <a:lnTo>
                  <a:pt x="34087" y="45512"/>
                </a:lnTo>
                <a:lnTo>
                  <a:pt x="34255" y="45407"/>
                </a:lnTo>
                <a:lnTo>
                  <a:pt x="34402" y="45260"/>
                </a:lnTo>
                <a:lnTo>
                  <a:pt x="34548" y="45092"/>
                </a:lnTo>
                <a:lnTo>
                  <a:pt x="34674" y="44925"/>
                </a:lnTo>
                <a:lnTo>
                  <a:pt x="34779" y="44757"/>
                </a:lnTo>
                <a:lnTo>
                  <a:pt x="34863" y="44568"/>
                </a:lnTo>
                <a:lnTo>
                  <a:pt x="34947" y="44359"/>
                </a:lnTo>
                <a:lnTo>
                  <a:pt x="34989" y="44149"/>
                </a:lnTo>
                <a:lnTo>
                  <a:pt x="35031" y="43939"/>
                </a:lnTo>
                <a:lnTo>
                  <a:pt x="35052" y="43730"/>
                </a:lnTo>
                <a:lnTo>
                  <a:pt x="35052" y="35261"/>
                </a:lnTo>
                <a:lnTo>
                  <a:pt x="35031" y="35009"/>
                </a:lnTo>
                <a:lnTo>
                  <a:pt x="34989" y="34757"/>
                </a:lnTo>
                <a:lnTo>
                  <a:pt x="34905" y="34527"/>
                </a:lnTo>
                <a:lnTo>
                  <a:pt x="34821" y="34296"/>
                </a:lnTo>
                <a:lnTo>
                  <a:pt x="34695" y="34087"/>
                </a:lnTo>
                <a:lnTo>
                  <a:pt x="34569" y="33898"/>
                </a:lnTo>
                <a:lnTo>
                  <a:pt x="34402" y="33730"/>
                </a:lnTo>
                <a:lnTo>
                  <a:pt x="34234" y="33563"/>
                </a:lnTo>
                <a:lnTo>
                  <a:pt x="34024" y="33437"/>
                </a:lnTo>
                <a:lnTo>
                  <a:pt x="33815" y="33311"/>
                </a:lnTo>
                <a:lnTo>
                  <a:pt x="33605" y="33227"/>
                </a:lnTo>
                <a:lnTo>
                  <a:pt x="33375" y="33143"/>
                </a:lnTo>
                <a:lnTo>
                  <a:pt x="33144" y="33101"/>
                </a:lnTo>
                <a:lnTo>
                  <a:pt x="32892" y="33080"/>
                </a:lnTo>
                <a:lnTo>
                  <a:pt x="32641" y="33101"/>
                </a:lnTo>
                <a:lnTo>
                  <a:pt x="32389" y="33143"/>
                </a:lnTo>
                <a:lnTo>
                  <a:pt x="17967" y="36414"/>
                </a:lnTo>
                <a:lnTo>
                  <a:pt x="17967" y="36414"/>
                </a:lnTo>
                <a:lnTo>
                  <a:pt x="18574" y="36078"/>
                </a:lnTo>
                <a:lnTo>
                  <a:pt x="19266" y="35638"/>
                </a:lnTo>
                <a:lnTo>
                  <a:pt x="20168" y="35030"/>
                </a:lnTo>
                <a:lnTo>
                  <a:pt x="20671" y="34653"/>
                </a:lnTo>
                <a:lnTo>
                  <a:pt x="21237" y="34254"/>
                </a:lnTo>
                <a:lnTo>
                  <a:pt x="21803" y="33793"/>
                </a:lnTo>
                <a:lnTo>
                  <a:pt x="22411" y="33311"/>
                </a:lnTo>
                <a:lnTo>
                  <a:pt x="23040" y="32766"/>
                </a:lnTo>
                <a:lnTo>
                  <a:pt x="23689" y="32200"/>
                </a:lnTo>
                <a:lnTo>
                  <a:pt x="24339" y="31592"/>
                </a:lnTo>
                <a:lnTo>
                  <a:pt x="24989" y="30942"/>
                </a:lnTo>
                <a:lnTo>
                  <a:pt x="25660" y="30271"/>
                </a:lnTo>
                <a:lnTo>
                  <a:pt x="26310" y="29538"/>
                </a:lnTo>
                <a:lnTo>
                  <a:pt x="26939" y="28783"/>
                </a:lnTo>
                <a:lnTo>
                  <a:pt x="27568" y="27986"/>
                </a:lnTo>
                <a:lnTo>
                  <a:pt x="28176" y="27148"/>
                </a:lnTo>
                <a:lnTo>
                  <a:pt x="28763" y="26267"/>
                </a:lnTo>
                <a:lnTo>
                  <a:pt x="29308" y="25366"/>
                </a:lnTo>
                <a:lnTo>
                  <a:pt x="29559" y="24884"/>
                </a:lnTo>
                <a:lnTo>
                  <a:pt x="29811" y="24422"/>
                </a:lnTo>
                <a:lnTo>
                  <a:pt x="30041" y="23919"/>
                </a:lnTo>
                <a:lnTo>
                  <a:pt x="30272" y="23437"/>
                </a:lnTo>
                <a:lnTo>
                  <a:pt x="30503" y="22934"/>
                </a:lnTo>
                <a:lnTo>
                  <a:pt x="30691" y="22431"/>
                </a:lnTo>
                <a:lnTo>
                  <a:pt x="30901" y="21907"/>
                </a:lnTo>
                <a:lnTo>
                  <a:pt x="31069" y="21362"/>
                </a:lnTo>
                <a:lnTo>
                  <a:pt x="31236" y="20838"/>
                </a:lnTo>
                <a:lnTo>
                  <a:pt x="31383" y="20293"/>
                </a:lnTo>
                <a:lnTo>
                  <a:pt x="31509" y="19727"/>
                </a:lnTo>
                <a:lnTo>
                  <a:pt x="31635" y="19182"/>
                </a:lnTo>
                <a:lnTo>
                  <a:pt x="31739" y="18595"/>
                </a:lnTo>
                <a:lnTo>
                  <a:pt x="31823" y="18029"/>
                </a:lnTo>
                <a:lnTo>
                  <a:pt x="31886" y="17442"/>
                </a:lnTo>
                <a:lnTo>
                  <a:pt x="31928" y="16834"/>
                </a:lnTo>
                <a:lnTo>
                  <a:pt x="31949" y="16226"/>
                </a:lnTo>
                <a:lnTo>
                  <a:pt x="31949" y="15618"/>
                </a:lnTo>
                <a:lnTo>
                  <a:pt x="31928" y="14821"/>
                </a:lnTo>
                <a:lnTo>
                  <a:pt x="31865" y="14046"/>
                </a:lnTo>
                <a:lnTo>
                  <a:pt x="31760" y="13270"/>
                </a:lnTo>
                <a:lnTo>
                  <a:pt x="31614" y="12494"/>
                </a:lnTo>
                <a:lnTo>
                  <a:pt x="31446" y="11761"/>
                </a:lnTo>
                <a:lnTo>
                  <a:pt x="31215" y="11027"/>
                </a:lnTo>
                <a:lnTo>
                  <a:pt x="30964" y="10314"/>
                </a:lnTo>
                <a:lnTo>
                  <a:pt x="30691" y="9601"/>
                </a:lnTo>
                <a:lnTo>
                  <a:pt x="30356" y="8931"/>
                </a:lnTo>
                <a:lnTo>
                  <a:pt x="30020" y="8260"/>
                </a:lnTo>
                <a:lnTo>
                  <a:pt x="29622" y="7610"/>
                </a:lnTo>
                <a:lnTo>
                  <a:pt x="29224" y="6981"/>
                </a:lnTo>
                <a:lnTo>
                  <a:pt x="28784" y="6373"/>
                </a:lnTo>
                <a:lnTo>
                  <a:pt x="28301" y="5807"/>
                </a:lnTo>
                <a:lnTo>
                  <a:pt x="27819" y="5241"/>
                </a:lnTo>
                <a:lnTo>
                  <a:pt x="27295" y="4696"/>
                </a:lnTo>
                <a:lnTo>
                  <a:pt x="26750" y="4193"/>
                </a:lnTo>
                <a:lnTo>
                  <a:pt x="26163" y="3711"/>
                </a:lnTo>
                <a:lnTo>
                  <a:pt x="25576" y="3249"/>
                </a:lnTo>
                <a:lnTo>
                  <a:pt x="24968" y="2809"/>
                </a:lnTo>
                <a:lnTo>
                  <a:pt x="24318" y="2390"/>
                </a:lnTo>
                <a:lnTo>
                  <a:pt x="23669" y="2013"/>
                </a:lnTo>
                <a:lnTo>
                  <a:pt x="22998" y="1677"/>
                </a:lnTo>
                <a:lnTo>
                  <a:pt x="22306" y="1363"/>
                </a:lnTo>
                <a:lnTo>
                  <a:pt x="21593" y="1069"/>
                </a:lnTo>
                <a:lnTo>
                  <a:pt x="20880" y="818"/>
                </a:lnTo>
                <a:lnTo>
                  <a:pt x="20126" y="587"/>
                </a:lnTo>
                <a:lnTo>
                  <a:pt x="19371" y="398"/>
                </a:lnTo>
                <a:lnTo>
                  <a:pt x="18616" y="252"/>
                </a:lnTo>
                <a:lnTo>
                  <a:pt x="17841" y="126"/>
                </a:lnTo>
                <a:lnTo>
                  <a:pt x="17044" y="42"/>
                </a:lnTo>
                <a:lnTo>
                  <a:pt x="16248" y="0"/>
                </a:lnTo>
                <a:close/>
              </a:path>
            </a:pathLst>
          </a:custGeom>
          <a:solidFill>
            <a:schemeClr val="accent5"/>
          </a:solidFill>
          <a:ln w="38100" cap="flat" cmpd="sng">
            <a:solidFill>
              <a:schemeClr val="lt1"/>
            </a:solidFill>
            <a:prstDash val="solid"/>
            <a:round/>
            <a:headEnd type="none" w="sm" len="sm"/>
            <a:tailEnd type="none" w="sm" len="sm"/>
          </a:ln>
          <a:effectLst>
            <a:outerShdw dist="57150" dir="348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164;p40"/>
          <p:cNvSpPr txBox="1">
            <a:spLocks/>
          </p:cNvSpPr>
          <p:nvPr/>
        </p:nvSpPr>
        <p:spPr>
          <a:xfrm>
            <a:off x="5981505" y="3816878"/>
            <a:ext cx="1854190" cy="7391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góc vuông</a:t>
            </a:r>
            <a:endParaRPr lang="vi-VN" sz="2800" dirty="0">
              <a:solidFill>
                <a:srgbClr val="002060"/>
              </a:solidFill>
            </a:endParaRPr>
          </a:p>
        </p:txBody>
      </p:sp>
      <p:sp>
        <p:nvSpPr>
          <p:cNvPr id="29" name="Google Shape;2164;p40"/>
          <p:cNvSpPr txBox="1">
            <a:spLocks/>
          </p:cNvSpPr>
          <p:nvPr/>
        </p:nvSpPr>
        <p:spPr>
          <a:xfrm>
            <a:off x="5945719" y="3188664"/>
            <a:ext cx="1694698" cy="7391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góc nhọn </a:t>
            </a:r>
          </a:p>
        </p:txBody>
      </p:sp>
      <p:sp>
        <p:nvSpPr>
          <p:cNvPr id="30" name="Google Shape;2164;p40"/>
          <p:cNvSpPr txBox="1">
            <a:spLocks/>
          </p:cNvSpPr>
          <p:nvPr/>
        </p:nvSpPr>
        <p:spPr>
          <a:xfrm>
            <a:off x="2690121" y="4439123"/>
            <a:ext cx="4607021" cy="43813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sym typeface="Wingdings" panose="05000000000000000000" pitchFamily="2" charset="2"/>
              </a:rPr>
              <a:t>(gọi là hình tam giác vuông)</a:t>
            </a:r>
            <a:endParaRPr lang="vi-VN" sz="2800" dirty="0">
              <a:solidFill>
                <a:srgbClr val="002060"/>
              </a:solidFill>
            </a:endParaRPr>
          </a:p>
        </p:txBody>
      </p:sp>
    </p:spTree>
    <p:extLst>
      <p:ext uri="{BB962C8B-B14F-4D97-AF65-F5344CB8AC3E}">
        <p14:creationId xmlns:p14="http://schemas.microsoft.com/office/powerpoint/2010/main" val="4195558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500" fill="hold"/>
                                        <p:tgtEl>
                                          <p:spTgt spid="41"/>
                                        </p:tgtEl>
                                        <p:attrNameLst>
                                          <p:attrName>ppt_x</p:attrName>
                                        </p:attrNameLst>
                                      </p:cBhvr>
                                      <p:tavLst>
                                        <p:tav tm="0">
                                          <p:val>
                                            <p:strVal val="#ppt_x"/>
                                          </p:val>
                                        </p:tav>
                                        <p:tav tm="100000">
                                          <p:val>
                                            <p:strVal val="#ppt_x"/>
                                          </p:val>
                                        </p:tav>
                                      </p:tavLst>
                                    </p:anim>
                                    <p:anim calcmode="lin" valueType="num">
                                      <p:cBhvr additive="base">
                                        <p:cTn id="13" dur="500" fill="hold"/>
                                        <p:tgtEl>
                                          <p:spTgt spid="41"/>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 presetClass="entr" presetSubtype="1"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ppt_x"/>
                                          </p:val>
                                        </p:tav>
                                        <p:tav tm="100000">
                                          <p:val>
                                            <p:strVal val="#ppt_x"/>
                                          </p:val>
                                        </p:tav>
                                      </p:tavLst>
                                    </p:anim>
                                    <p:anim calcmode="lin" valueType="num">
                                      <p:cBhvr additive="base">
                                        <p:cTn id="18" dur="500" fill="hold"/>
                                        <p:tgtEl>
                                          <p:spTgt spid="42"/>
                                        </p:tgtEl>
                                        <p:attrNameLst>
                                          <p:attrName>ppt_y</p:attrName>
                                        </p:attrNameLst>
                                      </p:cBhvr>
                                      <p:tavLst>
                                        <p:tav tm="0">
                                          <p:val>
                                            <p:strVal val="0-#ppt_h/2"/>
                                          </p:val>
                                        </p:tav>
                                        <p:tav tm="100000">
                                          <p:val>
                                            <p:strVal val="#ppt_y"/>
                                          </p:val>
                                        </p:tav>
                                      </p:tavLst>
                                    </p:anim>
                                  </p:childTnLst>
                                </p:cTn>
                              </p:par>
                            </p:childTnLst>
                          </p:cTn>
                        </p:par>
                        <p:par>
                          <p:cTn id="19" fill="hold">
                            <p:stCondLst>
                              <p:cond delay="1000"/>
                            </p:stCondLst>
                            <p:childTnLst>
                              <p:par>
                                <p:cTn id="20" presetID="2" presetClass="entr" presetSubtype="1"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ppt_x"/>
                                          </p:val>
                                        </p:tav>
                                        <p:tav tm="100000">
                                          <p:val>
                                            <p:strVal val="#ppt_x"/>
                                          </p:val>
                                        </p:tav>
                                      </p:tavLst>
                                    </p:anim>
                                    <p:anim calcmode="lin" valueType="num">
                                      <p:cBhvr additive="base">
                                        <p:cTn id="2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xit" presetSubtype="10" fill="hold" nodeType="clickEffect">
                                  <p:stCondLst>
                                    <p:cond delay="0"/>
                                  </p:stCondLst>
                                  <p:childTnLst>
                                    <p:animEffect transition="out" filter="randombar(horizontal)">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4" presetClass="exit" presetSubtype="10" fill="hold" nodeType="withEffect">
                                  <p:stCondLst>
                                    <p:cond delay="0"/>
                                  </p:stCondLst>
                                  <p:childTnLst>
                                    <p:animEffect transition="out" filter="randombar(horizontal)">
                                      <p:cBhvr>
                                        <p:cTn id="30" dur="500"/>
                                        <p:tgtEl>
                                          <p:spTgt spid="42"/>
                                        </p:tgtEl>
                                      </p:cBhvr>
                                    </p:animEffect>
                                    <p:set>
                                      <p:cBhvr>
                                        <p:cTn id="31" dur="1" fill="hold">
                                          <p:stCondLst>
                                            <p:cond delay="499"/>
                                          </p:stCondLst>
                                        </p:cTn>
                                        <p:tgtEl>
                                          <p:spTgt spid="42"/>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500"/>
                                        <p:tgtEl>
                                          <p:spTgt spid="44"/>
                                        </p:tgtEl>
                                      </p:cBhvr>
                                    </p:animEffect>
                                    <p:set>
                                      <p:cBhvr>
                                        <p:cTn id="34" dur="1" fill="hold">
                                          <p:stCondLst>
                                            <p:cond delay="499"/>
                                          </p:stCondLst>
                                        </p:cTn>
                                        <p:tgtEl>
                                          <p:spTgt spid="44"/>
                                        </p:tgtEl>
                                        <p:attrNameLst>
                                          <p:attrName>style.visibility</p:attrName>
                                        </p:attrNameLst>
                                      </p:cBhvr>
                                      <p:to>
                                        <p:strVal val="hidden"/>
                                      </p:to>
                                    </p:set>
                                  </p:childTnLst>
                                </p:cTn>
                              </p:par>
                              <p:par>
                                <p:cTn id="35" presetID="10"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fade">
                                      <p:cBhvr>
                                        <p:cTn id="40" dur="500"/>
                                        <p:tgtEl>
                                          <p:spTgt spid="2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27" grpId="0" animBg="1"/>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74" name="Google Shape;2138;p37"/>
          <p:cNvSpPr/>
          <p:nvPr/>
        </p:nvSpPr>
        <p:spPr>
          <a:xfrm>
            <a:off x="1411884" y="212991"/>
            <a:ext cx="6320232" cy="592551"/>
          </a:xfrm>
          <a:prstGeom prst="roundRect">
            <a:avLst>
              <a:gd name="adj" fmla="val 43507"/>
            </a:avLst>
          </a:prstGeom>
          <a:solidFill>
            <a:schemeClr val="accent1">
              <a:lumMod val="60000"/>
              <a:lumOff val="40000"/>
            </a:schemeClr>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vi-VN" sz="3200" dirty="0">
                <a:solidFill>
                  <a:schemeClr val="bg1"/>
                </a:solidFill>
              </a:rPr>
              <a:t>Có bao nhiêu loại hình tam giác?</a:t>
            </a:r>
            <a:endParaRPr sz="3200" dirty="0">
              <a:solidFill>
                <a:schemeClr val="bg1"/>
              </a:solidFill>
            </a:endParaRPr>
          </a:p>
        </p:txBody>
      </p:sp>
      <p:pic>
        <p:nvPicPr>
          <p:cNvPr id="87" name="Picture 2" descr="32 Super cute little girl emoji iphone emoticons downloads | Cute gif,  Emoticon, Cute cartoon wallpaper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88578" y="729648"/>
            <a:ext cx="1955422" cy="1583892"/>
          </a:xfrm>
          <a:prstGeom prst="rect">
            <a:avLst/>
          </a:prstGeom>
          <a:noFill/>
          <a:extLst>
            <a:ext uri="{909E8E84-426E-40DD-AFC4-6F175D3DCCD1}">
              <a14:hiddenFill xmlns:a14="http://schemas.microsoft.com/office/drawing/2010/main">
                <a:solidFill>
                  <a:srgbClr val="FFFFFF"/>
                </a:solidFill>
              </a14:hiddenFill>
            </a:ext>
          </a:extLst>
        </p:spPr>
      </p:pic>
      <p:grpSp>
        <p:nvGrpSpPr>
          <p:cNvPr id="98" name="Group 97"/>
          <p:cNvGrpSpPr/>
          <p:nvPr/>
        </p:nvGrpSpPr>
        <p:grpSpPr>
          <a:xfrm>
            <a:off x="306980" y="1395188"/>
            <a:ext cx="1859299" cy="1557668"/>
            <a:chOff x="4699591" y="885127"/>
            <a:chExt cx="3612232" cy="2553624"/>
          </a:xfrm>
        </p:grpSpPr>
        <p:cxnSp>
          <p:nvCxnSpPr>
            <p:cNvPr id="99" name="Straight Connector 98"/>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62147" y="911083"/>
              <a:ext cx="2225449" cy="25102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2" name="Google Shape;2164;p40"/>
          <p:cNvSpPr txBox="1">
            <a:spLocks/>
          </p:cNvSpPr>
          <p:nvPr/>
        </p:nvSpPr>
        <p:spPr>
          <a:xfrm>
            <a:off x="1168346" y="1998246"/>
            <a:ext cx="2420558" cy="286548"/>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103" name="Google Shape;2164;p40"/>
          <p:cNvSpPr txBox="1">
            <a:spLocks/>
          </p:cNvSpPr>
          <p:nvPr/>
        </p:nvSpPr>
        <p:spPr>
          <a:xfrm>
            <a:off x="0" y="3265755"/>
            <a:ext cx="2473260" cy="29015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600" dirty="0">
                <a:solidFill>
                  <a:srgbClr val="002060"/>
                </a:solidFill>
                <a:sym typeface="Wingdings" panose="05000000000000000000" pitchFamily="2" charset="2"/>
              </a:rPr>
              <a:t>Hình tam giác có ba góc nhọn</a:t>
            </a:r>
            <a:endParaRPr lang="vi-VN" sz="2600" dirty="0">
              <a:solidFill>
                <a:srgbClr val="002060"/>
              </a:solidFill>
            </a:endParaRPr>
          </a:p>
        </p:txBody>
      </p:sp>
      <p:grpSp>
        <p:nvGrpSpPr>
          <p:cNvPr id="104" name="Group 103"/>
          <p:cNvGrpSpPr/>
          <p:nvPr/>
        </p:nvGrpSpPr>
        <p:grpSpPr>
          <a:xfrm>
            <a:off x="2378625" y="1378421"/>
            <a:ext cx="3296093" cy="1526197"/>
            <a:chOff x="3778802" y="1281324"/>
            <a:chExt cx="4533021" cy="2157427"/>
          </a:xfrm>
        </p:grpSpPr>
        <p:cxnSp>
          <p:nvCxnSpPr>
            <p:cNvPr id="105" name="Straight Connector 104"/>
            <p:cNvCxnSpPr/>
            <p:nvPr/>
          </p:nvCxnSpPr>
          <p:spPr>
            <a:xfrm>
              <a:off x="3778802" y="1281325"/>
              <a:ext cx="920790" cy="21574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3778802" y="1281324"/>
              <a:ext cx="4508793"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4699591" y="3424228"/>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08" name="Google Shape;2164;p40"/>
          <p:cNvSpPr txBox="1">
            <a:spLocks/>
          </p:cNvSpPr>
          <p:nvPr/>
        </p:nvSpPr>
        <p:spPr>
          <a:xfrm>
            <a:off x="2916733" y="3410834"/>
            <a:ext cx="2652136"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600" dirty="0">
                <a:solidFill>
                  <a:srgbClr val="002060"/>
                </a:solidFill>
                <a:sym typeface="Wingdings" panose="05000000000000000000" pitchFamily="2" charset="2"/>
              </a:rPr>
              <a:t>Hình tam giác có một góc tù và hai góc nhọn</a:t>
            </a:r>
            <a:endParaRPr lang="vi-VN" sz="2600" dirty="0">
              <a:solidFill>
                <a:srgbClr val="002060"/>
              </a:solidFill>
            </a:endParaRPr>
          </a:p>
        </p:txBody>
      </p:sp>
      <p:grpSp>
        <p:nvGrpSpPr>
          <p:cNvPr id="109" name="Group 108"/>
          <p:cNvGrpSpPr/>
          <p:nvPr/>
        </p:nvGrpSpPr>
        <p:grpSpPr>
          <a:xfrm>
            <a:off x="6469330" y="1345084"/>
            <a:ext cx="2248054" cy="1557668"/>
            <a:chOff x="4679286" y="1281324"/>
            <a:chExt cx="3632537" cy="2157427"/>
          </a:xfrm>
        </p:grpSpPr>
        <p:cxnSp>
          <p:nvCxnSpPr>
            <p:cNvPr id="110" name="Straight Connector 109"/>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113" name="Google Shape;2164;p40"/>
          <p:cNvSpPr txBox="1">
            <a:spLocks/>
          </p:cNvSpPr>
          <p:nvPr/>
        </p:nvSpPr>
        <p:spPr>
          <a:xfrm>
            <a:off x="6000108" y="3614871"/>
            <a:ext cx="2938409" cy="739173"/>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600" dirty="0">
                <a:solidFill>
                  <a:srgbClr val="002060"/>
                </a:solidFill>
                <a:sym typeface="Wingdings" panose="05000000000000000000" pitchFamily="2" charset="2"/>
              </a:rPr>
              <a:t>Hình tam giác có một góc vuông và hai góc nhọn </a:t>
            </a:r>
          </a:p>
          <a:p>
            <a:pPr algn="ctr"/>
            <a:r>
              <a:rPr lang="vi-VN" sz="2600" dirty="0">
                <a:solidFill>
                  <a:srgbClr val="002060"/>
                </a:solidFill>
                <a:sym typeface="Wingdings" panose="05000000000000000000" pitchFamily="2" charset="2"/>
              </a:rPr>
              <a:t>(gọi là hình tam giác vuông)</a:t>
            </a:r>
            <a:endParaRPr lang="vi-VN" sz="2600" dirty="0">
              <a:solidFill>
                <a:srgbClr val="002060"/>
              </a:solidFill>
            </a:endParaRPr>
          </a:p>
        </p:txBody>
      </p:sp>
      <p:grpSp>
        <p:nvGrpSpPr>
          <p:cNvPr id="2" name="Group 1"/>
          <p:cNvGrpSpPr/>
          <p:nvPr/>
        </p:nvGrpSpPr>
        <p:grpSpPr>
          <a:xfrm>
            <a:off x="2632477" y="200639"/>
            <a:ext cx="3932709" cy="560036"/>
            <a:chOff x="2632477" y="200639"/>
            <a:chExt cx="3932709" cy="560036"/>
          </a:xfrm>
        </p:grpSpPr>
        <p:sp>
          <p:nvSpPr>
            <p:cNvPr id="20" name="Google Shape;2137;p37"/>
            <p:cNvSpPr/>
            <p:nvPr/>
          </p:nvSpPr>
          <p:spPr>
            <a:xfrm>
              <a:off x="2632477" y="200639"/>
              <a:ext cx="3932709" cy="560036"/>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64;p40"/>
            <p:cNvSpPr txBox="1">
              <a:spLocks/>
            </p:cNvSpPr>
            <p:nvPr/>
          </p:nvSpPr>
          <p:spPr>
            <a:xfrm>
              <a:off x="2744093" y="242789"/>
              <a:ext cx="3743872" cy="44488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bg1"/>
                  </a:solidFill>
                  <a:sym typeface="Wingdings" panose="05000000000000000000" pitchFamily="2" charset="2"/>
                </a:rPr>
                <a:t>3 loại hình tam giác </a:t>
              </a:r>
              <a:endParaRPr lang="vi-VN" sz="2800" b="1" dirty="0">
                <a:solidFill>
                  <a:schemeClr val="bg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74"/>
                                        </p:tgtEl>
                                      </p:cBhvr>
                                    </p:animEffect>
                                    <p:set>
                                      <p:cBhvr>
                                        <p:cTn id="12" dur="1" fill="hold">
                                          <p:stCondLst>
                                            <p:cond delay="499"/>
                                          </p:stCondLst>
                                        </p:cTn>
                                        <p:tgtEl>
                                          <p:spTgt spid="74"/>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87"/>
                                        </p:tgtEl>
                                        <p:attrNameLst>
                                          <p:attrName>style.visibility</p:attrName>
                                        </p:attrNameLst>
                                      </p:cBhvr>
                                      <p:to>
                                        <p:strVal val="hidden"/>
                                      </p:to>
                                    </p:set>
                                  </p:childTnLst>
                                </p:cTn>
                              </p:par>
                              <p:par>
                                <p:cTn id="15" presetID="16" presetClass="entr" presetSubtype="2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22" presetClass="entr" presetSubtype="8" fill="hold"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wipe(left)">
                                      <p:cBhvr>
                                        <p:cTn id="20" dur="500"/>
                                        <p:tgtEl>
                                          <p:spTgt spid="9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3"/>
                                        </p:tgtEl>
                                        <p:attrNameLst>
                                          <p:attrName>style.visibility</p:attrName>
                                        </p:attrNameLst>
                                      </p:cBhvr>
                                      <p:to>
                                        <p:strVal val="visible"/>
                                      </p:to>
                                    </p:set>
                                    <p:animEffect transition="in" filter="fade">
                                      <p:cBhvr>
                                        <p:cTn id="23" dur="500"/>
                                        <p:tgtEl>
                                          <p:spTgt spid="10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4"/>
                                        </p:tgtEl>
                                        <p:attrNameLst>
                                          <p:attrName>style.visibility</p:attrName>
                                        </p:attrNameLst>
                                      </p:cBhvr>
                                      <p:to>
                                        <p:strVal val="visible"/>
                                      </p:to>
                                    </p:set>
                                    <p:animEffect transition="in" filter="wipe(left)">
                                      <p:cBhvr>
                                        <p:cTn id="28" dur="500"/>
                                        <p:tgtEl>
                                          <p:spTgt spid="10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08"/>
                                        </p:tgtEl>
                                        <p:attrNameLst>
                                          <p:attrName>style.visibility</p:attrName>
                                        </p:attrNameLst>
                                      </p:cBhvr>
                                      <p:to>
                                        <p:strVal val="visible"/>
                                      </p:to>
                                    </p:set>
                                    <p:animEffect transition="in" filter="fade">
                                      <p:cBhvr>
                                        <p:cTn id="31" dur="500"/>
                                        <p:tgtEl>
                                          <p:spTgt spid="10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left)">
                                      <p:cBhvr>
                                        <p:cTn id="36" dur="500"/>
                                        <p:tgtEl>
                                          <p:spTgt spid="10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3"/>
                                        </p:tgtEl>
                                        <p:attrNameLst>
                                          <p:attrName>style.visibility</p:attrName>
                                        </p:attrNameLst>
                                      </p:cBhvr>
                                      <p:to>
                                        <p:strVal val="visible"/>
                                      </p:to>
                                    </p:set>
                                    <p:animEffect transition="in" filter="fade">
                                      <p:cBhvr>
                                        <p:cTn id="3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103" grpId="0"/>
      <p:bldP spid="108" grpId="0"/>
      <p:bldP spid="1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43" name="Group 42"/>
          <p:cNvGrpSpPr/>
          <p:nvPr/>
        </p:nvGrpSpPr>
        <p:grpSpPr>
          <a:xfrm>
            <a:off x="492033" y="4005878"/>
            <a:ext cx="8159935" cy="954541"/>
            <a:chOff x="2687326" y="321969"/>
            <a:chExt cx="4313546" cy="569699"/>
          </a:xfrm>
        </p:grpSpPr>
        <p:sp>
          <p:nvSpPr>
            <p:cNvPr id="44" name="Google Shape;2137;p37"/>
            <p:cNvSpPr/>
            <p:nvPr/>
          </p:nvSpPr>
          <p:spPr>
            <a:xfrm>
              <a:off x="2687326" y="321969"/>
              <a:ext cx="4313546" cy="569699"/>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rgbClr val="FEFAE7"/>
            </a:solidFill>
            <a:ln w="38100" cap="flat" cmpd="sng">
              <a:solidFill>
                <a:srgbClr val="FD4345"/>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2164;p40"/>
            <p:cNvSpPr txBox="1">
              <a:spLocks/>
            </p:cNvSpPr>
            <p:nvPr/>
          </p:nvSpPr>
          <p:spPr>
            <a:xfrm>
              <a:off x="2865196" y="396312"/>
              <a:ext cx="3743872" cy="44488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rgbClr val="0070C0"/>
                  </a:solidFill>
                  <a:sym typeface="Wingdings" panose="05000000000000000000" pitchFamily="2" charset="2"/>
                </a:rPr>
                <a:t>Đường cao </a:t>
              </a:r>
              <a:r>
                <a:rPr lang="vi-VN" sz="2800" b="1" dirty="0">
                  <a:solidFill>
                    <a:schemeClr val="accent5">
                      <a:lumMod val="75000"/>
                    </a:schemeClr>
                  </a:solidFill>
                  <a:sym typeface="Wingdings" panose="05000000000000000000" pitchFamily="2" charset="2"/>
                </a:rPr>
                <a:t>là 1 đoạn thẳng hạ từ đỉnh và vuông góc với đáy</a:t>
              </a:r>
              <a:endParaRPr lang="vi-VN" sz="2800" b="1" dirty="0">
                <a:solidFill>
                  <a:schemeClr val="accent5">
                    <a:lumMod val="75000"/>
                  </a:schemeClr>
                </a:solidFill>
              </a:endParaRPr>
            </a:p>
          </p:txBody>
        </p:sp>
      </p:grpSp>
      <p:sp>
        <p:nvSpPr>
          <p:cNvPr id="46" name="Google Shape;478;p45">
            <a:extLst>
              <a:ext uri="{FF2B5EF4-FFF2-40B4-BE49-F238E27FC236}">
                <a16:creationId xmlns:a16="http://schemas.microsoft.com/office/drawing/2014/main" id="{F26287F7-3FB0-4F76-B02E-8E4B2E29815B}"/>
              </a:ext>
            </a:extLst>
          </p:cNvPr>
          <p:cNvSpPr txBox="1">
            <a:spLocks/>
          </p:cNvSpPr>
          <p:nvPr/>
        </p:nvSpPr>
        <p:spPr>
          <a:xfrm>
            <a:off x="1582621" y="212454"/>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c) Đáy và đường cao của hình tam giác</a:t>
            </a:r>
          </a:p>
        </p:txBody>
      </p:sp>
      <p:grpSp>
        <p:nvGrpSpPr>
          <p:cNvPr id="47" name="Group 46"/>
          <p:cNvGrpSpPr/>
          <p:nvPr/>
        </p:nvGrpSpPr>
        <p:grpSpPr>
          <a:xfrm>
            <a:off x="3712011" y="1333461"/>
            <a:ext cx="2460268" cy="1557668"/>
            <a:chOff x="4699591" y="885127"/>
            <a:chExt cx="4779790" cy="2553624"/>
          </a:xfrm>
        </p:grpSpPr>
        <p:cxnSp>
          <p:nvCxnSpPr>
            <p:cNvPr id="48" name="Straight Connector 47"/>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062147" y="911083"/>
              <a:ext cx="3417234" cy="25276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699591" y="3438751"/>
              <a:ext cx="477979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57" name="Google Shape;2164;p40"/>
          <p:cNvSpPr txBox="1">
            <a:spLocks/>
          </p:cNvSpPr>
          <p:nvPr/>
        </p:nvSpPr>
        <p:spPr>
          <a:xfrm>
            <a:off x="4272863" y="93166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2060"/>
                </a:solidFill>
              </a:rPr>
              <a:t>A</a:t>
            </a:r>
            <a:endParaRPr lang="en-US" sz="2400" b="1" dirty="0">
              <a:solidFill>
                <a:srgbClr val="002060"/>
              </a:solidFill>
            </a:endParaRPr>
          </a:p>
        </p:txBody>
      </p:sp>
      <p:sp>
        <p:nvSpPr>
          <p:cNvPr id="58" name="Google Shape;2164;p40"/>
          <p:cNvSpPr txBox="1">
            <a:spLocks/>
          </p:cNvSpPr>
          <p:nvPr/>
        </p:nvSpPr>
        <p:spPr>
          <a:xfrm>
            <a:off x="3485281" y="292683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2060"/>
                </a:solidFill>
              </a:rPr>
              <a:t>B</a:t>
            </a:r>
            <a:endParaRPr lang="en-US" sz="2400" b="1" dirty="0">
              <a:solidFill>
                <a:srgbClr val="002060"/>
              </a:solidFill>
            </a:endParaRPr>
          </a:p>
        </p:txBody>
      </p:sp>
      <p:sp>
        <p:nvSpPr>
          <p:cNvPr id="59" name="Google Shape;2164;p40"/>
          <p:cNvSpPr txBox="1">
            <a:spLocks/>
          </p:cNvSpPr>
          <p:nvPr/>
        </p:nvSpPr>
        <p:spPr>
          <a:xfrm>
            <a:off x="5945549" y="292683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2060"/>
                </a:solidFill>
              </a:rPr>
              <a:t>C</a:t>
            </a:r>
            <a:endParaRPr lang="en-US" sz="2400" b="1" dirty="0">
              <a:solidFill>
                <a:srgbClr val="002060"/>
              </a:solidFill>
            </a:endParaRPr>
          </a:p>
        </p:txBody>
      </p:sp>
      <p:cxnSp>
        <p:nvCxnSpPr>
          <p:cNvPr id="60" name="Straight Connector 59"/>
          <p:cNvCxnSpPr/>
          <p:nvPr/>
        </p:nvCxnSpPr>
        <p:spPr>
          <a:xfrm>
            <a:off x="4413349" y="1349294"/>
            <a:ext cx="0" cy="154183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61" name="Rectangle 60"/>
          <p:cNvSpPr/>
          <p:nvPr/>
        </p:nvSpPr>
        <p:spPr>
          <a:xfrm>
            <a:off x="4408811" y="2722283"/>
            <a:ext cx="166219" cy="166219"/>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2" name="Straight Connector 61"/>
          <p:cNvCxnSpPr/>
          <p:nvPr/>
        </p:nvCxnSpPr>
        <p:spPr>
          <a:xfrm>
            <a:off x="3694757" y="2889608"/>
            <a:ext cx="2460268"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
        <p:nvSpPr>
          <p:cNvPr id="63" name="Google Shape;2164;p40"/>
          <p:cNvSpPr txBox="1">
            <a:spLocks/>
          </p:cNvSpPr>
          <p:nvPr/>
        </p:nvSpPr>
        <p:spPr>
          <a:xfrm>
            <a:off x="3938740" y="3484144"/>
            <a:ext cx="1789545" cy="41360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800" dirty="0">
                <a:solidFill>
                  <a:srgbClr val="002060"/>
                </a:solidFill>
              </a:rPr>
              <a:t>BC là đáy</a:t>
            </a:r>
          </a:p>
        </p:txBody>
      </p:sp>
      <p:sp>
        <p:nvSpPr>
          <p:cNvPr id="64" name="Google Shape;2164;p40"/>
          <p:cNvSpPr txBox="1">
            <a:spLocks/>
          </p:cNvSpPr>
          <p:nvPr/>
        </p:nvSpPr>
        <p:spPr>
          <a:xfrm>
            <a:off x="4186620" y="2946851"/>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2060"/>
                </a:solidFill>
              </a:rPr>
              <a:t>H</a:t>
            </a:r>
            <a:endParaRPr lang="en-US" sz="2400" b="1" dirty="0">
              <a:solidFill>
                <a:srgbClr val="002060"/>
              </a:solidFill>
            </a:endParaRPr>
          </a:p>
        </p:txBody>
      </p:sp>
      <p:sp>
        <p:nvSpPr>
          <p:cNvPr id="65" name="Google Shape;2164;p40"/>
          <p:cNvSpPr txBox="1">
            <a:spLocks/>
          </p:cNvSpPr>
          <p:nvPr/>
        </p:nvSpPr>
        <p:spPr>
          <a:xfrm>
            <a:off x="5900803" y="1704547"/>
            <a:ext cx="3146642" cy="50689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AH là đường cao ứng với đáy BC </a:t>
            </a:r>
          </a:p>
        </p:txBody>
      </p:sp>
      <p:sp>
        <p:nvSpPr>
          <p:cNvPr id="66" name="Google Shape;2164;p40"/>
          <p:cNvSpPr txBox="1">
            <a:spLocks/>
          </p:cNvSpPr>
          <p:nvPr/>
        </p:nvSpPr>
        <p:spPr>
          <a:xfrm>
            <a:off x="733107" y="2040177"/>
            <a:ext cx="2503964" cy="5768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Độ dài AH là chiều cao</a:t>
            </a:r>
          </a:p>
        </p:txBody>
      </p:sp>
      <p:sp>
        <p:nvSpPr>
          <p:cNvPr id="67" name="Right Arrow 66"/>
          <p:cNvSpPr/>
          <p:nvPr/>
        </p:nvSpPr>
        <p:spPr>
          <a:xfrm rot="5400000">
            <a:off x="4489015" y="3146505"/>
            <a:ext cx="474610" cy="221243"/>
          </a:xfrm>
          <a:prstGeom prst="rightArrow">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rot="10800000">
            <a:off x="4615698" y="1821819"/>
            <a:ext cx="1329837" cy="218357"/>
          </a:xfrm>
          <a:prstGeom prst="rightArrow">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Left-Right Arrow 68"/>
          <p:cNvSpPr/>
          <p:nvPr/>
        </p:nvSpPr>
        <p:spPr>
          <a:xfrm rot="5400000">
            <a:off x="2436501" y="2044829"/>
            <a:ext cx="1613389" cy="190656"/>
          </a:xfrm>
          <a:prstGeom prst="leftRightArrow">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4419718" y="1636286"/>
            <a:ext cx="534378" cy="128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25307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barn(outVertical)">
                                      <p:cBhvr>
                                        <p:cTn id="21" dur="500"/>
                                        <p:tgtEl>
                                          <p:spTgt spid="62"/>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42" fill="hold" grpId="0" nodeType="click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barn(outHorizontal)">
                                      <p:cBhvr>
                                        <p:cTn id="26" dur="500"/>
                                        <p:tgtEl>
                                          <p:spTgt spid="67"/>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500"/>
                                        <p:tgtEl>
                                          <p:spTgt spid="63"/>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500" fill="hold"/>
                                        <p:tgtEl>
                                          <p:spTgt spid="60"/>
                                        </p:tgtEl>
                                        <p:attrNameLst>
                                          <p:attrName>ppt_x</p:attrName>
                                        </p:attrNameLst>
                                      </p:cBhvr>
                                      <p:tavLst>
                                        <p:tav tm="0">
                                          <p:val>
                                            <p:strVal val="#ppt_x"/>
                                          </p:val>
                                        </p:tav>
                                        <p:tav tm="100000">
                                          <p:val>
                                            <p:strVal val="#ppt_x"/>
                                          </p:val>
                                        </p:tav>
                                      </p:tavLst>
                                    </p:anim>
                                    <p:anim calcmode="lin" valueType="num">
                                      <p:cBhvr additive="base">
                                        <p:cTn id="36" dur="500" fill="hold"/>
                                        <p:tgtEl>
                                          <p:spTgt spid="60"/>
                                        </p:tgtEl>
                                        <p:attrNameLst>
                                          <p:attrName>ppt_y</p:attrName>
                                        </p:attrNameLst>
                                      </p:cBhvr>
                                      <p:tavLst>
                                        <p:tav tm="0">
                                          <p:val>
                                            <p:strVal val="0-#ppt_h/2"/>
                                          </p:val>
                                        </p:tav>
                                        <p:tav tm="100000">
                                          <p:val>
                                            <p:strVal val="#ppt_y"/>
                                          </p:val>
                                        </p:tav>
                                      </p:tavLst>
                                    </p:anim>
                                  </p:childTnLst>
                                </p:cTn>
                              </p:par>
                            </p:childTnLst>
                          </p:cTn>
                        </p:par>
                        <p:par>
                          <p:cTn id="37" fill="hold">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61"/>
                                        </p:tgtEl>
                                        <p:attrNameLst>
                                          <p:attrName>style.visibility</p:attrName>
                                        </p:attrNameLst>
                                      </p:cBhvr>
                                      <p:to>
                                        <p:strVal val="visible"/>
                                      </p:to>
                                    </p:set>
                                  </p:childTnLst>
                                </p:cTn>
                              </p:par>
                              <p:par>
                                <p:cTn id="40" presetID="10" presetClass="entr" presetSubtype="0" fill="hold" grpId="0" nodeType="with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childTnLst>
                                </p:cTn>
                              </p:par>
                            </p:childTnLst>
                          </p:cTn>
                        </p:par>
                        <p:par>
                          <p:cTn id="43" fill="hold">
                            <p:stCondLst>
                              <p:cond delay="1000"/>
                            </p:stCondLst>
                            <p:childTnLst>
                              <p:par>
                                <p:cTn id="44" presetID="16" presetClass="entr" presetSubtype="21" fill="hold" nodeType="after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barn(inVertical)">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70"/>
                                        </p:tgtEl>
                                        <p:attrNameLst>
                                          <p:attrName>style.visibility</p:attrName>
                                        </p:attrNameLst>
                                      </p:cBhvr>
                                      <p:to>
                                        <p:strVal val="hidden"/>
                                      </p:to>
                                    </p:set>
                                  </p:childTnLst>
                                </p:cTn>
                              </p:par>
                              <p:par>
                                <p:cTn id="51" presetID="2" presetClass="entr" presetSubtype="2"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 calcmode="lin" valueType="num">
                                      <p:cBhvr additive="base">
                                        <p:cTn id="53" dur="500" fill="hold"/>
                                        <p:tgtEl>
                                          <p:spTgt spid="68"/>
                                        </p:tgtEl>
                                        <p:attrNameLst>
                                          <p:attrName>ppt_x</p:attrName>
                                        </p:attrNameLst>
                                      </p:cBhvr>
                                      <p:tavLst>
                                        <p:tav tm="0">
                                          <p:val>
                                            <p:strVal val="1+#ppt_w/2"/>
                                          </p:val>
                                        </p:tav>
                                        <p:tav tm="100000">
                                          <p:val>
                                            <p:strVal val="#ppt_x"/>
                                          </p:val>
                                        </p:tav>
                                      </p:tavLst>
                                    </p:anim>
                                    <p:anim calcmode="lin" valueType="num">
                                      <p:cBhvr additive="base">
                                        <p:cTn id="54" dur="500" fill="hold"/>
                                        <p:tgtEl>
                                          <p:spTgt spid="68"/>
                                        </p:tgtEl>
                                        <p:attrNameLst>
                                          <p:attrName>ppt_y</p:attrName>
                                        </p:attrNameLst>
                                      </p:cBhvr>
                                      <p:tavLst>
                                        <p:tav tm="0">
                                          <p:val>
                                            <p:strVal val="#ppt_y"/>
                                          </p:val>
                                        </p:tav>
                                        <p:tav tm="100000">
                                          <p:val>
                                            <p:strVal val="#ppt_y"/>
                                          </p:val>
                                        </p:tav>
                                      </p:tavLst>
                                    </p:anim>
                                  </p:childTnLst>
                                </p:cTn>
                              </p:par>
                            </p:childTnLst>
                          </p:cTn>
                        </p:par>
                        <p:par>
                          <p:cTn id="55" fill="hold">
                            <p:stCondLst>
                              <p:cond delay="500"/>
                            </p:stCondLst>
                            <p:childTnLst>
                              <p:par>
                                <p:cTn id="56" presetID="10" presetClass="entr" presetSubtype="0" fill="hold" grpId="0" nodeType="after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42" fill="hold" grpId="0" nodeType="click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barn(outHorizontal)">
                                      <p:cBhvr>
                                        <p:cTn id="63" dur="500"/>
                                        <p:tgtEl>
                                          <p:spTgt spid="69"/>
                                        </p:tgtEl>
                                      </p:cBhvr>
                                    </p:animEffect>
                                  </p:childTnLst>
                                </p:cTn>
                              </p:par>
                            </p:childTnLst>
                          </p:cTn>
                        </p:par>
                        <p:par>
                          <p:cTn id="64" fill="hold">
                            <p:stCondLst>
                              <p:cond delay="500"/>
                            </p:stCondLst>
                            <p:childTnLst>
                              <p:par>
                                <p:cTn id="65" presetID="10" presetClass="entr" presetSubtype="0"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Effect transition="in" filter="fade">
                                      <p:cBhvr>
                                        <p:cTn id="67" dur="500"/>
                                        <p:tgtEl>
                                          <p:spTgt spid="6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nodeType="click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1" grpId="0" animBg="1"/>
      <p:bldP spid="63" grpId="0"/>
      <p:bldP spid="64" grpId="0"/>
      <p:bldP spid="65" grpId="0"/>
      <p:bldP spid="66" grpId="0"/>
      <p:bldP spid="67" grpId="0" animBg="1"/>
      <p:bldP spid="68" grpId="0" animBg="1"/>
      <p:bldP spid="6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grpSp>
        <p:nvGrpSpPr>
          <p:cNvPr id="98" name="Group 97"/>
          <p:cNvGrpSpPr/>
          <p:nvPr/>
        </p:nvGrpSpPr>
        <p:grpSpPr>
          <a:xfrm>
            <a:off x="442018" y="1395188"/>
            <a:ext cx="1859299" cy="1557668"/>
            <a:chOff x="4693789" y="539913"/>
            <a:chExt cx="3612231" cy="1557668"/>
          </a:xfrm>
        </p:grpSpPr>
        <p:cxnSp>
          <p:nvCxnSpPr>
            <p:cNvPr id="99" name="Straight Connector 98"/>
            <p:cNvCxnSpPr/>
            <p:nvPr/>
          </p:nvCxnSpPr>
          <p:spPr>
            <a:xfrm flipH="1">
              <a:off x="4699591" y="539913"/>
              <a:ext cx="1362556" cy="15576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6062147" y="555746"/>
              <a:ext cx="2225449" cy="1531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4693789" y="2086930"/>
              <a:ext cx="361223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3408484" y="1378422"/>
            <a:ext cx="2404258" cy="1515922"/>
            <a:chOff x="5005317" y="1281325"/>
            <a:chExt cx="3306506" cy="2142903"/>
          </a:xfrm>
        </p:grpSpPr>
        <p:cxnSp>
          <p:nvCxnSpPr>
            <p:cNvPr id="105" name="Straight Connector 104"/>
            <p:cNvCxnSpPr/>
            <p:nvPr/>
          </p:nvCxnSpPr>
          <p:spPr>
            <a:xfrm>
              <a:off x="5005317" y="1281325"/>
              <a:ext cx="912059" cy="21369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005317" y="1305025"/>
              <a:ext cx="3282278" cy="211626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5917376" y="3424228"/>
              <a:ext cx="239444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09" name="Group 108"/>
          <p:cNvGrpSpPr/>
          <p:nvPr/>
        </p:nvGrpSpPr>
        <p:grpSpPr>
          <a:xfrm>
            <a:off x="6607354" y="1345084"/>
            <a:ext cx="2248054" cy="1557668"/>
            <a:chOff x="4679286" y="1281324"/>
            <a:chExt cx="3632537" cy="2157427"/>
          </a:xfrm>
        </p:grpSpPr>
        <p:cxnSp>
          <p:nvCxnSpPr>
            <p:cNvPr id="110" name="Straight Connector 109"/>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637471" y="154273"/>
            <a:ext cx="7869059" cy="649275"/>
            <a:chOff x="2632477" y="200639"/>
            <a:chExt cx="3932709" cy="560036"/>
          </a:xfrm>
        </p:grpSpPr>
        <p:sp>
          <p:nvSpPr>
            <p:cNvPr id="20" name="Google Shape;2137;p37"/>
            <p:cNvSpPr/>
            <p:nvPr/>
          </p:nvSpPr>
          <p:spPr>
            <a:xfrm>
              <a:off x="2632477" y="200639"/>
              <a:ext cx="3932709" cy="560036"/>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2"/>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dirty="0"/>
            </a:p>
          </p:txBody>
        </p:sp>
        <p:sp>
          <p:nvSpPr>
            <p:cNvPr id="21" name="Google Shape;2164;p40"/>
            <p:cNvSpPr txBox="1">
              <a:spLocks/>
            </p:cNvSpPr>
            <p:nvPr/>
          </p:nvSpPr>
          <p:spPr>
            <a:xfrm>
              <a:off x="2746896" y="230493"/>
              <a:ext cx="3743872" cy="44488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b="1" dirty="0">
                  <a:solidFill>
                    <a:schemeClr val="bg1"/>
                  </a:solidFill>
                  <a:sym typeface="Wingdings" panose="05000000000000000000" pitchFamily="2" charset="2"/>
                </a:rPr>
                <a:t>Chỉ ra đường cao của các hình tam giác sau</a:t>
              </a:r>
              <a:endParaRPr lang="vi-VN" sz="2400" b="1" dirty="0">
                <a:solidFill>
                  <a:schemeClr val="bg1"/>
                </a:solidFill>
              </a:endParaRPr>
            </a:p>
          </p:txBody>
        </p:sp>
      </p:grpSp>
      <p:pic>
        <p:nvPicPr>
          <p:cNvPr id="33"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1148492" y="1915866"/>
            <a:ext cx="432914" cy="1036990"/>
          </a:xfrm>
          <a:prstGeom prst="rect">
            <a:avLst/>
          </a:prstGeom>
          <a:noFill/>
          <a:extLst>
            <a:ext uri="{909E8E84-426E-40DD-AFC4-6F175D3DCCD1}">
              <a14:hiddenFill xmlns:a14="http://schemas.microsoft.com/office/drawing/2010/main">
                <a:solidFill>
                  <a:srgbClr val="FFFFFF"/>
                </a:solidFill>
              </a14:hiddenFill>
            </a:ext>
          </a:extLst>
        </p:spPr>
      </p:pic>
      <p:cxnSp>
        <p:nvCxnSpPr>
          <p:cNvPr id="34" name="Straight Connector 33"/>
          <p:cNvCxnSpPr/>
          <p:nvPr/>
        </p:nvCxnSpPr>
        <p:spPr>
          <a:xfrm>
            <a:off x="1146343" y="1435694"/>
            <a:ext cx="0" cy="1492421"/>
          </a:xfrm>
          <a:prstGeom prst="line">
            <a:avLst/>
          </a:prstGeom>
          <a:ln w="28575">
            <a:solidFill>
              <a:srgbClr val="002060"/>
            </a:solidFill>
            <a:prstDash val="solid"/>
          </a:ln>
        </p:spPr>
        <p:style>
          <a:lnRef idx="3">
            <a:schemeClr val="accent4"/>
          </a:lnRef>
          <a:fillRef idx="0">
            <a:schemeClr val="accent4"/>
          </a:fillRef>
          <a:effectRef idx="2">
            <a:schemeClr val="accent4"/>
          </a:effectRef>
          <a:fontRef idx="minor">
            <a:schemeClr val="tx1"/>
          </a:fontRef>
        </p:style>
      </p:cxnSp>
      <p:grpSp>
        <p:nvGrpSpPr>
          <p:cNvPr id="37" name="Group 36"/>
          <p:cNvGrpSpPr/>
          <p:nvPr/>
        </p:nvGrpSpPr>
        <p:grpSpPr>
          <a:xfrm>
            <a:off x="3417110" y="1360682"/>
            <a:ext cx="680438" cy="1543791"/>
            <a:chOff x="3253207" y="1358961"/>
            <a:chExt cx="680438" cy="1543791"/>
          </a:xfrm>
        </p:grpSpPr>
        <p:cxnSp>
          <p:nvCxnSpPr>
            <p:cNvPr id="38" name="Straight Connector 37"/>
            <p:cNvCxnSpPr/>
            <p:nvPr/>
          </p:nvCxnSpPr>
          <p:spPr>
            <a:xfrm>
              <a:off x="3253207" y="1358961"/>
              <a:ext cx="0" cy="1531184"/>
            </a:xfrm>
            <a:prstGeom prst="line">
              <a:avLst/>
            </a:prstGeom>
            <a:ln>
              <a:solidFill>
                <a:srgbClr val="002060"/>
              </a:solidFill>
              <a:prstDash val="dash"/>
            </a:ln>
          </p:spPr>
          <p:style>
            <a:lnRef idx="3">
              <a:schemeClr val="accent4"/>
            </a:lnRef>
            <a:fillRef idx="0">
              <a:schemeClr val="accent4"/>
            </a:fillRef>
            <a:effectRef idx="2">
              <a:schemeClr val="accent4"/>
            </a:effectRef>
            <a:fontRef idx="minor">
              <a:schemeClr val="tx1"/>
            </a:fontRef>
          </p:style>
        </p:cxnSp>
        <p:cxnSp>
          <p:nvCxnSpPr>
            <p:cNvPr id="39" name="Straight Connector 38"/>
            <p:cNvCxnSpPr/>
            <p:nvPr/>
          </p:nvCxnSpPr>
          <p:spPr>
            <a:xfrm>
              <a:off x="3253207" y="2902752"/>
              <a:ext cx="680438" cy="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pic>
        <p:nvPicPr>
          <p:cNvPr id="40"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3425736" y="1878721"/>
            <a:ext cx="432914" cy="103699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6598654" y="1880432"/>
            <a:ext cx="432914" cy="1036990"/>
          </a:xfrm>
          <a:prstGeom prst="rect">
            <a:avLst/>
          </a:prstGeom>
          <a:noFill/>
          <a:extLst>
            <a:ext uri="{909E8E84-426E-40DD-AFC4-6F175D3DCCD1}">
              <a14:hiddenFill xmlns:a14="http://schemas.microsoft.com/office/drawing/2010/main">
                <a:solidFill>
                  <a:srgbClr val="FFFFFF"/>
                </a:solidFill>
              </a14:hiddenFill>
            </a:ext>
          </a:extLst>
        </p:spPr>
      </p:pic>
      <p:sp>
        <p:nvSpPr>
          <p:cNvPr id="42" name="Google Shape;2164;p40"/>
          <p:cNvSpPr txBox="1">
            <a:spLocks/>
          </p:cNvSpPr>
          <p:nvPr/>
        </p:nvSpPr>
        <p:spPr>
          <a:xfrm>
            <a:off x="923926" y="107008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A</a:t>
            </a:r>
            <a:endParaRPr lang="en-US" sz="2400" b="1" dirty="0">
              <a:solidFill>
                <a:srgbClr val="00B0F0"/>
              </a:solidFill>
            </a:endParaRPr>
          </a:p>
        </p:txBody>
      </p:sp>
      <p:sp>
        <p:nvSpPr>
          <p:cNvPr id="43" name="Google Shape;2164;p40"/>
          <p:cNvSpPr txBox="1">
            <a:spLocks/>
          </p:cNvSpPr>
          <p:nvPr/>
        </p:nvSpPr>
        <p:spPr>
          <a:xfrm>
            <a:off x="136176"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B</a:t>
            </a:r>
            <a:endParaRPr lang="en-US" sz="2400" b="1" dirty="0">
              <a:solidFill>
                <a:srgbClr val="00B0F0"/>
              </a:solidFill>
            </a:endParaRPr>
          </a:p>
        </p:txBody>
      </p:sp>
      <p:sp>
        <p:nvSpPr>
          <p:cNvPr id="44" name="Google Shape;2164;p40"/>
          <p:cNvSpPr txBox="1">
            <a:spLocks/>
          </p:cNvSpPr>
          <p:nvPr/>
        </p:nvSpPr>
        <p:spPr>
          <a:xfrm>
            <a:off x="2091040"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C</a:t>
            </a:r>
            <a:endParaRPr lang="en-US" sz="2400" b="1" dirty="0">
              <a:solidFill>
                <a:srgbClr val="00B0F0"/>
              </a:solidFill>
            </a:endParaRPr>
          </a:p>
        </p:txBody>
      </p:sp>
      <p:sp>
        <p:nvSpPr>
          <p:cNvPr id="45" name="Google Shape;2164;p40"/>
          <p:cNvSpPr txBox="1">
            <a:spLocks/>
          </p:cNvSpPr>
          <p:nvPr/>
        </p:nvSpPr>
        <p:spPr>
          <a:xfrm>
            <a:off x="923926"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H</a:t>
            </a:r>
            <a:endParaRPr lang="en-US" sz="2400" b="1" dirty="0">
              <a:solidFill>
                <a:srgbClr val="00B0F0"/>
              </a:solidFill>
            </a:endParaRPr>
          </a:p>
        </p:txBody>
      </p:sp>
      <p:sp>
        <p:nvSpPr>
          <p:cNvPr id="46" name="Google Shape;2164;p40"/>
          <p:cNvSpPr txBox="1">
            <a:spLocks/>
          </p:cNvSpPr>
          <p:nvPr/>
        </p:nvSpPr>
        <p:spPr>
          <a:xfrm>
            <a:off x="3249873" y="1029571"/>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A</a:t>
            </a:r>
            <a:endParaRPr lang="en-US" sz="2400" b="1" dirty="0">
              <a:solidFill>
                <a:srgbClr val="00B0F0"/>
              </a:solidFill>
            </a:endParaRPr>
          </a:p>
        </p:txBody>
      </p:sp>
      <p:sp>
        <p:nvSpPr>
          <p:cNvPr id="47" name="Google Shape;2164;p40"/>
          <p:cNvSpPr txBox="1">
            <a:spLocks/>
          </p:cNvSpPr>
          <p:nvPr/>
        </p:nvSpPr>
        <p:spPr>
          <a:xfrm>
            <a:off x="3936769" y="294159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B</a:t>
            </a:r>
            <a:endParaRPr lang="en-US" sz="2400" b="1" dirty="0">
              <a:solidFill>
                <a:srgbClr val="00B0F0"/>
              </a:solidFill>
            </a:endParaRPr>
          </a:p>
        </p:txBody>
      </p:sp>
      <p:sp>
        <p:nvSpPr>
          <p:cNvPr id="48" name="Google Shape;2164;p40"/>
          <p:cNvSpPr txBox="1">
            <a:spLocks/>
          </p:cNvSpPr>
          <p:nvPr/>
        </p:nvSpPr>
        <p:spPr>
          <a:xfrm>
            <a:off x="5589661"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C</a:t>
            </a:r>
            <a:endParaRPr lang="en-US" sz="2400" b="1" dirty="0">
              <a:solidFill>
                <a:srgbClr val="00B0F0"/>
              </a:solidFill>
            </a:endParaRPr>
          </a:p>
        </p:txBody>
      </p:sp>
      <p:sp>
        <p:nvSpPr>
          <p:cNvPr id="49" name="Google Shape;2164;p40"/>
          <p:cNvSpPr txBox="1">
            <a:spLocks/>
          </p:cNvSpPr>
          <p:nvPr/>
        </p:nvSpPr>
        <p:spPr>
          <a:xfrm>
            <a:off x="3249874" y="294159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H</a:t>
            </a:r>
            <a:endParaRPr lang="en-US" sz="2400" b="1" dirty="0">
              <a:solidFill>
                <a:srgbClr val="00B0F0"/>
              </a:solidFill>
            </a:endParaRPr>
          </a:p>
        </p:txBody>
      </p:sp>
      <p:sp>
        <p:nvSpPr>
          <p:cNvPr id="50" name="Google Shape;2164;p40"/>
          <p:cNvSpPr txBox="1">
            <a:spLocks/>
          </p:cNvSpPr>
          <p:nvPr/>
        </p:nvSpPr>
        <p:spPr>
          <a:xfrm>
            <a:off x="6392312" y="9979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A</a:t>
            </a:r>
            <a:endParaRPr lang="en-US" sz="2400" b="1" dirty="0">
              <a:solidFill>
                <a:srgbClr val="00B0F0"/>
              </a:solidFill>
            </a:endParaRPr>
          </a:p>
        </p:txBody>
      </p:sp>
      <p:sp>
        <p:nvSpPr>
          <p:cNvPr id="51" name="Google Shape;2164;p40"/>
          <p:cNvSpPr txBox="1">
            <a:spLocks/>
          </p:cNvSpPr>
          <p:nvPr/>
        </p:nvSpPr>
        <p:spPr>
          <a:xfrm>
            <a:off x="6392312"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B</a:t>
            </a:r>
            <a:endParaRPr lang="en-US" sz="2400" b="1" dirty="0">
              <a:solidFill>
                <a:srgbClr val="00B0F0"/>
              </a:solidFill>
            </a:endParaRPr>
          </a:p>
        </p:txBody>
      </p:sp>
      <p:sp>
        <p:nvSpPr>
          <p:cNvPr id="52" name="Google Shape;2164;p40"/>
          <p:cNvSpPr txBox="1">
            <a:spLocks/>
          </p:cNvSpPr>
          <p:nvPr/>
        </p:nvSpPr>
        <p:spPr>
          <a:xfrm>
            <a:off x="8628678" y="2922187"/>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C</a:t>
            </a:r>
            <a:endParaRPr lang="en-US" sz="2400" b="1" dirty="0">
              <a:solidFill>
                <a:srgbClr val="00B0F0"/>
              </a:solidFill>
            </a:endParaRPr>
          </a:p>
        </p:txBody>
      </p:sp>
      <p:grpSp>
        <p:nvGrpSpPr>
          <p:cNvPr id="60" name="Group 59"/>
          <p:cNvGrpSpPr/>
          <p:nvPr/>
        </p:nvGrpSpPr>
        <p:grpSpPr>
          <a:xfrm>
            <a:off x="3417110" y="1360682"/>
            <a:ext cx="2399281" cy="1543980"/>
            <a:chOff x="3450562" y="1360682"/>
            <a:chExt cx="2399281" cy="1543980"/>
          </a:xfrm>
        </p:grpSpPr>
        <p:grpSp>
          <p:nvGrpSpPr>
            <p:cNvPr id="13" name="Group 12"/>
            <p:cNvGrpSpPr/>
            <p:nvPr/>
          </p:nvGrpSpPr>
          <p:grpSpPr>
            <a:xfrm>
              <a:off x="3450562" y="1360682"/>
              <a:ext cx="680438" cy="1543980"/>
              <a:chOff x="3295400" y="1356861"/>
              <a:chExt cx="680438" cy="1543980"/>
            </a:xfrm>
          </p:grpSpPr>
          <p:cxnSp>
            <p:nvCxnSpPr>
              <p:cNvPr id="10" name="Straight Connector 9"/>
              <p:cNvCxnSpPr/>
              <p:nvPr/>
            </p:nvCxnSpPr>
            <p:spPr>
              <a:xfrm>
                <a:off x="3295400" y="1356861"/>
                <a:ext cx="0" cy="1531184"/>
              </a:xfrm>
              <a:prstGeom prst="line">
                <a:avLst/>
              </a:prstGeom>
              <a:ln>
                <a:solidFill>
                  <a:schemeClr val="accent5">
                    <a:lumMod val="75000"/>
                  </a:schemeClr>
                </a:solidFill>
                <a:prstDash val="dash"/>
              </a:ln>
            </p:spPr>
            <p:style>
              <a:lnRef idx="3">
                <a:schemeClr val="accent4"/>
              </a:lnRef>
              <a:fillRef idx="0">
                <a:schemeClr val="accent4"/>
              </a:fillRef>
              <a:effectRef idx="2">
                <a:schemeClr val="accent4"/>
              </a:effectRef>
              <a:fontRef idx="minor">
                <a:schemeClr val="tx1"/>
              </a:fontRef>
            </p:style>
          </p:cxnSp>
          <p:cxnSp>
            <p:nvCxnSpPr>
              <p:cNvPr id="12" name="Straight Connector 11"/>
              <p:cNvCxnSpPr/>
              <p:nvPr/>
            </p:nvCxnSpPr>
            <p:spPr>
              <a:xfrm>
                <a:off x="3295400" y="2900841"/>
                <a:ext cx="680438" cy="0"/>
              </a:xfrm>
              <a:prstGeom prst="line">
                <a:avLst/>
              </a:prstGeom>
              <a:ln w="38100">
                <a:solidFill>
                  <a:schemeClr val="accent5">
                    <a:lumMod val="75000"/>
                  </a:schemeClr>
                </a:solidFill>
                <a:prstDash val="dash"/>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nvCxnSpPr>
          <p:spPr>
            <a:xfrm>
              <a:off x="4130184" y="2899357"/>
              <a:ext cx="1719659" cy="916"/>
            </a:xfrm>
            <a:prstGeom prst="line">
              <a:avLst/>
            </a:prstGeom>
            <a:ln>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grpSp>
      <p:sp>
        <p:nvSpPr>
          <p:cNvPr id="57" name="Google Shape;2164;p40"/>
          <p:cNvSpPr txBox="1">
            <a:spLocks/>
          </p:cNvSpPr>
          <p:nvPr/>
        </p:nvSpPr>
        <p:spPr>
          <a:xfrm>
            <a:off x="74340" y="3440412"/>
            <a:ext cx="2503964" cy="135442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AH là đường cao ứng với đáy BC</a:t>
            </a:r>
          </a:p>
        </p:txBody>
      </p:sp>
      <p:grpSp>
        <p:nvGrpSpPr>
          <p:cNvPr id="56" name="Group 55"/>
          <p:cNvGrpSpPr/>
          <p:nvPr/>
        </p:nvGrpSpPr>
        <p:grpSpPr>
          <a:xfrm>
            <a:off x="446759" y="1400370"/>
            <a:ext cx="1849816" cy="1541785"/>
            <a:chOff x="446759" y="1400370"/>
            <a:chExt cx="1849816" cy="1541785"/>
          </a:xfrm>
        </p:grpSpPr>
        <p:cxnSp>
          <p:nvCxnSpPr>
            <p:cNvPr id="54" name="Straight Connector 53"/>
            <p:cNvCxnSpPr>
              <a:stCxn id="42" idx="2"/>
            </p:cNvCxnSpPr>
            <p:nvPr/>
          </p:nvCxnSpPr>
          <p:spPr>
            <a:xfrm flipH="1">
              <a:off x="1147638" y="1400370"/>
              <a:ext cx="3018" cy="1521817"/>
            </a:xfrm>
            <a:prstGeom prst="line">
              <a:avLst/>
            </a:prstGeom>
            <a:ln w="28575">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cxnSp>
          <p:nvCxnSpPr>
            <p:cNvPr id="58" name="Straight Connector 57"/>
            <p:cNvCxnSpPr/>
            <p:nvPr/>
          </p:nvCxnSpPr>
          <p:spPr>
            <a:xfrm flipH="1">
              <a:off x="446759" y="2938654"/>
              <a:ext cx="1849816" cy="3501"/>
            </a:xfrm>
            <a:prstGeom prst="line">
              <a:avLst/>
            </a:prstGeom>
            <a:ln w="28575">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grpSp>
      <p:sp>
        <p:nvSpPr>
          <p:cNvPr id="85" name="Google Shape;2164;p40"/>
          <p:cNvSpPr txBox="1">
            <a:spLocks/>
          </p:cNvSpPr>
          <p:nvPr/>
        </p:nvSpPr>
        <p:spPr>
          <a:xfrm>
            <a:off x="3001837" y="3438816"/>
            <a:ext cx="2503964" cy="135442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AH là đường cao ứng với đáy BC</a:t>
            </a:r>
          </a:p>
        </p:txBody>
      </p:sp>
      <p:grpSp>
        <p:nvGrpSpPr>
          <p:cNvPr id="86" name="Group 85"/>
          <p:cNvGrpSpPr/>
          <p:nvPr/>
        </p:nvGrpSpPr>
        <p:grpSpPr>
          <a:xfrm>
            <a:off x="6597789" y="1349529"/>
            <a:ext cx="2242625" cy="1543635"/>
            <a:chOff x="1123685" y="964849"/>
            <a:chExt cx="2242625" cy="1543635"/>
          </a:xfrm>
        </p:grpSpPr>
        <p:cxnSp>
          <p:nvCxnSpPr>
            <p:cNvPr id="88" name="Straight Connector 87"/>
            <p:cNvCxnSpPr/>
            <p:nvPr/>
          </p:nvCxnSpPr>
          <p:spPr>
            <a:xfrm>
              <a:off x="1123685" y="964849"/>
              <a:ext cx="2700" cy="1543635"/>
            </a:xfrm>
            <a:prstGeom prst="line">
              <a:avLst/>
            </a:prstGeom>
            <a:ln w="28575">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cxnSp>
          <p:nvCxnSpPr>
            <p:cNvPr id="89" name="Straight Connector 88"/>
            <p:cNvCxnSpPr/>
            <p:nvPr/>
          </p:nvCxnSpPr>
          <p:spPr>
            <a:xfrm flipH="1">
              <a:off x="1135086" y="2505608"/>
              <a:ext cx="2231224" cy="0"/>
            </a:xfrm>
            <a:prstGeom prst="line">
              <a:avLst/>
            </a:prstGeom>
            <a:ln w="28575">
              <a:solidFill>
                <a:schemeClr val="accent5">
                  <a:lumMod val="75000"/>
                </a:schemeClr>
              </a:solidFill>
              <a:prstDash val="solid"/>
            </a:ln>
          </p:spPr>
          <p:style>
            <a:lnRef idx="3">
              <a:schemeClr val="accent4"/>
            </a:lnRef>
            <a:fillRef idx="0">
              <a:schemeClr val="accent4"/>
            </a:fillRef>
            <a:effectRef idx="2">
              <a:schemeClr val="accent4"/>
            </a:effectRef>
            <a:fontRef idx="minor">
              <a:schemeClr val="tx1"/>
            </a:fontRef>
          </p:style>
        </p:cxnSp>
      </p:grpSp>
      <p:sp>
        <p:nvSpPr>
          <p:cNvPr id="92" name="Google Shape;2164;p40"/>
          <p:cNvSpPr txBox="1">
            <a:spLocks/>
          </p:cNvSpPr>
          <p:nvPr/>
        </p:nvSpPr>
        <p:spPr>
          <a:xfrm>
            <a:off x="6258944" y="3445333"/>
            <a:ext cx="2503964" cy="1354427"/>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dirty="0">
                <a:solidFill>
                  <a:srgbClr val="002060"/>
                </a:solidFill>
              </a:rPr>
              <a:t>AB là đường cao ứng với đáy BC</a:t>
            </a:r>
          </a:p>
        </p:txBody>
      </p:sp>
      <p:pic>
        <p:nvPicPr>
          <p:cNvPr id="53" name="Picture 52">
            <a:hlinkClick r:id="rId5" action="ppaction://hlinksldjump"/>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Layer>
                </a14:imgProps>
              </a:ext>
            </a:extLst>
          </a:blip>
          <a:stretch>
            <a:fillRect/>
          </a:stretch>
        </p:blipFill>
        <p:spPr>
          <a:xfrm>
            <a:off x="8204896" y="4151779"/>
            <a:ext cx="887827" cy="991721"/>
          </a:xfrm>
          <a:prstGeom prst="rect">
            <a:avLst/>
          </a:prstGeom>
        </p:spPr>
      </p:pic>
    </p:spTree>
    <p:extLst>
      <p:ext uri="{BB962C8B-B14F-4D97-AF65-F5344CB8AC3E}">
        <p14:creationId xmlns:p14="http://schemas.microsoft.com/office/powerpoint/2010/main" val="1986536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outHorizontal)">
                                      <p:cBhvr>
                                        <p:cTn id="7" dur="500"/>
                                        <p:tgtEl>
                                          <p:spTgt spid="5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500"/>
                                        <p:tgtEl>
                                          <p:spTgt spid="57"/>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42" fill="hold" nodeType="click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barn(outHorizontal)">
                                      <p:cBhvr>
                                        <p:cTn id="16" dur="500"/>
                                        <p:tgtEl>
                                          <p:spTgt spid="6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5"/>
                                        </p:tgtEl>
                                        <p:attrNameLst>
                                          <p:attrName>style.visibility</p:attrName>
                                        </p:attrNameLst>
                                      </p:cBhvr>
                                      <p:to>
                                        <p:strVal val="visible"/>
                                      </p:to>
                                    </p:set>
                                    <p:animEffect transition="in" filter="fade">
                                      <p:cBhvr>
                                        <p:cTn id="20" dur="500"/>
                                        <p:tgtEl>
                                          <p:spTgt spid="8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42" fill="hold" nodeType="clickEffect">
                                  <p:stCondLst>
                                    <p:cond delay="0"/>
                                  </p:stCondLst>
                                  <p:childTnLst>
                                    <p:set>
                                      <p:cBhvr>
                                        <p:cTn id="24" dur="1" fill="hold">
                                          <p:stCondLst>
                                            <p:cond delay="0"/>
                                          </p:stCondLst>
                                        </p:cTn>
                                        <p:tgtEl>
                                          <p:spTgt spid="86"/>
                                        </p:tgtEl>
                                        <p:attrNameLst>
                                          <p:attrName>style.visibility</p:attrName>
                                        </p:attrNameLst>
                                      </p:cBhvr>
                                      <p:to>
                                        <p:strVal val="visible"/>
                                      </p:to>
                                    </p:set>
                                    <p:animEffect transition="in" filter="barn(outHorizontal)">
                                      <p:cBhvr>
                                        <p:cTn id="25" dur="500"/>
                                        <p:tgtEl>
                                          <p:spTgt spid="86"/>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Effect transition="in" filter="fade">
                                      <p:cBhvr>
                                        <p:cTn id="2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85" grpId="0"/>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3000" b="-3000"/>
          </a:stretch>
        </a:blipFill>
        <a:effectLst/>
      </p:bgPr>
    </p:bg>
    <p:spTree>
      <p:nvGrpSpPr>
        <p:cNvPr id="1" name=""/>
        <p:cNvGrpSpPr/>
        <p:nvPr/>
      </p:nvGrpSpPr>
      <p:grpSpPr>
        <a:xfrm>
          <a:off x="0" y="0"/>
          <a:ext cx="0" cy="0"/>
          <a:chOff x="0" y="0"/>
          <a:chExt cx="0" cy="0"/>
        </a:xfrm>
      </p:grpSpPr>
      <p:sp>
        <p:nvSpPr>
          <p:cNvPr id="3" name="Google Shape;2162;p40"/>
          <p:cNvSpPr/>
          <p:nvPr/>
        </p:nvSpPr>
        <p:spPr>
          <a:xfrm>
            <a:off x="2562447" y="1393845"/>
            <a:ext cx="4210493" cy="1880981"/>
          </a:xfrm>
          <a:prstGeom prst="ellipse">
            <a:avLst/>
          </a:prstGeom>
          <a:solidFill>
            <a:schemeClr val="accent2">
              <a:lumMod val="20000"/>
              <a:lumOff val="80000"/>
              <a:alpha val="64000"/>
            </a:schemeClr>
          </a:solidFill>
          <a:ln w="76200" cap="flat" cmpd="sng">
            <a:solidFill>
              <a:schemeClr val="lt1"/>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400" dirty="0"/>
          </a:p>
        </p:txBody>
      </p:sp>
      <p:sp>
        <p:nvSpPr>
          <p:cNvPr id="4" name="TextBox 3"/>
          <p:cNvSpPr txBox="1"/>
          <p:nvPr/>
        </p:nvSpPr>
        <p:spPr>
          <a:xfrm>
            <a:off x="2248286" y="1800859"/>
            <a:ext cx="4838813" cy="707886"/>
          </a:xfrm>
          <a:prstGeom prst="rect">
            <a:avLst/>
          </a:prstGeom>
          <a:noFill/>
        </p:spPr>
        <p:txBody>
          <a:bodyPr wrap="square" rtlCol="0">
            <a:spAutoFit/>
          </a:bodyPr>
          <a:lstStyle/>
          <a:p>
            <a:pPr algn="ctr"/>
            <a:r>
              <a:rPr lang="vi-VN" sz="4000" b="1" dirty="0">
                <a:solidFill>
                  <a:schemeClr val="accent5">
                    <a:lumMod val="75000"/>
                  </a:schemeClr>
                </a:solidFill>
              </a:rPr>
              <a:t>Luyện tập</a:t>
            </a:r>
            <a:endParaRPr lang="en-US" sz="4000" b="1" dirty="0">
              <a:solidFill>
                <a:schemeClr val="accent5">
                  <a:lumMod val="75000"/>
                </a:schemeClr>
              </a:solidFill>
            </a:endParaRPr>
          </a:p>
        </p:txBody>
      </p:sp>
      <p:pic>
        <p:nvPicPr>
          <p:cNvPr id="6" name="Google Shape;1396;p56"/>
          <p:cNvPicPr preferRelativeResize="0"/>
          <p:nvPr/>
        </p:nvPicPr>
        <p:blipFill rotWithShape="1">
          <a:blip r:embed="rId3">
            <a:alphaModFix/>
            <a:extLst>
              <a:ext uri="{BEBA8EAE-BF5A-486C-A8C5-ECC9F3942E4B}">
                <a14:imgProps xmlns:a14="http://schemas.microsoft.com/office/drawing/2010/main">
                  <a14:imgLayer r:embed="rId4">
                    <a14:imgEffect>
                      <a14:backgroundRemoval t="9744" b="96657" l="4600" r="56760">
                        <a14:foregroundMark x1="28360" y1="40541" x2="28960" y2="41394"/>
                        <a14:foregroundMark x1="36560" y1="40541" x2="38240" y2="35704"/>
                        <a14:foregroundMark x1="51040" y1="96799" x2="51040" y2="96799"/>
                        <a14:foregroundMark x1="53040" y1="95661" x2="53040" y2="95661"/>
                        <a14:foregroundMark x1="56760" y1="90541" x2="56760" y2="90541"/>
                        <a14:backgroundMark x1="15000" y1="24182" x2="6520" y2="38478"/>
                        <a14:backgroundMark x1="7760" y1="26174" x2="22400" y2="11878"/>
                        <a14:backgroundMark x1="17960" y1="22760" x2="34920" y2="33001"/>
                        <a14:backgroundMark x1="11160" y1="33855" x2="9440" y2="66430"/>
                        <a14:backgroundMark x1="10680" y1="54196" x2="14560" y2="73329"/>
                        <a14:backgroundMark x1="39720" y1="57326" x2="27960" y2="77596"/>
                        <a14:backgroundMark x1="29840" y1="37055" x2="40320" y2="32148"/>
                        <a14:backgroundMark x1="38480" y1="31863" x2="42480" y2="52134"/>
                        <a14:backgroundMark x1="29760" y1="43385" x2="27760" y2="49431"/>
                      </a14:backgroundRemoval>
                    </a14:imgEffect>
                  </a14:imgLayer>
                </a14:imgProps>
              </a:ext>
            </a:extLst>
          </a:blip>
          <a:srcRect l="12907" t="32242" r="60085" b="13780"/>
          <a:stretch/>
        </p:blipFill>
        <p:spPr>
          <a:xfrm>
            <a:off x="1718485" y="2270049"/>
            <a:ext cx="1860697" cy="2009554"/>
          </a:xfrm>
          <a:prstGeom prst="rect">
            <a:avLst/>
          </a:prstGeom>
          <a:noFill/>
          <a:ln>
            <a:noFill/>
          </a:ln>
        </p:spPr>
      </p:pic>
    </p:spTree>
    <p:extLst>
      <p:ext uri="{BB962C8B-B14F-4D97-AF65-F5344CB8AC3E}">
        <p14:creationId xmlns:p14="http://schemas.microsoft.com/office/powerpoint/2010/main" val="35835870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31" name="Rectangle 30"/>
          <p:cNvSpPr/>
          <p:nvPr/>
        </p:nvSpPr>
        <p:spPr>
          <a:xfrm>
            <a:off x="286190" y="2849009"/>
            <a:ext cx="2414561" cy="2214220"/>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Google Shape;2138;p37"/>
          <p:cNvSpPr/>
          <p:nvPr/>
        </p:nvSpPr>
        <p:spPr>
          <a:xfrm>
            <a:off x="256854" y="95693"/>
            <a:ext cx="8600067" cy="843225"/>
          </a:xfrm>
          <a:prstGeom prst="roundRect">
            <a:avLst>
              <a:gd name="adj" fmla="val 43507"/>
            </a:avLst>
          </a:prstGeom>
          <a:solidFill>
            <a:schemeClr val="accent1">
              <a:lumMod val="60000"/>
              <a:lumOff val="40000"/>
            </a:schemeClr>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600" b="1" u="sng" dirty="0">
                <a:solidFill>
                  <a:schemeClr val="accent5">
                    <a:lumMod val="75000"/>
                  </a:schemeClr>
                </a:solidFill>
              </a:rPr>
              <a:t>Bài 1:</a:t>
            </a:r>
            <a:r>
              <a:rPr lang="vi-VN" sz="2600" b="1" dirty="0">
                <a:solidFill>
                  <a:schemeClr val="accent5">
                    <a:lumMod val="75000"/>
                  </a:schemeClr>
                </a:solidFill>
              </a:rPr>
              <a:t> </a:t>
            </a:r>
            <a:r>
              <a:rPr lang="vi-VN" sz="2600" b="1" dirty="0">
                <a:solidFill>
                  <a:schemeClr val="bg1"/>
                </a:solidFill>
              </a:rPr>
              <a:t>Viết tên ba góc và ba cạnh của mỗi hình tam giác dưới đây:</a:t>
            </a:r>
            <a:endParaRPr sz="2600" b="1" dirty="0">
              <a:solidFill>
                <a:schemeClr val="bg1"/>
              </a:solidFill>
            </a:endParaRPr>
          </a:p>
        </p:txBody>
      </p:sp>
      <p:grpSp>
        <p:nvGrpSpPr>
          <p:cNvPr id="33" name="Group 32"/>
          <p:cNvGrpSpPr/>
          <p:nvPr/>
        </p:nvGrpSpPr>
        <p:grpSpPr>
          <a:xfrm>
            <a:off x="796490" y="1266620"/>
            <a:ext cx="1394076" cy="1310047"/>
            <a:chOff x="4699591" y="885127"/>
            <a:chExt cx="3612232" cy="2553624"/>
          </a:xfrm>
        </p:grpSpPr>
        <p:cxnSp>
          <p:nvCxnSpPr>
            <p:cNvPr id="34" name="Straight Connector 33"/>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62147" y="911083"/>
              <a:ext cx="2225449" cy="25102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3059511" y="1284265"/>
            <a:ext cx="2471364" cy="1283579"/>
            <a:chOff x="3778802" y="1281324"/>
            <a:chExt cx="4533021" cy="2157427"/>
          </a:xfrm>
        </p:grpSpPr>
        <p:cxnSp>
          <p:nvCxnSpPr>
            <p:cNvPr id="38" name="Straight Connector 37"/>
            <p:cNvCxnSpPr/>
            <p:nvPr/>
          </p:nvCxnSpPr>
          <p:spPr>
            <a:xfrm>
              <a:off x="3778802" y="1281325"/>
              <a:ext cx="920790" cy="215742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778802" y="1281324"/>
              <a:ext cx="4508793"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699591" y="3424228"/>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6771526" y="1227093"/>
            <a:ext cx="1685559" cy="1310047"/>
            <a:chOff x="4679286" y="1281324"/>
            <a:chExt cx="3632537" cy="2157427"/>
          </a:xfrm>
        </p:grpSpPr>
        <p:cxnSp>
          <p:nvCxnSpPr>
            <p:cNvPr id="42" name="Straight Connector 41"/>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45" name="Google Shape;2164;p40"/>
          <p:cNvSpPr txBox="1">
            <a:spLocks/>
          </p:cNvSpPr>
          <p:nvPr/>
        </p:nvSpPr>
        <p:spPr>
          <a:xfrm>
            <a:off x="1123374" y="98060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A</a:t>
            </a:r>
            <a:endParaRPr lang="en-US" sz="2000" b="1" dirty="0">
              <a:solidFill>
                <a:srgbClr val="00B0F0"/>
              </a:solidFill>
            </a:endParaRPr>
          </a:p>
        </p:txBody>
      </p:sp>
      <p:sp>
        <p:nvSpPr>
          <p:cNvPr id="46" name="Google Shape;2164;p40"/>
          <p:cNvSpPr txBox="1">
            <a:spLocks/>
          </p:cNvSpPr>
          <p:nvPr/>
        </p:nvSpPr>
        <p:spPr>
          <a:xfrm>
            <a:off x="504507" y="249215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B</a:t>
            </a:r>
            <a:endParaRPr lang="en-US" sz="2000" b="1" dirty="0">
              <a:solidFill>
                <a:srgbClr val="00B0F0"/>
              </a:solidFill>
            </a:endParaRPr>
          </a:p>
        </p:txBody>
      </p:sp>
      <p:sp>
        <p:nvSpPr>
          <p:cNvPr id="47" name="Google Shape;2164;p40"/>
          <p:cNvSpPr txBox="1">
            <a:spLocks/>
          </p:cNvSpPr>
          <p:nvPr/>
        </p:nvSpPr>
        <p:spPr>
          <a:xfrm>
            <a:off x="2103341" y="249215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C</a:t>
            </a:r>
            <a:endParaRPr lang="en-US" sz="2000" b="1" dirty="0">
              <a:solidFill>
                <a:srgbClr val="00B0F0"/>
              </a:solidFill>
            </a:endParaRPr>
          </a:p>
        </p:txBody>
      </p:sp>
      <p:sp>
        <p:nvSpPr>
          <p:cNvPr id="48" name="Google Shape;2164;p40"/>
          <p:cNvSpPr txBox="1">
            <a:spLocks/>
          </p:cNvSpPr>
          <p:nvPr/>
        </p:nvSpPr>
        <p:spPr>
          <a:xfrm>
            <a:off x="2789348" y="100643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D</a:t>
            </a:r>
            <a:endParaRPr lang="en-US" sz="2000" b="1" dirty="0">
              <a:solidFill>
                <a:srgbClr val="00B0F0"/>
              </a:solidFill>
            </a:endParaRPr>
          </a:p>
        </p:txBody>
      </p:sp>
      <p:sp>
        <p:nvSpPr>
          <p:cNvPr id="49" name="Google Shape;2164;p40"/>
          <p:cNvSpPr txBox="1">
            <a:spLocks/>
          </p:cNvSpPr>
          <p:nvPr/>
        </p:nvSpPr>
        <p:spPr>
          <a:xfrm>
            <a:off x="3330077" y="254488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E</a:t>
            </a:r>
            <a:endParaRPr lang="en-US" sz="2000" b="1" dirty="0">
              <a:solidFill>
                <a:srgbClr val="00B0F0"/>
              </a:solidFill>
            </a:endParaRPr>
          </a:p>
        </p:txBody>
      </p:sp>
      <p:sp>
        <p:nvSpPr>
          <p:cNvPr id="50" name="Google Shape;2164;p40"/>
          <p:cNvSpPr txBox="1">
            <a:spLocks/>
          </p:cNvSpPr>
          <p:nvPr/>
        </p:nvSpPr>
        <p:spPr>
          <a:xfrm>
            <a:off x="5334370" y="2531572"/>
            <a:ext cx="453459" cy="35965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G</a:t>
            </a:r>
            <a:endParaRPr lang="en-US" sz="2000" b="1" dirty="0">
              <a:solidFill>
                <a:srgbClr val="00B0F0"/>
              </a:solidFill>
            </a:endParaRPr>
          </a:p>
        </p:txBody>
      </p:sp>
      <p:sp>
        <p:nvSpPr>
          <p:cNvPr id="51" name="Google Shape;2164;p40"/>
          <p:cNvSpPr txBox="1">
            <a:spLocks/>
          </p:cNvSpPr>
          <p:nvPr/>
        </p:nvSpPr>
        <p:spPr>
          <a:xfrm>
            <a:off x="6554218" y="928095"/>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M</a:t>
            </a:r>
            <a:endParaRPr lang="en-US" sz="2000" b="1" dirty="0">
              <a:solidFill>
                <a:srgbClr val="00B0F0"/>
              </a:solidFill>
            </a:endParaRPr>
          </a:p>
        </p:txBody>
      </p:sp>
      <p:sp>
        <p:nvSpPr>
          <p:cNvPr id="52" name="Google Shape;2164;p40"/>
          <p:cNvSpPr txBox="1">
            <a:spLocks/>
          </p:cNvSpPr>
          <p:nvPr/>
        </p:nvSpPr>
        <p:spPr>
          <a:xfrm>
            <a:off x="6554218" y="253714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K</a:t>
            </a:r>
            <a:endParaRPr lang="en-US" sz="2000" b="1" dirty="0">
              <a:solidFill>
                <a:srgbClr val="00B0F0"/>
              </a:solidFill>
            </a:endParaRPr>
          </a:p>
        </p:txBody>
      </p:sp>
      <p:sp>
        <p:nvSpPr>
          <p:cNvPr id="53" name="Google Shape;2164;p40"/>
          <p:cNvSpPr txBox="1">
            <a:spLocks/>
          </p:cNvSpPr>
          <p:nvPr/>
        </p:nvSpPr>
        <p:spPr>
          <a:xfrm>
            <a:off x="8359200" y="25477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N</a:t>
            </a:r>
            <a:endParaRPr lang="en-US" sz="2000" b="1" dirty="0">
              <a:solidFill>
                <a:srgbClr val="00B0F0"/>
              </a:solidFill>
            </a:endParaRPr>
          </a:p>
        </p:txBody>
      </p:sp>
      <p:sp>
        <p:nvSpPr>
          <p:cNvPr id="54" name="Google Shape;2164;p40"/>
          <p:cNvSpPr txBox="1">
            <a:spLocks/>
          </p:cNvSpPr>
          <p:nvPr/>
        </p:nvSpPr>
        <p:spPr>
          <a:xfrm>
            <a:off x="342698" y="2961871"/>
            <a:ext cx="2301546" cy="47532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ABC có:</a:t>
            </a:r>
          </a:p>
        </p:txBody>
      </p:sp>
      <p:sp>
        <p:nvSpPr>
          <p:cNvPr id="55" name="Google Shape;2164;p40"/>
          <p:cNvSpPr txBox="1">
            <a:spLocks/>
          </p:cNvSpPr>
          <p:nvPr/>
        </p:nvSpPr>
        <p:spPr>
          <a:xfrm>
            <a:off x="260389" y="3518185"/>
            <a:ext cx="2388150"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cạnh là: AB, AC, BC</a:t>
            </a:r>
            <a:endParaRPr lang="vi-VN" sz="2400" dirty="0">
              <a:solidFill>
                <a:schemeClr val="accent5">
                  <a:lumMod val="75000"/>
                </a:schemeClr>
              </a:solidFill>
            </a:endParaRPr>
          </a:p>
        </p:txBody>
      </p:sp>
      <p:sp>
        <p:nvSpPr>
          <p:cNvPr id="56" name="Google Shape;2164;p40"/>
          <p:cNvSpPr txBox="1">
            <a:spLocks/>
          </p:cNvSpPr>
          <p:nvPr/>
        </p:nvSpPr>
        <p:spPr>
          <a:xfrm>
            <a:off x="260389" y="4126983"/>
            <a:ext cx="2528959" cy="8975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góc là: góc A, góc B,góc C</a:t>
            </a:r>
            <a:endParaRPr lang="vi-VN" sz="2400" dirty="0">
              <a:solidFill>
                <a:schemeClr val="accent5">
                  <a:lumMod val="75000"/>
                </a:schemeClr>
              </a:solidFill>
            </a:endParaRPr>
          </a:p>
        </p:txBody>
      </p:sp>
      <p:sp>
        <p:nvSpPr>
          <p:cNvPr id="57" name="Rectangle 56"/>
          <p:cNvSpPr/>
          <p:nvPr/>
        </p:nvSpPr>
        <p:spPr>
          <a:xfrm>
            <a:off x="3284671" y="2854345"/>
            <a:ext cx="2414561" cy="2214220"/>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Google Shape;2164;p40"/>
          <p:cNvSpPr txBox="1">
            <a:spLocks/>
          </p:cNvSpPr>
          <p:nvPr/>
        </p:nvSpPr>
        <p:spPr>
          <a:xfrm>
            <a:off x="3341179" y="2967207"/>
            <a:ext cx="2301546" cy="47532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DEG có:</a:t>
            </a:r>
          </a:p>
        </p:txBody>
      </p:sp>
      <p:sp>
        <p:nvSpPr>
          <p:cNvPr id="59" name="Google Shape;2164;p40"/>
          <p:cNvSpPr txBox="1">
            <a:spLocks/>
          </p:cNvSpPr>
          <p:nvPr/>
        </p:nvSpPr>
        <p:spPr>
          <a:xfrm>
            <a:off x="3258870" y="3523521"/>
            <a:ext cx="2388150"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cạnh là: DE, DG, EG</a:t>
            </a:r>
            <a:endParaRPr lang="vi-VN" sz="2400" dirty="0">
              <a:solidFill>
                <a:schemeClr val="accent5">
                  <a:lumMod val="75000"/>
                </a:schemeClr>
              </a:solidFill>
            </a:endParaRPr>
          </a:p>
        </p:txBody>
      </p:sp>
      <p:sp>
        <p:nvSpPr>
          <p:cNvPr id="60" name="Google Shape;2164;p40"/>
          <p:cNvSpPr txBox="1">
            <a:spLocks/>
          </p:cNvSpPr>
          <p:nvPr/>
        </p:nvSpPr>
        <p:spPr>
          <a:xfrm>
            <a:off x="3258870" y="4132319"/>
            <a:ext cx="2528959" cy="8975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góc là: góc D, góc E, góc G</a:t>
            </a:r>
            <a:endParaRPr lang="vi-VN" sz="2400" dirty="0">
              <a:solidFill>
                <a:schemeClr val="accent5">
                  <a:lumMod val="75000"/>
                </a:schemeClr>
              </a:solidFill>
            </a:endParaRPr>
          </a:p>
        </p:txBody>
      </p:sp>
      <p:sp>
        <p:nvSpPr>
          <p:cNvPr id="61" name="Rectangle 60"/>
          <p:cNvSpPr/>
          <p:nvPr/>
        </p:nvSpPr>
        <p:spPr>
          <a:xfrm>
            <a:off x="6371749" y="2875178"/>
            <a:ext cx="2414561" cy="2214220"/>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Google Shape;2164;p40"/>
          <p:cNvSpPr txBox="1">
            <a:spLocks/>
          </p:cNvSpPr>
          <p:nvPr/>
        </p:nvSpPr>
        <p:spPr>
          <a:xfrm>
            <a:off x="6409908" y="2985984"/>
            <a:ext cx="2301546" cy="475325"/>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MNK có:</a:t>
            </a:r>
          </a:p>
        </p:txBody>
      </p:sp>
      <p:sp>
        <p:nvSpPr>
          <p:cNvPr id="63" name="Google Shape;2164;p40"/>
          <p:cNvSpPr txBox="1">
            <a:spLocks/>
          </p:cNvSpPr>
          <p:nvPr/>
        </p:nvSpPr>
        <p:spPr>
          <a:xfrm>
            <a:off x="6327599" y="3542298"/>
            <a:ext cx="2388150"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cạnh là: MK, MN, KN</a:t>
            </a:r>
            <a:endParaRPr lang="vi-VN" sz="2400" dirty="0">
              <a:solidFill>
                <a:schemeClr val="accent5">
                  <a:lumMod val="75000"/>
                </a:schemeClr>
              </a:solidFill>
            </a:endParaRPr>
          </a:p>
        </p:txBody>
      </p:sp>
      <p:sp>
        <p:nvSpPr>
          <p:cNvPr id="64" name="Google Shape;2164;p40"/>
          <p:cNvSpPr txBox="1">
            <a:spLocks/>
          </p:cNvSpPr>
          <p:nvPr/>
        </p:nvSpPr>
        <p:spPr>
          <a:xfrm>
            <a:off x="6327599" y="4151096"/>
            <a:ext cx="2528959" cy="89755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 3 góc là: góc M, góc N, góc K</a:t>
            </a:r>
            <a:endParaRPr lang="vi-VN" sz="2400" dirty="0">
              <a:solidFill>
                <a:schemeClr val="accent5">
                  <a:lumMod val="75000"/>
                </a:schemeClr>
              </a:solidFill>
            </a:endParaRPr>
          </a:p>
        </p:txBody>
      </p:sp>
    </p:spTree>
    <p:extLst>
      <p:ext uri="{BB962C8B-B14F-4D97-AF65-F5344CB8AC3E}">
        <p14:creationId xmlns:p14="http://schemas.microsoft.com/office/powerpoint/2010/main" val="23849020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Horizontal)">
                                      <p:cBhvr>
                                        <p:cTn id="7" dur="500"/>
                                        <p:tgtEl>
                                          <p:spTgt spid="3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6"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barn(inHorizontal)">
                                      <p:cBhvr>
                                        <p:cTn id="25" dur="500"/>
                                        <p:tgtEl>
                                          <p:spTgt spid="57"/>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barn(inVertical)">
                                      <p:cBhvr>
                                        <p:cTn id="28" dur="500"/>
                                        <p:tgtEl>
                                          <p:spTgt spid="5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500"/>
                                        <p:tgtEl>
                                          <p:spTgt spid="5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61"/>
                                        </p:tgtEl>
                                        <p:attrNameLst>
                                          <p:attrName>style.visibility</p:attrName>
                                        </p:attrNameLst>
                                      </p:cBhvr>
                                      <p:to>
                                        <p:strVal val="visible"/>
                                      </p:to>
                                    </p:set>
                                    <p:animEffect transition="in" filter="barn(outHorizontal)">
                                      <p:cBhvr>
                                        <p:cTn id="43" dur="500"/>
                                        <p:tgtEl>
                                          <p:spTgt spid="61"/>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62"/>
                                        </p:tgtEl>
                                        <p:attrNameLst>
                                          <p:attrName>style.visibility</p:attrName>
                                        </p:attrNameLst>
                                      </p:cBhvr>
                                      <p:to>
                                        <p:strVal val="visible"/>
                                      </p:to>
                                    </p:set>
                                    <p:animEffect transition="in" filter="barn(inVertical)">
                                      <p:cBhvr>
                                        <p:cTn id="46" dur="500"/>
                                        <p:tgtEl>
                                          <p:spTgt spid="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4"/>
                                        </p:tgtEl>
                                        <p:attrNameLst>
                                          <p:attrName>style.visibility</p:attrName>
                                        </p:attrNameLst>
                                      </p:cBhvr>
                                      <p:to>
                                        <p:strVal val="visible"/>
                                      </p:to>
                                    </p:set>
                                    <p:animEffect transition="in" filter="fade">
                                      <p:cBhvr>
                                        <p:cTn id="5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4" grpId="0"/>
      <p:bldP spid="55" grpId="0"/>
      <p:bldP spid="56" grpId="0"/>
      <p:bldP spid="57" grpId="0" animBg="1"/>
      <p:bldP spid="58" grpId="0"/>
      <p:bldP spid="59" grpId="0"/>
      <p:bldP spid="60" grpId="0"/>
      <p:bldP spid="61"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31" name="Google Shape;2138;p37"/>
          <p:cNvSpPr/>
          <p:nvPr/>
        </p:nvSpPr>
        <p:spPr>
          <a:xfrm>
            <a:off x="256854" y="95693"/>
            <a:ext cx="8600067" cy="843225"/>
          </a:xfrm>
          <a:prstGeom prst="roundRect">
            <a:avLst>
              <a:gd name="adj" fmla="val 43507"/>
            </a:avLst>
          </a:prstGeom>
          <a:solidFill>
            <a:schemeClr val="accent1">
              <a:lumMod val="60000"/>
              <a:lumOff val="40000"/>
            </a:schemeClr>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vi-VN" sz="2600" b="1" u="sng" dirty="0">
                <a:solidFill>
                  <a:schemeClr val="accent5">
                    <a:lumMod val="75000"/>
                  </a:schemeClr>
                </a:solidFill>
              </a:rPr>
              <a:t>Bài 2:</a:t>
            </a:r>
            <a:r>
              <a:rPr lang="vi-VN" sz="2600" b="1" dirty="0">
                <a:solidFill>
                  <a:schemeClr val="accent5">
                    <a:lumMod val="75000"/>
                  </a:schemeClr>
                </a:solidFill>
              </a:rPr>
              <a:t> </a:t>
            </a:r>
            <a:r>
              <a:rPr lang="vi-VN" sz="2600" b="1" dirty="0">
                <a:solidFill>
                  <a:schemeClr val="bg1"/>
                </a:solidFill>
              </a:rPr>
              <a:t>Hãy chỉ ra đáy và đường cao tương ứng được vẽ trong mỗi hình tam giác dưới đây:</a:t>
            </a:r>
            <a:endParaRPr sz="2600" b="1" dirty="0">
              <a:solidFill>
                <a:schemeClr val="bg1"/>
              </a:solidFill>
            </a:endParaRPr>
          </a:p>
        </p:txBody>
      </p:sp>
      <p:grpSp>
        <p:nvGrpSpPr>
          <p:cNvPr id="32" name="Group 31"/>
          <p:cNvGrpSpPr/>
          <p:nvPr/>
        </p:nvGrpSpPr>
        <p:grpSpPr>
          <a:xfrm>
            <a:off x="442018" y="1395188"/>
            <a:ext cx="1859299" cy="1557668"/>
            <a:chOff x="4693789" y="539913"/>
            <a:chExt cx="3612231" cy="1557668"/>
          </a:xfrm>
        </p:grpSpPr>
        <p:cxnSp>
          <p:nvCxnSpPr>
            <p:cNvPr id="33" name="Straight Connector 32"/>
            <p:cNvCxnSpPr/>
            <p:nvPr/>
          </p:nvCxnSpPr>
          <p:spPr>
            <a:xfrm flipH="1">
              <a:off x="4699591" y="539913"/>
              <a:ext cx="1362556" cy="155766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062147" y="555746"/>
              <a:ext cx="2225449" cy="153118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693789" y="2086930"/>
              <a:ext cx="3612231"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3408484" y="1378422"/>
            <a:ext cx="2404258" cy="1515922"/>
            <a:chOff x="5005317" y="1281325"/>
            <a:chExt cx="3306506" cy="2142903"/>
          </a:xfrm>
        </p:grpSpPr>
        <p:cxnSp>
          <p:nvCxnSpPr>
            <p:cNvPr id="37" name="Straight Connector 36"/>
            <p:cNvCxnSpPr/>
            <p:nvPr/>
          </p:nvCxnSpPr>
          <p:spPr>
            <a:xfrm>
              <a:off x="5005317" y="1281325"/>
              <a:ext cx="912059" cy="213696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005317" y="1305025"/>
              <a:ext cx="3282278" cy="211626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917376" y="3424228"/>
              <a:ext cx="2394447"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6607354" y="1345084"/>
            <a:ext cx="2248054" cy="1557668"/>
            <a:chOff x="4679286" y="1281324"/>
            <a:chExt cx="3632537" cy="2157427"/>
          </a:xfrm>
        </p:grpSpPr>
        <p:cxnSp>
          <p:nvCxnSpPr>
            <p:cNvPr id="41" name="Straight Connector 40"/>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cxnSp>
        <p:nvCxnSpPr>
          <p:cNvPr id="44" name="Straight Connector 43"/>
          <p:cNvCxnSpPr/>
          <p:nvPr/>
        </p:nvCxnSpPr>
        <p:spPr>
          <a:xfrm>
            <a:off x="722739" y="2279892"/>
            <a:ext cx="1551771" cy="630997"/>
          </a:xfrm>
          <a:prstGeom prst="line">
            <a:avLst/>
          </a:prstGeom>
          <a:ln w="28575">
            <a:solidFill>
              <a:srgbClr val="002060"/>
            </a:solidFill>
            <a:prstDash val="solid"/>
          </a:ln>
        </p:spPr>
        <p:style>
          <a:lnRef idx="3">
            <a:schemeClr val="accent4"/>
          </a:lnRef>
          <a:fillRef idx="0">
            <a:schemeClr val="accent4"/>
          </a:fillRef>
          <a:effectRef idx="2">
            <a:schemeClr val="accent4"/>
          </a:effectRef>
          <a:fontRef idx="minor">
            <a:schemeClr val="tx1"/>
          </a:fontRef>
        </p:style>
      </p:cxnSp>
      <p:grpSp>
        <p:nvGrpSpPr>
          <p:cNvPr id="45" name="Group 44"/>
          <p:cNvGrpSpPr/>
          <p:nvPr/>
        </p:nvGrpSpPr>
        <p:grpSpPr>
          <a:xfrm>
            <a:off x="3417110" y="1360682"/>
            <a:ext cx="680438" cy="1543791"/>
            <a:chOff x="3253207" y="1358961"/>
            <a:chExt cx="680438" cy="1543791"/>
          </a:xfrm>
        </p:grpSpPr>
        <p:cxnSp>
          <p:nvCxnSpPr>
            <p:cNvPr id="46" name="Straight Connector 45"/>
            <p:cNvCxnSpPr/>
            <p:nvPr/>
          </p:nvCxnSpPr>
          <p:spPr>
            <a:xfrm>
              <a:off x="3253207" y="1358961"/>
              <a:ext cx="0" cy="1531184"/>
            </a:xfrm>
            <a:prstGeom prst="line">
              <a:avLst/>
            </a:prstGeom>
            <a:ln>
              <a:solidFill>
                <a:srgbClr val="002060"/>
              </a:solidFill>
              <a:prstDash val="dash"/>
            </a:ln>
          </p:spPr>
          <p:style>
            <a:lnRef idx="3">
              <a:schemeClr val="accent4"/>
            </a:lnRef>
            <a:fillRef idx="0">
              <a:schemeClr val="accent4"/>
            </a:fillRef>
            <a:effectRef idx="2">
              <a:schemeClr val="accent4"/>
            </a:effectRef>
            <a:fontRef idx="minor">
              <a:schemeClr val="tx1"/>
            </a:fontRef>
          </p:style>
        </p:cxnSp>
        <p:cxnSp>
          <p:nvCxnSpPr>
            <p:cNvPr id="47" name="Straight Connector 46"/>
            <p:cNvCxnSpPr/>
            <p:nvPr/>
          </p:nvCxnSpPr>
          <p:spPr>
            <a:xfrm>
              <a:off x="3253207" y="2902752"/>
              <a:ext cx="680438" cy="0"/>
            </a:xfrm>
            <a:prstGeom prst="line">
              <a:avLst/>
            </a:prstGeom>
            <a:ln w="38100">
              <a:solidFill>
                <a:srgbClr val="002060"/>
              </a:solidFill>
              <a:prstDash val="dash"/>
            </a:ln>
          </p:spPr>
          <p:style>
            <a:lnRef idx="1">
              <a:schemeClr val="accent1"/>
            </a:lnRef>
            <a:fillRef idx="0">
              <a:schemeClr val="accent1"/>
            </a:fillRef>
            <a:effectRef idx="0">
              <a:schemeClr val="accent1"/>
            </a:effectRef>
            <a:fontRef idx="minor">
              <a:schemeClr val="tx1"/>
            </a:fontRef>
          </p:style>
        </p:cxnSp>
      </p:grpSp>
      <p:sp>
        <p:nvSpPr>
          <p:cNvPr id="48" name="Google Shape;2164;p40"/>
          <p:cNvSpPr txBox="1">
            <a:spLocks/>
          </p:cNvSpPr>
          <p:nvPr/>
        </p:nvSpPr>
        <p:spPr>
          <a:xfrm>
            <a:off x="923926" y="107008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A</a:t>
            </a:r>
            <a:endParaRPr lang="en-US" sz="2400" b="1" dirty="0">
              <a:solidFill>
                <a:srgbClr val="00B0F0"/>
              </a:solidFill>
            </a:endParaRPr>
          </a:p>
        </p:txBody>
      </p:sp>
      <p:sp>
        <p:nvSpPr>
          <p:cNvPr id="49" name="Google Shape;2164;p40"/>
          <p:cNvSpPr txBox="1">
            <a:spLocks/>
          </p:cNvSpPr>
          <p:nvPr/>
        </p:nvSpPr>
        <p:spPr>
          <a:xfrm>
            <a:off x="136176"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B</a:t>
            </a:r>
            <a:endParaRPr lang="en-US" sz="2400" b="1" dirty="0">
              <a:solidFill>
                <a:srgbClr val="00B0F0"/>
              </a:solidFill>
            </a:endParaRPr>
          </a:p>
        </p:txBody>
      </p:sp>
      <p:sp>
        <p:nvSpPr>
          <p:cNvPr id="50" name="Google Shape;2164;p40"/>
          <p:cNvSpPr txBox="1">
            <a:spLocks/>
          </p:cNvSpPr>
          <p:nvPr/>
        </p:nvSpPr>
        <p:spPr>
          <a:xfrm>
            <a:off x="2091040" y="299354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C</a:t>
            </a:r>
            <a:endParaRPr lang="en-US" sz="2400" b="1" dirty="0">
              <a:solidFill>
                <a:srgbClr val="00B0F0"/>
              </a:solidFill>
            </a:endParaRPr>
          </a:p>
        </p:txBody>
      </p:sp>
      <p:sp>
        <p:nvSpPr>
          <p:cNvPr id="51" name="Google Shape;2164;p40"/>
          <p:cNvSpPr txBox="1">
            <a:spLocks/>
          </p:cNvSpPr>
          <p:nvPr/>
        </p:nvSpPr>
        <p:spPr>
          <a:xfrm>
            <a:off x="295579" y="200355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H</a:t>
            </a:r>
            <a:endParaRPr lang="en-US" sz="2400" b="1" dirty="0">
              <a:solidFill>
                <a:srgbClr val="00B0F0"/>
              </a:solidFill>
            </a:endParaRPr>
          </a:p>
        </p:txBody>
      </p:sp>
      <p:sp>
        <p:nvSpPr>
          <p:cNvPr id="52" name="Google Shape;2164;p40"/>
          <p:cNvSpPr txBox="1">
            <a:spLocks/>
          </p:cNvSpPr>
          <p:nvPr/>
        </p:nvSpPr>
        <p:spPr>
          <a:xfrm>
            <a:off x="3249873" y="1029571"/>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D</a:t>
            </a:r>
            <a:endParaRPr lang="en-US" sz="2400" b="1" dirty="0">
              <a:solidFill>
                <a:srgbClr val="00B0F0"/>
              </a:solidFill>
            </a:endParaRPr>
          </a:p>
        </p:txBody>
      </p:sp>
      <p:sp>
        <p:nvSpPr>
          <p:cNvPr id="53" name="Google Shape;2164;p40"/>
          <p:cNvSpPr txBox="1">
            <a:spLocks/>
          </p:cNvSpPr>
          <p:nvPr/>
        </p:nvSpPr>
        <p:spPr>
          <a:xfrm>
            <a:off x="3936769" y="294159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E</a:t>
            </a:r>
            <a:endParaRPr lang="en-US" sz="2400" b="1" dirty="0">
              <a:solidFill>
                <a:srgbClr val="00B0F0"/>
              </a:solidFill>
            </a:endParaRPr>
          </a:p>
        </p:txBody>
      </p:sp>
      <p:sp>
        <p:nvSpPr>
          <p:cNvPr id="54" name="Google Shape;2164;p40"/>
          <p:cNvSpPr txBox="1">
            <a:spLocks/>
          </p:cNvSpPr>
          <p:nvPr/>
        </p:nvSpPr>
        <p:spPr>
          <a:xfrm>
            <a:off x="5589661"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G</a:t>
            </a:r>
            <a:endParaRPr lang="en-US" sz="2400" b="1" dirty="0">
              <a:solidFill>
                <a:srgbClr val="00B0F0"/>
              </a:solidFill>
            </a:endParaRPr>
          </a:p>
        </p:txBody>
      </p:sp>
      <p:sp>
        <p:nvSpPr>
          <p:cNvPr id="55" name="Google Shape;2164;p40"/>
          <p:cNvSpPr txBox="1">
            <a:spLocks/>
          </p:cNvSpPr>
          <p:nvPr/>
        </p:nvSpPr>
        <p:spPr>
          <a:xfrm>
            <a:off x="3249874" y="294159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K</a:t>
            </a:r>
            <a:endParaRPr lang="en-US" sz="2400" b="1" dirty="0">
              <a:solidFill>
                <a:srgbClr val="00B0F0"/>
              </a:solidFill>
            </a:endParaRPr>
          </a:p>
        </p:txBody>
      </p:sp>
      <p:sp>
        <p:nvSpPr>
          <p:cNvPr id="56" name="Google Shape;2164;p40"/>
          <p:cNvSpPr txBox="1">
            <a:spLocks/>
          </p:cNvSpPr>
          <p:nvPr/>
        </p:nvSpPr>
        <p:spPr>
          <a:xfrm>
            <a:off x="6392312" y="9979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P</a:t>
            </a:r>
            <a:endParaRPr lang="en-US" sz="2400" b="1" dirty="0">
              <a:solidFill>
                <a:srgbClr val="00B0F0"/>
              </a:solidFill>
            </a:endParaRPr>
          </a:p>
        </p:txBody>
      </p:sp>
      <p:sp>
        <p:nvSpPr>
          <p:cNvPr id="57" name="Google Shape;2164;p40"/>
          <p:cNvSpPr txBox="1">
            <a:spLocks/>
          </p:cNvSpPr>
          <p:nvPr/>
        </p:nvSpPr>
        <p:spPr>
          <a:xfrm>
            <a:off x="6392312"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M</a:t>
            </a:r>
            <a:endParaRPr lang="en-US" sz="2400" b="1" dirty="0">
              <a:solidFill>
                <a:srgbClr val="00B0F0"/>
              </a:solidFill>
            </a:endParaRPr>
          </a:p>
        </p:txBody>
      </p:sp>
      <p:sp>
        <p:nvSpPr>
          <p:cNvPr id="58" name="Google Shape;2164;p40"/>
          <p:cNvSpPr txBox="1">
            <a:spLocks/>
          </p:cNvSpPr>
          <p:nvPr/>
        </p:nvSpPr>
        <p:spPr>
          <a:xfrm>
            <a:off x="8690541" y="293575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Q</a:t>
            </a:r>
            <a:endParaRPr lang="en-US" sz="2400" b="1" dirty="0">
              <a:solidFill>
                <a:srgbClr val="00B0F0"/>
              </a:solidFill>
            </a:endParaRPr>
          </a:p>
        </p:txBody>
      </p:sp>
      <p:sp>
        <p:nvSpPr>
          <p:cNvPr id="59" name="Rectangle 58"/>
          <p:cNvSpPr/>
          <p:nvPr/>
        </p:nvSpPr>
        <p:spPr>
          <a:xfrm rot="1449750" flipV="1">
            <a:off x="789028" y="2127078"/>
            <a:ext cx="142641" cy="17671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0" name="Rectangle 59"/>
          <p:cNvSpPr/>
          <p:nvPr/>
        </p:nvSpPr>
        <p:spPr>
          <a:xfrm>
            <a:off x="3418601" y="2694986"/>
            <a:ext cx="202358" cy="189043"/>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61" name="Straight Connector 60"/>
          <p:cNvCxnSpPr/>
          <p:nvPr/>
        </p:nvCxnSpPr>
        <p:spPr>
          <a:xfrm flipV="1">
            <a:off x="6639517" y="1870843"/>
            <a:ext cx="690789" cy="1008730"/>
          </a:xfrm>
          <a:prstGeom prst="line">
            <a:avLst/>
          </a:prstGeom>
          <a:ln w="28575">
            <a:solidFill>
              <a:srgbClr val="002060"/>
            </a:solidFill>
            <a:prstDash val="solid"/>
          </a:ln>
        </p:spPr>
        <p:style>
          <a:lnRef idx="3">
            <a:schemeClr val="accent4"/>
          </a:lnRef>
          <a:fillRef idx="0">
            <a:schemeClr val="accent4"/>
          </a:fillRef>
          <a:effectRef idx="2">
            <a:schemeClr val="accent4"/>
          </a:effectRef>
          <a:fontRef idx="minor">
            <a:schemeClr val="tx1"/>
          </a:fontRef>
        </p:style>
      </p:cxnSp>
      <p:sp>
        <p:nvSpPr>
          <p:cNvPr id="62" name="Rectangle 61"/>
          <p:cNvSpPr/>
          <p:nvPr/>
        </p:nvSpPr>
        <p:spPr>
          <a:xfrm rot="2103107">
            <a:off x="7275825" y="1919029"/>
            <a:ext cx="168818" cy="188931"/>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3" name="Rectangle 62"/>
          <p:cNvSpPr/>
          <p:nvPr/>
        </p:nvSpPr>
        <p:spPr>
          <a:xfrm>
            <a:off x="286190" y="3323833"/>
            <a:ext cx="2414561" cy="1739395"/>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Google Shape;2164;p40"/>
          <p:cNvSpPr txBox="1">
            <a:spLocks/>
          </p:cNvSpPr>
          <p:nvPr/>
        </p:nvSpPr>
        <p:spPr>
          <a:xfrm>
            <a:off x="338629" y="3424959"/>
            <a:ext cx="2301546" cy="6890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ABC có:</a:t>
            </a:r>
          </a:p>
        </p:txBody>
      </p:sp>
      <p:sp>
        <p:nvSpPr>
          <p:cNvPr id="65" name="Google Shape;2164;p40"/>
          <p:cNvSpPr txBox="1">
            <a:spLocks/>
          </p:cNvSpPr>
          <p:nvPr/>
        </p:nvSpPr>
        <p:spPr>
          <a:xfrm>
            <a:off x="256854" y="4193530"/>
            <a:ext cx="2686252"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CH là đường cao ứng với đáy AB</a:t>
            </a:r>
            <a:endParaRPr lang="vi-VN" sz="2400" dirty="0">
              <a:solidFill>
                <a:schemeClr val="accent5">
                  <a:lumMod val="75000"/>
                </a:schemeClr>
              </a:solidFill>
            </a:endParaRPr>
          </a:p>
        </p:txBody>
      </p:sp>
      <p:sp>
        <p:nvSpPr>
          <p:cNvPr id="66" name="Rectangle 65"/>
          <p:cNvSpPr/>
          <p:nvPr/>
        </p:nvSpPr>
        <p:spPr>
          <a:xfrm>
            <a:off x="3340991" y="3323833"/>
            <a:ext cx="2414561" cy="1739395"/>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oogle Shape;2164;p40"/>
          <p:cNvSpPr txBox="1">
            <a:spLocks/>
          </p:cNvSpPr>
          <p:nvPr/>
        </p:nvSpPr>
        <p:spPr>
          <a:xfrm>
            <a:off x="3417110" y="3424959"/>
            <a:ext cx="2301546" cy="6890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DKG có:</a:t>
            </a:r>
          </a:p>
        </p:txBody>
      </p:sp>
      <p:sp>
        <p:nvSpPr>
          <p:cNvPr id="68" name="Google Shape;2164;p40"/>
          <p:cNvSpPr txBox="1">
            <a:spLocks/>
          </p:cNvSpPr>
          <p:nvPr/>
        </p:nvSpPr>
        <p:spPr>
          <a:xfrm>
            <a:off x="3340991" y="4181982"/>
            <a:ext cx="2686252"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DK là đường cao ứng với đáy EG</a:t>
            </a:r>
            <a:endParaRPr lang="vi-VN" sz="2400" dirty="0">
              <a:solidFill>
                <a:schemeClr val="accent5">
                  <a:lumMod val="75000"/>
                </a:schemeClr>
              </a:solidFill>
            </a:endParaRPr>
          </a:p>
        </p:txBody>
      </p:sp>
      <p:sp>
        <p:nvSpPr>
          <p:cNvPr id="69" name="Rectangle 68"/>
          <p:cNvSpPr/>
          <p:nvPr/>
        </p:nvSpPr>
        <p:spPr>
          <a:xfrm>
            <a:off x="6441907" y="3323833"/>
            <a:ext cx="2414561" cy="1739395"/>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Google Shape;2164;p40"/>
          <p:cNvSpPr txBox="1">
            <a:spLocks/>
          </p:cNvSpPr>
          <p:nvPr/>
        </p:nvSpPr>
        <p:spPr>
          <a:xfrm>
            <a:off x="6498414" y="3424959"/>
            <a:ext cx="2301546" cy="68907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400" dirty="0">
                <a:solidFill>
                  <a:schemeClr val="accent5">
                    <a:lumMod val="75000"/>
                  </a:schemeClr>
                </a:solidFill>
              </a:rPr>
              <a:t>Hình tam giác PMQ có:</a:t>
            </a:r>
          </a:p>
        </p:txBody>
      </p:sp>
      <p:sp>
        <p:nvSpPr>
          <p:cNvPr id="71" name="Google Shape;2164;p40"/>
          <p:cNvSpPr txBox="1">
            <a:spLocks/>
          </p:cNvSpPr>
          <p:nvPr/>
        </p:nvSpPr>
        <p:spPr>
          <a:xfrm>
            <a:off x="6380758" y="4193530"/>
            <a:ext cx="2686252" cy="70282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chemeClr val="accent5">
                    <a:lumMod val="75000"/>
                  </a:schemeClr>
                </a:solidFill>
                <a:sym typeface="Wingdings" panose="05000000000000000000" pitchFamily="2" charset="2"/>
              </a:rPr>
              <a:t>MN là đường cao ứng với đáy PQ</a:t>
            </a:r>
            <a:endParaRPr lang="vi-VN" sz="2400" dirty="0">
              <a:solidFill>
                <a:schemeClr val="accent5">
                  <a:lumMod val="75000"/>
                </a:schemeClr>
              </a:solidFill>
            </a:endParaRPr>
          </a:p>
        </p:txBody>
      </p:sp>
      <p:sp>
        <p:nvSpPr>
          <p:cNvPr id="72" name="Google Shape;2164;p40"/>
          <p:cNvSpPr txBox="1">
            <a:spLocks/>
          </p:cNvSpPr>
          <p:nvPr/>
        </p:nvSpPr>
        <p:spPr>
          <a:xfrm>
            <a:off x="7270425" y="150755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B0F0"/>
                </a:solidFill>
              </a:rPr>
              <a:t>N</a:t>
            </a:r>
            <a:endParaRPr lang="en-US" sz="2400" b="1" dirty="0">
              <a:solidFill>
                <a:srgbClr val="00B0F0"/>
              </a:solidFill>
            </a:endParaRPr>
          </a:p>
        </p:txBody>
      </p:sp>
    </p:spTree>
    <p:extLst>
      <p:ext uri="{BB962C8B-B14F-4D97-AF65-F5344CB8AC3E}">
        <p14:creationId xmlns:p14="http://schemas.microsoft.com/office/powerpoint/2010/main" val="6269560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60"/>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barn(outHorizontal)">
                                      <p:cBhvr>
                                        <p:cTn id="17" dur="500"/>
                                        <p:tgtEl>
                                          <p:spTgt spid="63"/>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barn(inVertical)">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42" fill="hold" grpId="0" nodeType="click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barn(outHorizontal)">
                                      <p:cBhvr>
                                        <p:cTn id="30" dur="500"/>
                                        <p:tgtEl>
                                          <p:spTgt spid="66"/>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barn(inVertical)">
                                      <p:cBhvr>
                                        <p:cTn id="33" dur="500"/>
                                        <p:tgtEl>
                                          <p:spTgt spid="6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42" fill="hold" grpId="0" nodeType="click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barn(outHorizontal)">
                                      <p:cBhvr>
                                        <p:cTn id="43" dur="500"/>
                                        <p:tgtEl>
                                          <p:spTgt spid="6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70"/>
                                        </p:tgtEl>
                                        <p:attrNameLst>
                                          <p:attrName>style.visibility</p:attrName>
                                        </p:attrNameLst>
                                      </p:cBhvr>
                                      <p:to>
                                        <p:strVal val="visible"/>
                                      </p:to>
                                    </p:set>
                                    <p:animEffect transition="in" filter="barn(inVertical)">
                                      <p:cBhvr>
                                        <p:cTn id="46" dur="500"/>
                                        <p:tgtEl>
                                          <p:spTgt spid="70"/>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62" grpId="0" animBg="1"/>
      <p:bldP spid="63" grpId="0" animBg="1"/>
      <p:bldP spid="64" grpId="0"/>
      <p:bldP spid="65" grpId="0"/>
      <p:bldP spid="66" grpId="0" animBg="1"/>
      <p:bldP spid="67" grpId="0"/>
      <p:bldP spid="68" grpId="0"/>
      <p:bldP spid="69" grpId="0" animBg="1"/>
      <p:bldP spid="70" grpId="0"/>
      <p:bldP spid="7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p:cNvSpPr/>
          <p:nvPr/>
        </p:nvSpPr>
        <p:spPr>
          <a:xfrm>
            <a:off x="3021951" y="2592296"/>
            <a:ext cx="3360600" cy="1495178"/>
          </a:xfrm>
          <a:prstGeom prst="rect">
            <a:avLst/>
          </a:prstGeom>
          <a:solidFill>
            <a:schemeClr val="accent1">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ext uri="{D42A27DB-BD31-4B8C-83A1-F6EECF244321}">
                <p14:modId xmlns:p14="http://schemas.microsoft.com/office/powerpoint/2010/main" val="160684496"/>
              </p:ext>
            </p:extLst>
          </p:nvPr>
        </p:nvGraphicFramePr>
        <p:xfrm>
          <a:off x="3022968" y="2594775"/>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154082770"/>
              </p:ext>
            </p:extLst>
          </p:nvPr>
        </p:nvGraphicFramePr>
        <p:xfrm>
          <a:off x="3022968" y="2964315"/>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3384952309"/>
              </p:ext>
            </p:extLst>
          </p:nvPr>
        </p:nvGraphicFramePr>
        <p:xfrm>
          <a:off x="3022968" y="3339875"/>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247393460"/>
              </p:ext>
            </p:extLst>
          </p:nvPr>
        </p:nvGraphicFramePr>
        <p:xfrm>
          <a:off x="3011955" y="3714493"/>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536990685"/>
              </p:ext>
            </p:extLst>
          </p:nvPr>
        </p:nvGraphicFramePr>
        <p:xfrm>
          <a:off x="3028320" y="2593911"/>
          <a:ext cx="398304" cy="1495200"/>
        </p:xfrm>
        <a:graphic>
          <a:graphicData uri="http://schemas.openxmlformats.org/drawingml/2006/table">
            <a:tbl>
              <a:tblPr/>
              <a:tblGrid>
                <a:gridCol w="398304">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931927332"/>
              </p:ext>
            </p:extLst>
          </p:nvPr>
        </p:nvGraphicFramePr>
        <p:xfrm>
          <a:off x="3435584" y="2593911"/>
          <a:ext cx="414670" cy="1495200"/>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4129108161"/>
              </p:ext>
            </p:extLst>
          </p:nvPr>
        </p:nvGraphicFramePr>
        <p:xfrm>
          <a:off x="3859214" y="2598013"/>
          <a:ext cx="414670" cy="1477406"/>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7406">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833087419"/>
              </p:ext>
            </p:extLst>
          </p:nvPr>
        </p:nvGraphicFramePr>
        <p:xfrm>
          <a:off x="4281290" y="2598012"/>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1327551836"/>
              </p:ext>
            </p:extLst>
          </p:nvPr>
        </p:nvGraphicFramePr>
        <p:xfrm>
          <a:off x="4695580" y="2601332"/>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493231892"/>
              </p:ext>
            </p:extLst>
          </p:nvPr>
        </p:nvGraphicFramePr>
        <p:xfrm>
          <a:off x="5117276" y="2604544"/>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3383682614"/>
              </p:ext>
            </p:extLst>
          </p:nvPr>
        </p:nvGraphicFramePr>
        <p:xfrm>
          <a:off x="5524540" y="2598013"/>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781384071"/>
              </p:ext>
            </p:extLst>
          </p:nvPr>
        </p:nvGraphicFramePr>
        <p:xfrm>
          <a:off x="5943009" y="2601332"/>
          <a:ext cx="435556" cy="1472848"/>
        </p:xfrm>
        <a:graphic>
          <a:graphicData uri="http://schemas.openxmlformats.org/drawingml/2006/table">
            <a:tbl>
              <a:tblPr/>
              <a:tblGrid>
                <a:gridCol w="435556">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pSp>
        <p:nvGrpSpPr>
          <p:cNvPr id="15" name="Google Shape;3129;p68"/>
          <p:cNvGrpSpPr/>
          <p:nvPr/>
        </p:nvGrpSpPr>
        <p:grpSpPr>
          <a:xfrm>
            <a:off x="8034225" y="533400"/>
            <a:ext cx="548725" cy="598600"/>
            <a:chOff x="5261300" y="4859875"/>
            <a:chExt cx="548725" cy="598600"/>
          </a:xfrm>
        </p:grpSpPr>
        <p:sp>
          <p:nvSpPr>
            <p:cNvPr id="16" name="Google Shape;3130;p6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31;p6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32;p6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33;p6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34;p6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35;p6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36;p6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37;p6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2138;p37"/>
          <p:cNvSpPr/>
          <p:nvPr/>
        </p:nvSpPr>
        <p:spPr>
          <a:xfrm>
            <a:off x="458873" y="186725"/>
            <a:ext cx="8326096" cy="1828799"/>
          </a:xfrm>
          <a:prstGeom prst="roundRect">
            <a:avLst>
              <a:gd name="adj" fmla="val 43507"/>
            </a:avLst>
          </a:prstGeom>
          <a:solidFill>
            <a:schemeClr val="accent1">
              <a:lumMod val="60000"/>
              <a:lumOff val="40000"/>
            </a:schemeClr>
          </a:solidFill>
          <a:ln w="38100" cap="flat" cmpd="sng">
            <a:solidFill>
              <a:schemeClr val="lt1"/>
            </a:solidFill>
            <a:prstDash val="solid"/>
            <a:round/>
            <a:headEnd type="none" w="sm" len="sm"/>
            <a:tailEnd type="none" w="sm" len="sm"/>
          </a:ln>
          <a:effectLst>
            <a:outerShdw dist="95250" dir="3600000" algn="bl" rotWithShape="0">
              <a:srgbClr val="000000">
                <a:alpha val="20000"/>
              </a:srgbClr>
            </a:outerShdw>
          </a:effectLst>
        </p:spPr>
        <p:txBody>
          <a:bodyPr spcFirstLastPara="1" wrap="square" lIns="91425" tIns="91425" rIns="91425" bIns="91425" anchor="ctr" anchorCtr="0">
            <a:noAutofit/>
          </a:bodyPr>
          <a:lstStyle/>
          <a:p>
            <a:pPr marL="0" lvl="0" indent="0" algn="just" rtl="0">
              <a:spcBef>
                <a:spcPts val="0"/>
              </a:spcBef>
              <a:spcAft>
                <a:spcPts val="0"/>
              </a:spcAft>
              <a:buNone/>
            </a:pPr>
            <a:r>
              <a:rPr lang="vi-VN" sz="2600" b="1" u="sng" dirty="0">
                <a:solidFill>
                  <a:schemeClr val="accent5">
                    <a:lumMod val="75000"/>
                  </a:schemeClr>
                </a:solidFill>
              </a:rPr>
              <a:t>Bài 3:</a:t>
            </a:r>
            <a:r>
              <a:rPr lang="vi-VN" sz="2600" b="1" dirty="0">
                <a:solidFill>
                  <a:schemeClr val="accent5">
                    <a:lumMod val="75000"/>
                  </a:schemeClr>
                </a:solidFill>
              </a:rPr>
              <a:t> </a:t>
            </a:r>
            <a:r>
              <a:rPr lang="vi-VN" sz="2600" b="1" dirty="0">
                <a:solidFill>
                  <a:schemeClr val="bg1"/>
                </a:solidFill>
              </a:rPr>
              <a:t>So sánh diện tích của:</a:t>
            </a:r>
          </a:p>
          <a:p>
            <a:pPr marL="0" lvl="0" indent="0" algn="just" rtl="0">
              <a:spcBef>
                <a:spcPts val="0"/>
              </a:spcBef>
              <a:spcAft>
                <a:spcPts val="0"/>
              </a:spcAft>
              <a:buNone/>
            </a:pPr>
            <a:r>
              <a:rPr lang="vi-VN" sz="2600" b="1" dirty="0">
                <a:solidFill>
                  <a:schemeClr val="bg1"/>
                </a:solidFill>
              </a:rPr>
              <a:t>a) Hình tam giác AED và hình tam giác EDH</a:t>
            </a:r>
          </a:p>
          <a:p>
            <a:pPr marL="0" lvl="0" indent="0" algn="just" rtl="0">
              <a:spcBef>
                <a:spcPts val="0"/>
              </a:spcBef>
              <a:spcAft>
                <a:spcPts val="0"/>
              </a:spcAft>
              <a:buNone/>
            </a:pPr>
            <a:r>
              <a:rPr lang="vi-VN" sz="2600" b="1" dirty="0">
                <a:solidFill>
                  <a:schemeClr val="bg1"/>
                </a:solidFill>
              </a:rPr>
              <a:t>b) Hình tam giác EBC và hình tam giác EHC</a:t>
            </a:r>
          </a:p>
          <a:p>
            <a:pPr marL="0" lvl="0" indent="0" algn="just" rtl="0">
              <a:spcBef>
                <a:spcPts val="0"/>
              </a:spcBef>
              <a:spcAft>
                <a:spcPts val="0"/>
              </a:spcAft>
              <a:buNone/>
            </a:pPr>
            <a:r>
              <a:rPr lang="vi-VN" sz="2600" b="1" dirty="0">
                <a:solidFill>
                  <a:schemeClr val="bg1"/>
                </a:solidFill>
              </a:rPr>
              <a:t>c) Hình chữ nhật ABCD và hình tam giác EDC</a:t>
            </a:r>
            <a:endParaRPr sz="2600" b="1" dirty="0">
              <a:solidFill>
                <a:schemeClr val="bg1"/>
              </a:solidFill>
            </a:endParaRPr>
          </a:p>
        </p:txBody>
      </p:sp>
      <p:cxnSp>
        <p:nvCxnSpPr>
          <p:cNvPr id="3" name="Straight Connector 2"/>
          <p:cNvCxnSpPr/>
          <p:nvPr/>
        </p:nvCxnSpPr>
        <p:spPr>
          <a:xfrm>
            <a:off x="4695580" y="2608842"/>
            <a:ext cx="0" cy="1480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3028320" y="2608842"/>
            <a:ext cx="1667260"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695580" y="2608842"/>
            <a:ext cx="1675959"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Google Shape;2164;p40"/>
          <p:cNvSpPr txBox="1">
            <a:spLocks/>
          </p:cNvSpPr>
          <p:nvPr/>
        </p:nvSpPr>
        <p:spPr>
          <a:xfrm>
            <a:off x="2646788" y="225952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A</a:t>
            </a:r>
            <a:endParaRPr lang="en-US" sz="2400" b="1" dirty="0">
              <a:solidFill>
                <a:srgbClr val="FF0000"/>
              </a:solidFill>
            </a:endParaRPr>
          </a:p>
        </p:txBody>
      </p:sp>
      <p:sp>
        <p:nvSpPr>
          <p:cNvPr id="50" name="Google Shape;2164;p40"/>
          <p:cNvSpPr txBox="1">
            <a:spLocks/>
          </p:cNvSpPr>
          <p:nvPr/>
        </p:nvSpPr>
        <p:spPr>
          <a:xfrm>
            <a:off x="6310624" y="22619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B</a:t>
            </a:r>
            <a:endParaRPr lang="en-US" sz="2400" b="1" dirty="0">
              <a:solidFill>
                <a:srgbClr val="FF0000"/>
              </a:solidFill>
            </a:endParaRPr>
          </a:p>
        </p:txBody>
      </p:sp>
      <p:sp>
        <p:nvSpPr>
          <p:cNvPr id="51" name="Google Shape;2164;p40"/>
          <p:cNvSpPr txBox="1">
            <a:spLocks/>
          </p:cNvSpPr>
          <p:nvPr/>
        </p:nvSpPr>
        <p:spPr>
          <a:xfrm>
            <a:off x="6341529" y="394745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C</a:t>
            </a:r>
            <a:endParaRPr lang="en-US" sz="2400" b="1" dirty="0">
              <a:solidFill>
                <a:srgbClr val="FF0000"/>
              </a:solidFill>
            </a:endParaRPr>
          </a:p>
        </p:txBody>
      </p:sp>
      <p:sp>
        <p:nvSpPr>
          <p:cNvPr id="52" name="Google Shape;2164;p40"/>
          <p:cNvSpPr txBox="1">
            <a:spLocks/>
          </p:cNvSpPr>
          <p:nvPr/>
        </p:nvSpPr>
        <p:spPr>
          <a:xfrm>
            <a:off x="4509891" y="406586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H</a:t>
            </a:r>
            <a:endParaRPr lang="en-US" sz="2400" b="1" dirty="0">
              <a:solidFill>
                <a:srgbClr val="FF0000"/>
              </a:solidFill>
            </a:endParaRPr>
          </a:p>
        </p:txBody>
      </p:sp>
      <p:sp>
        <p:nvSpPr>
          <p:cNvPr id="53" name="Google Shape;2164;p40"/>
          <p:cNvSpPr txBox="1">
            <a:spLocks/>
          </p:cNvSpPr>
          <p:nvPr/>
        </p:nvSpPr>
        <p:spPr>
          <a:xfrm>
            <a:off x="2646788" y="394745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D</a:t>
            </a:r>
            <a:endParaRPr lang="en-US" sz="2400" b="1" dirty="0">
              <a:solidFill>
                <a:srgbClr val="FF0000"/>
              </a:solidFill>
            </a:endParaRPr>
          </a:p>
        </p:txBody>
      </p:sp>
      <p:sp>
        <p:nvSpPr>
          <p:cNvPr id="54" name="Google Shape;2164;p40"/>
          <p:cNvSpPr txBox="1">
            <a:spLocks/>
          </p:cNvSpPr>
          <p:nvPr/>
        </p:nvSpPr>
        <p:spPr>
          <a:xfrm>
            <a:off x="4478706" y="226157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E</a:t>
            </a:r>
            <a:endParaRPr lang="en-US" sz="2400" b="1" dirty="0">
              <a:solidFill>
                <a:srgbClr val="FF0000"/>
              </a:solidFill>
            </a:endParaRPr>
          </a:p>
        </p:txBody>
      </p:sp>
    </p:spTree>
    <p:extLst>
      <p:ext uri="{BB962C8B-B14F-4D97-AF65-F5344CB8AC3E}">
        <p14:creationId xmlns:p14="http://schemas.microsoft.com/office/powerpoint/2010/main" val="3310995330"/>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34"/>
        <p:cNvGrpSpPr/>
        <p:nvPr/>
      </p:nvGrpSpPr>
      <p:grpSpPr>
        <a:xfrm>
          <a:off x="0" y="0"/>
          <a:ext cx="0" cy="0"/>
          <a:chOff x="0" y="0"/>
          <a:chExt cx="0" cy="0"/>
        </a:xfrm>
      </p:grpSpPr>
      <p:sp>
        <p:nvSpPr>
          <p:cNvPr id="2137" name="Google Shape;2137;p37"/>
          <p:cNvSpPr/>
          <p:nvPr/>
        </p:nvSpPr>
        <p:spPr>
          <a:xfrm>
            <a:off x="6397775" y="556731"/>
            <a:ext cx="1894034" cy="406901"/>
          </a:xfrm>
          <a:custGeom>
            <a:avLst/>
            <a:gdLst/>
            <a:ahLst/>
            <a:cxnLst/>
            <a:rect l="l" t="t" r="r" b="b"/>
            <a:pathLst>
              <a:path w="92437" h="15429" extrusionOk="0">
                <a:moveTo>
                  <a:pt x="0" y="1"/>
                </a:moveTo>
                <a:lnTo>
                  <a:pt x="7544" y="7715"/>
                </a:lnTo>
                <a:lnTo>
                  <a:pt x="0" y="15429"/>
                </a:lnTo>
                <a:lnTo>
                  <a:pt x="92436" y="15429"/>
                </a:lnTo>
                <a:lnTo>
                  <a:pt x="84893" y="7715"/>
                </a:lnTo>
                <a:lnTo>
                  <a:pt x="92436" y="1"/>
                </a:lnTo>
                <a:close/>
              </a:path>
            </a:pathLst>
          </a:custGeom>
          <a:solidFill>
            <a:schemeClr val="accent5"/>
          </a:solidFill>
          <a:ln w="38100" cap="flat" cmpd="sng">
            <a:solidFill>
              <a:schemeClr val="lt1"/>
            </a:solidFill>
            <a:prstDash val="solid"/>
            <a:round/>
            <a:headEnd type="none" w="sm" len="sm"/>
            <a:tailEnd type="none" w="sm" len="sm"/>
          </a:ln>
          <a:effectLst>
            <a:outerShdw dist="57150"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37"/>
          <p:cNvSpPr txBox="1">
            <a:spLocks noGrp="1"/>
          </p:cNvSpPr>
          <p:nvPr>
            <p:ph type="ctrTitle"/>
          </p:nvPr>
        </p:nvSpPr>
        <p:spPr>
          <a:xfrm>
            <a:off x="6357825" y="536081"/>
            <a:ext cx="2086200" cy="448200"/>
          </a:xfrm>
          <a:prstGeom prst="rect">
            <a:avLst/>
          </a:prstGeom>
          <a:noFill/>
          <a:ln>
            <a:noFill/>
          </a:ln>
        </p:spPr>
        <p:txBody>
          <a:bodyPr spcFirstLastPara="1" wrap="square" lIns="0" tIns="91425" rIns="0" bIns="91425" anchor="ctr" anchorCtr="0">
            <a:noAutofit/>
          </a:bodyPr>
          <a:lstStyle/>
          <a:p>
            <a:pPr marL="0" lvl="0" indent="0" algn="ctr" rtl="0">
              <a:spcBef>
                <a:spcPts val="0"/>
              </a:spcBef>
              <a:spcAft>
                <a:spcPts val="0"/>
              </a:spcAft>
              <a:buNone/>
            </a:pPr>
            <a:r>
              <a:rPr lang="en" sz="1800" dirty="0">
                <a:solidFill>
                  <a:schemeClr val="lt1"/>
                </a:solidFill>
              </a:rPr>
              <a:t>Toán</a:t>
            </a:r>
            <a:endParaRPr sz="1800" dirty="0">
              <a:solidFill>
                <a:schemeClr val="lt1"/>
              </a:solidFill>
            </a:endParaRPr>
          </a:p>
        </p:txBody>
      </p:sp>
      <p:sp>
        <p:nvSpPr>
          <p:cNvPr id="7" name="Google Shape;2155;p39"/>
          <p:cNvSpPr/>
          <p:nvPr/>
        </p:nvSpPr>
        <p:spPr>
          <a:xfrm>
            <a:off x="1822838" y="1847791"/>
            <a:ext cx="5498324" cy="1135919"/>
          </a:xfrm>
          <a:prstGeom prst="rect">
            <a:avLst/>
          </a:prstGeom>
        </p:spPr>
        <p:txBody>
          <a:bodyPr>
            <a:prstTxWarp prst="textPlain">
              <a:avLst/>
            </a:prstTxWarp>
          </a:bodyPr>
          <a:lstStyle/>
          <a:p>
            <a:pPr lvl="0" algn="ctr"/>
            <a:r>
              <a:rPr lang="vi-VN" b="1" i="0" dirty="0">
                <a:ln w="38100" cap="flat" cmpd="sng">
                  <a:solidFill>
                    <a:schemeClr val="lt1"/>
                  </a:solidFill>
                  <a:prstDash val="solid"/>
                  <a:round/>
                  <a:headEnd type="none" w="sm" len="sm"/>
                  <a:tailEnd type="none" w="sm" len="sm"/>
                </a:ln>
                <a:solidFill>
                  <a:schemeClr val="accent5"/>
                </a:solidFill>
                <a:latin typeface="Alfa Slab One"/>
              </a:rPr>
              <a:t>Hình tam giác</a:t>
            </a:r>
            <a:endParaRPr b="1" i="0" dirty="0">
              <a:ln w="38100" cap="flat" cmpd="sng">
                <a:solidFill>
                  <a:schemeClr val="lt1"/>
                </a:solidFill>
                <a:prstDash val="solid"/>
                <a:round/>
                <a:headEnd type="none" w="sm" len="sm"/>
                <a:tailEnd type="none" w="sm" len="sm"/>
              </a:ln>
              <a:solidFill>
                <a:schemeClr val="accent5"/>
              </a:solidFill>
              <a:latin typeface="Alfa Slab One"/>
            </a:endParaRPr>
          </a:p>
        </p:txBody>
      </p:sp>
      <p:pic>
        <p:nvPicPr>
          <p:cNvPr id="2050" name="Picture 2" descr="17 Triangle Animation ideas | animation, triangle, motion desig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530320" y="2781691"/>
            <a:ext cx="2083360" cy="15625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9" name="Google Shape;3035;p66"/>
          <p:cNvSpPr/>
          <p:nvPr/>
        </p:nvSpPr>
        <p:spPr>
          <a:xfrm rot="679350">
            <a:off x="1338021" y="342384"/>
            <a:ext cx="1970548" cy="967011"/>
          </a:xfrm>
          <a:custGeom>
            <a:avLst/>
            <a:gdLst/>
            <a:ahLst/>
            <a:cxnLst/>
            <a:rect l="l" t="t" r="r" b="b"/>
            <a:pathLst>
              <a:path w="86331" h="44804" extrusionOk="0">
                <a:moveTo>
                  <a:pt x="60582" y="13987"/>
                </a:moveTo>
                <a:lnTo>
                  <a:pt x="60701" y="14011"/>
                </a:lnTo>
                <a:lnTo>
                  <a:pt x="60821" y="14059"/>
                </a:lnTo>
                <a:lnTo>
                  <a:pt x="60916" y="14106"/>
                </a:lnTo>
                <a:lnTo>
                  <a:pt x="61012" y="14202"/>
                </a:lnTo>
                <a:lnTo>
                  <a:pt x="61108" y="14322"/>
                </a:lnTo>
                <a:lnTo>
                  <a:pt x="68543" y="25439"/>
                </a:lnTo>
                <a:lnTo>
                  <a:pt x="68639" y="25606"/>
                </a:lnTo>
                <a:lnTo>
                  <a:pt x="68662" y="25773"/>
                </a:lnTo>
                <a:lnTo>
                  <a:pt x="68662" y="25941"/>
                </a:lnTo>
                <a:lnTo>
                  <a:pt x="68639" y="26084"/>
                </a:lnTo>
                <a:lnTo>
                  <a:pt x="68567" y="26204"/>
                </a:lnTo>
                <a:lnTo>
                  <a:pt x="68447" y="26323"/>
                </a:lnTo>
                <a:lnTo>
                  <a:pt x="68328" y="26395"/>
                </a:lnTo>
                <a:lnTo>
                  <a:pt x="68160" y="26419"/>
                </a:lnTo>
                <a:lnTo>
                  <a:pt x="40715" y="28666"/>
                </a:lnTo>
                <a:lnTo>
                  <a:pt x="40619" y="28666"/>
                </a:lnTo>
                <a:lnTo>
                  <a:pt x="40499" y="28642"/>
                </a:lnTo>
                <a:lnTo>
                  <a:pt x="40404" y="28594"/>
                </a:lnTo>
                <a:lnTo>
                  <a:pt x="40308" y="28547"/>
                </a:lnTo>
                <a:lnTo>
                  <a:pt x="40213" y="28475"/>
                </a:lnTo>
                <a:lnTo>
                  <a:pt x="40141" y="28403"/>
                </a:lnTo>
                <a:lnTo>
                  <a:pt x="40093" y="28307"/>
                </a:lnTo>
                <a:lnTo>
                  <a:pt x="40045" y="28212"/>
                </a:lnTo>
                <a:lnTo>
                  <a:pt x="39997" y="28092"/>
                </a:lnTo>
                <a:lnTo>
                  <a:pt x="39973" y="27997"/>
                </a:lnTo>
                <a:lnTo>
                  <a:pt x="39973" y="27901"/>
                </a:lnTo>
                <a:lnTo>
                  <a:pt x="39997" y="27782"/>
                </a:lnTo>
                <a:lnTo>
                  <a:pt x="40021" y="27686"/>
                </a:lnTo>
                <a:lnTo>
                  <a:pt x="40069" y="27590"/>
                </a:lnTo>
                <a:lnTo>
                  <a:pt x="40141" y="27519"/>
                </a:lnTo>
                <a:lnTo>
                  <a:pt x="40236" y="27447"/>
                </a:lnTo>
                <a:lnTo>
                  <a:pt x="60223" y="14082"/>
                </a:lnTo>
                <a:lnTo>
                  <a:pt x="60343" y="14011"/>
                </a:lnTo>
                <a:lnTo>
                  <a:pt x="60462" y="13987"/>
                </a:lnTo>
                <a:close/>
                <a:moveTo>
                  <a:pt x="64263" y="1"/>
                </a:moveTo>
                <a:lnTo>
                  <a:pt x="64072" y="25"/>
                </a:lnTo>
                <a:lnTo>
                  <a:pt x="63905" y="73"/>
                </a:lnTo>
                <a:lnTo>
                  <a:pt x="63714" y="120"/>
                </a:lnTo>
                <a:lnTo>
                  <a:pt x="63546" y="216"/>
                </a:lnTo>
                <a:lnTo>
                  <a:pt x="63379" y="312"/>
                </a:lnTo>
                <a:lnTo>
                  <a:pt x="837" y="41409"/>
                </a:lnTo>
                <a:lnTo>
                  <a:pt x="693" y="41504"/>
                </a:lnTo>
                <a:lnTo>
                  <a:pt x="574" y="41624"/>
                </a:lnTo>
                <a:lnTo>
                  <a:pt x="454" y="41744"/>
                </a:lnTo>
                <a:lnTo>
                  <a:pt x="359" y="41863"/>
                </a:lnTo>
                <a:lnTo>
                  <a:pt x="263" y="42007"/>
                </a:lnTo>
                <a:lnTo>
                  <a:pt x="191" y="42150"/>
                </a:lnTo>
                <a:lnTo>
                  <a:pt x="72" y="42437"/>
                </a:lnTo>
                <a:lnTo>
                  <a:pt x="24" y="42724"/>
                </a:lnTo>
                <a:lnTo>
                  <a:pt x="0" y="43011"/>
                </a:lnTo>
                <a:lnTo>
                  <a:pt x="48" y="43321"/>
                </a:lnTo>
                <a:lnTo>
                  <a:pt x="120" y="43608"/>
                </a:lnTo>
                <a:lnTo>
                  <a:pt x="263" y="43871"/>
                </a:lnTo>
                <a:lnTo>
                  <a:pt x="407" y="44110"/>
                </a:lnTo>
                <a:lnTo>
                  <a:pt x="622" y="44326"/>
                </a:lnTo>
                <a:lnTo>
                  <a:pt x="861" y="44517"/>
                </a:lnTo>
                <a:lnTo>
                  <a:pt x="1124" y="44660"/>
                </a:lnTo>
                <a:lnTo>
                  <a:pt x="1267" y="44732"/>
                </a:lnTo>
                <a:lnTo>
                  <a:pt x="1411" y="44756"/>
                </a:lnTo>
                <a:lnTo>
                  <a:pt x="1578" y="44804"/>
                </a:lnTo>
                <a:lnTo>
                  <a:pt x="2104" y="44804"/>
                </a:lnTo>
                <a:lnTo>
                  <a:pt x="84704" y="34237"/>
                </a:lnTo>
                <a:lnTo>
                  <a:pt x="84967" y="34189"/>
                </a:lnTo>
                <a:lnTo>
                  <a:pt x="85183" y="34093"/>
                </a:lnTo>
                <a:lnTo>
                  <a:pt x="85398" y="33997"/>
                </a:lnTo>
                <a:lnTo>
                  <a:pt x="85589" y="33878"/>
                </a:lnTo>
                <a:lnTo>
                  <a:pt x="85780" y="33711"/>
                </a:lnTo>
                <a:lnTo>
                  <a:pt x="85924" y="33543"/>
                </a:lnTo>
                <a:lnTo>
                  <a:pt x="86067" y="33376"/>
                </a:lnTo>
                <a:lnTo>
                  <a:pt x="86163" y="33161"/>
                </a:lnTo>
                <a:lnTo>
                  <a:pt x="86258" y="32946"/>
                </a:lnTo>
                <a:lnTo>
                  <a:pt x="86306" y="32730"/>
                </a:lnTo>
                <a:lnTo>
                  <a:pt x="86330" y="32515"/>
                </a:lnTo>
                <a:lnTo>
                  <a:pt x="86330" y="32276"/>
                </a:lnTo>
                <a:lnTo>
                  <a:pt x="86306" y="32037"/>
                </a:lnTo>
                <a:lnTo>
                  <a:pt x="86234" y="31822"/>
                </a:lnTo>
                <a:lnTo>
                  <a:pt x="86163" y="31583"/>
                </a:lnTo>
                <a:lnTo>
                  <a:pt x="86019" y="31368"/>
                </a:lnTo>
                <a:lnTo>
                  <a:pt x="65961" y="838"/>
                </a:lnTo>
                <a:lnTo>
                  <a:pt x="65841" y="670"/>
                </a:lnTo>
                <a:lnTo>
                  <a:pt x="65722" y="551"/>
                </a:lnTo>
                <a:lnTo>
                  <a:pt x="65578" y="407"/>
                </a:lnTo>
                <a:lnTo>
                  <a:pt x="65435" y="312"/>
                </a:lnTo>
                <a:lnTo>
                  <a:pt x="65292" y="216"/>
                </a:lnTo>
                <a:lnTo>
                  <a:pt x="65124" y="144"/>
                </a:lnTo>
                <a:lnTo>
                  <a:pt x="64957" y="73"/>
                </a:lnTo>
                <a:lnTo>
                  <a:pt x="64789" y="25"/>
                </a:lnTo>
                <a:lnTo>
                  <a:pt x="64598" y="1"/>
                </a:lnTo>
                <a:close/>
              </a:path>
            </a:pathLst>
          </a:custGeom>
          <a:solidFill>
            <a:schemeClr val="accent3"/>
          </a:solidFill>
          <a:ln w="28575" cap="flat" cmpd="sng">
            <a:solidFill>
              <a:schemeClr val="lt1"/>
            </a:solidFill>
            <a:prstDash val="solid"/>
            <a:round/>
            <a:headEnd type="none" w="sm" len="sm"/>
            <a:tailEnd type="none" w="sm" len="sm"/>
          </a:ln>
          <a:effectLst>
            <a:outerShdw dist="57150" dir="36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 name="Google Shape;3507;p73"/>
          <p:cNvGrpSpPr/>
          <p:nvPr/>
        </p:nvGrpSpPr>
        <p:grpSpPr>
          <a:xfrm>
            <a:off x="6214085" y="3205978"/>
            <a:ext cx="1398827" cy="606393"/>
            <a:chOff x="6977475" y="1353300"/>
            <a:chExt cx="398025" cy="299650"/>
          </a:xfrm>
        </p:grpSpPr>
        <p:sp>
          <p:nvSpPr>
            <p:cNvPr id="73" name="Google Shape;3508;p73"/>
            <p:cNvSpPr/>
            <p:nvPr/>
          </p:nvSpPr>
          <p:spPr>
            <a:xfrm>
              <a:off x="6977475" y="1353300"/>
              <a:ext cx="398025" cy="299650"/>
            </a:xfrm>
            <a:custGeom>
              <a:avLst/>
              <a:gdLst/>
              <a:ahLst/>
              <a:cxnLst/>
              <a:rect l="l" t="t" r="r" b="b"/>
              <a:pathLst>
                <a:path w="15921" h="11986" extrusionOk="0">
                  <a:moveTo>
                    <a:pt x="7973" y="3936"/>
                  </a:moveTo>
                  <a:lnTo>
                    <a:pt x="8203" y="3961"/>
                  </a:lnTo>
                  <a:lnTo>
                    <a:pt x="8407" y="3987"/>
                  </a:lnTo>
                  <a:lnTo>
                    <a:pt x="8637" y="4038"/>
                  </a:lnTo>
                  <a:lnTo>
                    <a:pt x="8842" y="4114"/>
                  </a:lnTo>
                  <a:lnTo>
                    <a:pt x="9021" y="4217"/>
                  </a:lnTo>
                  <a:lnTo>
                    <a:pt x="9225" y="4319"/>
                  </a:lnTo>
                  <a:lnTo>
                    <a:pt x="9379" y="4447"/>
                  </a:lnTo>
                  <a:lnTo>
                    <a:pt x="9557" y="4600"/>
                  </a:lnTo>
                  <a:lnTo>
                    <a:pt x="9685" y="4753"/>
                  </a:lnTo>
                  <a:lnTo>
                    <a:pt x="9813" y="4932"/>
                  </a:lnTo>
                  <a:lnTo>
                    <a:pt x="9941" y="5111"/>
                  </a:lnTo>
                  <a:lnTo>
                    <a:pt x="10017" y="5315"/>
                  </a:lnTo>
                  <a:lnTo>
                    <a:pt x="10094" y="5520"/>
                  </a:lnTo>
                  <a:lnTo>
                    <a:pt x="10145" y="5724"/>
                  </a:lnTo>
                  <a:lnTo>
                    <a:pt x="10196" y="5954"/>
                  </a:lnTo>
                  <a:lnTo>
                    <a:pt x="10196" y="6184"/>
                  </a:lnTo>
                  <a:lnTo>
                    <a:pt x="10196" y="7641"/>
                  </a:lnTo>
                  <a:lnTo>
                    <a:pt x="10171" y="7769"/>
                  </a:lnTo>
                  <a:lnTo>
                    <a:pt x="10094" y="7871"/>
                  </a:lnTo>
                  <a:lnTo>
                    <a:pt x="9992" y="7948"/>
                  </a:lnTo>
                  <a:lnTo>
                    <a:pt x="9864" y="7973"/>
                  </a:lnTo>
                  <a:lnTo>
                    <a:pt x="6082" y="7973"/>
                  </a:lnTo>
                  <a:lnTo>
                    <a:pt x="5954" y="7948"/>
                  </a:lnTo>
                  <a:lnTo>
                    <a:pt x="5826" y="7871"/>
                  </a:lnTo>
                  <a:lnTo>
                    <a:pt x="5775" y="7769"/>
                  </a:lnTo>
                  <a:lnTo>
                    <a:pt x="5724" y="7641"/>
                  </a:lnTo>
                  <a:lnTo>
                    <a:pt x="5724" y="6184"/>
                  </a:lnTo>
                  <a:lnTo>
                    <a:pt x="5750" y="5954"/>
                  </a:lnTo>
                  <a:lnTo>
                    <a:pt x="5775" y="5724"/>
                  </a:lnTo>
                  <a:lnTo>
                    <a:pt x="5826" y="5520"/>
                  </a:lnTo>
                  <a:lnTo>
                    <a:pt x="5903" y="5315"/>
                  </a:lnTo>
                  <a:lnTo>
                    <a:pt x="6005" y="5111"/>
                  </a:lnTo>
                  <a:lnTo>
                    <a:pt x="6108" y="4932"/>
                  </a:lnTo>
                  <a:lnTo>
                    <a:pt x="6235" y="4753"/>
                  </a:lnTo>
                  <a:lnTo>
                    <a:pt x="6389" y="4600"/>
                  </a:lnTo>
                  <a:lnTo>
                    <a:pt x="6542" y="4447"/>
                  </a:lnTo>
                  <a:lnTo>
                    <a:pt x="6721" y="4319"/>
                  </a:lnTo>
                  <a:lnTo>
                    <a:pt x="6900" y="4217"/>
                  </a:lnTo>
                  <a:lnTo>
                    <a:pt x="7104" y="4114"/>
                  </a:lnTo>
                  <a:lnTo>
                    <a:pt x="7309" y="4038"/>
                  </a:lnTo>
                  <a:lnTo>
                    <a:pt x="7513" y="3987"/>
                  </a:lnTo>
                  <a:lnTo>
                    <a:pt x="7743" y="3961"/>
                  </a:lnTo>
                  <a:lnTo>
                    <a:pt x="7973" y="3936"/>
                  </a:lnTo>
                  <a:close/>
                  <a:moveTo>
                    <a:pt x="7973" y="0"/>
                  </a:moveTo>
                  <a:lnTo>
                    <a:pt x="7385" y="51"/>
                  </a:lnTo>
                  <a:lnTo>
                    <a:pt x="6798" y="128"/>
                  </a:lnTo>
                  <a:lnTo>
                    <a:pt x="6235" y="281"/>
                  </a:lnTo>
                  <a:lnTo>
                    <a:pt x="5699" y="460"/>
                  </a:lnTo>
                  <a:lnTo>
                    <a:pt x="5213" y="716"/>
                  </a:lnTo>
                  <a:lnTo>
                    <a:pt x="4728" y="997"/>
                  </a:lnTo>
                  <a:lnTo>
                    <a:pt x="4268" y="1329"/>
                  </a:lnTo>
                  <a:lnTo>
                    <a:pt x="3859" y="1712"/>
                  </a:lnTo>
                  <a:lnTo>
                    <a:pt x="3501" y="2121"/>
                  </a:lnTo>
                  <a:lnTo>
                    <a:pt x="3169" y="2581"/>
                  </a:lnTo>
                  <a:lnTo>
                    <a:pt x="2862" y="3041"/>
                  </a:lnTo>
                  <a:lnTo>
                    <a:pt x="2632" y="3552"/>
                  </a:lnTo>
                  <a:lnTo>
                    <a:pt x="2428" y="4089"/>
                  </a:lnTo>
                  <a:lnTo>
                    <a:pt x="2300" y="4651"/>
                  </a:lnTo>
                  <a:lnTo>
                    <a:pt x="2198" y="5213"/>
                  </a:lnTo>
                  <a:lnTo>
                    <a:pt x="2172" y="5801"/>
                  </a:lnTo>
                  <a:lnTo>
                    <a:pt x="2172" y="7615"/>
                  </a:lnTo>
                  <a:lnTo>
                    <a:pt x="2172" y="7666"/>
                  </a:lnTo>
                  <a:lnTo>
                    <a:pt x="2147" y="7743"/>
                  </a:lnTo>
                  <a:lnTo>
                    <a:pt x="2070" y="7871"/>
                  </a:lnTo>
                  <a:lnTo>
                    <a:pt x="1942" y="7948"/>
                  </a:lnTo>
                  <a:lnTo>
                    <a:pt x="1866" y="7973"/>
                  </a:lnTo>
                  <a:lnTo>
                    <a:pt x="537" y="7973"/>
                  </a:lnTo>
                  <a:lnTo>
                    <a:pt x="434" y="7999"/>
                  </a:lnTo>
                  <a:lnTo>
                    <a:pt x="332" y="8024"/>
                  </a:lnTo>
                  <a:lnTo>
                    <a:pt x="256" y="8075"/>
                  </a:lnTo>
                  <a:lnTo>
                    <a:pt x="153" y="8126"/>
                  </a:lnTo>
                  <a:lnTo>
                    <a:pt x="102" y="8203"/>
                  </a:lnTo>
                  <a:lnTo>
                    <a:pt x="51" y="8305"/>
                  </a:lnTo>
                  <a:lnTo>
                    <a:pt x="26" y="8408"/>
                  </a:lnTo>
                  <a:lnTo>
                    <a:pt x="0" y="8510"/>
                  </a:lnTo>
                  <a:lnTo>
                    <a:pt x="0" y="11474"/>
                  </a:lnTo>
                  <a:lnTo>
                    <a:pt x="26" y="11576"/>
                  </a:lnTo>
                  <a:lnTo>
                    <a:pt x="51" y="11679"/>
                  </a:lnTo>
                  <a:lnTo>
                    <a:pt x="102" y="11755"/>
                  </a:lnTo>
                  <a:lnTo>
                    <a:pt x="153" y="11832"/>
                  </a:lnTo>
                  <a:lnTo>
                    <a:pt x="256" y="11908"/>
                  </a:lnTo>
                  <a:lnTo>
                    <a:pt x="332" y="11960"/>
                  </a:lnTo>
                  <a:lnTo>
                    <a:pt x="434" y="11985"/>
                  </a:lnTo>
                  <a:lnTo>
                    <a:pt x="15512" y="11985"/>
                  </a:lnTo>
                  <a:lnTo>
                    <a:pt x="15588" y="11960"/>
                  </a:lnTo>
                  <a:lnTo>
                    <a:pt x="15690" y="11908"/>
                  </a:lnTo>
                  <a:lnTo>
                    <a:pt x="15767" y="11832"/>
                  </a:lnTo>
                  <a:lnTo>
                    <a:pt x="15844" y="11755"/>
                  </a:lnTo>
                  <a:lnTo>
                    <a:pt x="15895" y="11679"/>
                  </a:lnTo>
                  <a:lnTo>
                    <a:pt x="15920" y="11576"/>
                  </a:lnTo>
                  <a:lnTo>
                    <a:pt x="15920" y="11474"/>
                  </a:lnTo>
                  <a:lnTo>
                    <a:pt x="15920" y="8510"/>
                  </a:lnTo>
                  <a:lnTo>
                    <a:pt x="15920" y="8408"/>
                  </a:lnTo>
                  <a:lnTo>
                    <a:pt x="15895" y="8305"/>
                  </a:lnTo>
                  <a:lnTo>
                    <a:pt x="15844" y="8203"/>
                  </a:lnTo>
                  <a:lnTo>
                    <a:pt x="15767" y="8126"/>
                  </a:lnTo>
                  <a:lnTo>
                    <a:pt x="15690" y="8075"/>
                  </a:lnTo>
                  <a:lnTo>
                    <a:pt x="15588" y="8024"/>
                  </a:lnTo>
                  <a:lnTo>
                    <a:pt x="15512" y="7999"/>
                  </a:lnTo>
                  <a:lnTo>
                    <a:pt x="15384" y="7973"/>
                  </a:lnTo>
                  <a:lnTo>
                    <a:pt x="14055" y="7973"/>
                  </a:lnTo>
                  <a:lnTo>
                    <a:pt x="14004" y="7948"/>
                  </a:lnTo>
                  <a:lnTo>
                    <a:pt x="13876" y="7871"/>
                  </a:lnTo>
                  <a:lnTo>
                    <a:pt x="13799" y="7743"/>
                  </a:lnTo>
                  <a:lnTo>
                    <a:pt x="13774" y="7666"/>
                  </a:lnTo>
                  <a:lnTo>
                    <a:pt x="13774" y="7615"/>
                  </a:lnTo>
                  <a:lnTo>
                    <a:pt x="13774" y="5801"/>
                  </a:lnTo>
                  <a:lnTo>
                    <a:pt x="13723" y="5213"/>
                  </a:lnTo>
                  <a:lnTo>
                    <a:pt x="13646" y="4651"/>
                  </a:lnTo>
                  <a:lnTo>
                    <a:pt x="13493" y="4089"/>
                  </a:lnTo>
                  <a:lnTo>
                    <a:pt x="13314" y="3552"/>
                  </a:lnTo>
                  <a:lnTo>
                    <a:pt x="13058" y="3041"/>
                  </a:lnTo>
                  <a:lnTo>
                    <a:pt x="12777" y="2581"/>
                  </a:lnTo>
                  <a:lnTo>
                    <a:pt x="12445" y="2121"/>
                  </a:lnTo>
                  <a:lnTo>
                    <a:pt x="12062" y="1712"/>
                  </a:lnTo>
                  <a:lnTo>
                    <a:pt x="11653" y="1329"/>
                  </a:lnTo>
                  <a:lnTo>
                    <a:pt x="11218" y="997"/>
                  </a:lnTo>
                  <a:lnTo>
                    <a:pt x="10733" y="716"/>
                  </a:lnTo>
                  <a:lnTo>
                    <a:pt x="10222" y="460"/>
                  </a:lnTo>
                  <a:lnTo>
                    <a:pt x="9685" y="281"/>
                  </a:lnTo>
                  <a:lnTo>
                    <a:pt x="9123" y="128"/>
                  </a:lnTo>
                  <a:lnTo>
                    <a:pt x="8561" y="51"/>
                  </a:lnTo>
                  <a:lnTo>
                    <a:pt x="79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3509;p73"/>
            <p:cNvSpPr/>
            <p:nvPr/>
          </p:nvSpPr>
          <p:spPr>
            <a:xfrm>
              <a:off x="7060525" y="1353300"/>
              <a:ext cx="314975" cy="299650"/>
            </a:xfrm>
            <a:custGeom>
              <a:avLst/>
              <a:gdLst/>
              <a:ahLst/>
              <a:cxnLst/>
              <a:rect l="l" t="t" r="r" b="b"/>
              <a:pathLst>
                <a:path w="12599" h="11986" extrusionOk="0">
                  <a:moveTo>
                    <a:pt x="4651" y="0"/>
                  </a:moveTo>
                  <a:lnTo>
                    <a:pt x="4293" y="26"/>
                  </a:lnTo>
                  <a:lnTo>
                    <a:pt x="3936" y="51"/>
                  </a:lnTo>
                  <a:lnTo>
                    <a:pt x="3603" y="102"/>
                  </a:lnTo>
                  <a:lnTo>
                    <a:pt x="3271" y="179"/>
                  </a:lnTo>
                  <a:lnTo>
                    <a:pt x="2939" y="256"/>
                  </a:lnTo>
                  <a:lnTo>
                    <a:pt x="2632" y="383"/>
                  </a:lnTo>
                  <a:lnTo>
                    <a:pt x="2300" y="511"/>
                  </a:lnTo>
                  <a:lnTo>
                    <a:pt x="2019" y="639"/>
                  </a:lnTo>
                  <a:lnTo>
                    <a:pt x="1712" y="818"/>
                  </a:lnTo>
                  <a:lnTo>
                    <a:pt x="1431" y="971"/>
                  </a:lnTo>
                  <a:lnTo>
                    <a:pt x="1176" y="1176"/>
                  </a:lnTo>
                  <a:lnTo>
                    <a:pt x="920" y="1380"/>
                  </a:lnTo>
                  <a:lnTo>
                    <a:pt x="665" y="1610"/>
                  </a:lnTo>
                  <a:lnTo>
                    <a:pt x="435" y="1840"/>
                  </a:lnTo>
                  <a:lnTo>
                    <a:pt x="205" y="2070"/>
                  </a:lnTo>
                  <a:lnTo>
                    <a:pt x="0" y="2326"/>
                  </a:lnTo>
                  <a:lnTo>
                    <a:pt x="383" y="2070"/>
                  </a:lnTo>
                  <a:lnTo>
                    <a:pt x="767" y="1840"/>
                  </a:lnTo>
                  <a:lnTo>
                    <a:pt x="1176" y="1661"/>
                  </a:lnTo>
                  <a:lnTo>
                    <a:pt x="1610" y="1482"/>
                  </a:lnTo>
                  <a:lnTo>
                    <a:pt x="2070" y="1355"/>
                  </a:lnTo>
                  <a:lnTo>
                    <a:pt x="2530" y="1252"/>
                  </a:lnTo>
                  <a:lnTo>
                    <a:pt x="2990" y="1201"/>
                  </a:lnTo>
                  <a:lnTo>
                    <a:pt x="3476" y="1176"/>
                  </a:lnTo>
                  <a:lnTo>
                    <a:pt x="4063" y="1201"/>
                  </a:lnTo>
                  <a:lnTo>
                    <a:pt x="4651" y="1303"/>
                  </a:lnTo>
                  <a:lnTo>
                    <a:pt x="5213" y="1431"/>
                  </a:lnTo>
                  <a:lnTo>
                    <a:pt x="5724" y="1636"/>
                  </a:lnTo>
                  <a:lnTo>
                    <a:pt x="6235" y="1891"/>
                  </a:lnTo>
                  <a:lnTo>
                    <a:pt x="6721" y="2172"/>
                  </a:lnTo>
                  <a:lnTo>
                    <a:pt x="7155" y="2504"/>
                  </a:lnTo>
                  <a:lnTo>
                    <a:pt x="7564" y="2888"/>
                  </a:lnTo>
                  <a:lnTo>
                    <a:pt x="7948" y="3297"/>
                  </a:lnTo>
                  <a:lnTo>
                    <a:pt x="8280" y="3731"/>
                  </a:lnTo>
                  <a:lnTo>
                    <a:pt x="8561" y="4217"/>
                  </a:lnTo>
                  <a:lnTo>
                    <a:pt x="8816" y="4728"/>
                  </a:lnTo>
                  <a:lnTo>
                    <a:pt x="9021" y="5264"/>
                  </a:lnTo>
                  <a:lnTo>
                    <a:pt x="9149" y="5801"/>
                  </a:lnTo>
                  <a:lnTo>
                    <a:pt x="9251" y="6389"/>
                  </a:lnTo>
                  <a:lnTo>
                    <a:pt x="9276" y="6976"/>
                  </a:lnTo>
                  <a:lnTo>
                    <a:pt x="9276" y="7769"/>
                  </a:lnTo>
                  <a:lnTo>
                    <a:pt x="9302" y="8050"/>
                  </a:lnTo>
                  <a:lnTo>
                    <a:pt x="9379" y="8305"/>
                  </a:lnTo>
                  <a:lnTo>
                    <a:pt x="9506" y="8535"/>
                  </a:lnTo>
                  <a:lnTo>
                    <a:pt x="9685" y="8740"/>
                  </a:lnTo>
                  <a:lnTo>
                    <a:pt x="9890" y="8919"/>
                  </a:lnTo>
                  <a:lnTo>
                    <a:pt x="10120" y="9046"/>
                  </a:lnTo>
                  <a:lnTo>
                    <a:pt x="10375" y="9123"/>
                  </a:lnTo>
                  <a:lnTo>
                    <a:pt x="10656" y="9149"/>
                  </a:lnTo>
                  <a:lnTo>
                    <a:pt x="11014" y="9149"/>
                  </a:lnTo>
                  <a:lnTo>
                    <a:pt x="11116" y="9200"/>
                  </a:lnTo>
                  <a:lnTo>
                    <a:pt x="11193" y="9225"/>
                  </a:lnTo>
                  <a:lnTo>
                    <a:pt x="11270" y="9302"/>
                  </a:lnTo>
                  <a:lnTo>
                    <a:pt x="11346" y="9379"/>
                  </a:lnTo>
                  <a:lnTo>
                    <a:pt x="11397" y="9481"/>
                  </a:lnTo>
                  <a:lnTo>
                    <a:pt x="11423" y="9583"/>
                  </a:lnTo>
                  <a:lnTo>
                    <a:pt x="11423" y="9685"/>
                  </a:lnTo>
                  <a:lnTo>
                    <a:pt x="11423" y="11985"/>
                  </a:lnTo>
                  <a:lnTo>
                    <a:pt x="12190" y="11985"/>
                  </a:lnTo>
                  <a:lnTo>
                    <a:pt x="12266" y="11960"/>
                  </a:lnTo>
                  <a:lnTo>
                    <a:pt x="12368" y="11908"/>
                  </a:lnTo>
                  <a:lnTo>
                    <a:pt x="12445" y="11832"/>
                  </a:lnTo>
                  <a:lnTo>
                    <a:pt x="12522" y="11755"/>
                  </a:lnTo>
                  <a:lnTo>
                    <a:pt x="12573" y="11679"/>
                  </a:lnTo>
                  <a:lnTo>
                    <a:pt x="12598" y="11576"/>
                  </a:lnTo>
                  <a:lnTo>
                    <a:pt x="12598" y="11474"/>
                  </a:lnTo>
                  <a:lnTo>
                    <a:pt x="12598" y="8510"/>
                  </a:lnTo>
                  <a:lnTo>
                    <a:pt x="12598" y="8408"/>
                  </a:lnTo>
                  <a:lnTo>
                    <a:pt x="12573" y="8305"/>
                  </a:lnTo>
                  <a:lnTo>
                    <a:pt x="12522" y="8203"/>
                  </a:lnTo>
                  <a:lnTo>
                    <a:pt x="12445" y="8126"/>
                  </a:lnTo>
                  <a:lnTo>
                    <a:pt x="12368" y="8075"/>
                  </a:lnTo>
                  <a:lnTo>
                    <a:pt x="12266" y="8024"/>
                  </a:lnTo>
                  <a:lnTo>
                    <a:pt x="12190" y="7999"/>
                  </a:lnTo>
                  <a:lnTo>
                    <a:pt x="12062" y="7973"/>
                  </a:lnTo>
                  <a:lnTo>
                    <a:pt x="10733" y="7973"/>
                  </a:lnTo>
                  <a:lnTo>
                    <a:pt x="10682" y="7948"/>
                  </a:lnTo>
                  <a:lnTo>
                    <a:pt x="10554" y="7871"/>
                  </a:lnTo>
                  <a:lnTo>
                    <a:pt x="10477" y="7743"/>
                  </a:lnTo>
                  <a:lnTo>
                    <a:pt x="10452" y="7666"/>
                  </a:lnTo>
                  <a:lnTo>
                    <a:pt x="10452" y="7615"/>
                  </a:lnTo>
                  <a:lnTo>
                    <a:pt x="10452" y="5801"/>
                  </a:lnTo>
                  <a:lnTo>
                    <a:pt x="10401" y="5213"/>
                  </a:lnTo>
                  <a:lnTo>
                    <a:pt x="10324" y="4651"/>
                  </a:lnTo>
                  <a:lnTo>
                    <a:pt x="10171" y="4089"/>
                  </a:lnTo>
                  <a:lnTo>
                    <a:pt x="9992" y="3552"/>
                  </a:lnTo>
                  <a:lnTo>
                    <a:pt x="9736" y="3041"/>
                  </a:lnTo>
                  <a:lnTo>
                    <a:pt x="9455" y="2581"/>
                  </a:lnTo>
                  <a:lnTo>
                    <a:pt x="9123" y="2121"/>
                  </a:lnTo>
                  <a:lnTo>
                    <a:pt x="8740" y="1712"/>
                  </a:lnTo>
                  <a:lnTo>
                    <a:pt x="8331" y="1329"/>
                  </a:lnTo>
                  <a:lnTo>
                    <a:pt x="7896" y="997"/>
                  </a:lnTo>
                  <a:lnTo>
                    <a:pt x="7411" y="716"/>
                  </a:lnTo>
                  <a:lnTo>
                    <a:pt x="6900" y="460"/>
                  </a:lnTo>
                  <a:lnTo>
                    <a:pt x="6363" y="281"/>
                  </a:lnTo>
                  <a:lnTo>
                    <a:pt x="5801" y="128"/>
                  </a:lnTo>
                  <a:lnTo>
                    <a:pt x="5239" y="51"/>
                  </a:lnTo>
                  <a:lnTo>
                    <a:pt x="46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3510;p73"/>
            <p:cNvSpPr/>
            <p:nvPr/>
          </p:nvSpPr>
          <p:spPr>
            <a:xfrm>
              <a:off x="6994725" y="1621600"/>
              <a:ext cx="11500" cy="31350"/>
            </a:xfrm>
            <a:custGeom>
              <a:avLst/>
              <a:gdLst/>
              <a:ahLst/>
              <a:cxnLst/>
              <a:rect l="l" t="t" r="r" b="b"/>
              <a:pathLst>
                <a:path w="460" h="1254" extrusionOk="0">
                  <a:moveTo>
                    <a:pt x="230" y="1"/>
                  </a:moveTo>
                  <a:lnTo>
                    <a:pt x="128" y="27"/>
                  </a:lnTo>
                  <a:lnTo>
                    <a:pt x="51" y="78"/>
                  </a:lnTo>
                  <a:lnTo>
                    <a:pt x="0" y="154"/>
                  </a:lnTo>
                  <a:lnTo>
                    <a:pt x="0" y="231"/>
                  </a:lnTo>
                  <a:lnTo>
                    <a:pt x="0" y="1253"/>
                  </a:lnTo>
                  <a:lnTo>
                    <a:pt x="460" y="1253"/>
                  </a:lnTo>
                  <a:lnTo>
                    <a:pt x="460" y="231"/>
                  </a:lnTo>
                  <a:lnTo>
                    <a:pt x="460" y="154"/>
                  </a:lnTo>
                  <a:lnTo>
                    <a:pt x="409" y="78"/>
                  </a:lnTo>
                  <a:lnTo>
                    <a:pt x="332" y="27"/>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3511;p73"/>
            <p:cNvSpPr/>
            <p:nvPr/>
          </p:nvSpPr>
          <p:spPr>
            <a:xfrm>
              <a:off x="7029850" y="1621600"/>
              <a:ext cx="12175" cy="31350"/>
            </a:xfrm>
            <a:custGeom>
              <a:avLst/>
              <a:gdLst/>
              <a:ahLst/>
              <a:cxnLst/>
              <a:rect l="l" t="t" r="r" b="b"/>
              <a:pathLst>
                <a:path w="487" h="1254" extrusionOk="0">
                  <a:moveTo>
                    <a:pt x="230" y="1"/>
                  </a:moveTo>
                  <a:lnTo>
                    <a:pt x="154" y="27"/>
                  </a:lnTo>
                  <a:lnTo>
                    <a:pt x="77" y="78"/>
                  </a:lnTo>
                  <a:lnTo>
                    <a:pt x="26" y="154"/>
                  </a:lnTo>
                  <a:lnTo>
                    <a:pt x="1" y="231"/>
                  </a:lnTo>
                  <a:lnTo>
                    <a:pt x="1" y="1253"/>
                  </a:lnTo>
                  <a:lnTo>
                    <a:pt x="486" y="1253"/>
                  </a:lnTo>
                  <a:lnTo>
                    <a:pt x="486" y="231"/>
                  </a:lnTo>
                  <a:lnTo>
                    <a:pt x="460" y="154"/>
                  </a:lnTo>
                  <a:lnTo>
                    <a:pt x="409" y="78"/>
                  </a:lnTo>
                  <a:lnTo>
                    <a:pt x="333" y="27"/>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3512;p73"/>
            <p:cNvSpPr/>
            <p:nvPr/>
          </p:nvSpPr>
          <p:spPr>
            <a:xfrm>
              <a:off x="7065000" y="1621600"/>
              <a:ext cx="12150" cy="31350"/>
            </a:xfrm>
            <a:custGeom>
              <a:avLst/>
              <a:gdLst/>
              <a:ahLst/>
              <a:cxnLst/>
              <a:rect l="l" t="t" r="r" b="b"/>
              <a:pathLst>
                <a:path w="486" h="1254" extrusionOk="0">
                  <a:moveTo>
                    <a:pt x="230" y="1"/>
                  </a:moveTo>
                  <a:lnTo>
                    <a:pt x="153" y="27"/>
                  </a:lnTo>
                  <a:lnTo>
                    <a:pt x="77" y="78"/>
                  </a:lnTo>
                  <a:lnTo>
                    <a:pt x="26" y="154"/>
                  </a:lnTo>
                  <a:lnTo>
                    <a:pt x="0" y="231"/>
                  </a:lnTo>
                  <a:lnTo>
                    <a:pt x="0" y="1253"/>
                  </a:lnTo>
                  <a:lnTo>
                    <a:pt x="486" y="1253"/>
                  </a:lnTo>
                  <a:lnTo>
                    <a:pt x="486" y="231"/>
                  </a:lnTo>
                  <a:lnTo>
                    <a:pt x="460" y="154"/>
                  </a:lnTo>
                  <a:lnTo>
                    <a:pt x="409" y="78"/>
                  </a:lnTo>
                  <a:lnTo>
                    <a:pt x="332" y="27"/>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3513;p73"/>
            <p:cNvSpPr/>
            <p:nvPr/>
          </p:nvSpPr>
          <p:spPr>
            <a:xfrm>
              <a:off x="7100125" y="1592875"/>
              <a:ext cx="12175" cy="60075"/>
            </a:xfrm>
            <a:custGeom>
              <a:avLst/>
              <a:gdLst/>
              <a:ahLst/>
              <a:cxnLst/>
              <a:rect l="l" t="t" r="r" b="b"/>
              <a:pathLst>
                <a:path w="487" h="2403" extrusionOk="0">
                  <a:moveTo>
                    <a:pt x="154" y="0"/>
                  </a:moveTo>
                  <a:lnTo>
                    <a:pt x="77" y="51"/>
                  </a:lnTo>
                  <a:lnTo>
                    <a:pt x="26" y="128"/>
                  </a:lnTo>
                  <a:lnTo>
                    <a:pt x="0" y="230"/>
                  </a:lnTo>
                  <a:lnTo>
                    <a:pt x="0" y="2402"/>
                  </a:lnTo>
                  <a:lnTo>
                    <a:pt x="486" y="2402"/>
                  </a:lnTo>
                  <a:lnTo>
                    <a:pt x="486" y="230"/>
                  </a:lnTo>
                  <a:lnTo>
                    <a:pt x="460" y="128"/>
                  </a:lnTo>
                  <a:lnTo>
                    <a:pt x="409" y="51"/>
                  </a:lnTo>
                  <a:lnTo>
                    <a:pt x="3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3514;p73"/>
            <p:cNvSpPr/>
            <p:nvPr/>
          </p:nvSpPr>
          <p:spPr>
            <a:xfrm>
              <a:off x="7135250" y="1621600"/>
              <a:ext cx="12175" cy="31350"/>
            </a:xfrm>
            <a:custGeom>
              <a:avLst/>
              <a:gdLst/>
              <a:ahLst/>
              <a:cxnLst/>
              <a:rect l="l" t="t" r="r" b="b"/>
              <a:pathLst>
                <a:path w="487" h="1254" extrusionOk="0">
                  <a:moveTo>
                    <a:pt x="257" y="1"/>
                  </a:moveTo>
                  <a:lnTo>
                    <a:pt x="154" y="27"/>
                  </a:lnTo>
                  <a:lnTo>
                    <a:pt x="78" y="78"/>
                  </a:lnTo>
                  <a:lnTo>
                    <a:pt x="27" y="154"/>
                  </a:lnTo>
                  <a:lnTo>
                    <a:pt x="1" y="231"/>
                  </a:lnTo>
                  <a:lnTo>
                    <a:pt x="1" y="1253"/>
                  </a:lnTo>
                  <a:lnTo>
                    <a:pt x="487" y="1253"/>
                  </a:lnTo>
                  <a:lnTo>
                    <a:pt x="487" y="231"/>
                  </a:lnTo>
                  <a:lnTo>
                    <a:pt x="461" y="154"/>
                  </a:lnTo>
                  <a:lnTo>
                    <a:pt x="410" y="78"/>
                  </a:lnTo>
                  <a:lnTo>
                    <a:pt x="333" y="27"/>
                  </a:lnTo>
                  <a:lnTo>
                    <a:pt x="25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3515;p73"/>
            <p:cNvSpPr/>
            <p:nvPr/>
          </p:nvSpPr>
          <p:spPr>
            <a:xfrm>
              <a:off x="7170400" y="1621600"/>
              <a:ext cx="12150" cy="31350"/>
            </a:xfrm>
            <a:custGeom>
              <a:avLst/>
              <a:gdLst/>
              <a:ahLst/>
              <a:cxnLst/>
              <a:rect l="l" t="t" r="r" b="b"/>
              <a:pathLst>
                <a:path w="486" h="1254" extrusionOk="0">
                  <a:moveTo>
                    <a:pt x="256" y="1"/>
                  </a:moveTo>
                  <a:lnTo>
                    <a:pt x="154" y="27"/>
                  </a:lnTo>
                  <a:lnTo>
                    <a:pt x="77" y="78"/>
                  </a:lnTo>
                  <a:lnTo>
                    <a:pt x="26" y="154"/>
                  </a:lnTo>
                  <a:lnTo>
                    <a:pt x="0" y="231"/>
                  </a:lnTo>
                  <a:lnTo>
                    <a:pt x="0" y="1253"/>
                  </a:lnTo>
                  <a:lnTo>
                    <a:pt x="486" y="1253"/>
                  </a:lnTo>
                  <a:lnTo>
                    <a:pt x="486" y="231"/>
                  </a:lnTo>
                  <a:lnTo>
                    <a:pt x="460" y="154"/>
                  </a:lnTo>
                  <a:lnTo>
                    <a:pt x="409" y="78"/>
                  </a:lnTo>
                  <a:lnTo>
                    <a:pt x="333" y="27"/>
                  </a:lnTo>
                  <a:lnTo>
                    <a:pt x="25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3516;p73"/>
            <p:cNvSpPr/>
            <p:nvPr/>
          </p:nvSpPr>
          <p:spPr>
            <a:xfrm>
              <a:off x="7206175" y="1621600"/>
              <a:ext cx="11525" cy="31350"/>
            </a:xfrm>
            <a:custGeom>
              <a:avLst/>
              <a:gdLst/>
              <a:ahLst/>
              <a:cxnLst/>
              <a:rect l="l" t="t" r="r" b="b"/>
              <a:pathLst>
                <a:path w="461" h="1254" extrusionOk="0">
                  <a:moveTo>
                    <a:pt x="231" y="1"/>
                  </a:moveTo>
                  <a:lnTo>
                    <a:pt x="128" y="27"/>
                  </a:lnTo>
                  <a:lnTo>
                    <a:pt x="52" y="78"/>
                  </a:lnTo>
                  <a:lnTo>
                    <a:pt x="1" y="154"/>
                  </a:lnTo>
                  <a:lnTo>
                    <a:pt x="1" y="231"/>
                  </a:lnTo>
                  <a:lnTo>
                    <a:pt x="1" y="1253"/>
                  </a:lnTo>
                  <a:lnTo>
                    <a:pt x="461" y="1253"/>
                  </a:lnTo>
                  <a:lnTo>
                    <a:pt x="461" y="231"/>
                  </a:lnTo>
                  <a:lnTo>
                    <a:pt x="461" y="154"/>
                  </a:lnTo>
                  <a:lnTo>
                    <a:pt x="409" y="78"/>
                  </a:lnTo>
                  <a:lnTo>
                    <a:pt x="333" y="27"/>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3517;p73"/>
            <p:cNvSpPr/>
            <p:nvPr/>
          </p:nvSpPr>
          <p:spPr>
            <a:xfrm>
              <a:off x="7241325" y="1592875"/>
              <a:ext cx="11500" cy="60075"/>
            </a:xfrm>
            <a:custGeom>
              <a:avLst/>
              <a:gdLst/>
              <a:ahLst/>
              <a:cxnLst/>
              <a:rect l="l" t="t" r="r" b="b"/>
              <a:pathLst>
                <a:path w="460" h="2403" extrusionOk="0">
                  <a:moveTo>
                    <a:pt x="128" y="0"/>
                  </a:moveTo>
                  <a:lnTo>
                    <a:pt x="51" y="51"/>
                  </a:lnTo>
                  <a:lnTo>
                    <a:pt x="0" y="128"/>
                  </a:lnTo>
                  <a:lnTo>
                    <a:pt x="0" y="230"/>
                  </a:lnTo>
                  <a:lnTo>
                    <a:pt x="0" y="2402"/>
                  </a:lnTo>
                  <a:lnTo>
                    <a:pt x="460" y="2402"/>
                  </a:lnTo>
                  <a:lnTo>
                    <a:pt x="460" y="230"/>
                  </a:lnTo>
                  <a:lnTo>
                    <a:pt x="460" y="128"/>
                  </a:lnTo>
                  <a:lnTo>
                    <a:pt x="409" y="51"/>
                  </a:lnTo>
                  <a:lnTo>
                    <a:pt x="33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3518;p73"/>
            <p:cNvSpPr/>
            <p:nvPr/>
          </p:nvSpPr>
          <p:spPr>
            <a:xfrm>
              <a:off x="7276450" y="1621600"/>
              <a:ext cx="12175" cy="31350"/>
            </a:xfrm>
            <a:custGeom>
              <a:avLst/>
              <a:gdLst/>
              <a:ahLst/>
              <a:cxnLst/>
              <a:rect l="l" t="t" r="r" b="b"/>
              <a:pathLst>
                <a:path w="487" h="1254" extrusionOk="0">
                  <a:moveTo>
                    <a:pt x="231" y="1"/>
                  </a:moveTo>
                  <a:lnTo>
                    <a:pt x="154" y="27"/>
                  </a:lnTo>
                  <a:lnTo>
                    <a:pt x="77" y="78"/>
                  </a:lnTo>
                  <a:lnTo>
                    <a:pt x="26" y="154"/>
                  </a:lnTo>
                  <a:lnTo>
                    <a:pt x="1" y="231"/>
                  </a:lnTo>
                  <a:lnTo>
                    <a:pt x="1" y="1253"/>
                  </a:lnTo>
                  <a:lnTo>
                    <a:pt x="486" y="1253"/>
                  </a:lnTo>
                  <a:lnTo>
                    <a:pt x="486" y="231"/>
                  </a:lnTo>
                  <a:lnTo>
                    <a:pt x="461" y="154"/>
                  </a:lnTo>
                  <a:lnTo>
                    <a:pt x="409" y="78"/>
                  </a:lnTo>
                  <a:lnTo>
                    <a:pt x="333" y="27"/>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3519;p73"/>
            <p:cNvSpPr/>
            <p:nvPr/>
          </p:nvSpPr>
          <p:spPr>
            <a:xfrm>
              <a:off x="7311600" y="1621600"/>
              <a:ext cx="12150" cy="31350"/>
            </a:xfrm>
            <a:custGeom>
              <a:avLst/>
              <a:gdLst/>
              <a:ahLst/>
              <a:cxnLst/>
              <a:rect l="l" t="t" r="r" b="b"/>
              <a:pathLst>
                <a:path w="486" h="1254" extrusionOk="0">
                  <a:moveTo>
                    <a:pt x="230" y="1"/>
                  </a:moveTo>
                  <a:lnTo>
                    <a:pt x="153" y="27"/>
                  </a:lnTo>
                  <a:lnTo>
                    <a:pt x="77" y="78"/>
                  </a:lnTo>
                  <a:lnTo>
                    <a:pt x="26" y="154"/>
                  </a:lnTo>
                  <a:lnTo>
                    <a:pt x="0" y="231"/>
                  </a:lnTo>
                  <a:lnTo>
                    <a:pt x="0" y="1253"/>
                  </a:lnTo>
                  <a:lnTo>
                    <a:pt x="486" y="1253"/>
                  </a:lnTo>
                  <a:lnTo>
                    <a:pt x="486" y="231"/>
                  </a:lnTo>
                  <a:lnTo>
                    <a:pt x="460" y="154"/>
                  </a:lnTo>
                  <a:lnTo>
                    <a:pt x="409" y="78"/>
                  </a:lnTo>
                  <a:lnTo>
                    <a:pt x="332" y="27"/>
                  </a:lnTo>
                  <a:lnTo>
                    <a:pt x="23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3520;p73"/>
            <p:cNvSpPr/>
            <p:nvPr/>
          </p:nvSpPr>
          <p:spPr>
            <a:xfrm>
              <a:off x="7346725" y="1621600"/>
              <a:ext cx="12175" cy="31350"/>
            </a:xfrm>
            <a:custGeom>
              <a:avLst/>
              <a:gdLst/>
              <a:ahLst/>
              <a:cxnLst/>
              <a:rect l="l" t="t" r="r" b="b"/>
              <a:pathLst>
                <a:path w="487" h="1254" extrusionOk="0">
                  <a:moveTo>
                    <a:pt x="231" y="1"/>
                  </a:moveTo>
                  <a:lnTo>
                    <a:pt x="154" y="27"/>
                  </a:lnTo>
                  <a:lnTo>
                    <a:pt x="77" y="78"/>
                  </a:lnTo>
                  <a:lnTo>
                    <a:pt x="26" y="154"/>
                  </a:lnTo>
                  <a:lnTo>
                    <a:pt x="1" y="231"/>
                  </a:lnTo>
                  <a:lnTo>
                    <a:pt x="1" y="1253"/>
                  </a:lnTo>
                  <a:lnTo>
                    <a:pt x="486" y="1253"/>
                  </a:lnTo>
                  <a:lnTo>
                    <a:pt x="486" y="231"/>
                  </a:lnTo>
                  <a:lnTo>
                    <a:pt x="461" y="154"/>
                  </a:lnTo>
                  <a:lnTo>
                    <a:pt x="409" y="78"/>
                  </a:lnTo>
                  <a:lnTo>
                    <a:pt x="333" y="27"/>
                  </a:lnTo>
                  <a:lnTo>
                    <a:pt x="2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3495;p73"/>
          <p:cNvGrpSpPr/>
          <p:nvPr/>
        </p:nvGrpSpPr>
        <p:grpSpPr>
          <a:xfrm rot="2818196">
            <a:off x="2211452" y="3030181"/>
            <a:ext cx="327950" cy="1861748"/>
            <a:chOff x="6339250" y="1304750"/>
            <a:chExt cx="180175" cy="397375"/>
          </a:xfrm>
        </p:grpSpPr>
        <p:sp>
          <p:nvSpPr>
            <p:cNvPr id="57" name="Google Shape;3496;p73"/>
            <p:cNvSpPr/>
            <p:nvPr/>
          </p:nvSpPr>
          <p:spPr>
            <a:xfrm>
              <a:off x="6339250" y="1304750"/>
              <a:ext cx="180175" cy="397375"/>
            </a:xfrm>
            <a:custGeom>
              <a:avLst/>
              <a:gdLst/>
              <a:ahLst/>
              <a:cxnLst/>
              <a:rect l="l" t="t" r="r" b="b"/>
              <a:pathLst>
                <a:path w="7207" h="15895" extrusionOk="0">
                  <a:moveTo>
                    <a:pt x="4600" y="1022"/>
                  </a:moveTo>
                  <a:lnTo>
                    <a:pt x="4728" y="1048"/>
                  </a:lnTo>
                  <a:lnTo>
                    <a:pt x="4855" y="1073"/>
                  </a:lnTo>
                  <a:lnTo>
                    <a:pt x="4958" y="1124"/>
                  </a:lnTo>
                  <a:lnTo>
                    <a:pt x="5034" y="1201"/>
                  </a:lnTo>
                  <a:lnTo>
                    <a:pt x="5111" y="1303"/>
                  </a:lnTo>
                  <a:lnTo>
                    <a:pt x="5188" y="1405"/>
                  </a:lnTo>
                  <a:lnTo>
                    <a:pt x="5213" y="1533"/>
                  </a:lnTo>
                  <a:lnTo>
                    <a:pt x="5239" y="1661"/>
                  </a:lnTo>
                  <a:lnTo>
                    <a:pt x="5213" y="1789"/>
                  </a:lnTo>
                  <a:lnTo>
                    <a:pt x="5188" y="1891"/>
                  </a:lnTo>
                  <a:lnTo>
                    <a:pt x="5111" y="2019"/>
                  </a:lnTo>
                  <a:lnTo>
                    <a:pt x="5034" y="2095"/>
                  </a:lnTo>
                  <a:lnTo>
                    <a:pt x="4958" y="2172"/>
                  </a:lnTo>
                  <a:lnTo>
                    <a:pt x="4855" y="2223"/>
                  </a:lnTo>
                  <a:lnTo>
                    <a:pt x="4728" y="2274"/>
                  </a:lnTo>
                  <a:lnTo>
                    <a:pt x="2479" y="2274"/>
                  </a:lnTo>
                  <a:lnTo>
                    <a:pt x="2351" y="2223"/>
                  </a:lnTo>
                  <a:lnTo>
                    <a:pt x="2249" y="2172"/>
                  </a:lnTo>
                  <a:lnTo>
                    <a:pt x="2147" y="2095"/>
                  </a:lnTo>
                  <a:lnTo>
                    <a:pt x="2070" y="2019"/>
                  </a:lnTo>
                  <a:lnTo>
                    <a:pt x="2019" y="1891"/>
                  </a:lnTo>
                  <a:lnTo>
                    <a:pt x="1993" y="1789"/>
                  </a:lnTo>
                  <a:lnTo>
                    <a:pt x="1968" y="1661"/>
                  </a:lnTo>
                  <a:lnTo>
                    <a:pt x="1993" y="1533"/>
                  </a:lnTo>
                  <a:lnTo>
                    <a:pt x="2019" y="1405"/>
                  </a:lnTo>
                  <a:lnTo>
                    <a:pt x="2070" y="1303"/>
                  </a:lnTo>
                  <a:lnTo>
                    <a:pt x="2147" y="1201"/>
                  </a:lnTo>
                  <a:lnTo>
                    <a:pt x="2249" y="1124"/>
                  </a:lnTo>
                  <a:lnTo>
                    <a:pt x="2351" y="1073"/>
                  </a:lnTo>
                  <a:lnTo>
                    <a:pt x="2479" y="1048"/>
                  </a:lnTo>
                  <a:lnTo>
                    <a:pt x="2607" y="1022"/>
                  </a:lnTo>
                  <a:close/>
                  <a:moveTo>
                    <a:pt x="435" y="0"/>
                  </a:moveTo>
                  <a:lnTo>
                    <a:pt x="332" y="26"/>
                  </a:lnTo>
                  <a:lnTo>
                    <a:pt x="230" y="77"/>
                  </a:lnTo>
                  <a:lnTo>
                    <a:pt x="153" y="153"/>
                  </a:lnTo>
                  <a:lnTo>
                    <a:pt x="102" y="230"/>
                  </a:lnTo>
                  <a:lnTo>
                    <a:pt x="51" y="332"/>
                  </a:lnTo>
                  <a:lnTo>
                    <a:pt x="0" y="434"/>
                  </a:lnTo>
                  <a:lnTo>
                    <a:pt x="0" y="537"/>
                  </a:lnTo>
                  <a:lnTo>
                    <a:pt x="0" y="15358"/>
                  </a:lnTo>
                  <a:lnTo>
                    <a:pt x="0" y="15460"/>
                  </a:lnTo>
                  <a:lnTo>
                    <a:pt x="51" y="15563"/>
                  </a:lnTo>
                  <a:lnTo>
                    <a:pt x="102" y="15665"/>
                  </a:lnTo>
                  <a:lnTo>
                    <a:pt x="153" y="15742"/>
                  </a:lnTo>
                  <a:lnTo>
                    <a:pt x="230" y="15818"/>
                  </a:lnTo>
                  <a:lnTo>
                    <a:pt x="332" y="15869"/>
                  </a:lnTo>
                  <a:lnTo>
                    <a:pt x="435" y="15895"/>
                  </a:lnTo>
                  <a:lnTo>
                    <a:pt x="6772" y="15895"/>
                  </a:lnTo>
                  <a:lnTo>
                    <a:pt x="6874" y="15869"/>
                  </a:lnTo>
                  <a:lnTo>
                    <a:pt x="6976" y="15818"/>
                  </a:lnTo>
                  <a:lnTo>
                    <a:pt x="7053" y="15742"/>
                  </a:lnTo>
                  <a:lnTo>
                    <a:pt x="7104" y="15665"/>
                  </a:lnTo>
                  <a:lnTo>
                    <a:pt x="7155" y="15563"/>
                  </a:lnTo>
                  <a:lnTo>
                    <a:pt x="7181" y="15460"/>
                  </a:lnTo>
                  <a:lnTo>
                    <a:pt x="7206" y="15358"/>
                  </a:lnTo>
                  <a:lnTo>
                    <a:pt x="7206" y="537"/>
                  </a:lnTo>
                  <a:lnTo>
                    <a:pt x="7181" y="434"/>
                  </a:lnTo>
                  <a:lnTo>
                    <a:pt x="7155" y="332"/>
                  </a:lnTo>
                  <a:lnTo>
                    <a:pt x="7104" y="230"/>
                  </a:lnTo>
                  <a:lnTo>
                    <a:pt x="7053" y="153"/>
                  </a:lnTo>
                  <a:lnTo>
                    <a:pt x="6976" y="77"/>
                  </a:lnTo>
                  <a:lnTo>
                    <a:pt x="6874" y="26"/>
                  </a:lnTo>
                  <a:lnTo>
                    <a:pt x="67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497;p73"/>
            <p:cNvSpPr/>
            <p:nvPr/>
          </p:nvSpPr>
          <p:spPr>
            <a:xfrm>
              <a:off x="6488725" y="1304750"/>
              <a:ext cx="30700" cy="397375"/>
            </a:xfrm>
            <a:custGeom>
              <a:avLst/>
              <a:gdLst/>
              <a:ahLst/>
              <a:cxnLst/>
              <a:rect l="l" t="t" r="r" b="b"/>
              <a:pathLst>
                <a:path w="1228" h="15895" extrusionOk="0">
                  <a:moveTo>
                    <a:pt x="1" y="0"/>
                  </a:moveTo>
                  <a:lnTo>
                    <a:pt x="26" y="77"/>
                  </a:lnTo>
                  <a:lnTo>
                    <a:pt x="26" y="179"/>
                  </a:lnTo>
                  <a:lnTo>
                    <a:pt x="26" y="15716"/>
                  </a:lnTo>
                  <a:lnTo>
                    <a:pt x="26" y="15818"/>
                  </a:lnTo>
                  <a:lnTo>
                    <a:pt x="1" y="15895"/>
                  </a:lnTo>
                  <a:lnTo>
                    <a:pt x="793" y="15895"/>
                  </a:lnTo>
                  <a:lnTo>
                    <a:pt x="895" y="15869"/>
                  </a:lnTo>
                  <a:lnTo>
                    <a:pt x="997" y="15818"/>
                  </a:lnTo>
                  <a:lnTo>
                    <a:pt x="1074" y="15742"/>
                  </a:lnTo>
                  <a:lnTo>
                    <a:pt x="1125" y="15665"/>
                  </a:lnTo>
                  <a:lnTo>
                    <a:pt x="1176" y="15563"/>
                  </a:lnTo>
                  <a:lnTo>
                    <a:pt x="1202" y="15460"/>
                  </a:lnTo>
                  <a:lnTo>
                    <a:pt x="1227" y="15358"/>
                  </a:lnTo>
                  <a:lnTo>
                    <a:pt x="1227" y="537"/>
                  </a:lnTo>
                  <a:lnTo>
                    <a:pt x="1202" y="434"/>
                  </a:lnTo>
                  <a:lnTo>
                    <a:pt x="1176" y="332"/>
                  </a:lnTo>
                  <a:lnTo>
                    <a:pt x="1125" y="230"/>
                  </a:lnTo>
                  <a:lnTo>
                    <a:pt x="1074" y="153"/>
                  </a:lnTo>
                  <a:lnTo>
                    <a:pt x="997" y="77"/>
                  </a:lnTo>
                  <a:lnTo>
                    <a:pt x="895" y="26"/>
                  </a:lnTo>
                  <a:lnTo>
                    <a:pt x="7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3498;p73"/>
            <p:cNvSpPr/>
            <p:nvPr/>
          </p:nvSpPr>
          <p:spPr>
            <a:xfrm>
              <a:off x="6481075" y="1375000"/>
              <a:ext cx="38350" cy="11525"/>
            </a:xfrm>
            <a:custGeom>
              <a:avLst/>
              <a:gdLst/>
              <a:ahLst/>
              <a:cxnLst/>
              <a:rect l="l" t="t" r="r" b="b"/>
              <a:pathLst>
                <a:path w="1534" h="461" extrusionOk="0">
                  <a:moveTo>
                    <a:pt x="128" y="1"/>
                  </a:moveTo>
                  <a:lnTo>
                    <a:pt x="51" y="52"/>
                  </a:lnTo>
                  <a:lnTo>
                    <a:pt x="0" y="129"/>
                  </a:lnTo>
                  <a:lnTo>
                    <a:pt x="0" y="231"/>
                  </a:lnTo>
                  <a:lnTo>
                    <a:pt x="0" y="333"/>
                  </a:lnTo>
                  <a:lnTo>
                    <a:pt x="51" y="410"/>
                  </a:lnTo>
                  <a:lnTo>
                    <a:pt x="128" y="461"/>
                  </a:lnTo>
                  <a:lnTo>
                    <a:pt x="1533" y="461"/>
                  </a:lnTo>
                  <a:lnTo>
                    <a:pt x="1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3499;p73"/>
            <p:cNvSpPr/>
            <p:nvPr/>
          </p:nvSpPr>
          <p:spPr>
            <a:xfrm>
              <a:off x="6481075" y="1411425"/>
              <a:ext cx="38350" cy="12175"/>
            </a:xfrm>
            <a:custGeom>
              <a:avLst/>
              <a:gdLst/>
              <a:ahLst/>
              <a:cxnLst/>
              <a:rect l="l" t="t" r="r" b="b"/>
              <a:pathLst>
                <a:path w="1534" h="487" extrusionOk="0">
                  <a:moveTo>
                    <a:pt x="230" y="1"/>
                  </a:moveTo>
                  <a:lnTo>
                    <a:pt x="128" y="26"/>
                  </a:lnTo>
                  <a:lnTo>
                    <a:pt x="51" y="77"/>
                  </a:lnTo>
                  <a:lnTo>
                    <a:pt x="0" y="154"/>
                  </a:lnTo>
                  <a:lnTo>
                    <a:pt x="0" y="231"/>
                  </a:lnTo>
                  <a:lnTo>
                    <a:pt x="0" y="333"/>
                  </a:lnTo>
                  <a:lnTo>
                    <a:pt x="51" y="409"/>
                  </a:lnTo>
                  <a:lnTo>
                    <a:pt x="128" y="461"/>
                  </a:lnTo>
                  <a:lnTo>
                    <a:pt x="230" y="486"/>
                  </a:lnTo>
                  <a:lnTo>
                    <a:pt x="1533" y="486"/>
                  </a:lnTo>
                  <a:lnTo>
                    <a:pt x="1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3500;p73"/>
            <p:cNvSpPr/>
            <p:nvPr/>
          </p:nvSpPr>
          <p:spPr>
            <a:xfrm>
              <a:off x="6481075" y="1447850"/>
              <a:ext cx="38350" cy="12150"/>
            </a:xfrm>
            <a:custGeom>
              <a:avLst/>
              <a:gdLst/>
              <a:ahLst/>
              <a:cxnLst/>
              <a:rect l="l" t="t" r="r" b="b"/>
              <a:pathLst>
                <a:path w="1534" h="486" extrusionOk="0">
                  <a:moveTo>
                    <a:pt x="230" y="0"/>
                  </a:moveTo>
                  <a:lnTo>
                    <a:pt x="128" y="26"/>
                  </a:lnTo>
                  <a:lnTo>
                    <a:pt x="51" y="77"/>
                  </a:lnTo>
                  <a:lnTo>
                    <a:pt x="0" y="154"/>
                  </a:lnTo>
                  <a:lnTo>
                    <a:pt x="0" y="230"/>
                  </a:lnTo>
                  <a:lnTo>
                    <a:pt x="0" y="332"/>
                  </a:lnTo>
                  <a:lnTo>
                    <a:pt x="51" y="409"/>
                  </a:lnTo>
                  <a:lnTo>
                    <a:pt x="128" y="460"/>
                  </a:lnTo>
                  <a:lnTo>
                    <a:pt x="230" y="486"/>
                  </a:lnTo>
                  <a:lnTo>
                    <a:pt x="1533" y="486"/>
                  </a:lnTo>
                  <a:lnTo>
                    <a:pt x="1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3501;p73"/>
            <p:cNvSpPr/>
            <p:nvPr/>
          </p:nvSpPr>
          <p:spPr>
            <a:xfrm>
              <a:off x="6447200" y="1484250"/>
              <a:ext cx="72225" cy="12175"/>
            </a:xfrm>
            <a:custGeom>
              <a:avLst/>
              <a:gdLst/>
              <a:ahLst/>
              <a:cxnLst/>
              <a:rect l="l" t="t" r="r" b="b"/>
              <a:pathLst>
                <a:path w="2889" h="487" extrusionOk="0">
                  <a:moveTo>
                    <a:pt x="256" y="1"/>
                  </a:moveTo>
                  <a:lnTo>
                    <a:pt x="154" y="26"/>
                  </a:lnTo>
                  <a:lnTo>
                    <a:pt x="77" y="77"/>
                  </a:lnTo>
                  <a:lnTo>
                    <a:pt x="26" y="154"/>
                  </a:lnTo>
                  <a:lnTo>
                    <a:pt x="1" y="231"/>
                  </a:lnTo>
                  <a:lnTo>
                    <a:pt x="26" y="333"/>
                  </a:lnTo>
                  <a:lnTo>
                    <a:pt x="77" y="410"/>
                  </a:lnTo>
                  <a:lnTo>
                    <a:pt x="154" y="461"/>
                  </a:lnTo>
                  <a:lnTo>
                    <a:pt x="256" y="486"/>
                  </a:lnTo>
                  <a:lnTo>
                    <a:pt x="2888" y="486"/>
                  </a:lnTo>
                  <a:lnTo>
                    <a:pt x="28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3502;p73"/>
            <p:cNvSpPr/>
            <p:nvPr/>
          </p:nvSpPr>
          <p:spPr>
            <a:xfrm>
              <a:off x="6481075" y="1520675"/>
              <a:ext cx="38350" cy="12150"/>
            </a:xfrm>
            <a:custGeom>
              <a:avLst/>
              <a:gdLst/>
              <a:ahLst/>
              <a:cxnLst/>
              <a:rect l="l" t="t" r="r" b="b"/>
              <a:pathLst>
                <a:path w="1534" h="486" extrusionOk="0">
                  <a:moveTo>
                    <a:pt x="230" y="0"/>
                  </a:moveTo>
                  <a:lnTo>
                    <a:pt x="128" y="26"/>
                  </a:lnTo>
                  <a:lnTo>
                    <a:pt x="51" y="77"/>
                  </a:lnTo>
                  <a:lnTo>
                    <a:pt x="0" y="154"/>
                  </a:lnTo>
                  <a:lnTo>
                    <a:pt x="0" y="256"/>
                  </a:lnTo>
                  <a:lnTo>
                    <a:pt x="0" y="333"/>
                  </a:lnTo>
                  <a:lnTo>
                    <a:pt x="51" y="409"/>
                  </a:lnTo>
                  <a:lnTo>
                    <a:pt x="128" y="460"/>
                  </a:lnTo>
                  <a:lnTo>
                    <a:pt x="230" y="486"/>
                  </a:lnTo>
                  <a:lnTo>
                    <a:pt x="1533" y="486"/>
                  </a:lnTo>
                  <a:lnTo>
                    <a:pt x="1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3503;p73"/>
            <p:cNvSpPr/>
            <p:nvPr/>
          </p:nvSpPr>
          <p:spPr>
            <a:xfrm>
              <a:off x="6481075" y="1557075"/>
              <a:ext cx="38350" cy="12175"/>
            </a:xfrm>
            <a:custGeom>
              <a:avLst/>
              <a:gdLst/>
              <a:ahLst/>
              <a:cxnLst/>
              <a:rect l="l" t="t" r="r" b="b"/>
              <a:pathLst>
                <a:path w="1534" h="487" extrusionOk="0">
                  <a:moveTo>
                    <a:pt x="230" y="1"/>
                  </a:moveTo>
                  <a:lnTo>
                    <a:pt x="128" y="27"/>
                  </a:lnTo>
                  <a:lnTo>
                    <a:pt x="51" y="78"/>
                  </a:lnTo>
                  <a:lnTo>
                    <a:pt x="0" y="154"/>
                  </a:lnTo>
                  <a:lnTo>
                    <a:pt x="0" y="257"/>
                  </a:lnTo>
                  <a:lnTo>
                    <a:pt x="0" y="333"/>
                  </a:lnTo>
                  <a:lnTo>
                    <a:pt x="51" y="410"/>
                  </a:lnTo>
                  <a:lnTo>
                    <a:pt x="128" y="461"/>
                  </a:lnTo>
                  <a:lnTo>
                    <a:pt x="230" y="487"/>
                  </a:lnTo>
                  <a:lnTo>
                    <a:pt x="1533" y="487"/>
                  </a:lnTo>
                  <a:lnTo>
                    <a:pt x="1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3504;p73"/>
            <p:cNvSpPr/>
            <p:nvPr/>
          </p:nvSpPr>
          <p:spPr>
            <a:xfrm>
              <a:off x="6481075" y="1593500"/>
              <a:ext cx="38350" cy="12175"/>
            </a:xfrm>
            <a:custGeom>
              <a:avLst/>
              <a:gdLst/>
              <a:ahLst/>
              <a:cxnLst/>
              <a:rect l="l" t="t" r="r" b="b"/>
              <a:pathLst>
                <a:path w="1534" h="487" extrusionOk="0">
                  <a:moveTo>
                    <a:pt x="230" y="1"/>
                  </a:moveTo>
                  <a:lnTo>
                    <a:pt x="128" y="26"/>
                  </a:lnTo>
                  <a:lnTo>
                    <a:pt x="51" y="77"/>
                  </a:lnTo>
                  <a:lnTo>
                    <a:pt x="0" y="154"/>
                  </a:lnTo>
                  <a:lnTo>
                    <a:pt x="0" y="256"/>
                  </a:lnTo>
                  <a:lnTo>
                    <a:pt x="0" y="333"/>
                  </a:lnTo>
                  <a:lnTo>
                    <a:pt x="51" y="409"/>
                  </a:lnTo>
                  <a:lnTo>
                    <a:pt x="128" y="461"/>
                  </a:lnTo>
                  <a:lnTo>
                    <a:pt x="230" y="486"/>
                  </a:lnTo>
                  <a:lnTo>
                    <a:pt x="1533" y="486"/>
                  </a:lnTo>
                  <a:lnTo>
                    <a:pt x="153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3505;p73"/>
            <p:cNvSpPr/>
            <p:nvPr/>
          </p:nvSpPr>
          <p:spPr>
            <a:xfrm>
              <a:off x="6447200" y="1630550"/>
              <a:ext cx="72225" cy="11525"/>
            </a:xfrm>
            <a:custGeom>
              <a:avLst/>
              <a:gdLst/>
              <a:ahLst/>
              <a:cxnLst/>
              <a:rect l="l" t="t" r="r" b="b"/>
              <a:pathLst>
                <a:path w="2889" h="461" extrusionOk="0">
                  <a:moveTo>
                    <a:pt x="154" y="1"/>
                  </a:moveTo>
                  <a:lnTo>
                    <a:pt x="77" y="52"/>
                  </a:lnTo>
                  <a:lnTo>
                    <a:pt x="26" y="129"/>
                  </a:lnTo>
                  <a:lnTo>
                    <a:pt x="1" y="231"/>
                  </a:lnTo>
                  <a:lnTo>
                    <a:pt x="26" y="333"/>
                  </a:lnTo>
                  <a:lnTo>
                    <a:pt x="77" y="410"/>
                  </a:lnTo>
                  <a:lnTo>
                    <a:pt x="154" y="461"/>
                  </a:lnTo>
                  <a:lnTo>
                    <a:pt x="2888" y="461"/>
                  </a:lnTo>
                  <a:lnTo>
                    <a:pt x="28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3506;p73"/>
            <p:cNvSpPr/>
            <p:nvPr/>
          </p:nvSpPr>
          <p:spPr>
            <a:xfrm>
              <a:off x="6481075" y="1666975"/>
              <a:ext cx="38350" cy="11525"/>
            </a:xfrm>
            <a:custGeom>
              <a:avLst/>
              <a:gdLst/>
              <a:ahLst/>
              <a:cxnLst/>
              <a:rect l="l" t="t" r="r" b="b"/>
              <a:pathLst>
                <a:path w="1534" h="461" extrusionOk="0">
                  <a:moveTo>
                    <a:pt x="128" y="0"/>
                  </a:moveTo>
                  <a:lnTo>
                    <a:pt x="51" y="51"/>
                  </a:lnTo>
                  <a:lnTo>
                    <a:pt x="0" y="128"/>
                  </a:lnTo>
                  <a:lnTo>
                    <a:pt x="0" y="230"/>
                  </a:lnTo>
                  <a:lnTo>
                    <a:pt x="0" y="333"/>
                  </a:lnTo>
                  <a:lnTo>
                    <a:pt x="51" y="409"/>
                  </a:lnTo>
                  <a:lnTo>
                    <a:pt x="128" y="460"/>
                  </a:lnTo>
                  <a:lnTo>
                    <a:pt x="1533" y="460"/>
                  </a:lnTo>
                  <a:lnTo>
                    <a:pt x="153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75116634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grpId="0" nodeType="withEffect">
                                  <p:stCondLst>
                                    <p:cond delay="0"/>
                                  </p:stCondLst>
                                  <p:childTnLst>
                                    <p:animRot by="120000">
                                      <p:cBhvr>
                                        <p:cTn id="6" dur="100" fill="hold">
                                          <p:stCondLst>
                                            <p:cond delay="0"/>
                                          </p:stCondLst>
                                        </p:cTn>
                                        <p:tgtEl>
                                          <p:spTgt spid="59"/>
                                        </p:tgtEl>
                                        <p:attrNameLst>
                                          <p:attrName>r</p:attrName>
                                        </p:attrNameLst>
                                      </p:cBhvr>
                                    </p:animRot>
                                    <p:animRot by="-240000">
                                      <p:cBhvr>
                                        <p:cTn id="7" dur="200" fill="hold">
                                          <p:stCondLst>
                                            <p:cond delay="200"/>
                                          </p:stCondLst>
                                        </p:cTn>
                                        <p:tgtEl>
                                          <p:spTgt spid="59"/>
                                        </p:tgtEl>
                                        <p:attrNameLst>
                                          <p:attrName>r</p:attrName>
                                        </p:attrNameLst>
                                      </p:cBhvr>
                                    </p:animRot>
                                    <p:animRot by="240000">
                                      <p:cBhvr>
                                        <p:cTn id="8" dur="200" fill="hold">
                                          <p:stCondLst>
                                            <p:cond delay="400"/>
                                          </p:stCondLst>
                                        </p:cTn>
                                        <p:tgtEl>
                                          <p:spTgt spid="59"/>
                                        </p:tgtEl>
                                        <p:attrNameLst>
                                          <p:attrName>r</p:attrName>
                                        </p:attrNameLst>
                                      </p:cBhvr>
                                    </p:animRot>
                                    <p:animRot by="-240000">
                                      <p:cBhvr>
                                        <p:cTn id="9" dur="200" fill="hold">
                                          <p:stCondLst>
                                            <p:cond delay="600"/>
                                          </p:stCondLst>
                                        </p:cTn>
                                        <p:tgtEl>
                                          <p:spTgt spid="59"/>
                                        </p:tgtEl>
                                        <p:attrNameLst>
                                          <p:attrName>r</p:attrName>
                                        </p:attrNameLst>
                                      </p:cBhvr>
                                    </p:animRot>
                                    <p:animRot by="120000">
                                      <p:cBhvr>
                                        <p:cTn id="10" dur="200" fill="hold">
                                          <p:stCondLst>
                                            <p:cond delay="800"/>
                                          </p:stCondLst>
                                        </p:cTn>
                                        <p:tgtEl>
                                          <p:spTgt spid="59"/>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56"/>
                                        </p:tgtEl>
                                        <p:attrNameLst>
                                          <p:attrName>r</p:attrName>
                                        </p:attrNameLst>
                                      </p:cBhvr>
                                    </p:animRot>
                                    <p:animRot by="-240000">
                                      <p:cBhvr>
                                        <p:cTn id="13" dur="200" fill="hold">
                                          <p:stCondLst>
                                            <p:cond delay="200"/>
                                          </p:stCondLst>
                                        </p:cTn>
                                        <p:tgtEl>
                                          <p:spTgt spid="56"/>
                                        </p:tgtEl>
                                        <p:attrNameLst>
                                          <p:attrName>r</p:attrName>
                                        </p:attrNameLst>
                                      </p:cBhvr>
                                    </p:animRot>
                                    <p:animRot by="240000">
                                      <p:cBhvr>
                                        <p:cTn id="14" dur="200" fill="hold">
                                          <p:stCondLst>
                                            <p:cond delay="400"/>
                                          </p:stCondLst>
                                        </p:cTn>
                                        <p:tgtEl>
                                          <p:spTgt spid="56"/>
                                        </p:tgtEl>
                                        <p:attrNameLst>
                                          <p:attrName>r</p:attrName>
                                        </p:attrNameLst>
                                      </p:cBhvr>
                                    </p:animRot>
                                    <p:animRot by="-240000">
                                      <p:cBhvr>
                                        <p:cTn id="15" dur="200" fill="hold">
                                          <p:stCondLst>
                                            <p:cond delay="600"/>
                                          </p:stCondLst>
                                        </p:cTn>
                                        <p:tgtEl>
                                          <p:spTgt spid="56"/>
                                        </p:tgtEl>
                                        <p:attrNameLst>
                                          <p:attrName>r</p:attrName>
                                        </p:attrNameLst>
                                      </p:cBhvr>
                                    </p:animRot>
                                    <p:animRot by="120000">
                                      <p:cBhvr>
                                        <p:cTn id="16" dur="200" fill="hold">
                                          <p:stCondLst>
                                            <p:cond delay="800"/>
                                          </p:stCondLst>
                                        </p:cTn>
                                        <p:tgtEl>
                                          <p:spTgt spid="56"/>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72"/>
                                        </p:tgtEl>
                                        <p:attrNameLst>
                                          <p:attrName>r</p:attrName>
                                        </p:attrNameLst>
                                      </p:cBhvr>
                                    </p:animRot>
                                    <p:animRot by="-240000">
                                      <p:cBhvr>
                                        <p:cTn id="19" dur="200" fill="hold">
                                          <p:stCondLst>
                                            <p:cond delay="200"/>
                                          </p:stCondLst>
                                        </p:cTn>
                                        <p:tgtEl>
                                          <p:spTgt spid="72"/>
                                        </p:tgtEl>
                                        <p:attrNameLst>
                                          <p:attrName>r</p:attrName>
                                        </p:attrNameLst>
                                      </p:cBhvr>
                                    </p:animRot>
                                    <p:animRot by="240000">
                                      <p:cBhvr>
                                        <p:cTn id="20" dur="200" fill="hold">
                                          <p:stCondLst>
                                            <p:cond delay="400"/>
                                          </p:stCondLst>
                                        </p:cTn>
                                        <p:tgtEl>
                                          <p:spTgt spid="72"/>
                                        </p:tgtEl>
                                        <p:attrNameLst>
                                          <p:attrName>r</p:attrName>
                                        </p:attrNameLst>
                                      </p:cBhvr>
                                    </p:animRot>
                                    <p:animRot by="-240000">
                                      <p:cBhvr>
                                        <p:cTn id="21" dur="200" fill="hold">
                                          <p:stCondLst>
                                            <p:cond delay="600"/>
                                          </p:stCondLst>
                                        </p:cTn>
                                        <p:tgtEl>
                                          <p:spTgt spid="72"/>
                                        </p:tgtEl>
                                        <p:attrNameLst>
                                          <p:attrName>r</p:attrName>
                                        </p:attrNameLst>
                                      </p:cBhvr>
                                    </p:animRot>
                                    <p:animRot by="120000">
                                      <p:cBhvr>
                                        <p:cTn id="22" dur="200" fill="hold">
                                          <p:stCondLst>
                                            <p:cond delay="800"/>
                                          </p:stCondLst>
                                        </p:cTn>
                                        <p:tgtEl>
                                          <p:spTgt spid="7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p:cNvSpPr/>
          <p:nvPr/>
        </p:nvSpPr>
        <p:spPr>
          <a:xfrm>
            <a:off x="556543" y="668032"/>
            <a:ext cx="3360600" cy="1495178"/>
          </a:xfrm>
          <a:prstGeom prst="rect">
            <a:avLst/>
          </a:prstGeom>
          <a:solidFill>
            <a:schemeClr val="accent1">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ext uri="{D42A27DB-BD31-4B8C-83A1-F6EECF244321}">
                <p14:modId xmlns:p14="http://schemas.microsoft.com/office/powerpoint/2010/main" val="35396550"/>
              </p:ext>
            </p:extLst>
          </p:nvPr>
        </p:nvGraphicFramePr>
        <p:xfrm>
          <a:off x="557560" y="670511"/>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4265950211"/>
              </p:ext>
            </p:extLst>
          </p:nvPr>
        </p:nvGraphicFramePr>
        <p:xfrm>
          <a:off x="557560" y="1040051"/>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1572987690"/>
              </p:ext>
            </p:extLst>
          </p:nvPr>
        </p:nvGraphicFramePr>
        <p:xfrm>
          <a:off x="557560" y="1415611"/>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300209373"/>
              </p:ext>
            </p:extLst>
          </p:nvPr>
        </p:nvGraphicFramePr>
        <p:xfrm>
          <a:off x="546547" y="1790229"/>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4165662055"/>
              </p:ext>
            </p:extLst>
          </p:nvPr>
        </p:nvGraphicFramePr>
        <p:xfrm>
          <a:off x="562912" y="669647"/>
          <a:ext cx="398304" cy="1495200"/>
        </p:xfrm>
        <a:graphic>
          <a:graphicData uri="http://schemas.openxmlformats.org/drawingml/2006/table">
            <a:tbl>
              <a:tblPr/>
              <a:tblGrid>
                <a:gridCol w="398304">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237839280"/>
              </p:ext>
            </p:extLst>
          </p:nvPr>
        </p:nvGraphicFramePr>
        <p:xfrm>
          <a:off x="970176" y="669647"/>
          <a:ext cx="414670" cy="1495200"/>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3299702202"/>
              </p:ext>
            </p:extLst>
          </p:nvPr>
        </p:nvGraphicFramePr>
        <p:xfrm>
          <a:off x="1393806" y="673749"/>
          <a:ext cx="414670" cy="1477406"/>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7406">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2918087578"/>
              </p:ext>
            </p:extLst>
          </p:nvPr>
        </p:nvGraphicFramePr>
        <p:xfrm>
          <a:off x="1815882" y="673748"/>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3238595983"/>
              </p:ext>
            </p:extLst>
          </p:nvPr>
        </p:nvGraphicFramePr>
        <p:xfrm>
          <a:off x="2230172" y="677068"/>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1123671725"/>
              </p:ext>
            </p:extLst>
          </p:nvPr>
        </p:nvGraphicFramePr>
        <p:xfrm>
          <a:off x="2651868" y="680280"/>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543678880"/>
              </p:ext>
            </p:extLst>
          </p:nvPr>
        </p:nvGraphicFramePr>
        <p:xfrm>
          <a:off x="3059132" y="673749"/>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467232370"/>
              </p:ext>
            </p:extLst>
          </p:nvPr>
        </p:nvGraphicFramePr>
        <p:xfrm>
          <a:off x="3477601" y="677068"/>
          <a:ext cx="435556" cy="1472848"/>
        </p:xfrm>
        <a:graphic>
          <a:graphicData uri="http://schemas.openxmlformats.org/drawingml/2006/table">
            <a:tbl>
              <a:tblPr/>
              <a:tblGrid>
                <a:gridCol w="435556">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pSp>
        <p:nvGrpSpPr>
          <p:cNvPr id="15" name="Google Shape;3129;p68"/>
          <p:cNvGrpSpPr/>
          <p:nvPr/>
        </p:nvGrpSpPr>
        <p:grpSpPr>
          <a:xfrm>
            <a:off x="8034225" y="533400"/>
            <a:ext cx="548725" cy="598600"/>
            <a:chOff x="5261300" y="4859875"/>
            <a:chExt cx="548725" cy="598600"/>
          </a:xfrm>
        </p:grpSpPr>
        <p:sp>
          <p:nvSpPr>
            <p:cNvPr id="16" name="Google Shape;3130;p68"/>
            <p:cNvSpPr/>
            <p:nvPr/>
          </p:nvSpPr>
          <p:spPr>
            <a:xfrm>
              <a:off x="5261300" y="4859875"/>
              <a:ext cx="548725" cy="598600"/>
            </a:xfrm>
            <a:custGeom>
              <a:avLst/>
              <a:gdLst/>
              <a:ahLst/>
              <a:cxnLst/>
              <a:rect l="l" t="t" r="r" b="b"/>
              <a:pathLst>
                <a:path w="21949" h="23944" extrusionOk="0">
                  <a:moveTo>
                    <a:pt x="11046" y="3017"/>
                  </a:moveTo>
                  <a:lnTo>
                    <a:pt x="11164" y="3041"/>
                  </a:lnTo>
                  <a:lnTo>
                    <a:pt x="11307" y="3112"/>
                  </a:lnTo>
                  <a:lnTo>
                    <a:pt x="11497" y="3231"/>
                  </a:lnTo>
                  <a:lnTo>
                    <a:pt x="11663" y="3397"/>
                  </a:lnTo>
                  <a:lnTo>
                    <a:pt x="11877" y="3611"/>
                  </a:lnTo>
                  <a:lnTo>
                    <a:pt x="12067" y="3896"/>
                  </a:lnTo>
                  <a:lnTo>
                    <a:pt x="12281" y="4252"/>
                  </a:lnTo>
                  <a:lnTo>
                    <a:pt x="12495" y="4656"/>
                  </a:lnTo>
                  <a:lnTo>
                    <a:pt x="11734" y="4941"/>
                  </a:lnTo>
                  <a:lnTo>
                    <a:pt x="10974" y="5274"/>
                  </a:lnTo>
                  <a:lnTo>
                    <a:pt x="10262" y="4965"/>
                  </a:lnTo>
                  <a:lnTo>
                    <a:pt x="9549" y="4680"/>
                  </a:lnTo>
                  <a:lnTo>
                    <a:pt x="9763" y="4276"/>
                  </a:lnTo>
                  <a:lnTo>
                    <a:pt x="9977" y="3920"/>
                  </a:lnTo>
                  <a:lnTo>
                    <a:pt x="10190" y="3635"/>
                  </a:lnTo>
                  <a:lnTo>
                    <a:pt x="10404" y="3421"/>
                  </a:lnTo>
                  <a:lnTo>
                    <a:pt x="10594" y="3231"/>
                  </a:lnTo>
                  <a:lnTo>
                    <a:pt x="10761" y="3112"/>
                  </a:lnTo>
                  <a:lnTo>
                    <a:pt x="10903" y="3041"/>
                  </a:lnTo>
                  <a:lnTo>
                    <a:pt x="11046" y="3017"/>
                  </a:lnTo>
                  <a:close/>
                  <a:moveTo>
                    <a:pt x="17079" y="6770"/>
                  </a:moveTo>
                  <a:lnTo>
                    <a:pt x="17411" y="6794"/>
                  </a:lnTo>
                  <a:lnTo>
                    <a:pt x="17696" y="6818"/>
                  </a:lnTo>
                  <a:lnTo>
                    <a:pt x="17934" y="6865"/>
                  </a:lnTo>
                  <a:lnTo>
                    <a:pt x="18148" y="6913"/>
                  </a:lnTo>
                  <a:lnTo>
                    <a:pt x="18314" y="6984"/>
                  </a:lnTo>
                  <a:lnTo>
                    <a:pt x="18457" y="7055"/>
                  </a:lnTo>
                  <a:lnTo>
                    <a:pt x="18552" y="7126"/>
                  </a:lnTo>
                  <a:lnTo>
                    <a:pt x="18623" y="7221"/>
                  </a:lnTo>
                  <a:lnTo>
                    <a:pt x="18647" y="7316"/>
                  </a:lnTo>
                  <a:lnTo>
                    <a:pt x="18694" y="7411"/>
                  </a:lnTo>
                  <a:lnTo>
                    <a:pt x="18480" y="7530"/>
                  </a:lnTo>
                  <a:lnTo>
                    <a:pt x="18314" y="7649"/>
                  </a:lnTo>
                  <a:lnTo>
                    <a:pt x="18124" y="7768"/>
                  </a:lnTo>
                  <a:lnTo>
                    <a:pt x="17981" y="7934"/>
                  </a:lnTo>
                  <a:lnTo>
                    <a:pt x="17863" y="8029"/>
                  </a:lnTo>
                  <a:lnTo>
                    <a:pt x="17768" y="8172"/>
                  </a:lnTo>
                  <a:lnTo>
                    <a:pt x="17673" y="8290"/>
                  </a:lnTo>
                  <a:lnTo>
                    <a:pt x="17554" y="8528"/>
                  </a:lnTo>
                  <a:lnTo>
                    <a:pt x="17483" y="8670"/>
                  </a:lnTo>
                  <a:lnTo>
                    <a:pt x="17411" y="8932"/>
                  </a:lnTo>
                  <a:lnTo>
                    <a:pt x="17364" y="9098"/>
                  </a:lnTo>
                  <a:lnTo>
                    <a:pt x="17340" y="9312"/>
                  </a:lnTo>
                  <a:lnTo>
                    <a:pt x="16746" y="8813"/>
                  </a:lnTo>
                  <a:lnTo>
                    <a:pt x="16604" y="7792"/>
                  </a:lnTo>
                  <a:lnTo>
                    <a:pt x="16414" y="6818"/>
                  </a:lnTo>
                  <a:lnTo>
                    <a:pt x="16770" y="6794"/>
                  </a:lnTo>
                  <a:lnTo>
                    <a:pt x="17079" y="6770"/>
                  </a:lnTo>
                  <a:close/>
                  <a:moveTo>
                    <a:pt x="4989" y="6794"/>
                  </a:moveTo>
                  <a:lnTo>
                    <a:pt x="5297" y="6818"/>
                  </a:lnTo>
                  <a:lnTo>
                    <a:pt x="5654" y="6841"/>
                  </a:lnTo>
                  <a:lnTo>
                    <a:pt x="5464" y="7768"/>
                  </a:lnTo>
                  <a:lnTo>
                    <a:pt x="5321" y="8742"/>
                  </a:lnTo>
                  <a:lnTo>
                    <a:pt x="4799" y="9193"/>
                  </a:lnTo>
                  <a:lnTo>
                    <a:pt x="4276" y="9668"/>
                  </a:lnTo>
                  <a:lnTo>
                    <a:pt x="4038" y="9312"/>
                  </a:lnTo>
                  <a:lnTo>
                    <a:pt x="3848" y="8979"/>
                  </a:lnTo>
                  <a:lnTo>
                    <a:pt x="3706" y="8670"/>
                  </a:lnTo>
                  <a:lnTo>
                    <a:pt x="3587" y="8362"/>
                  </a:lnTo>
                  <a:lnTo>
                    <a:pt x="3706" y="8267"/>
                  </a:lnTo>
                  <a:lnTo>
                    <a:pt x="3896" y="8124"/>
                  </a:lnTo>
                  <a:lnTo>
                    <a:pt x="4015" y="8005"/>
                  </a:lnTo>
                  <a:lnTo>
                    <a:pt x="4181" y="7792"/>
                  </a:lnTo>
                  <a:lnTo>
                    <a:pt x="4276" y="7649"/>
                  </a:lnTo>
                  <a:lnTo>
                    <a:pt x="4395" y="7435"/>
                  </a:lnTo>
                  <a:lnTo>
                    <a:pt x="4466" y="7269"/>
                  </a:lnTo>
                  <a:lnTo>
                    <a:pt x="4561" y="7008"/>
                  </a:lnTo>
                  <a:lnTo>
                    <a:pt x="4585" y="6889"/>
                  </a:lnTo>
                  <a:lnTo>
                    <a:pt x="4609" y="6818"/>
                  </a:lnTo>
                  <a:lnTo>
                    <a:pt x="4989" y="6794"/>
                  </a:lnTo>
                  <a:close/>
                  <a:moveTo>
                    <a:pt x="17791" y="14276"/>
                  </a:moveTo>
                  <a:lnTo>
                    <a:pt x="18100" y="14751"/>
                  </a:lnTo>
                  <a:lnTo>
                    <a:pt x="18338" y="15179"/>
                  </a:lnTo>
                  <a:lnTo>
                    <a:pt x="18504" y="15559"/>
                  </a:lnTo>
                  <a:lnTo>
                    <a:pt x="18599" y="15891"/>
                  </a:lnTo>
                  <a:lnTo>
                    <a:pt x="18670" y="16176"/>
                  </a:lnTo>
                  <a:lnTo>
                    <a:pt x="18694" y="16414"/>
                  </a:lnTo>
                  <a:lnTo>
                    <a:pt x="18670" y="16604"/>
                  </a:lnTo>
                  <a:lnTo>
                    <a:pt x="18623" y="16723"/>
                  </a:lnTo>
                  <a:lnTo>
                    <a:pt x="18552" y="16818"/>
                  </a:lnTo>
                  <a:lnTo>
                    <a:pt x="18457" y="16889"/>
                  </a:lnTo>
                  <a:lnTo>
                    <a:pt x="18338" y="16960"/>
                  </a:lnTo>
                  <a:lnTo>
                    <a:pt x="18171" y="17008"/>
                  </a:lnTo>
                  <a:lnTo>
                    <a:pt x="17958" y="17079"/>
                  </a:lnTo>
                  <a:lnTo>
                    <a:pt x="17720" y="17103"/>
                  </a:lnTo>
                  <a:lnTo>
                    <a:pt x="17459" y="17150"/>
                  </a:lnTo>
                  <a:lnTo>
                    <a:pt x="17126" y="17150"/>
                  </a:lnTo>
                  <a:lnTo>
                    <a:pt x="16794" y="17127"/>
                  </a:lnTo>
                  <a:lnTo>
                    <a:pt x="16414" y="17103"/>
                  </a:lnTo>
                  <a:lnTo>
                    <a:pt x="16604" y="16176"/>
                  </a:lnTo>
                  <a:lnTo>
                    <a:pt x="16746" y="15203"/>
                  </a:lnTo>
                  <a:lnTo>
                    <a:pt x="17293" y="14751"/>
                  </a:lnTo>
                  <a:lnTo>
                    <a:pt x="17791" y="14276"/>
                  </a:lnTo>
                  <a:close/>
                  <a:moveTo>
                    <a:pt x="4276" y="14229"/>
                  </a:moveTo>
                  <a:lnTo>
                    <a:pt x="4775" y="14680"/>
                  </a:lnTo>
                  <a:lnTo>
                    <a:pt x="5321" y="15131"/>
                  </a:lnTo>
                  <a:lnTo>
                    <a:pt x="5464" y="16153"/>
                  </a:lnTo>
                  <a:lnTo>
                    <a:pt x="5654" y="17150"/>
                  </a:lnTo>
                  <a:lnTo>
                    <a:pt x="5345" y="17174"/>
                  </a:lnTo>
                  <a:lnTo>
                    <a:pt x="4704" y="17174"/>
                  </a:lnTo>
                  <a:lnTo>
                    <a:pt x="4395" y="17127"/>
                  </a:lnTo>
                  <a:lnTo>
                    <a:pt x="4157" y="17103"/>
                  </a:lnTo>
                  <a:lnTo>
                    <a:pt x="3943" y="17032"/>
                  </a:lnTo>
                  <a:lnTo>
                    <a:pt x="3753" y="16960"/>
                  </a:lnTo>
                  <a:lnTo>
                    <a:pt x="3635" y="16889"/>
                  </a:lnTo>
                  <a:lnTo>
                    <a:pt x="3516" y="16818"/>
                  </a:lnTo>
                  <a:lnTo>
                    <a:pt x="3468" y="16723"/>
                  </a:lnTo>
                  <a:lnTo>
                    <a:pt x="3421" y="16604"/>
                  </a:lnTo>
                  <a:lnTo>
                    <a:pt x="3397" y="16414"/>
                  </a:lnTo>
                  <a:lnTo>
                    <a:pt x="3397" y="16176"/>
                  </a:lnTo>
                  <a:lnTo>
                    <a:pt x="3468" y="15868"/>
                  </a:lnTo>
                  <a:lnTo>
                    <a:pt x="3563" y="15535"/>
                  </a:lnTo>
                  <a:lnTo>
                    <a:pt x="3730" y="15155"/>
                  </a:lnTo>
                  <a:lnTo>
                    <a:pt x="3967" y="14704"/>
                  </a:lnTo>
                  <a:lnTo>
                    <a:pt x="4276" y="14229"/>
                  </a:lnTo>
                  <a:close/>
                  <a:moveTo>
                    <a:pt x="11093" y="18694"/>
                  </a:moveTo>
                  <a:lnTo>
                    <a:pt x="11687" y="18956"/>
                  </a:lnTo>
                  <a:lnTo>
                    <a:pt x="11568" y="19074"/>
                  </a:lnTo>
                  <a:lnTo>
                    <a:pt x="11449" y="19193"/>
                  </a:lnTo>
                  <a:lnTo>
                    <a:pt x="11378" y="19312"/>
                  </a:lnTo>
                  <a:lnTo>
                    <a:pt x="11283" y="19431"/>
                  </a:lnTo>
                  <a:lnTo>
                    <a:pt x="11164" y="19668"/>
                  </a:lnTo>
                  <a:lnTo>
                    <a:pt x="11093" y="19811"/>
                  </a:lnTo>
                  <a:lnTo>
                    <a:pt x="10998" y="20072"/>
                  </a:lnTo>
                  <a:lnTo>
                    <a:pt x="10974" y="20238"/>
                  </a:lnTo>
                  <a:lnTo>
                    <a:pt x="10927" y="20452"/>
                  </a:lnTo>
                  <a:lnTo>
                    <a:pt x="10927" y="20666"/>
                  </a:lnTo>
                  <a:lnTo>
                    <a:pt x="10927" y="20903"/>
                  </a:lnTo>
                  <a:lnTo>
                    <a:pt x="10808" y="20856"/>
                  </a:lnTo>
                  <a:lnTo>
                    <a:pt x="10666" y="20761"/>
                  </a:lnTo>
                  <a:lnTo>
                    <a:pt x="10499" y="20642"/>
                  </a:lnTo>
                  <a:lnTo>
                    <a:pt x="10333" y="20476"/>
                  </a:lnTo>
                  <a:lnTo>
                    <a:pt x="10143" y="20238"/>
                  </a:lnTo>
                  <a:lnTo>
                    <a:pt x="9953" y="19977"/>
                  </a:lnTo>
                  <a:lnTo>
                    <a:pt x="9763" y="19668"/>
                  </a:lnTo>
                  <a:lnTo>
                    <a:pt x="9573" y="19312"/>
                  </a:lnTo>
                  <a:lnTo>
                    <a:pt x="10333" y="19003"/>
                  </a:lnTo>
                  <a:lnTo>
                    <a:pt x="11093" y="18694"/>
                  </a:lnTo>
                  <a:close/>
                  <a:moveTo>
                    <a:pt x="11046" y="1"/>
                  </a:moveTo>
                  <a:lnTo>
                    <a:pt x="10689" y="24"/>
                  </a:lnTo>
                  <a:lnTo>
                    <a:pt x="10357" y="72"/>
                  </a:lnTo>
                  <a:lnTo>
                    <a:pt x="10048" y="143"/>
                  </a:lnTo>
                  <a:lnTo>
                    <a:pt x="9715" y="262"/>
                  </a:lnTo>
                  <a:lnTo>
                    <a:pt x="9407" y="404"/>
                  </a:lnTo>
                  <a:lnTo>
                    <a:pt x="9098" y="571"/>
                  </a:lnTo>
                  <a:lnTo>
                    <a:pt x="8813" y="784"/>
                  </a:lnTo>
                  <a:lnTo>
                    <a:pt x="8528" y="998"/>
                  </a:lnTo>
                  <a:lnTo>
                    <a:pt x="8243" y="1259"/>
                  </a:lnTo>
                  <a:lnTo>
                    <a:pt x="7981" y="1568"/>
                  </a:lnTo>
                  <a:lnTo>
                    <a:pt x="7720" y="1877"/>
                  </a:lnTo>
                  <a:lnTo>
                    <a:pt x="7459" y="2233"/>
                  </a:lnTo>
                  <a:lnTo>
                    <a:pt x="7221" y="2613"/>
                  </a:lnTo>
                  <a:lnTo>
                    <a:pt x="7008" y="3017"/>
                  </a:lnTo>
                  <a:lnTo>
                    <a:pt x="6770" y="3445"/>
                  </a:lnTo>
                  <a:lnTo>
                    <a:pt x="6580" y="3896"/>
                  </a:lnTo>
                  <a:lnTo>
                    <a:pt x="6152" y="3849"/>
                  </a:lnTo>
                  <a:lnTo>
                    <a:pt x="5749" y="3801"/>
                  </a:lnTo>
                  <a:lnTo>
                    <a:pt x="5345" y="3777"/>
                  </a:lnTo>
                  <a:lnTo>
                    <a:pt x="4965" y="3777"/>
                  </a:lnTo>
                  <a:lnTo>
                    <a:pt x="4347" y="3801"/>
                  </a:lnTo>
                  <a:lnTo>
                    <a:pt x="3777" y="3872"/>
                  </a:lnTo>
                  <a:lnTo>
                    <a:pt x="3231" y="3991"/>
                  </a:lnTo>
                  <a:lnTo>
                    <a:pt x="2970" y="4062"/>
                  </a:lnTo>
                  <a:lnTo>
                    <a:pt x="2732" y="4157"/>
                  </a:lnTo>
                  <a:lnTo>
                    <a:pt x="2518" y="4134"/>
                  </a:lnTo>
                  <a:lnTo>
                    <a:pt x="2328" y="4110"/>
                  </a:lnTo>
                  <a:lnTo>
                    <a:pt x="2091" y="4134"/>
                  </a:lnTo>
                  <a:lnTo>
                    <a:pt x="1853" y="4157"/>
                  </a:lnTo>
                  <a:lnTo>
                    <a:pt x="1639" y="4229"/>
                  </a:lnTo>
                  <a:lnTo>
                    <a:pt x="1426" y="4300"/>
                  </a:lnTo>
                  <a:lnTo>
                    <a:pt x="1212" y="4395"/>
                  </a:lnTo>
                  <a:lnTo>
                    <a:pt x="1022" y="4514"/>
                  </a:lnTo>
                  <a:lnTo>
                    <a:pt x="832" y="4656"/>
                  </a:lnTo>
                  <a:lnTo>
                    <a:pt x="666" y="4822"/>
                  </a:lnTo>
                  <a:lnTo>
                    <a:pt x="547" y="4941"/>
                  </a:lnTo>
                  <a:lnTo>
                    <a:pt x="452" y="5060"/>
                  </a:lnTo>
                  <a:lnTo>
                    <a:pt x="357" y="5202"/>
                  </a:lnTo>
                  <a:lnTo>
                    <a:pt x="238" y="5440"/>
                  </a:lnTo>
                  <a:lnTo>
                    <a:pt x="167" y="5583"/>
                  </a:lnTo>
                  <a:lnTo>
                    <a:pt x="95" y="5820"/>
                  </a:lnTo>
                  <a:lnTo>
                    <a:pt x="48" y="5986"/>
                  </a:lnTo>
                  <a:lnTo>
                    <a:pt x="0" y="6224"/>
                  </a:lnTo>
                  <a:lnTo>
                    <a:pt x="0" y="6438"/>
                  </a:lnTo>
                  <a:lnTo>
                    <a:pt x="24" y="6770"/>
                  </a:lnTo>
                  <a:lnTo>
                    <a:pt x="95" y="7079"/>
                  </a:lnTo>
                  <a:lnTo>
                    <a:pt x="214" y="7388"/>
                  </a:lnTo>
                  <a:lnTo>
                    <a:pt x="357" y="7673"/>
                  </a:lnTo>
                  <a:lnTo>
                    <a:pt x="404" y="8172"/>
                  </a:lnTo>
                  <a:lnTo>
                    <a:pt x="499" y="8670"/>
                  </a:lnTo>
                  <a:lnTo>
                    <a:pt x="642" y="9193"/>
                  </a:lnTo>
                  <a:lnTo>
                    <a:pt x="856" y="9739"/>
                  </a:lnTo>
                  <a:lnTo>
                    <a:pt x="1093" y="10286"/>
                  </a:lnTo>
                  <a:lnTo>
                    <a:pt x="1402" y="10832"/>
                  </a:lnTo>
                  <a:lnTo>
                    <a:pt x="1758" y="11378"/>
                  </a:lnTo>
                  <a:lnTo>
                    <a:pt x="2186" y="11948"/>
                  </a:lnTo>
                  <a:lnTo>
                    <a:pt x="1853" y="12376"/>
                  </a:lnTo>
                  <a:lnTo>
                    <a:pt x="1497" y="12946"/>
                  </a:lnTo>
                  <a:lnTo>
                    <a:pt x="1188" y="13492"/>
                  </a:lnTo>
                  <a:lnTo>
                    <a:pt x="927" y="14015"/>
                  </a:lnTo>
                  <a:lnTo>
                    <a:pt x="713" y="14490"/>
                  </a:lnTo>
                  <a:lnTo>
                    <a:pt x="570" y="14965"/>
                  </a:lnTo>
                  <a:lnTo>
                    <a:pt x="452" y="15393"/>
                  </a:lnTo>
                  <a:lnTo>
                    <a:pt x="404" y="15796"/>
                  </a:lnTo>
                  <a:lnTo>
                    <a:pt x="357" y="16176"/>
                  </a:lnTo>
                  <a:lnTo>
                    <a:pt x="357" y="16556"/>
                  </a:lnTo>
                  <a:lnTo>
                    <a:pt x="380" y="16889"/>
                  </a:lnTo>
                  <a:lnTo>
                    <a:pt x="428" y="17174"/>
                  </a:lnTo>
                  <a:lnTo>
                    <a:pt x="499" y="17459"/>
                  </a:lnTo>
                  <a:lnTo>
                    <a:pt x="594" y="17720"/>
                  </a:lnTo>
                  <a:lnTo>
                    <a:pt x="689" y="17958"/>
                  </a:lnTo>
                  <a:lnTo>
                    <a:pt x="784" y="18172"/>
                  </a:lnTo>
                  <a:lnTo>
                    <a:pt x="903" y="18338"/>
                  </a:lnTo>
                  <a:lnTo>
                    <a:pt x="1141" y="18670"/>
                  </a:lnTo>
                  <a:lnTo>
                    <a:pt x="1259" y="18837"/>
                  </a:lnTo>
                  <a:lnTo>
                    <a:pt x="1426" y="19003"/>
                  </a:lnTo>
                  <a:lnTo>
                    <a:pt x="1592" y="19146"/>
                  </a:lnTo>
                  <a:lnTo>
                    <a:pt x="1806" y="19312"/>
                  </a:lnTo>
                  <a:lnTo>
                    <a:pt x="2019" y="19454"/>
                  </a:lnTo>
                  <a:lnTo>
                    <a:pt x="2233" y="19597"/>
                  </a:lnTo>
                  <a:lnTo>
                    <a:pt x="2494" y="19716"/>
                  </a:lnTo>
                  <a:lnTo>
                    <a:pt x="2780" y="19834"/>
                  </a:lnTo>
                  <a:lnTo>
                    <a:pt x="3088" y="19953"/>
                  </a:lnTo>
                  <a:lnTo>
                    <a:pt x="3421" y="20024"/>
                  </a:lnTo>
                  <a:lnTo>
                    <a:pt x="3777" y="20096"/>
                  </a:lnTo>
                  <a:lnTo>
                    <a:pt x="4157" y="20167"/>
                  </a:lnTo>
                  <a:lnTo>
                    <a:pt x="4585" y="20191"/>
                  </a:lnTo>
                  <a:lnTo>
                    <a:pt x="5012" y="20214"/>
                  </a:lnTo>
                  <a:lnTo>
                    <a:pt x="5392" y="20191"/>
                  </a:lnTo>
                  <a:lnTo>
                    <a:pt x="5772" y="20167"/>
                  </a:lnTo>
                  <a:lnTo>
                    <a:pt x="6176" y="20143"/>
                  </a:lnTo>
                  <a:lnTo>
                    <a:pt x="6580" y="20072"/>
                  </a:lnTo>
                  <a:lnTo>
                    <a:pt x="6794" y="20547"/>
                  </a:lnTo>
                  <a:lnTo>
                    <a:pt x="7008" y="20975"/>
                  </a:lnTo>
                  <a:lnTo>
                    <a:pt x="7245" y="21378"/>
                  </a:lnTo>
                  <a:lnTo>
                    <a:pt x="7483" y="21735"/>
                  </a:lnTo>
                  <a:lnTo>
                    <a:pt x="7720" y="22091"/>
                  </a:lnTo>
                  <a:lnTo>
                    <a:pt x="7981" y="22400"/>
                  </a:lnTo>
                  <a:lnTo>
                    <a:pt x="8266" y="22685"/>
                  </a:lnTo>
                  <a:lnTo>
                    <a:pt x="8528" y="22946"/>
                  </a:lnTo>
                  <a:lnTo>
                    <a:pt x="8813" y="23184"/>
                  </a:lnTo>
                  <a:lnTo>
                    <a:pt x="9122" y="23397"/>
                  </a:lnTo>
                  <a:lnTo>
                    <a:pt x="9407" y="23564"/>
                  </a:lnTo>
                  <a:lnTo>
                    <a:pt x="9739" y="23706"/>
                  </a:lnTo>
                  <a:lnTo>
                    <a:pt x="10048" y="23801"/>
                  </a:lnTo>
                  <a:lnTo>
                    <a:pt x="10381" y="23896"/>
                  </a:lnTo>
                  <a:lnTo>
                    <a:pt x="10713" y="23944"/>
                  </a:lnTo>
                  <a:lnTo>
                    <a:pt x="11354" y="23944"/>
                  </a:lnTo>
                  <a:lnTo>
                    <a:pt x="11687" y="23896"/>
                  </a:lnTo>
                  <a:lnTo>
                    <a:pt x="11996" y="23801"/>
                  </a:lnTo>
                  <a:lnTo>
                    <a:pt x="12328" y="23706"/>
                  </a:lnTo>
                  <a:lnTo>
                    <a:pt x="12637" y="23564"/>
                  </a:lnTo>
                  <a:lnTo>
                    <a:pt x="12922" y="23397"/>
                  </a:lnTo>
                  <a:lnTo>
                    <a:pt x="13231" y="23207"/>
                  </a:lnTo>
                  <a:lnTo>
                    <a:pt x="13516" y="22970"/>
                  </a:lnTo>
                  <a:lnTo>
                    <a:pt x="13682" y="22946"/>
                  </a:lnTo>
                  <a:lnTo>
                    <a:pt x="13848" y="22899"/>
                  </a:lnTo>
                  <a:lnTo>
                    <a:pt x="14110" y="22827"/>
                  </a:lnTo>
                  <a:lnTo>
                    <a:pt x="14252" y="22756"/>
                  </a:lnTo>
                  <a:lnTo>
                    <a:pt x="14490" y="22613"/>
                  </a:lnTo>
                  <a:lnTo>
                    <a:pt x="14632" y="22518"/>
                  </a:lnTo>
                  <a:lnTo>
                    <a:pt x="14822" y="22352"/>
                  </a:lnTo>
                  <a:lnTo>
                    <a:pt x="14941" y="22233"/>
                  </a:lnTo>
                  <a:lnTo>
                    <a:pt x="15107" y="22043"/>
                  </a:lnTo>
                  <a:lnTo>
                    <a:pt x="15202" y="21901"/>
                  </a:lnTo>
                  <a:lnTo>
                    <a:pt x="15321" y="21687"/>
                  </a:lnTo>
                  <a:lnTo>
                    <a:pt x="15392" y="21497"/>
                  </a:lnTo>
                  <a:lnTo>
                    <a:pt x="15487" y="21260"/>
                  </a:lnTo>
                  <a:lnTo>
                    <a:pt x="15511" y="21141"/>
                  </a:lnTo>
                  <a:lnTo>
                    <a:pt x="15535" y="21022"/>
                  </a:lnTo>
                  <a:lnTo>
                    <a:pt x="15535" y="20903"/>
                  </a:lnTo>
                  <a:lnTo>
                    <a:pt x="15559" y="20666"/>
                  </a:lnTo>
                  <a:lnTo>
                    <a:pt x="15535" y="20381"/>
                  </a:lnTo>
                  <a:lnTo>
                    <a:pt x="15487" y="20096"/>
                  </a:lnTo>
                  <a:lnTo>
                    <a:pt x="15511" y="20048"/>
                  </a:lnTo>
                  <a:lnTo>
                    <a:pt x="15915" y="20119"/>
                  </a:lnTo>
                  <a:lnTo>
                    <a:pt x="16319" y="20143"/>
                  </a:lnTo>
                  <a:lnTo>
                    <a:pt x="16723" y="20167"/>
                  </a:lnTo>
                  <a:lnTo>
                    <a:pt x="17103" y="20191"/>
                  </a:lnTo>
                  <a:lnTo>
                    <a:pt x="17530" y="20167"/>
                  </a:lnTo>
                  <a:lnTo>
                    <a:pt x="17934" y="20143"/>
                  </a:lnTo>
                  <a:lnTo>
                    <a:pt x="18314" y="20096"/>
                  </a:lnTo>
                  <a:lnTo>
                    <a:pt x="18670" y="20024"/>
                  </a:lnTo>
                  <a:lnTo>
                    <a:pt x="19003" y="19929"/>
                  </a:lnTo>
                  <a:lnTo>
                    <a:pt x="19312" y="19834"/>
                  </a:lnTo>
                  <a:lnTo>
                    <a:pt x="19597" y="19716"/>
                  </a:lnTo>
                  <a:lnTo>
                    <a:pt x="19858" y="19573"/>
                  </a:lnTo>
                  <a:lnTo>
                    <a:pt x="20072" y="19431"/>
                  </a:lnTo>
                  <a:lnTo>
                    <a:pt x="20286" y="19288"/>
                  </a:lnTo>
                  <a:lnTo>
                    <a:pt x="20476" y="19146"/>
                  </a:lnTo>
                  <a:lnTo>
                    <a:pt x="20666" y="18979"/>
                  </a:lnTo>
                  <a:lnTo>
                    <a:pt x="20808" y="18837"/>
                  </a:lnTo>
                  <a:lnTo>
                    <a:pt x="20951" y="18670"/>
                  </a:lnTo>
                  <a:lnTo>
                    <a:pt x="21188" y="18338"/>
                  </a:lnTo>
                  <a:lnTo>
                    <a:pt x="21354" y="18029"/>
                  </a:lnTo>
                  <a:lnTo>
                    <a:pt x="21497" y="17697"/>
                  </a:lnTo>
                  <a:lnTo>
                    <a:pt x="21592" y="17364"/>
                  </a:lnTo>
                  <a:lnTo>
                    <a:pt x="21663" y="17008"/>
                  </a:lnTo>
                  <a:lnTo>
                    <a:pt x="21711" y="16628"/>
                  </a:lnTo>
                  <a:lnTo>
                    <a:pt x="21711" y="16248"/>
                  </a:lnTo>
                  <a:lnTo>
                    <a:pt x="21687" y="15868"/>
                  </a:lnTo>
                  <a:lnTo>
                    <a:pt x="21616" y="15464"/>
                  </a:lnTo>
                  <a:lnTo>
                    <a:pt x="21521" y="15060"/>
                  </a:lnTo>
                  <a:lnTo>
                    <a:pt x="21378" y="14632"/>
                  </a:lnTo>
                  <a:lnTo>
                    <a:pt x="21212" y="14205"/>
                  </a:lnTo>
                  <a:lnTo>
                    <a:pt x="21022" y="13777"/>
                  </a:lnTo>
                  <a:lnTo>
                    <a:pt x="20784" y="13350"/>
                  </a:lnTo>
                  <a:lnTo>
                    <a:pt x="20523" y="12898"/>
                  </a:lnTo>
                  <a:lnTo>
                    <a:pt x="20238" y="12447"/>
                  </a:lnTo>
                  <a:lnTo>
                    <a:pt x="19905" y="11996"/>
                  </a:lnTo>
                  <a:lnTo>
                    <a:pt x="20048" y="11806"/>
                  </a:lnTo>
                  <a:lnTo>
                    <a:pt x="20095" y="11806"/>
                  </a:lnTo>
                  <a:lnTo>
                    <a:pt x="20238" y="11758"/>
                  </a:lnTo>
                  <a:lnTo>
                    <a:pt x="20499" y="11687"/>
                  </a:lnTo>
                  <a:lnTo>
                    <a:pt x="20666" y="11592"/>
                  </a:lnTo>
                  <a:lnTo>
                    <a:pt x="20879" y="11473"/>
                  </a:lnTo>
                  <a:lnTo>
                    <a:pt x="21022" y="11378"/>
                  </a:lnTo>
                  <a:lnTo>
                    <a:pt x="21212" y="11212"/>
                  </a:lnTo>
                  <a:lnTo>
                    <a:pt x="21354" y="11093"/>
                  </a:lnTo>
                  <a:lnTo>
                    <a:pt x="21497" y="10903"/>
                  </a:lnTo>
                  <a:lnTo>
                    <a:pt x="21592" y="10761"/>
                  </a:lnTo>
                  <a:lnTo>
                    <a:pt x="21711" y="10547"/>
                  </a:lnTo>
                  <a:lnTo>
                    <a:pt x="21806" y="10357"/>
                  </a:lnTo>
                  <a:lnTo>
                    <a:pt x="21877" y="10119"/>
                  </a:lnTo>
                  <a:lnTo>
                    <a:pt x="21901" y="10001"/>
                  </a:lnTo>
                  <a:lnTo>
                    <a:pt x="21924" y="9882"/>
                  </a:lnTo>
                  <a:lnTo>
                    <a:pt x="21948" y="9763"/>
                  </a:lnTo>
                  <a:lnTo>
                    <a:pt x="21948" y="9526"/>
                  </a:lnTo>
                  <a:lnTo>
                    <a:pt x="21924" y="9217"/>
                  </a:lnTo>
                  <a:lnTo>
                    <a:pt x="21877" y="8932"/>
                  </a:lnTo>
                  <a:lnTo>
                    <a:pt x="21782" y="8647"/>
                  </a:lnTo>
                  <a:lnTo>
                    <a:pt x="21639" y="8385"/>
                  </a:lnTo>
                  <a:lnTo>
                    <a:pt x="21711" y="7910"/>
                  </a:lnTo>
                  <a:lnTo>
                    <a:pt x="21711" y="7483"/>
                  </a:lnTo>
                  <a:lnTo>
                    <a:pt x="21687" y="7079"/>
                  </a:lnTo>
                  <a:lnTo>
                    <a:pt x="21639" y="6723"/>
                  </a:lnTo>
                  <a:lnTo>
                    <a:pt x="21544" y="6390"/>
                  </a:lnTo>
                  <a:lnTo>
                    <a:pt x="21426" y="6105"/>
                  </a:lnTo>
                  <a:lnTo>
                    <a:pt x="21307" y="5844"/>
                  </a:lnTo>
                  <a:lnTo>
                    <a:pt x="21188" y="5606"/>
                  </a:lnTo>
                  <a:lnTo>
                    <a:pt x="20951" y="5274"/>
                  </a:lnTo>
                  <a:lnTo>
                    <a:pt x="20808" y="5131"/>
                  </a:lnTo>
                  <a:lnTo>
                    <a:pt x="20642" y="4965"/>
                  </a:lnTo>
                  <a:lnTo>
                    <a:pt x="20476" y="4799"/>
                  </a:lnTo>
                  <a:lnTo>
                    <a:pt x="20286" y="4632"/>
                  </a:lnTo>
                  <a:lnTo>
                    <a:pt x="20072" y="4490"/>
                  </a:lnTo>
                  <a:lnTo>
                    <a:pt x="19834" y="4347"/>
                  </a:lnTo>
                  <a:lnTo>
                    <a:pt x="19573" y="4229"/>
                  </a:lnTo>
                  <a:lnTo>
                    <a:pt x="19288" y="4110"/>
                  </a:lnTo>
                  <a:lnTo>
                    <a:pt x="18979" y="3991"/>
                  </a:lnTo>
                  <a:lnTo>
                    <a:pt x="18647" y="3920"/>
                  </a:lnTo>
                  <a:lnTo>
                    <a:pt x="18290" y="3849"/>
                  </a:lnTo>
                  <a:lnTo>
                    <a:pt x="17910" y="3777"/>
                  </a:lnTo>
                  <a:lnTo>
                    <a:pt x="17483" y="3754"/>
                  </a:lnTo>
                  <a:lnTo>
                    <a:pt x="17055" y="3730"/>
                  </a:lnTo>
                  <a:lnTo>
                    <a:pt x="16675" y="3754"/>
                  </a:lnTo>
                  <a:lnTo>
                    <a:pt x="16295" y="3777"/>
                  </a:lnTo>
                  <a:lnTo>
                    <a:pt x="15487" y="3872"/>
                  </a:lnTo>
                  <a:lnTo>
                    <a:pt x="15274" y="3421"/>
                  </a:lnTo>
                  <a:lnTo>
                    <a:pt x="15060" y="2970"/>
                  </a:lnTo>
                  <a:lnTo>
                    <a:pt x="14846" y="2590"/>
                  </a:lnTo>
                  <a:lnTo>
                    <a:pt x="14585" y="2210"/>
                  </a:lnTo>
                  <a:lnTo>
                    <a:pt x="14347" y="1853"/>
                  </a:lnTo>
                  <a:lnTo>
                    <a:pt x="14086" y="1544"/>
                  </a:lnTo>
                  <a:lnTo>
                    <a:pt x="13825" y="1259"/>
                  </a:lnTo>
                  <a:lnTo>
                    <a:pt x="13540" y="998"/>
                  </a:lnTo>
                  <a:lnTo>
                    <a:pt x="13255" y="761"/>
                  </a:lnTo>
                  <a:lnTo>
                    <a:pt x="12970" y="571"/>
                  </a:lnTo>
                  <a:lnTo>
                    <a:pt x="12661" y="404"/>
                  </a:lnTo>
                  <a:lnTo>
                    <a:pt x="12352" y="262"/>
                  </a:lnTo>
                  <a:lnTo>
                    <a:pt x="12043" y="143"/>
                  </a:lnTo>
                  <a:lnTo>
                    <a:pt x="11711" y="72"/>
                  </a:lnTo>
                  <a:lnTo>
                    <a:pt x="11378" y="24"/>
                  </a:lnTo>
                  <a:lnTo>
                    <a:pt x="11046" y="1"/>
                  </a:lnTo>
                  <a:close/>
                </a:path>
              </a:pathLst>
            </a:custGeom>
            <a:solidFill>
              <a:srgbClr val="FFFFFF"/>
            </a:solidFill>
            <a:ln>
              <a:noFill/>
            </a:ln>
            <a:effectLst>
              <a:outerShdw dist="47625" dir="360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131;p68"/>
            <p:cNvSpPr/>
            <p:nvPr/>
          </p:nvSpPr>
          <p:spPr>
            <a:xfrm>
              <a:off x="5421025" y="4891350"/>
              <a:ext cx="232825" cy="536250"/>
            </a:xfrm>
            <a:custGeom>
              <a:avLst/>
              <a:gdLst/>
              <a:ahLst/>
              <a:cxnLst/>
              <a:rect l="l" t="t" r="r" b="b"/>
              <a:pathLst>
                <a:path w="9313" h="21450" extrusionOk="0">
                  <a:moveTo>
                    <a:pt x="4870" y="523"/>
                  </a:moveTo>
                  <a:lnTo>
                    <a:pt x="5060" y="571"/>
                  </a:lnTo>
                  <a:lnTo>
                    <a:pt x="5274" y="642"/>
                  </a:lnTo>
                  <a:lnTo>
                    <a:pt x="5464" y="737"/>
                  </a:lnTo>
                  <a:lnTo>
                    <a:pt x="5678" y="856"/>
                  </a:lnTo>
                  <a:lnTo>
                    <a:pt x="5868" y="998"/>
                  </a:lnTo>
                  <a:lnTo>
                    <a:pt x="6058" y="1141"/>
                  </a:lnTo>
                  <a:lnTo>
                    <a:pt x="6248" y="1331"/>
                  </a:lnTo>
                  <a:lnTo>
                    <a:pt x="6414" y="1544"/>
                  </a:lnTo>
                  <a:lnTo>
                    <a:pt x="6604" y="1782"/>
                  </a:lnTo>
                  <a:lnTo>
                    <a:pt x="6771" y="2019"/>
                  </a:lnTo>
                  <a:lnTo>
                    <a:pt x="6937" y="2281"/>
                  </a:lnTo>
                  <a:lnTo>
                    <a:pt x="7269" y="2875"/>
                  </a:lnTo>
                  <a:lnTo>
                    <a:pt x="7554" y="3540"/>
                  </a:lnTo>
                  <a:lnTo>
                    <a:pt x="7816" y="4276"/>
                  </a:lnTo>
                  <a:lnTo>
                    <a:pt x="8053" y="5060"/>
                  </a:lnTo>
                  <a:lnTo>
                    <a:pt x="8267" y="5891"/>
                  </a:lnTo>
                  <a:lnTo>
                    <a:pt x="8457" y="6794"/>
                  </a:lnTo>
                  <a:lnTo>
                    <a:pt x="8600" y="7720"/>
                  </a:lnTo>
                  <a:lnTo>
                    <a:pt x="8695" y="8694"/>
                  </a:lnTo>
                  <a:lnTo>
                    <a:pt x="8766" y="9692"/>
                  </a:lnTo>
                  <a:lnTo>
                    <a:pt x="8790" y="10713"/>
                  </a:lnTo>
                  <a:lnTo>
                    <a:pt x="8766" y="11734"/>
                  </a:lnTo>
                  <a:lnTo>
                    <a:pt x="8695" y="12732"/>
                  </a:lnTo>
                  <a:lnTo>
                    <a:pt x="8600" y="13706"/>
                  </a:lnTo>
                  <a:lnTo>
                    <a:pt x="8457" y="14632"/>
                  </a:lnTo>
                  <a:lnTo>
                    <a:pt x="8267" y="15535"/>
                  </a:lnTo>
                  <a:lnTo>
                    <a:pt x="8053" y="16366"/>
                  </a:lnTo>
                  <a:lnTo>
                    <a:pt x="7816" y="17150"/>
                  </a:lnTo>
                  <a:lnTo>
                    <a:pt x="7554" y="17887"/>
                  </a:lnTo>
                  <a:lnTo>
                    <a:pt x="7269" y="18552"/>
                  </a:lnTo>
                  <a:lnTo>
                    <a:pt x="6937" y="19145"/>
                  </a:lnTo>
                  <a:lnTo>
                    <a:pt x="6771" y="19407"/>
                  </a:lnTo>
                  <a:lnTo>
                    <a:pt x="6604" y="19668"/>
                  </a:lnTo>
                  <a:lnTo>
                    <a:pt x="6414" y="19882"/>
                  </a:lnTo>
                  <a:lnTo>
                    <a:pt x="6248" y="20096"/>
                  </a:lnTo>
                  <a:lnTo>
                    <a:pt x="6058" y="20286"/>
                  </a:lnTo>
                  <a:lnTo>
                    <a:pt x="5868" y="20452"/>
                  </a:lnTo>
                  <a:lnTo>
                    <a:pt x="5678" y="20594"/>
                  </a:lnTo>
                  <a:lnTo>
                    <a:pt x="5464" y="20713"/>
                  </a:lnTo>
                  <a:lnTo>
                    <a:pt x="5274" y="20784"/>
                  </a:lnTo>
                  <a:lnTo>
                    <a:pt x="5060" y="20856"/>
                  </a:lnTo>
                  <a:lnTo>
                    <a:pt x="4870" y="20903"/>
                  </a:lnTo>
                  <a:lnTo>
                    <a:pt x="4657" y="20927"/>
                  </a:lnTo>
                  <a:lnTo>
                    <a:pt x="4443" y="20903"/>
                  </a:lnTo>
                  <a:lnTo>
                    <a:pt x="4229" y="20856"/>
                  </a:lnTo>
                  <a:lnTo>
                    <a:pt x="4039" y="20784"/>
                  </a:lnTo>
                  <a:lnTo>
                    <a:pt x="3825" y="20713"/>
                  </a:lnTo>
                  <a:lnTo>
                    <a:pt x="3635" y="20594"/>
                  </a:lnTo>
                  <a:lnTo>
                    <a:pt x="3445" y="20452"/>
                  </a:lnTo>
                  <a:lnTo>
                    <a:pt x="3255" y="20286"/>
                  </a:lnTo>
                  <a:lnTo>
                    <a:pt x="3065" y="20096"/>
                  </a:lnTo>
                  <a:lnTo>
                    <a:pt x="2875" y="19882"/>
                  </a:lnTo>
                  <a:lnTo>
                    <a:pt x="2709" y="19668"/>
                  </a:lnTo>
                  <a:lnTo>
                    <a:pt x="2519" y="19407"/>
                  </a:lnTo>
                  <a:lnTo>
                    <a:pt x="2353" y="19145"/>
                  </a:lnTo>
                  <a:lnTo>
                    <a:pt x="2044" y="18552"/>
                  </a:lnTo>
                  <a:lnTo>
                    <a:pt x="1735" y="17887"/>
                  </a:lnTo>
                  <a:lnTo>
                    <a:pt x="1474" y="17150"/>
                  </a:lnTo>
                  <a:lnTo>
                    <a:pt x="1236" y="16366"/>
                  </a:lnTo>
                  <a:lnTo>
                    <a:pt x="1022" y="15535"/>
                  </a:lnTo>
                  <a:lnTo>
                    <a:pt x="856" y="14632"/>
                  </a:lnTo>
                  <a:lnTo>
                    <a:pt x="714" y="13706"/>
                  </a:lnTo>
                  <a:lnTo>
                    <a:pt x="619" y="12732"/>
                  </a:lnTo>
                  <a:lnTo>
                    <a:pt x="547" y="11734"/>
                  </a:lnTo>
                  <a:lnTo>
                    <a:pt x="524" y="10713"/>
                  </a:lnTo>
                  <a:lnTo>
                    <a:pt x="547" y="9692"/>
                  </a:lnTo>
                  <a:lnTo>
                    <a:pt x="619" y="8694"/>
                  </a:lnTo>
                  <a:lnTo>
                    <a:pt x="714" y="7720"/>
                  </a:lnTo>
                  <a:lnTo>
                    <a:pt x="856" y="6794"/>
                  </a:lnTo>
                  <a:lnTo>
                    <a:pt x="1022" y="5891"/>
                  </a:lnTo>
                  <a:lnTo>
                    <a:pt x="1236" y="5060"/>
                  </a:lnTo>
                  <a:lnTo>
                    <a:pt x="1474" y="4276"/>
                  </a:lnTo>
                  <a:lnTo>
                    <a:pt x="1735" y="3540"/>
                  </a:lnTo>
                  <a:lnTo>
                    <a:pt x="2044" y="2875"/>
                  </a:lnTo>
                  <a:lnTo>
                    <a:pt x="2353" y="2281"/>
                  </a:lnTo>
                  <a:lnTo>
                    <a:pt x="2519" y="2019"/>
                  </a:lnTo>
                  <a:lnTo>
                    <a:pt x="2709" y="1782"/>
                  </a:lnTo>
                  <a:lnTo>
                    <a:pt x="2875" y="1544"/>
                  </a:lnTo>
                  <a:lnTo>
                    <a:pt x="3065" y="1331"/>
                  </a:lnTo>
                  <a:lnTo>
                    <a:pt x="3255" y="1141"/>
                  </a:lnTo>
                  <a:lnTo>
                    <a:pt x="3445" y="998"/>
                  </a:lnTo>
                  <a:lnTo>
                    <a:pt x="3635" y="856"/>
                  </a:lnTo>
                  <a:lnTo>
                    <a:pt x="3825" y="737"/>
                  </a:lnTo>
                  <a:lnTo>
                    <a:pt x="4039" y="642"/>
                  </a:lnTo>
                  <a:lnTo>
                    <a:pt x="4229" y="571"/>
                  </a:lnTo>
                  <a:lnTo>
                    <a:pt x="4443" y="523"/>
                  </a:lnTo>
                  <a:close/>
                  <a:moveTo>
                    <a:pt x="4419" y="0"/>
                  </a:moveTo>
                  <a:lnTo>
                    <a:pt x="4158" y="48"/>
                  </a:lnTo>
                  <a:lnTo>
                    <a:pt x="3944" y="119"/>
                  </a:lnTo>
                  <a:lnTo>
                    <a:pt x="3706" y="214"/>
                  </a:lnTo>
                  <a:lnTo>
                    <a:pt x="3469" y="333"/>
                  </a:lnTo>
                  <a:lnTo>
                    <a:pt x="3255" y="475"/>
                  </a:lnTo>
                  <a:lnTo>
                    <a:pt x="3041" y="642"/>
                  </a:lnTo>
                  <a:lnTo>
                    <a:pt x="2828" y="832"/>
                  </a:lnTo>
                  <a:lnTo>
                    <a:pt x="2614" y="1046"/>
                  </a:lnTo>
                  <a:lnTo>
                    <a:pt x="2424" y="1259"/>
                  </a:lnTo>
                  <a:lnTo>
                    <a:pt x="2210" y="1521"/>
                  </a:lnTo>
                  <a:lnTo>
                    <a:pt x="2020" y="1806"/>
                  </a:lnTo>
                  <a:lnTo>
                    <a:pt x="1854" y="2091"/>
                  </a:lnTo>
                  <a:lnTo>
                    <a:pt x="1664" y="2423"/>
                  </a:lnTo>
                  <a:lnTo>
                    <a:pt x="1497" y="2756"/>
                  </a:lnTo>
                  <a:lnTo>
                    <a:pt x="1355" y="3112"/>
                  </a:lnTo>
                  <a:lnTo>
                    <a:pt x="1046" y="3848"/>
                  </a:lnTo>
                  <a:lnTo>
                    <a:pt x="785" y="4680"/>
                  </a:lnTo>
                  <a:lnTo>
                    <a:pt x="547" y="5559"/>
                  </a:lnTo>
                  <a:lnTo>
                    <a:pt x="357" y="6509"/>
                  </a:lnTo>
                  <a:lnTo>
                    <a:pt x="191" y="7506"/>
                  </a:lnTo>
                  <a:lnTo>
                    <a:pt x="96" y="8528"/>
                  </a:lnTo>
                  <a:lnTo>
                    <a:pt x="25" y="9597"/>
                  </a:lnTo>
                  <a:lnTo>
                    <a:pt x="1" y="10713"/>
                  </a:lnTo>
                  <a:lnTo>
                    <a:pt x="25" y="11829"/>
                  </a:lnTo>
                  <a:lnTo>
                    <a:pt x="96" y="12898"/>
                  </a:lnTo>
                  <a:lnTo>
                    <a:pt x="191" y="13944"/>
                  </a:lnTo>
                  <a:lnTo>
                    <a:pt x="357" y="14941"/>
                  </a:lnTo>
                  <a:lnTo>
                    <a:pt x="547" y="15868"/>
                  </a:lnTo>
                  <a:lnTo>
                    <a:pt x="785" y="16746"/>
                  </a:lnTo>
                  <a:lnTo>
                    <a:pt x="1046" y="17578"/>
                  </a:lnTo>
                  <a:lnTo>
                    <a:pt x="1355" y="18338"/>
                  </a:lnTo>
                  <a:lnTo>
                    <a:pt x="1497" y="18694"/>
                  </a:lnTo>
                  <a:lnTo>
                    <a:pt x="1664" y="19027"/>
                  </a:lnTo>
                  <a:lnTo>
                    <a:pt x="1854" y="19335"/>
                  </a:lnTo>
                  <a:lnTo>
                    <a:pt x="2020" y="19644"/>
                  </a:lnTo>
                  <a:lnTo>
                    <a:pt x="2210" y="19906"/>
                  </a:lnTo>
                  <a:lnTo>
                    <a:pt x="2424" y="20167"/>
                  </a:lnTo>
                  <a:lnTo>
                    <a:pt x="2614" y="20404"/>
                  </a:lnTo>
                  <a:lnTo>
                    <a:pt x="2828" y="20618"/>
                  </a:lnTo>
                  <a:lnTo>
                    <a:pt x="3041" y="20808"/>
                  </a:lnTo>
                  <a:lnTo>
                    <a:pt x="3255" y="20974"/>
                  </a:lnTo>
                  <a:lnTo>
                    <a:pt x="3469" y="21117"/>
                  </a:lnTo>
                  <a:lnTo>
                    <a:pt x="3706" y="21236"/>
                  </a:lnTo>
                  <a:lnTo>
                    <a:pt x="3944" y="21331"/>
                  </a:lnTo>
                  <a:lnTo>
                    <a:pt x="4158" y="21378"/>
                  </a:lnTo>
                  <a:lnTo>
                    <a:pt x="4419" y="21426"/>
                  </a:lnTo>
                  <a:lnTo>
                    <a:pt x="4657" y="21449"/>
                  </a:lnTo>
                  <a:lnTo>
                    <a:pt x="4894" y="21426"/>
                  </a:lnTo>
                  <a:lnTo>
                    <a:pt x="5132" y="21378"/>
                  </a:lnTo>
                  <a:lnTo>
                    <a:pt x="5369" y="21331"/>
                  </a:lnTo>
                  <a:lnTo>
                    <a:pt x="5607" y="21236"/>
                  </a:lnTo>
                  <a:lnTo>
                    <a:pt x="5820" y="21117"/>
                  </a:lnTo>
                  <a:lnTo>
                    <a:pt x="6058" y="20974"/>
                  </a:lnTo>
                  <a:lnTo>
                    <a:pt x="6272" y="20808"/>
                  </a:lnTo>
                  <a:lnTo>
                    <a:pt x="6486" y="20618"/>
                  </a:lnTo>
                  <a:lnTo>
                    <a:pt x="6676" y="20404"/>
                  </a:lnTo>
                  <a:lnTo>
                    <a:pt x="6889" y="20167"/>
                  </a:lnTo>
                  <a:lnTo>
                    <a:pt x="7079" y="19906"/>
                  </a:lnTo>
                  <a:lnTo>
                    <a:pt x="7269" y="19644"/>
                  </a:lnTo>
                  <a:lnTo>
                    <a:pt x="7459" y="19335"/>
                  </a:lnTo>
                  <a:lnTo>
                    <a:pt x="7626" y="19027"/>
                  </a:lnTo>
                  <a:lnTo>
                    <a:pt x="7792" y="18694"/>
                  </a:lnTo>
                  <a:lnTo>
                    <a:pt x="7958" y="18338"/>
                  </a:lnTo>
                  <a:lnTo>
                    <a:pt x="8243" y="17578"/>
                  </a:lnTo>
                  <a:lnTo>
                    <a:pt x="8528" y="16746"/>
                  </a:lnTo>
                  <a:lnTo>
                    <a:pt x="8742" y="15868"/>
                  </a:lnTo>
                  <a:lnTo>
                    <a:pt x="8956" y="14941"/>
                  </a:lnTo>
                  <a:lnTo>
                    <a:pt x="9098" y="13944"/>
                  </a:lnTo>
                  <a:lnTo>
                    <a:pt x="9217" y="12898"/>
                  </a:lnTo>
                  <a:lnTo>
                    <a:pt x="9288" y="11829"/>
                  </a:lnTo>
                  <a:lnTo>
                    <a:pt x="9312" y="10713"/>
                  </a:lnTo>
                  <a:lnTo>
                    <a:pt x="9288" y="9597"/>
                  </a:lnTo>
                  <a:lnTo>
                    <a:pt x="9217" y="8528"/>
                  </a:lnTo>
                  <a:lnTo>
                    <a:pt x="9098" y="7506"/>
                  </a:lnTo>
                  <a:lnTo>
                    <a:pt x="8956" y="6509"/>
                  </a:lnTo>
                  <a:lnTo>
                    <a:pt x="8742" y="5559"/>
                  </a:lnTo>
                  <a:lnTo>
                    <a:pt x="8528" y="4680"/>
                  </a:lnTo>
                  <a:lnTo>
                    <a:pt x="8243" y="3848"/>
                  </a:lnTo>
                  <a:lnTo>
                    <a:pt x="7958" y="3112"/>
                  </a:lnTo>
                  <a:lnTo>
                    <a:pt x="7792" y="2756"/>
                  </a:lnTo>
                  <a:lnTo>
                    <a:pt x="7626" y="2423"/>
                  </a:lnTo>
                  <a:lnTo>
                    <a:pt x="7459" y="2091"/>
                  </a:lnTo>
                  <a:lnTo>
                    <a:pt x="7269" y="1806"/>
                  </a:lnTo>
                  <a:lnTo>
                    <a:pt x="7079" y="1521"/>
                  </a:lnTo>
                  <a:lnTo>
                    <a:pt x="6889" y="1259"/>
                  </a:lnTo>
                  <a:lnTo>
                    <a:pt x="6676" y="1046"/>
                  </a:lnTo>
                  <a:lnTo>
                    <a:pt x="6486" y="832"/>
                  </a:lnTo>
                  <a:lnTo>
                    <a:pt x="6272" y="642"/>
                  </a:lnTo>
                  <a:lnTo>
                    <a:pt x="6058" y="475"/>
                  </a:lnTo>
                  <a:lnTo>
                    <a:pt x="5820" y="333"/>
                  </a:lnTo>
                  <a:lnTo>
                    <a:pt x="5607" y="214"/>
                  </a:lnTo>
                  <a:lnTo>
                    <a:pt x="5369" y="119"/>
                  </a:lnTo>
                  <a:lnTo>
                    <a:pt x="5132" y="48"/>
                  </a:lnTo>
                  <a:lnTo>
                    <a:pt x="4894"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32;p68"/>
            <p:cNvSpPr/>
            <p:nvPr/>
          </p:nvSpPr>
          <p:spPr>
            <a:xfrm>
              <a:off x="5301675" y="4984575"/>
              <a:ext cx="471525" cy="349200"/>
            </a:xfrm>
            <a:custGeom>
              <a:avLst/>
              <a:gdLst/>
              <a:ahLst/>
              <a:cxnLst/>
              <a:rect l="l" t="t" r="r" b="b"/>
              <a:pathLst>
                <a:path w="18861" h="13968" extrusionOk="0">
                  <a:moveTo>
                    <a:pt x="15915" y="547"/>
                  </a:moveTo>
                  <a:lnTo>
                    <a:pt x="16319" y="595"/>
                  </a:lnTo>
                  <a:lnTo>
                    <a:pt x="16723" y="690"/>
                  </a:lnTo>
                  <a:lnTo>
                    <a:pt x="17055" y="785"/>
                  </a:lnTo>
                  <a:lnTo>
                    <a:pt x="17364" y="927"/>
                  </a:lnTo>
                  <a:lnTo>
                    <a:pt x="17649" y="1117"/>
                  </a:lnTo>
                  <a:lnTo>
                    <a:pt x="17863" y="1331"/>
                  </a:lnTo>
                  <a:lnTo>
                    <a:pt x="18053" y="1568"/>
                  </a:lnTo>
                  <a:lnTo>
                    <a:pt x="18148" y="1735"/>
                  </a:lnTo>
                  <a:lnTo>
                    <a:pt x="18219" y="1925"/>
                  </a:lnTo>
                  <a:lnTo>
                    <a:pt x="18290" y="2115"/>
                  </a:lnTo>
                  <a:lnTo>
                    <a:pt x="18314" y="2328"/>
                  </a:lnTo>
                  <a:lnTo>
                    <a:pt x="18338" y="2566"/>
                  </a:lnTo>
                  <a:lnTo>
                    <a:pt x="18314" y="2780"/>
                  </a:lnTo>
                  <a:lnTo>
                    <a:pt x="18290" y="3041"/>
                  </a:lnTo>
                  <a:lnTo>
                    <a:pt x="18243" y="3279"/>
                  </a:lnTo>
                  <a:lnTo>
                    <a:pt x="18172" y="3540"/>
                  </a:lnTo>
                  <a:lnTo>
                    <a:pt x="18077" y="3801"/>
                  </a:lnTo>
                  <a:lnTo>
                    <a:pt x="17982" y="4086"/>
                  </a:lnTo>
                  <a:lnTo>
                    <a:pt x="17839" y="4371"/>
                  </a:lnTo>
                  <a:lnTo>
                    <a:pt x="17697" y="4656"/>
                  </a:lnTo>
                  <a:lnTo>
                    <a:pt x="17530" y="4965"/>
                  </a:lnTo>
                  <a:lnTo>
                    <a:pt x="17150" y="5559"/>
                  </a:lnTo>
                  <a:lnTo>
                    <a:pt x="16652" y="6224"/>
                  </a:lnTo>
                  <a:lnTo>
                    <a:pt x="16105" y="6865"/>
                  </a:lnTo>
                  <a:lnTo>
                    <a:pt x="15488" y="7507"/>
                  </a:lnTo>
                  <a:lnTo>
                    <a:pt x="14823" y="8148"/>
                  </a:lnTo>
                  <a:lnTo>
                    <a:pt x="14086" y="8766"/>
                  </a:lnTo>
                  <a:lnTo>
                    <a:pt x="13326" y="9383"/>
                  </a:lnTo>
                  <a:lnTo>
                    <a:pt x="12495" y="9953"/>
                  </a:lnTo>
                  <a:lnTo>
                    <a:pt x="11640" y="10523"/>
                  </a:lnTo>
                  <a:lnTo>
                    <a:pt x="10761" y="11046"/>
                  </a:lnTo>
                  <a:lnTo>
                    <a:pt x="9882" y="11545"/>
                  </a:lnTo>
                  <a:lnTo>
                    <a:pt x="9003" y="11972"/>
                  </a:lnTo>
                  <a:lnTo>
                    <a:pt x="8124" y="12352"/>
                  </a:lnTo>
                  <a:lnTo>
                    <a:pt x="7269" y="12685"/>
                  </a:lnTo>
                  <a:lnTo>
                    <a:pt x="6414" y="12946"/>
                  </a:lnTo>
                  <a:lnTo>
                    <a:pt x="5583" y="13160"/>
                  </a:lnTo>
                  <a:lnTo>
                    <a:pt x="4799" y="13326"/>
                  </a:lnTo>
                  <a:lnTo>
                    <a:pt x="4062" y="13421"/>
                  </a:lnTo>
                  <a:lnTo>
                    <a:pt x="3730" y="13445"/>
                  </a:lnTo>
                  <a:lnTo>
                    <a:pt x="3397" y="13445"/>
                  </a:lnTo>
                  <a:lnTo>
                    <a:pt x="3089" y="13421"/>
                  </a:lnTo>
                  <a:lnTo>
                    <a:pt x="2803" y="13421"/>
                  </a:lnTo>
                  <a:lnTo>
                    <a:pt x="2518" y="13374"/>
                  </a:lnTo>
                  <a:lnTo>
                    <a:pt x="2257" y="13326"/>
                  </a:lnTo>
                  <a:lnTo>
                    <a:pt x="2020" y="13255"/>
                  </a:lnTo>
                  <a:lnTo>
                    <a:pt x="1782" y="13184"/>
                  </a:lnTo>
                  <a:lnTo>
                    <a:pt x="1568" y="13089"/>
                  </a:lnTo>
                  <a:lnTo>
                    <a:pt x="1378" y="12970"/>
                  </a:lnTo>
                  <a:lnTo>
                    <a:pt x="1188" y="12851"/>
                  </a:lnTo>
                  <a:lnTo>
                    <a:pt x="1046" y="12732"/>
                  </a:lnTo>
                  <a:lnTo>
                    <a:pt x="903" y="12566"/>
                  </a:lnTo>
                  <a:lnTo>
                    <a:pt x="784" y="12400"/>
                  </a:lnTo>
                  <a:lnTo>
                    <a:pt x="689" y="12234"/>
                  </a:lnTo>
                  <a:lnTo>
                    <a:pt x="618" y="12044"/>
                  </a:lnTo>
                  <a:lnTo>
                    <a:pt x="571" y="11853"/>
                  </a:lnTo>
                  <a:lnTo>
                    <a:pt x="523" y="11640"/>
                  </a:lnTo>
                  <a:lnTo>
                    <a:pt x="523" y="11426"/>
                  </a:lnTo>
                  <a:lnTo>
                    <a:pt x="523" y="11188"/>
                  </a:lnTo>
                  <a:lnTo>
                    <a:pt x="547" y="10951"/>
                  </a:lnTo>
                  <a:lnTo>
                    <a:pt x="594" y="10690"/>
                  </a:lnTo>
                  <a:lnTo>
                    <a:pt x="666" y="10428"/>
                  </a:lnTo>
                  <a:lnTo>
                    <a:pt x="761" y="10167"/>
                  </a:lnTo>
                  <a:lnTo>
                    <a:pt x="879" y="9882"/>
                  </a:lnTo>
                  <a:lnTo>
                    <a:pt x="998" y="9597"/>
                  </a:lnTo>
                  <a:lnTo>
                    <a:pt x="1141" y="9312"/>
                  </a:lnTo>
                  <a:lnTo>
                    <a:pt x="1307" y="9027"/>
                  </a:lnTo>
                  <a:lnTo>
                    <a:pt x="1711" y="8409"/>
                  </a:lnTo>
                  <a:lnTo>
                    <a:pt x="2186" y="7768"/>
                  </a:lnTo>
                  <a:lnTo>
                    <a:pt x="2756" y="7103"/>
                  </a:lnTo>
                  <a:lnTo>
                    <a:pt x="3350" y="6462"/>
                  </a:lnTo>
                  <a:lnTo>
                    <a:pt x="4039" y="5820"/>
                  </a:lnTo>
                  <a:lnTo>
                    <a:pt x="4751" y="5203"/>
                  </a:lnTo>
                  <a:lnTo>
                    <a:pt x="5535" y="4609"/>
                  </a:lnTo>
                  <a:lnTo>
                    <a:pt x="6343" y="4015"/>
                  </a:lnTo>
                  <a:lnTo>
                    <a:pt x="7198" y="3445"/>
                  </a:lnTo>
                  <a:lnTo>
                    <a:pt x="7768" y="3112"/>
                  </a:lnTo>
                  <a:lnTo>
                    <a:pt x="8314" y="2780"/>
                  </a:lnTo>
                  <a:lnTo>
                    <a:pt x="8884" y="2471"/>
                  </a:lnTo>
                  <a:lnTo>
                    <a:pt x="9454" y="2210"/>
                  </a:lnTo>
                  <a:lnTo>
                    <a:pt x="10001" y="1948"/>
                  </a:lnTo>
                  <a:lnTo>
                    <a:pt x="10547" y="1711"/>
                  </a:lnTo>
                  <a:lnTo>
                    <a:pt x="11093" y="1497"/>
                  </a:lnTo>
                  <a:lnTo>
                    <a:pt x="11640" y="1283"/>
                  </a:lnTo>
                  <a:lnTo>
                    <a:pt x="12162" y="1117"/>
                  </a:lnTo>
                  <a:lnTo>
                    <a:pt x="12685" y="975"/>
                  </a:lnTo>
                  <a:lnTo>
                    <a:pt x="13184" y="832"/>
                  </a:lnTo>
                  <a:lnTo>
                    <a:pt x="13682" y="737"/>
                  </a:lnTo>
                  <a:lnTo>
                    <a:pt x="14157" y="642"/>
                  </a:lnTo>
                  <a:lnTo>
                    <a:pt x="14609" y="595"/>
                  </a:lnTo>
                  <a:lnTo>
                    <a:pt x="15060" y="547"/>
                  </a:lnTo>
                  <a:close/>
                  <a:moveTo>
                    <a:pt x="15226" y="1"/>
                  </a:moveTo>
                  <a:lnTo>
                    <a:pt x="14846" y="24"/>
                  </a:lnTo>
                  <a:lnTo>
                    <a:pt x="14490" y="48"/>
                  </a:lnTo>
                  <a:lnTo>
                    <a:pt x="14086" y="96"/>
                  </a:lnTo>
                  <a:lnTo>
                    <a:pt x="13302" y="262"/>
                  </a:lnTo>
                  <a:lnTo>
                    <a:pt x="12447" y="476"/>
                  </a:lnTo>
                  <a:lnTo>
                    <a:pt x="11592" y="737"/>
                  </a:lnTo>
                  <a:lnTo>
                    <a:pt x="10689" y="1070"/>
                  </a:lnTo>
                  <a:lnTo>
                    <a:pt x="9763" y="1473"/>
                  </a:lnTo>
                  <a:lnTo>
                    <a:pt x="8813" y="1925"/>
                  </a:lnTo>
                  <a:lnTo>
                    <a:pt x="7887" y="2423"/>
                  </a:lnTo>
                  <a:lnTo>
                    <a:pt x="6913" y="2994"/>
                  </a:lnTo>
                  <a:lnTo>
                    <a:pt x="6034" y="3587"/>
                  </a:lnTo>
                  <a:lnTo>
                    <a:pt x="5203" y="4181"/>
                  </a:lnTo>
                  <a:lnTo>
                    <a:pt x="4419" y="4799"/>
                  </a:lnTo>
                  <a:lnTo>
                    <a:pt x="3659" y="5440"/>
                  </a:lnTo>
                  <a:lnTo>
                    <a:pt x="2970" y="6105"/>
                  </a:lnTo>
                  <a:lnTo>
                    <a:pt x="2352" y="6770"/>
                  </a:lnTo>
                  <a:lnTo>
                    <a:pt x="1782" y="7435"/>
                  </a:lnTo>
                  <a:lnTo>
                    <a:pt x="1283" y="8100"/>
                  </a:lnTo>
                  <a:lnTo>
                    <a:pt x="1046" y="8457"/>
                  </a:lnTo>
                  <a:lnTo>
                    <a:pt x="832" y="8789"/>
                  </a:lnTo>
                  <a:lnTo>
                    <a:pt x="642" y="9122"/>
                  </a:lnTo>
                  <a:lnTo>
                    <a:pt x="476" y="9454"/>
                  </a:lnTo>
                  <a:lnTo>
                    <a:pt x="357" y="9763"/>
                  </a:lnTo>
                  <a:lnTo>
                    <a:pt x="238" y="10096"/>
                  </a:lnTo>
                  <a:lnTo>
                    <a:pt x="143" y="10381"/>
                  </a:lnTo>
                  <a:lnTo>
                    <a:pt x="72" y="10690"/>
                  </a:lnTo>
                  <a:lnTo>
                    <a:pt x="24" y="10975"/>
                  </a:lnTo>
                  <a:lnTo>
                    <a:pt x="1" y="11236"/>
                  </a:lnTo>
                  <a:lnTo>
                    <a:pt x="1" y="11521"/>
                  </a:lnTo>
                  <a:lnTo>
                    <a:pt x="24" y="11782"/>
                  </a:lnTo>
                  <a:lnTo>
                    <a:pt x="72" y="12020"/>
                  </a:lnTo>
                  <a:lnTo>
                    <a:pt x="143" y="12257"/>
                  </a:lnTo>
                  <a:lnTo>
                    <a:pt x="214" y="12471"/>
                  </a:lnTo>
                  <a:lnTo>
                    <a:pt x="333" y="12685"/>
                  </a:lnTo>
                  <a:lnTo>
                    <a:pt x="452" y="12851"/>
                  </a:lnTo>
                  <a:lnTo>
                    <a:pt x="571" y="12994"/>
                  </a:lnTo>
                  <a:lnTo>
                    <a:pt x="689" y="13112"/>
                  </a:lnTo>
                  <a:lnTo>
                    <a:pt x="832" y="13255"/>
                  </a:lnTo>
                  <a:lnTo>
                    <a:pt x="998" y="13350"/>
                  </a:lnTo>
                  <a:lnTo>
                    <a:pt x="1165" y="13469"/>
                  </a:lnTo>
                  <a:lnTo>
                    <a:pt x="1521" y="13635"/>
                  </a:lnTo>
                  <a:lnTo>
                    <a:pt x="1925" y="13777"/>
                  </a:lnTo>
                  <a:lnTo>
                    <a:pt x="2376" y="13896"/>
                  </a:lnTo>
                  <a:lnTo>
                    <a:pt x="2875" y="13944"/>
                  </a:lnTo>
                  <a:lnTo>
                    <a:pt x="3397" y="13968"/>
                  </a:lnTo>
                  <a:lnTo>
                    <a:pt x="3754" y="13968"/>
                  </a:lnTo>
                  <a:lnTo>
                    <a:pt x="4110" y="13944"/>
                  </a:lnTo>
                  <a:lnTo>
                    <a:pt x="4870" y="13849"/>
                  </a:lnTo>
                  <a:lnTo>
                    <a:pt x="5701" y="13682"/>
                  </a:lnTo>
                  <a:lnTo>
                    <a:pt x="6556" y="13469"/>
                  </a:lnTo>
                  <a:lnTo>
                    <a:pt x="7412" y="13184"/>
                  </a:lnTo>
                  <a:lnTo>
                    <a:pt x="8314" y="12851"/>
                  </a:lnTo>
                  <a:lnTo>
                    <a:pt x="9217" y="12447"/>
                  </a:lnTo>
                  <a:lnTo>
                    <a:pt x="10119" y="11996"/>
                  </a:lnTo>
                  <a:lnTo>
                    <a:pt x="11022" y="11521"/>
                  </a:lnTo>
                  <a:lnTo>
                    <a:pt x="11925" y="10975"/>
                  </a:lnTo>
                  <a:lnTo>
                    <a:pt x="12804" y="10405"/>
                  </a:lnTo>
                  <a:lnTo>
                    <a:pt x="13635" y="9787"/>
                  </a:lnTo>
                  <a:lnTo>
                    <a:pt x="14442" y="9169"/>
                  </a:lnTo>
                  <a:lnTo>
                    <a:pt x="15179" y="8528"/>
                  </a:lnTo>
                  <a:lnTo>
                    <a:pt x="15868" y="7863"/>
                  </a:lnTo>
                  <a:lnTo>
                    <a:pt x="16509" y="7198"/>
                  </a:lnTo>
                  <a:lnTo>
                    <a:pt x="17079" y="6533"/>
                  </a:lnTo>
                  <a:lnTo>
                    <a:pt x="17578" y="5868"/>
                  </a:lnTo>
                  <a:lnTo>
                    <a:pt x="17815" y="5511"/>
                  </a:lnTo>
                  <a:lnTo>
                    <a:pt x="18005" y="5179"/>
                  </a:lnTo>
                  <a:lnTo>
                    <a:pt x="18195" y="4846"/>
                  </a:lnTo>
                  <a:lnTo>
                    <a:pt x="18362" y="4514"/>
                  </a:lnTo>
                  <a:lnTo>
                    <a:pt x="18504" y="4205"/>
                  </a:lnTo>
                  <a:lnTo>
                    <a:pt x="18623" y="3896"/>
                  </a:lnTo>
                  <a:lnTo>
                    <a:pt x="18718" y="3587"/>
                  </a:lnTo>
                  <a:lnTo>
                    <a:pt x="18789" y="3302"/>
                  </a:lnTo>
                  <a:lnTo>
                    <a:pt x="18837" y="3017"/>
                  </a:lnTo>
                  <a:lnTo>
                    <a:pt x="18861" y="2732"/>
                  </a:lnTo>
                  <a:lnTo>
                    <a:pt x="18861" y="2471"/>
                  </a:lnTo>
                  <a:lnTo>
                    <a:pt x="18837" y="2210"/>
                  </a:lnTo>
                  <a:lnTo>
                    <a:pt x="18789" y="1948"/>
                  </a:lnTo>
                  <a:lnTo>
                    <a:pt x="18718" y="1711"/>
                  </a:lnTo>
                  <a:lnTo>
                    <a:pt x="18623" y="1497"/>
                  </a:lnTo>
                  <a:lnTo>
                    <a:pt x="18504" y="1283"/>
                  </a:lnTo>
                  <a:lnTo>
                    <a:pt x="18362" y="1093"/>
                  </a:lnTo>
                  <a:lnTo>
                    <a:pt x="18195" y="903"/>
                  </a:lnTo>
                  <a:lnTo>
                    <a:pt x="18005" y="737"/>
                  </a:lnTo>
                  <a:lnTo>
                    <a:pt x="17815" y="595"/>
                  </a:lnTo>
                  <a:lnTo>
                    <a:pt x="17602" y="452"/>
                  </a:lnTo>
                  <a:lnTo>
                    <a:pt x="17340" y="333"/>
                  </a:lnTo>
                  <a:lnTo>
                    <a:pt x="17103" y="238"/>
                  </a:lnTo>
                  <a:lnTo>
                    <a:pt x="16818" y="167"/>
                  </a:lnTo>
                  <a:lnTo>
                    <a:pt x="16533" y="96"/>
                  </a:lnTo>
                  <a:lnTo>
                    <a:pt x="16224" y="48"/>
                  </a:lnTo>
                  <a:lnTo>
                    <a:pt x="15891" y="24"/>
                  </a:lnTo>
                  <a:lnTo>
                    <a:pt x="15559" y="1"/>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33;p68"/>
            <p:cNvSpPr/>
            <p:nvPr/>
          </p:nvSpPr>
          <p:spPr>
            <a:xfrm>
              <a:off x="5301675" y="4985175"/>
              <a:ext cx="471525" cy="348000"/>
            </a:xfrm>
            <a:custGeom>
              <a:avLst/>
              <a:gdLst/>
              <a:ahLst/>
              <a:cxnLst/>
              <a:rect l="l" t="t" r="r" b="b"/>
              <a:pathLst>
                <a:path w="18861" h="13920" extrusionOk="0">
                  <a:moveTo>
                    <a:pt x="3682" y="547"/>
                  </a:moveTo>
                  <a:lnTo>
                    <a:pt x="4039" y="571"/>
                  </a:lnTo>
                  <a:lnTo>
                    <a:pt x="4775" y="666"/>
                  </a:lnTo>
                  <a:lnTo>
                    <a:pt x="5559" y="808"/>
                  </a:lnTo>
                  <a:lnTo>
                    <a:pt x="6390" y="1046"/>
                  </a:lnTo>
                  <a:lnTo>
                    <a:pt x="7245" y="1307"/>
                  </a:lnTo>
                  <a:lnTo>
                    <a:pt x="8100" y="1639"/>
                  </a:lnTo>
                  <a:lnTo>
                    <a:pt x="8979" y="2019"/>
                  </a:lnTo>
                  <a:lnTo>
                    <a:pt x="9858" y="2447"/>
                  </a:lnTo>
                  <a:lnTo>
                    <a:pt x="10737" y="2946"/>
                  </a:lnTo>
                  <a:lnTo>
                    <a:pt x="11616" y="3468"/>
                  </a:lnTo>
                  <a:lnTo>
                    <a:pt x="12471" y="4038"/>
                  </a:lnTo>
                  <a:lnTo>
                    <a:pt x="13279" y="4609"/>
                  </a:lnTo>
                  <a:lnTo>
                    <a:pt x="14062" y="5226"/>
                  </a:lnTo>
                  <a:lnTo>
                    <a:pt x="14775" y="5844"/>
                  </a:lnTo>
                  <a:lnTo>
                    <a:pt x="15416" y="6461"/>
                  </a:lnTo>
                  <a:lnTo>
                    <a:pt x="16034" y="7079"/>
                  </a:lnTo>
                  <a:lnTo>
                    <a:pt x="16580" y="7696"/>
                  </a:lnTo>
                  <a:lnTo>
                    <a:pt x="17032" y="8314"/>
                  </a:lnTo>
                  <a:lnTo>
                    <a:pt x="17459" y="8932"/>
                  </a:lnTo>
                  <a:lnTo>
                    <a:pt x="17792" y="9502"/>
                  </a:lnTo>
                  <a:lnTo>
                    <a:pt x="17910" y="9787"/>
                  </a:lnTo>
                  <a:lnTo>
                    <a:pt x="18029" y="10072"/>
                  </a:lnTo>
                  <a:lnTo>
                    <a:pt x="18148" y="10333"/>
                  </a:lnTo>
                  <a:lnTo>
                    <a:pt x="18219" y="10594"/>
                  </a:lnTo>
                  <a:lnTo>
                    <a:pt x="18267" y="10856"/>
                  </a:lnTo>
                  <a:lnTo>
                    <a:pt x="18314" y="11117"/>
                  </a:lnTo>
                  <a:lnTo>
                    <a:pt x="18314" y="11354"/>
                  </a:lnTo>
                  <a:lnTo>
                    <a:pt x="18314" y="11568"/>
                  </a:lnTo>
                  <a:lnTo>
                    <a:pt x="18290" y="11806"/>
                  </a:lnTo>
                  <a:lnTo>
                    <a:pt x="18243" y="11996"/>
                  </a:lnTo>
                  <a:lnTo>
                    <a:pt x="18172" y="12210"/>
                  </a:lnTo>
                  <a:lnTo>
                    <a:pt x="18053" y="12376"/>
                  </a:lnTo>
                  <a:lnTo>
                    <a:pt x="17934" y="12566"/>
                  </a:lnTo>
                  <a:lnTo>
                    <a:pt x="17792" y="12708"/>
                  </a:lnTo>
                  <a:lnTo>
                    <a:pt x="17625" y="12851"/>
                  </a:lnTo>
                  <a:lnTo>
                    <a:pt x="17435" y="12970"/>
                  </a:lnTo>
                  <a:lnTo>
                    <a:pt x="17245" y="13065"/>
                  </a:lnTo>
                  <a:lnTo>
                    <a:pt x="17032" y="13160"/>
                  </a:lnTo>
                  <a:lnTo>
                    <a:pt x="16770" y="13231"/>
                  </a:lnTo>
                  <a:lnTo>
                    <a:pt x="16533" y="13302"/>
                  </a:lnTo>
                  <a:lnTo>
                    <a:pt x="16248" y="13350"/>
                  </a:lnTo>
                  <a:lnTo>
                    <a:pt x="15963" y="13373"/>
                  </a:lnTo>
                  <a:lnTo>
                    <a:pt x="15654" y="13397"/>
                  </a:lnTo>
                  <a:lnTo>
                    <a:pt x="15345" y="13373"/>
                  </a:lnTo>
                  <a:lnTo>
                    <a:pt x="14680" y="13350"/>
                  </a:lnTo>
                  <a:lnTo>
                    <a:pt x="13944" y="13231"/>
                  </a:lnTo>
                  <a:lnTo>
                    <a:pt x="13184" y="13088"/>
                  </a:lnTo>
                  <a:lnTo>
                    <a:pt x="12400" y="12851"/>
                  </a:lnTo>
                  <a:lnTo>
                    <a:pt x="11568" y="12590"/>
                  </a:lnTo>
                  <a:lnTo>
                    <a:pt x="10737" y="12257"/>
                  </a:lnTo>
                  <a:lnTo>
                    <a:pt x="9858" y="11901"/>
                  </a:lnTo>
                  <a:lnTo>
                    <a:pt x="8979" y="11473"/>
                  </a:lnTo>
                  <a:lnTo>
                    <a:pt x="8100" y="10998"/>
                  </a:lnTo>
                  <a:lnTo>
                    <a:pt x="7222" y="10452"/>
                  </a:lnTo>
                  <a:lnTo>
                    <a:pt x="6366" y="9905"/>
                  </a:lnTo>
                  <a:lnTo>
                    <a:pt x="5559" y="9312"/>
                  </a:lnTo>
                  <a:lnTo>
                    <a:pt x="4799" y="8718"/>
                  </a:lnTo>
                  <a:lnTo>
                    <a:pt x="4086" y="8100"/>
                  </a:lnTo>
                  <a:lnTo>
                    <a:pt x="3421" y="7483"/>
                  </a:lnTo>
                  <a:lnTo>
                    <a:pt x="2827" y="6841"/>
                  </a:lnTo>
                  <a:lnTo>
                    <a:pt x="2281" y="6224"/>
                  </a:lnTo>
                  <a:lnTo>
                    <a:pt x="1806" y="5606"/>
                  </a:lnTo>
                  <a:lnTo>
                    <a:pt x="1402" y="5012"/>
                  </a:lnTo>
                  <a:lnTo>
                    <a:pt x="1070" y="4419"/>
                  </a:lnTo>
                  <a:lnTo>
                    <a:pt x="927" y="4133"/>
                  </a:lnTo>
                  <a:lnTo>
                    <a:pt x="808" y="3848"/>
                  </a:lnTo>
                  <a:lnTo>
                    <a:pt x="713" y="3587"/>
                  </a:lnTo>
                  <a:lnTo>
                    <a:pt x="642" y="3326"/>
                  </a:lnTo>
                  <a:lnTo>
                    <a:pt x="571" y="3065"/>
                  </a:lnTo>
                  <a:lnTo>
                    <a:pt x="547" y="2827"/>
                  </a:lnTo>
                  <a:lnTo>
                    <a:pt x="523" y="2590"/>
                  </a:lnTo>
                  <a:lnTo>
                    <a:pt x="523" y="2352"/>
                  </a:lnTo>
                  <a:lnTo>
                    <a:pt x="571" y="2138"/>
                  </a:lnTo>
                  <a:lnTo>
                    <a:pt x="618" y="1924"/>
                  </a:lnTo>
                  <a:lnTo>
                    <a:pt x="689" y="1734"/>
                  </a:lnTo>
                  <a:lnTo>
                    <a:pt x="784" y="1544"/>
                  </a:lnTo>
                  <a:lnTo>
                    <a:pt x="975" y="1307"/>
                  </a:lnTo>
                  <a:lnTo>
                    <a:pt x="1188" y="1117"/>
                  </a:lnTo>
                  <a:lnTo>
                    <a:pt x="1450" y="927"/>
                  </a:lnTo>
                  <a:lnTo>
                    <a:pt x="1758" y="784"/>
                  </a:lnTo>
                  <a:lnTo>
                    <a:pt x="2115" y="689"/>
                  </a:lnTo>
                  <a:lnTo>
                    <a:pt x="2495" y="594"/>
                  </a:lnTo>
                  <a:lnTo>
                    <a:pt x="2899" y="547"/>
                  </a:lnTo>
                  <a:close/>
                  <a:moveTo>
                    <a:pt x="3302" y="0"/>
                  </a:moveTo>
                  <a:lnTo>
                    <a:pt x="2970" y="24"/>
                  </a:lnTo>
                  <a:lnTo>
                    <a:pt x="2637" y="48"/>
                  </a:lnTo>
                  <a:lnTo>
                    <a:pt x="2305" y="95"/>
                  </a:lnTo>
                  <a:lnTo>
                    <a:pt x="2020" y="167"/>
                  </a:lnTo>
                  <a:lnTo>
                    <a:pt x="1735" y="238"/>
                  </a:lnTo>
                  <a:lnTo>
                    <a:pt x="1473" y="333"/>
                  </a:lnTo>
                  <a:lnTo>
                    <a:pt x="1236" y="452"/>
                  </a:lnTo>
                  <a:lnTo>
                    <a:pt x="1022" y="571"/>
                  </a:lnTo>
                  <a:lnTo>
                    <a:pt x="832" y="713"/>
                  </a:lnTo>
                  <a:lnTo>
                    <a:pt x="642" y="879"/>
                  </a:lnTo>
                  <a:lnTo>
                    <a:pt x="476" y="1069"/>
                  </a:lnTo>
                  <a:lnTo>
                    <a:pt x="333" y="1259"/>
                  </a:lnTo>
                  <a:lnTo>
                    <a:pt x="214" y="1473"/>
                  </a:lnTo>
                  <a:lnTo>
                    <a:pt x="143" y="1711"/>
                  </a:lnTo>
                  <a:lnTo>
                    <a:pt x="72" y="1924"/>
                  </a:lnTo>
                  <a:lnTo>
                    <a:pt x="24" y="2186"/>
                  </a:lnTo>
                  <a:lnTo>
                    <a:pt x="1" y="2447"/>
                  </a:lnTo>
                  <a:lnTo>
                    <a:pt x="1" y="2708"/>
                  </a:lnTo>
                  <a:lnTo>
                    <a:pt x="24" y="2970"/>
                  </a:lnTo>
                  <a:lnTo>
                    <a:pt x="72" y="3255"/>
                  </a:lnTo>
                  <a:lnTo>
                    <a:pt x="143" y="3540"/>
                  </a:lnTo>
                  <a:lnTo>
                    <a:pt x="238" y="3825"/>
                  </a:lnTo>
                  <a:lnTo>
                    <a:pt x="357" y="4133"/>
                  </a:lnTo>
                  <a:lnTo>
                    <a:pt x="476" y="4442"/>
                  </a:lnTo>
                  <a:lnTo>
                    <a:pt x="642" y="4751"/>
                  </a:lnTo>
                  <a:lnTo>
                    <a:pt x="808" y="5060"/>
                  </a:lnTo>
                  <a:lnTo>
                    <a:pt x="998" y="5392"/>
                  </a:lnTo>
                  <a:lnTo>
                    <a:pt x="1212" y="5725"/>
                  </a:lnTo>
                  <a:lnTo>
                    <a:pt x="1711" y="6366"/>
                  </a:lnTo>
                  <a:lnTo>
                    <a:pt x="2257" y="7031"/>
                  </a:lnTo>
                  <a:lnTo>
                    <a:pt x="2875" y="7696"/>
                  </a:lnTo>
                  <a:lnTo>
                    <a:pt x="3564" y="8362"/>
                  </a:lnTo>
                  <a:lnTo>
                    <a:pt x="4324" y="9027"/>
                  </a:lnTo>
                  <a:lnTo>
                    <a:pt x="5155" y="9668"/>
                  </a:lnTo>
                  <a:lnTo>
                    <a:pt x="6010" y="10286"/>
                  </a:lnTo>
                  <a:lnTo>
                    <a:pt x="6960" y="10903"/>
                  </a:lnTo>
                  <a:lnTo>
                    <a:pt x="7530" y="11259"/>
                  </a:lnTo>
                  <a:lnTo>
                    <a:pt x="8124" y="11592"/>
                  </a:lnTo>
                  <a:lnTo>
                    <a:pt x="8718" y="11924"/>
                  </a:lnTo>
                  <a:lnTo>
                    <a:pt x="9288" y="12210"/>
                  </a:lnTo>
                  <a:lnTo>
                    <a:pt x="9858" y="12471"/>
                  </a:lnTo>
                  <a:lnTo>
                    <a:pt x="10428" y="12732"/>
                  </a:lnTo>
                  <a:lnTo>
                    <a:pt x="10998" y="12946"/>
                  </a:lnTo>
                  <a:lnTo>
                    <a:pt x="11545" y="13160"/>
                  </a:lnTo>
                  <a:lnTo>
                    <a:pt x="12091" y="13326"/>
                  </a:lnTo>
                  <a:lnTo>
                    <a:pt x="12613" y="13492"/>
                  </a:lnTo>
                  <a:lnTo>
                    <a:pt x="13136" y="13611"/>
                  </a:lnTo>
                  <a:lnTo>
                    <a:pt x="13635" y="13730"/>
                  </a:lnTo>
                  <a:lnTo>
                    <a:pt x="14110" y="13825"/>
                  </a:lnTo>
                  <a:lnTo>
                    <a:pt x="14585" y="13872"/>
                  </a:lnTo>
                  <a:lnTo>
                    <a:pt x="15036" y="13920"/>
                  </a:lnTo>
                  <a:lnTo>
                    <a:pt x="15488" y="13920"/>
                  </a:lnTo>
                  <a:lnTo>
                    <a:pt x="15986" y="13896"/>
                  </a:lnTo>
                  <a:lnTo>
                    <a:pt x="16485" y="13848"/>
                  </a:lnTo>
                  <a:lnTo>
                    <a:pt x="16913" y="13753"/>
                  </a:lnTo>
                  <a:lnTo>
                    <a:pt x="17317" y="13611"/>
                  </a:lnTo>
                  <a:lnTo>
                    <a:pt x="17697" y="13445"/>
                  </a:lnTo>
                  <a:lnTo>
                    <a:pt x="17863" y="13326"/>
                  </a:lnTo>
                  <a:lnTo>
                    <a:pt x="18005" y="13231"/>
                  </a:lnTo>
                  <a:lnTo>
                    <a:pt x="18148" y="13088"/>
                  </a:lnTo>
                  <a:lnTo>
                    <a:pt x="18290" y="12970"/>
                  </a:lnTo>
                  <a:lnTo>
                    <a:pt x="18409" y="12827"/>
                  </a:lnTo>
                  <a:lnTo>
                    <a:pt x="18504" y="12661"/>
                  </a:lnTo>
                  <a:lnTo>
                    <a:pt x="18623" y="12447"/>
                  </a:lnTo>
                  <a:lnTo>
                    <a:pt x="18718" y="12233"/>
                  </a:lnTo>
                  <a:lnTo>
                    <a:pt x="18789" y="11996"/>
                  </a:lnTo>
                  <a:lnTo>
                    <a:pt x="18837" y="11758"/>
                  </a:lnTo>
                  <a:lnTo>
                    <a:pt x="18861" y="11497"/>
                  </a:lnTo>
                  <a:lnTo>
                    <a:pt x="18837" y="11236"/>
                  </a:lnTo>
                  <a:lnTo>
                    <a:pt x="18813" y="10951"/>
                  </a:lnTo>
                  <a:lnTo>
                    <a:pt x="18766" y="10666"/>
                  </a:lnTo>
                  <a:lnTo>
                    <a:pt x="18694" y="10381"/>
                  </a:lnTo>
                  <a:lnTo>
                    <a:pt x="18623" y="10096"/>
                  </a:lnTo>
                  <a:lnTo>
                    <a:pt x="18504" y="9787"/>
                  </a:lnTo>
                  <a:lnTo>
                    <a:pt x="18362" y="9478"/>
                  </a:lnTo>
                  <a:lnTo>
                    <a:pt x="18219" y="9169"/>
                  </a:lnTo>
                  <a:lnTo>
                    <a:pt x="18029" y="8860"/>
                  </a:lnTo>
                  <a:lnTo>
                    <a:pt x="17839" y="8528"/>
                  </a:lnTo>
                  <a:lnTo>
                    <a:pt x="17625" y="8219"/>
                  </a:lnTo>
                  <a:lnTo>
                    <a:pt x="17150" y="7554"/>
                  </a:lnTo>
                  <a:lnTo>
                    <a:pt x="16604" y="6889"/>
                  </a:lnTo>
                  <a:lnTo>
                    <a:pt x="15963" y="6224"/>
                  </a:lnTo>
                  <a:lnTo>
                    <a:pt x="15274" y="5559"/>
                  </a:lnTo>
                  <a:lnTo>
                    <a:pt x="14514" y="4917"/>
                  </a:lnTo>
                  <a:lnTo>
                    <a:pt x="13706" y="4252"/>
                  </a:lnTo>
                  <a:lnTo>
                    <a:pt x="12827" y="3635"/>
                  </a:lnTo>
                  <a:lnTo>
                    <a:pt x="11901" y="3017"/>
                  </a:lnTo>
                  <a:lnTo>
                    <a:pt x="10998" y="2471"/>
                  </a:lnTo>
                  <a:lnTo>
                    <a:pt x="10096" y="1996"/>
                  </a:lnTo>
                  <a:lnTo>
                    <a:pt x="9193" y="1544"/>
                  </a:lnTo>
                  <a:lnTo>
                    <a:pt x="8290" y="1141"/>
                  </a:lnTo>
                  <a:lnTo>
                    <a:pt x="7388" y="808"/>
                  </a:lnTo>
                  <a:lnTo>
                    <a:pt x="6533" y="523"/>
                  </a:lnTo>
                  <a:lnTo>
                    <a:pt x="5678" y="309"/>
                  </a:lnTo>
                  <a:lnTo>
                    <a:pt x="4846" y="143"/>
                  </a:lnTo>
                  <a:lnTo>
                    <a:pt x="4442" y="72"/>
                  </a:lnTo>
                  <a:lnTo>
                    <a:pt x="4039" y="48"/>
                  </a:lnTo>
                  <a:lnTo>
                    <a:pt x="3659" y="24"/>
                  </a:lnTo>
                  <a:lnTo>
                    <a:pt x="3302" y="0"/>
                  </a:lnTo>
                  <a:close/>
                </a:path>
              </a:pathLst>
            </a:custGeom>
            <a:solidFill>
              <a:srgbClr val="7988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34;p68"/>
            <p:cNvSpPr/>
            <p:nvPr/>
          </p:nvSpPr>
          <p:spPr>
            <a:xfrm>
              <a:off x="5292775" y="4994075"/>
              <a:ext cx="52875" cy="53475"/>
            </a:xfrm>
            <a:custGeom>
              <a:avLst/>
              <a:gdLst/>
              <a:ahLst/>
              <a:cxnLst/>
              <a:rect l="l" t="t" r="r" b="b"/>
              <a:pathLst>
                <a:path w="2115" h="2139" extrusionOk="0">
                  <a:moveTo>
                    <a:pt x="1069" y="1"/>
                  </a:moveTo>
                  <a:lnTo>
                    <a:pt x="855" y="24"/>
                  </a:lnTo>
                  <a:lnTo>
                    <a:pt x="642" y="72"/>
                  </a:lnTo>
                  <a:lnTo>
                    <a:pt x="452" y="167"/>
                  </a:lnTo>
                  <a:lnTo>
                    <a:pt x="309" y="310"/>
                  </a:lnTo>
                  <a:lnTo>
                    <a:pt x="167" y="476"/>
                  </a:lnTo>
                  <a:lnTo>
                    <a:pt x="72" y="642"/>
                  </a:lnTo>
                  <a:lnTo>
                    <a:pt x="24" y="856"/>
                  </a:lnTo>
                  <a:lnTo>
                    <a:pt x="0" y="1070"/>
                  </a:lnTo>
                  <a:lnTo>
                    <a:pt x="24" y="1283"/>
                  </a:lnTo>
                  <a:lnTo>
                    <a:pt x="72" y="1473"/>
                  </a:lnTo>
                  <a:lnTo>
                    <a:pt x="167" y="1663"/>
                  </a:lnTo>
                  <a:lnTo>
                    <a:pt x="309" y="1806"/>
                  </a:lnTo>
                  <a:lnTo>
                    <a:pt x="452" y="1948"/>
                  </a:lnTo>
                  <a:lnTo>
                    <a:pt x="642" y="2043"/>
                  </a:lnTo>
                  <a:lnTo>
                    <a:pt x="855" y="2115"/>
                  </a:lnTo>
                  <a:lnTo>
                    <a:pt x="1069" y="2139"/>
                  </a:lnTo>
                  <a:lnTo>
                    <a:pt x="1283" y="2115"/>
                  </a:lnTo>
                  <a:lnTo>
                    <a:pt x="1473" y="2043"/>
                  </a:lnTo>
                  <a:lnTo>
                    <a:pt x="1663" y="1948"/>
                  </a:lnTo>
                  <a:lnTo>
                    <a:pt x="1806" y="1806"/>
                  </a:lnTo>
                  <a:lnTo>
                    <a:pt x="1948" y="1663"/>
                  </a:lnTo>
                  <a:lnTo>
                    <a:pt x="2043" y="1473"/>
                  </a:lnTo>
                  <a:lnTo>
                    <a:pt x="2114" y="1283"/>
                  </a:lnTo>
                  <a:lnTo>
                    <a:pt x="2114" y="1070"/>
                  </a:lnTo>
                  <a:lnTo>
                    <a:pt x="2114" y="856"/>
                  </a:lnTo>
                  <a:lnTo>
                    <a:pt x="2043" y="642"/>
                  </a:lnTo>
                  <a:lnTo>
                    <a:pt x="1948" y="476"/>
                  </a:lnTo>
                  <a:lnTo>
                    <a:pt x="1806" y="310"/>
                  </a:lnTo>
                  <a:lnTo>
                    <a:pt x="1663" y="167"/>
                  </a:lnTo>
                  <a:lnTo>
                    <a:pt x="1473" y="72"/>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135;p68"/>
            <p:cNvSpPr/>
            <p:nvPr/>
          </p:nvSpPr>
          <p:spPr>
            <a:xfrm>
              <a:off x="5725675" y="5071275"/>
              <a:ext cx="53475" cy="53475"/>
            </a:xfrm>
            <a:custGeom>
              <a:avLst/>
              <a:gdLst/>
              <a:ahLst/>
              <a:cxnLst/>
              <a:rect l="l" t="t" r="r" b="b"/>
              <a:pathLst>
                <a:path w="2139" h="2139" extrusionOk="0">
                  <a:moveTo>
                    <a:pt x="1069" y="1"/>
                  </a:moveTo>
                  <a:lnTo>
                    <a:pt x="855" y="24"/>
                  </a:lnTo>
                  <a:lnTo>
                    <a:pt x="642" y="96"/>
                  </a:lnTo>
                  <a:lnTo>
                    <a:pt x="475" y="191"/>
                  </a:lnTo>
                  <a:lnTo>
                    <a:pt x="309" y="309"/>
                  </a:lnTo>
                  <a:lnTo>
                    <a:pt x="167" y="476"/>
                  </a:lnTo>
                  <a:lnTo>
                    <a:pt x="72" y="666"/>
                  </a:lnTo>
                  <a:lnTo>
                    <a:pt x="24" y="856"/>
                  </a:lnTo>
                  <a:lnTo>
                    <a:pt x="0" y="1070"/>
                  </a:lnTo>
                  <a:lnTo>
                    <a:pt x="24" y="1283"/>
                  </a:lnTo>
                  <a:lnTo>
                    <a:pt x="72" y="1497"/>
                  </a:lnTo>
                  <a:lnTo>
                    <a:pt x="167" y="1663"/>
                  </a:lnTo>
                  <a:lnTo>
                    <a:pt x="309" y="1830"/>
                  </a:lnTo>
                  <a:lnTo>
                    <a:pt x="475" y="1948"/>
                  </a:lnTo>
                  <a:lnTo>
                    <a:pt x="642" y="2067"/>
                  </a:lnTo>
                  <a:lnTo>
                    <a:pt x="855" y="2115"/>
                  </a:lnTo>
                  <a:lnTo>
                    <a:pt x="1069" y="2138"/>
                  </a:lnTo>
                  <a:lnTo>
                    <a:pt x="1283" y="2115"/>
                  </a:lnTo>
                  <a:lnTo>
                    <a:pt x="1473" y="2067"/>
                  </a:lnTo>
                  <a:lnTo>
                    <a:pt x="1663" y="1948"/>
                  </a:lnTo>
                  <a:lnTo>
                    <a:pt x="1806" y="1830"/>
                  </a:lnTo>
                  <a:lnTo>
                    <a:pt x="1948" y="1663"/>
                  </a:lnTo>
                  <a:lnTo>
                    <a:pt x="2043" y="1497"/>
                  </a:lnTo>
                  <a:lnTo>
                    <a:pt x="2114" y="1283"/>
                  </a:lnTo>
                  <a:lnTo>
                    <a:pt x="2138" y="1070"/>
                  </a:lnTo>
                  <a:lnTo>
                    <a:pt x="2114" y="856"/>
                  </a:lnTo>
                  <a:lnTo>
                    <a:pt x="2043" y="666"/>
                  </a:lnTo>
                  <a:lnTo>
                    <a:pt x="1948" y="476"/>
                  </a:lnTo>
                  <a:lnTo>
                    <a:pt x="1806" y="309"/>
                  </a:lnTo>
                  <a:lnTo>
                    <a:pt x="1663" y="191"/>
                  </a:lnTo>
                  <a:lnTo>
                    <a:pt x="1473" y="96"/>
                  </a:lnTo>
                  <a:lnTo>
                    <a:pt x="1283" y="24"/>
                  </a:lnTo>
                  <a:lnTo>
                    <a:pt x="10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136;p68"/>
            <p:cNvSpPr/>
            <p:nvPr/>
          </p:nvSpPr>
          <p:spPr>
            <a:xfrm>
              <a:off x="5488150" y="5110475"/>
              <a:ext cx="98000" cy="98000"/>
            </a:xfrm>
            <a:custGeom>
              <a:avLst/>
              <a:gdLst/>
              <a:ahLst/>
              <a:cxnLst/>
              <a:rect l="l" t="t" r="r" b="b"/>
              <a:pathLst>
                <a:path w="3920" h="3920" extrusionOk="0">
                  <a:moveTo>
                    <a:pt x="1758" y="0"/>
                  </a:moveTo>
                  <a:lnTo>
                    <a:pt x="1568" y="24"/>
                  </a:lnTo>
                  <a:lnTo>
                    <a:pt x="1378" y="72"/>
                  </a:lnTo>
                  <a:lnTo>
                    <a:pt x="1211" y="143"/>
                  </a:lnTo>
                  <a:lnTo>
                    <a:pt x="1021" y="238"/>
                  </a:lnTo>
                  <a:lnTo>
                    <a:pt x="879" y="333"/>
                  </a:lnTo>
                  <a:lnTo>
                    <a:pt x="713" y="452"/>
                  </a:lnTo>
                  <a:lnTo>
                    <a:pt x="570" y="570"/>
                  </a:lnTo>
                  <a:lnTo>
                    <a:pt x="451" y="713"/>
                  </a:lnTo>
                  <a:lnTo>
                    <a:pt x="333" y="855"/>
                  </a:lnTo>
                  <a:lnTo>
                    <a:pt x="238" y="1022"/>
                  </a:lnTo>
                  <a:lnTo>
                    <a:pt x="166" y="1188"/>
                  </a:lnTo>
                  <a:lnTo>
                    <a:pt x="95" y="1378"/>
                  </a:lnTo>
                  <a:lnTo>
                    <a:pt x="48" y="1568"/>
                  </a:lnTo>
                  <a:lnTo>
                    <a:pt x="24" y="1758"/>
                  </a:lnTo>
                  <a:lnTo>
                    <a:pt x="0" y="1948"/>
                  </a:lnTo>
                  <a:lnTo>
                    <a:pt x="24" y="2162"/>
                  </a:lnTo>
                  <a:lnTo>
                    <a:pt x="48" y="2352"/>
                  </a:lnTo>
                  <a:lnTo>
                    <a:pt x="95" y="2542"/>
                  </a:lnTo>
                  <a:lnTo>
                    <a:pt x="166" y="2708"/>
                  </a:lnTo>
                  <a:lnTo>
                    <a:pt x="238" y="2874"/>
                  </a:lnTo>
                  <a:lnTo>
                    <a:pt x="333" y="3041"/>
                  </a:lnTo>
                  <a:lnTo>
                    <a:pt x="451" y="3207"/>
                  </a:lnTo>
                  <a:lnTo>
                    <a:pt x="570" y="3326"/>
                  </a:lnTo>
                  <a:lnTo>
                    <a:pt x="713" y="3468"/>
                  </a:lnTo>
                  <a:lnTo>
                    <a:pt x="879" y="3587"/>
                  </a:lnTo>
                  <a:lnTo>
                    <a:pt x="1021" y="3682"/>
                  </a:lnTo>
                  <a:lnTo>
                    <a:pt x="1211" y="3753"/>
                  </a:lnTo>
                  <a:lnTo>
                    <a:pt x="1378" y="3825"/>
                  </a:lnTo>
                  <a:lnTo>
                    <a:pt x="1568" y="3872"/>
                  </a:lnTo>
                  <a:lnTo>
                    <a:pt x="1758" y="3896"/>
                  </a:lnTo>
                  <a:lnTo>
                    <a:pt x="1972" y="3920"/>
                  </a:lnTo>
                  <a:lnTo>
                    <a:pt x="2162" y="3896"/>
                  </a:lnTo>
                  <a:lnTo>
                    <a:pt x="2352" y="3872"/>
                  </a:lnTo>
                  <a:lnTo>
                    <a:pt x="2542" y="3825"/>
                  </a:lnTo>
                  <a:lnTo>
                    <a:pt x="2732" y="3753"/>
                  </a:lnTo>
                  <a:lnTo>
                    <a:pt x="2898" y="3682"/>
                  </a:lnTo>
                  <a:lnTo>
                    <a:pt x="3064" y="3587"/>
                  </a:lnTo>
                  <a:lnTo>
                    <a:pt x="3207" y="3468"/>
                  </a:lnTo>
                  <a:lnTo>
                    <a:pt x="3349" y="3326"/>
                  </a:lnTo>
                  <a:lnTo>
                    <a:pt x="3468" y="3207"/>
                  </a:lnTo>
                  <a:lnTo>
                    <a:pt x="3587" y="3041"/>
                  </a:lnTo>
                  <a:lnTo>
                    <a:pt x="3682" y="2874"/>
                  </a:lnTo>
                  <a:lnTo>
                    <a:pt x="3777" y="2708"/>
                  </a:lnTo>
                  <a:lnTo>
                    <a:pt x="3824" y="2542"/>
                  </a:lnTo>
                  <a:lnTo>
                    <a:pt x="3896" y="2352"/>
                  </a:lnTo>
                  <a:lnTo>
                    <a:pt x="3919" y="2162"/>
                  </a:lnTo>
                  <a:lnTo>
                    <a:pt x="3919" y="1948"/>
                  </a:lnTo>
                  <a:lnTo>
                    <a:pt x="3919" y="1758"/>
                  </a:lnTo>
                  <a:lnTo>
                    <a:pt x="3896" y="1568"/>
                  </a:lnTo>
                  <a:lnTo>
                    <a:pt x="3824" y="1378"/>
                  </a:lnTo>
                  <a:lnTo>
                    <a:pt x="3777" y="1188"/>
                  </a:lnTo>
                  <a:lnTo>
                    <a:pt x="3682" y="1022"/>
                  </a:lnTo>
                  <a:lnTo>
                    <a:pt x="3587" y="855"/>
                  </a:lnTo>
                  <a:lnTo>
                    <a:pt x="3468" y="713"/>
                  </a:lnTo>
                  <a:lnTo>
                    <a:pt x="3349" y="570"/>
                  </a:lnTo>
                  <a:lnTo>
                    <a:pt x="3207" y="452"/>
                  </a:lnTo>
                  <a:lnTo>
                    <a:pt x="3064" y="333"/>
                  </a:lnTo>
                  <a:lnTo>
                    <a:pt x="2898" y="238"/>
                  </a:lnTo>
                  <a:lnTo>
                    <a:pt x="2732" y="143"/>
                  </a:lnTo>
                  <a:lnTo>
                    <a:pt x="2542" y="72"/>
                  </a:lnTo>
                  <a:lnTo>
                    <a:pt x="2352" y="24"/>
                  </a:lnTo>
                  <a:lnTo>
                    <a:pt x="216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137;p68"/>
            <p:cNvSpPr/>
            <p:nvPr/>
          </p:nvSpPr>
          <p:spPr>
            <a:xfrm>
              <a:off x="5565325" y="5349775"/>
              <a:ext cx="53475" cy="53475"/>
            </a:xfrm>
            <a:custGeom>
              <a:avLst/>
              <a:gdLst/>
              <a:ahLst/>
              <a:cxnLst/>
              <a:rect l="l" t="t" r="r" b="b"/>
              <a:pathLst>
                <a:path w="2139" h="2139" extrusionOk="0">
                  <a:moveTo>
                    <a:pt x="1070" y="1"/>
                  </a:moveTo>
                  <a:lnTo>
                    <a:pt x="856" y="25"/>
                  </a:lnTo>
                  <a:lnTo>
                    <a:pt x="666" y="96"/>
                  </a:lnTo>
                  <a:lnTo>
                    <a:pt x="476" y="191"/>
                  </a:lnTo>
                  <a:lnTo>
                    <a:pt x="334" y="310"/>
                  </a:lnTo>
                  <a:lnTo>
                    <a:pt x="191" y="476"/>
                  </a:lnTo>
                  <a:lnTo>
                    <a:pt x="96" y="666"/>
                  </a:lnTo>
                  <a:lnTo>
                    <a:pt x="25" y="856"/>
                  </a:lnTo>
                  <a:lnTo>
                    <a:pt x="1" y="1070"/>
                  </a:lnTo>
                  <a:lnTo>
                    <a:pt x="25" y="1284"/>
                  </a:lnTo>
                  <a:lnTo>
                    <a:pt x="96" y="1497"/>
                  </a:lnTo>
                  <a:lnTo>
                    <a:pt x="191" y="1664"/>
                  </a:lnTo>
                  <a:lnTo>
                    <a:pt x="334" y="1830"/>
                  </a:lnTo>
                  <a:lnTo>
                    <a:pt x="476" y="1949"/>
                  </a:lnTo>
                  <a:lnTo>
                    <a:pt x="666" y="2067"/>
                  </a:lnTo>
                  <a:lnTo>
                    <a:pt x="856" y="2115"/>
                  </a:lnTo>
                  <a:lnTo>
                    <a:pt x="1070" y="2139"/>
                  </a:lnTo>
                  <a:lnTo>
                    <a:pt x="1284" y="2115"/>
                  </a:lnTo>
                  <a:lnTo>
                    <a:pt x="1497" y="2067"/>
                  </a:lnTo>
                  <a:lnTo>
                    <a:pt x="1664" y="1949"/>
                  </a:lnTo>
                  <a:lnTo>
                    <a:pt x="1830" y="1830"/>
                  </a:lnTo>
                  <a:lnTo>
                    <a:pt x="1972" y="1664"/>
                  </a:lnTo>
                  <a:lnTo>
                    <a:pt x="2067" y="1497"/>
                  </a:lnTo>
                  <a:lnTo>
                    <a:pt x="2115" y="1284"/>
                  </a:lnTo>
                  <a:lnTo>
                    <a:pt x="2139" y="1070"/>
                  </a:lnTo>
                  <a:lnTo>
                    <a:pt x="2115" y="856"/>
                  </a:lnTo>
                  <a:lnTo>
                    <a:pt x="2067" y="666"/>
                  </a:lnTo>
                  <a:lnTo>
                    <a:pt x="1972" y="476"/>
                  </a:lnTo>
                  <a:lnTo>
                    <a:pt x="1830" y="310"/>
                  </a:lnTo>
                  <a:lnTo>
                    <a:pt x="1664" y="191"/>
                  </a:lnTo>
                  <a:lnTo>
                    <a:pt x="1497" y="96"/>
                  </a:lnTo>
                  <a:lnTo>
                    <a:pt x="1284" y="25"/>
                  </a:lnTo>
                  <a:lnTo>
                    <a:pt x="10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 name="Straight Connector 2"/>
          <p:cNvCxnSpPr/>
          <p:nvPr/>
        </p:nvCxnSpPr>
        <p:spPr>
          <a:xfrm>
            <a:off x="2230172" y="684578"/>
            <a:ext cx="0" cy="1480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62912" y="684578"/>
            <a:ext cx="1667260"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30172" y="684578"/>
            <a:ext cx="1675959"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Google Shape;2164;p40"/>
          <p:cNvSpPr txBox="1">
            <a:spLocks/>
          </p:cNvSpPr>
          <p:nvPr/>
        </p:nvSpPr>
        <p:spPr>
          <a:xfrm>
            <a:off x="181380" y="33526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A</a:t>
            </a:r>
            <a:endParaRPr lang="en-US" sz="2400" b="1" dirty="0">
              <a:solidFill>
                <a:srgbClr val="FF0000"/>
              </a:solidFill>
            </a:endParaRPr>
          </a:p>
        </p:txBody>
      </p:sp>
      <p:sp>
        <p:nvSpPr>
          <p:cNvPr id="50" name="Google Shape;2164;p40"/>
          <p:cNvSpPr txBox="1">
            <a:spLocks/>
          </p:cNvSpPr>
          <p:nvPr/>
        </p:nvSpPr>
        <p:spPr>
          <a:xfrm>
            <a:off x="3845216" y="33770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B</a:t>
            </a:r>
            <a:endParaRPr lang="en-US" sz="2400" b="1" dirty="0">
              <a:solidFill>
                <a:srgbClr val="FF0000"/>
              </a:solidFill>
            </a:endParaRPr>
          </a:p>
        </p:txBody>
      </p:sp>
      <p:sp>
        <p:nvSpPr>
          <p:cNvPr id="51" name="Google Shape;2164;p40"/>
          <p:cNvSpPr txBox="1">
            <a:spLocks/>
          </p:cNvSpPr>
          <p:nvPr/>
        </p:nvSpPr>
        <p:spPr>
          <a:xfrm>
            <a:off x="3876121" y="202318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C</a:t>
            </a:r>
            <a:endParaRPr lang="en-US" sz="2400" b="1" dirty="0">
              <a:solidFill>
                <a:srgbClr val="FF0000"/>
              </a:solidFill>
            </a:endParaRPr>
          </a:p>
        </p:txBody>
      </p:sp>
      <p:sp>
        <p:nvSpPr>
          <p:cNvPr id="52" name="Google Shape;2164;p40"/>
          <p:cNvSpPr txBox="1">
            <a:spLocks/>
          </p:cNvSpPr>
          <p:nvPr/>
        </p:nvSpPr>
        <p:spPr>
          <a:xfrm>
            <a:off x="2044483" y="2141605"/>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H</a:t>
            </a:r>
            <a:endParaRPr lang="en-US" sz="2400" b="1" dirty="0">
              <a:solidFill>
                <a:srgbClr val="FF0000"/>
              </a:solidFill>
            </a:endParaRPr>
          </a:p>
        </p:txBody>
      </p:sp>
      <p:sp>
        <p:nvSpPr>
          <p:cNvPr id="53" name="Google Shape;2164;p40"/>
          <p:cNvSpPr txBox="1">
            <a:spLocks/>
          </p:cNvSpPr>
          <p:nvPr/>
        </p:nvSpPr>
        <p:spPr>
          <a:xfrm>
            <a:off x="181380" y="2023188"/>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D</a:t>
            </a:r>
            <a:endParaRPr lang="en-US" sz="2400" b="1" dirty="0">
              <a:solidFill>
                <a:srgbClr val="FF0000"/>
              </a:solidFill>
            </a:endParaRPr>
          </a:p>
        </p:txBody>
      </p:sp>
      <p:sp>
        <p:nvSpPr>
          <p:cNvPr id="54" name="Google Shape;2164;p40"/>
          <p:cNvSpPr txBox="1">
            <a:spLocks/>
          </p:cNvSpPr>
          <p:nvPr/>
        </p:nvSpPr>
        <p:spPr>
          <a:xfrm>
            <a:off x="2013298" y="33731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E</a:t>
            </a:r>
            <a:endParaRPr lang="en-US" sz="2400" b="1" dirty="0">
              <a:solidFill>
                <a:srgbClr val="FF0000"/>
              </a:solidFill>
            </a:endParaRPr>
          </a:p>
        </p:txBody>
      </p:sp>
      <p:sp>
        <p:nvSpPr>
          <p:cNvPr id="43" name="Rectangle 42"/>
          <p:cNvSpPr/>
          <p:nvPr/>
        </p:nvSpPr>
        <p:spPr>
          <a:xfrm>
            <a:off x="4404955" y="854042"/>
            <a:ext cx="3956377" cy="1223077"/>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chemeClr val="accent5">
                    <a:lumMod val="75000"/>
                  </a:schemeClr>
                </a:solidFill>
              </a:rPr>
              <a:t>a) Diện tích hình tam giác AED ................. diện tích hình tam giác EDH</a:t>
            </a:r>
            <a:endParaRPr lang="en-US" sz="2600" dirty="0">
              <a:solidFill>
                <a:schemeClr val="accent5">
                  <a:lumMod val="75000"/>
                </a:schemeClr>
              </a:solidFill>
            </a:endParaRPr>
          </a:p>
        </p:txBody>
      </p:sp>
      <p:sp>
        <p:nvSpPr>
          <p:cNvPr id="2" name="Rectangle 1"/>
          <p:cNvSpPr/>
          <p:nvPr/>
        </p:nvSpPr>
        <p:spPr>
          <a:xfrm>
            <a:off x="556543" y="673748"/>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974726" y="671271"/>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1393264" y="673225"/>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561334" y="1043734"/>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76752" y="1044126"/>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61333" y="1415370"/>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849749" y="638643"/>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p:cNvSpPr/>
          <p:nvPr/>
        </p:nvSpPr>
        <p:spPr>
          <a:xfrm rot="5400000">
            <a:off x="1423653" y="1010655"/>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p:cNvSpPr/>
          <p:nvPr/>
        </p:nvSpPr>
        <p:spPr>
          <a:xfrm rot="5400000">
            <a:off x="1020229" y="1382111"/>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rot="5400000">
            <a:off x="591465" y="1753411"/>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1819930" y="1045979"/>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1822705" y="1417925"/>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1815502" y="1790973"/>
            <a:ext cx="421602" cy="370296"/>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1390150" y="1781750"/>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1392080" y="1413492"/>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952572" y="1783910"/>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Triangle 66"/>
          <p:cNvSpPr/>
          <p:nvPr/>
        </p:nvSpPr>
        <p:spPr>
          <a:xfrm rot="16200000">
            <a:off x="1827874" y="645475"/>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p:cNvSpPr/>
          <p:nvPr/>
        </p:nvSpPr>
        <p:spPr>
          <a:xfrm rot="16200000">
            <a:off x="1414685" y="1001398"/>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Triangle 68"/>
          <p:cNvSpPr/>
          <p:nvPr/>
        </p:nvSpPr>
        <p:spPr>
          <a:xfrm rot="16200000">
            <a:off x="993412" y="1378152"/>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Triangle 69"/>
          <p:cNvSpPr/>
          <p:nvPr/>
        </p:nvSpPr>
        <p:spPr>
          <a:xfrm rot="16200000">
            <a:off x="572334" y="1743100"/>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87916" y="1160891"/>
            <a:ext cx="981359" cy="492443"/>
          </a:xfrm>
          <a:prstGeom prst="rect">
            <a:avLst/>
          </a:prstGeom>
          <a:noFill/>
        </p:spPr>
        <p:txBody>
          <a:bodyPr wrap="none" rtlCol="0">
            <a:spAutoFit/>
          </a:bodyPr>
          <a:lstStyle/>
          <a:p>
            <a:r>
              <a:rPr lang="vi-VN" sz="2600" b="1" dirty="0">
                <a:solidFill>
                  <a:srgbClr val="002060"/>
                </a:solidFill>
              </a:rPr>
              <a:t>bằng</a:t>
            </a:r>
            <a:endParaRPr lang="en-US" sz="2600" b="1" dirty="0">
              <a:solidFill>
                <a:srgbClr val="002060"/>
              </a:solidFill>
            </a:endParaRPr>
          </a:p>
        </p:txBody>
      </p:sp>
      <p:sp>
        <p:nvSpPr>
          <p:cNvPr id="71" name="Rectangle 70"/>
          <p:cNvSpPr/>
          <p:nvPr/>
        </p:nvSpPr>
        <p:spPr>
          <a:xfrm>
            <a:off x="4725963" y="3057017"/>
            <a:ext cx="3360600" cy="1495178"/>
          </a:xfrm>
          <a:prstGeom prst="rect">
            <a:avLst/>
          </a:prstGeom>
          <a:solidFill>
            <a:schemeClr val="accent1">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2" name="Table 71"/>
          <p:cNvGraphicFramePr>
            <a:graphicFrameLocks noGrp="1"/>
          </p:cNvGraphicFramePr>
          <p:nvPr>
            <p:extLst>
              <p:ext uri="{D42A27DB-BD31-4B8C-83A1-F6EECF244321}">
                <p14:modId xmlns:p14="http://schemas.microsoft.com/office/powerpoint/2010/main" val="2065927371"/>
              </p:ext>
            </p:extLst>
          </p:nvPr>
        </p:nvGraphicFramePr>
        <p:xfrm>
          <a:off x="4726980" y="3059496"/>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73" name="Table 72"/>
          <p:cNvGraphicFramePr>
            <a:graphicFrameLocks noGrp="1"/>
          </p:cNvGraphicFramePr>
          <p:nvPr>
            <p:extLst>
              <p:ext uri="{D42A27DB-BD31-4B8C-83A1-F6EECF244321}">
                <p14:modId xmlns:p14="http://schemas.microsoft.com/office/powerpoint/2010/main" val="4022500287"/>
              </p:ext>
            </p:extLst>
          </p:nvPr>
        </p:nvGraphicFramePr>
        <p:xfrm>
          <a:off x="4726980" y="3429036"/>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74" name="Table 73"/>
          <p:cNvGraphicFramePr>
            <a:graphicFrameLocks noGrp="1"/>
          </p:cNvGraphicFramePr>
          <p:nvPr>
            <p:extLst>
              <p:ext uri="{D42A27DB-BD31-4B8C-83A1-F6EECF244321}">
                <p14:modId xmlns:p14="http://schemas.microsoft.com/office/powerpoint/2010/main" val="2931933881"/>
              </p:ext>
            </p:extLst>
          </p:nvPr>
        </p:nvGraphicFramePr>
        <p:xfrm>
          <a:off x="4726980" y="3804596"/>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75" name="Table 74"/>
          <p:cNvGraphicFramePr>
            <a:graphicFrameLocks noGrp="1"/>
          </p:cNvGraphicFramePr>
          <p:nvPr>
            <p:extLst>
              <p:ext uri="{D42A27DB-BD31-4B8C-83A1-F6EECF244321}">
                <p14:modId xmlns:p14="http://schemas.microsoft.com/office/powerpoint/2010/main" val="1624081048"/>
              </p:ext>
            </p:extLst>
          </p:nvPr>
        </p:nvGraphicFramePr>
        <p:xfrm>
          <a:off x="4715967" y="4179214"/>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76" name="Table 75"/>
          <p:cNvGraphicFramePr>
            <a:graphicFrameLocks noGrp="1"/>
          </p:cNvGraphicFramePr>
          <p:nvPr>
            <p:extLst>
              <p:ext uri="{D42A27DB-BD31-4B8C-83A1-F6EECF244321}">
                <p14:modId xmlns:p14="http://schemas.microsoft.com/office/powerpoint/2010/main" val="1235816304"/>
              </p:ext>
            </p:extLst>
          </p:nvPr>
        </p:nvGraphicFramePr>
        <p:xfrm>
          <a:off x="4732332" y="3058632"/>
          <a:ext cx="398304" cy="1495200"/>
        </p:xfrm>
        <a:graphic>
          <a:graphicData uri="http://schemas.openxmlformats.org/drawingml/2006/table">
            <a:tbl>
              <a:tblPr/>
              <a:tblGrid>
                <a:gridCol w="398304">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77" name="Table 76"/>
          <p:cNvGraphicFramePr>
            <a:graphicFrameLocks noGrp="1"/>
          </p:cNvGraphicFramePr>
          <p:nvPr>
            <p:extLst>
              <p:ext uri="{D42A27DB-BD31-4B8C-83A1-F6EECF244321}">
                <p14:modId xmlns:p14="http://schemas.microsoft.com/office/powerpoint/2010/main" val="747471126"/>
              </p:ext>
            </p:extLst>
          </p:nvPr>
        </p:nvGraphicFramePr>
        <p:xfrm>
          <a:off x="5139596" y="3058632"/>
          <a:ext cx="414670" cy="1495200"/>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78" name="Table 77"/>
          <p:cNvGraphicFramePr>
            <a:graphicFrameLocks noGrp="1"/>
          </p:cNvGraphicFramePr>
          <p:nvPr>
            <p:extLst>
              <p:ext uri="{D42A27DB-BD31-4B8C-83A1-F6EECF244321}">
                <p14:modId xmlns:p14="http://schemas.microsoft.com/office/powerpoint/2010/main" val="3957290490"/>
              </p:ext>
            </p:extLst>
          </p:nvPr>
        </p:nvGraphicFramePr>
        <p:xfrm>
          <a:off x="5563226" y="3062734"/>
          <a:ext cx="414670" cy="1477406"/>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7406">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79" name="Table 78"/>
          <p:cNvGraphicFramePr>
            <a:graphicFrameLocks noGrp="1"/>
          </p:cNvGraphicFramePr>
          <p:nvPr>
            <p:extLst>
              <p:ext uri="{D42A27DB-BD31-4B8C-83A1-F6EECF244321}">
                <p14:modId xmlns:p14="http://schemas.microsoft.com/office/powerpoint/2010/main" val="3442011629"/>
              </p:ext>
            </p:extLst>
          </p:nvPr>
        </p:nvGraphicFramePr>
        <p:xfrm>
          <a:off x="5985302" y="3062733"/>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80" name="Table 79"/>
          <p:cNvGraphicFramePr>
            <a:graphicFrameLocks noGrp="1"/>
          </p:cNvGraphicFramePr>
          <p:nvPr>
            <p:extLst>
              <p:ext uri="{D42A27DB-BD31-4B8C-83A1-F6EECF244321}">
                <p14:modId xmlns:p14="http://schemas.microsoft.com/office/powerpoint/2010/main" val="2803816965"/>
              </p:ext>
            </p:extLst>
          </p:nvPr>
        </p:nvGraphicFramePr>
        <p:xfrm>
          <a:off x="6399592" y="3066053"/>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81" name="Table 80"/>
          <p:cNvGraphicFramePr>
            <a:graphicFrameLocks noGrp="1"/>
          </p:cNvGraphicFramePr>
          <p:nvPr>
            <p:extLst>
              <p:ext uri="{D42A27DB-BD31-4B8C-83A1-F6EECF244321}">
                <p14:modId xmlns:p14="http://schemas.microsoft.com/office/powerpoint/2010/main" val="2223772738"/>
              </p:ext>
            </p:extLst>
          </p:nvPr>
        </p:nvGraphicFramePr>
        <p:xfrm>
          <a:off x="6821288" y="3069265"/>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82" name="Table 81"/>
          <p:cNvGraphicFramePr>
            <a:graphicFrameLocks noGrp="1"/>
          </p:cNvGraphicFramePr>
          <p:nvPr>
            <p:extLst>
              <p:ext uri="{D42A27DB-BD31-4B8C-83A1-F6EECF244321}">
                <p14:modId xmlns:p14="http://schemas.microsoft.com/office/powerpoint/2010/main" val="2924707950"/>
              </p:ext>
            </p:extLst>
          </p:nvPr>
        </p:nvGraphicFramePr>
        <p:xfrm>
          <a:off x="7228552" y="3062734"/>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83" name="Table 82"/>
          <p:cNvGraphicFramePr>
            <a:graphicFrameLocks noGrp="1"/>
          </p:cNvGraphicFramePr>
          <p:nvPr>
            <p:extLst>
              <p:ext uri="{D42A27DB-BD31-4B8C-83A1-F6EECF244321}">
                <p14:modId xmlns:p14="http://schemas.microsoft.com/office/powerpoint/2010/main" val="8490326"/>
              </p:ext>
            </p:extLst>
          </p:nvPr>
        </p:nvGraphicFramePr>
        <p:xfrm>
          <a:off x="7647021" y="3066053"/>
          <a:ext cx="435556" cy="1472848"/>
        </p:xfrm>
        <a:graphic>
          <a:graphicData uri="http://schemas.openxmlformats.org/drawingml/2006/table">
            <a:tbl>
              <a:tblPr/>
              <a:tblGrid>
                <a:gridCol w="435556">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cxnSp>
        <p:nvCxnSpPr>
          <p:cNvPr id="84" name="Straight Connector 83"/>
          <p:cNvCxnSpPr/>
          <p:nvPr/>
        </p:nvCxnSpPr>
        <p:spPr>
          <a:xfrm>
            <a:off x="6399592" y="3073563"/>
            <a:ext cx="0" cy="1480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4732332" y="3073563"/>
            <a:ext cx="1667260"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6399592" y="3073563"/>
            <a:ext cx="1675959"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87" name="Google Shape;2164;p40"/>
          <p:cNvSpPr txBox="1">
            <a:spLocks/>
          </p:cNvSpPr>
          <p:nvPr/>
        </p:nvSpPr>
        <p:spPr>
          <a:xfrm>
            <a:off x="4350800" y="272424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A</a:t>
            </a:r>
            <a:endParaRPr lang="en-US" sz="2400" b="1" dirty="0">
              <a:solidFill>
                <a:srgbClr val="FF0000"/>
              </a:solidFill>
            </a:endParaRPr>
          </a:p>
        </p:txBody>
      </p:sp>
      <p:sp>
        <p:nvSpPr>
          <p:cNvPr id="88" name="Google Shape;2164;p40"/>
          <p:cNvSpPr txBox="1">
            <a:spLocks/>
          </p:cNvSpPr>
          <p:nvPr/>
        </p:nvSpPr>
        <p:spPr>
          <a:xfrm>
            <a:off x="8014636" y="272669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B</a:t>
            </a:r>
            <a:endParaRPr lang="en-US" sz="2400" b="1" dirty="0">
              <a:solidFill>
                <a:srgbClr val="FF0000"/>
              </a:solidFill>
            </a:endParaRPr>
          </a:p>
        </p:txBody>
      </p:sp>
      <p:sp>
        <p:nvSpPr>
          <p:cNvPr id="89" name="Google Shape;2164;p40"/>
          <p:cNvSpPr txBox="1">
            <a:spLocks/>
          </p:cNvSpPr>
          <p:nvPr/>
        </p:nvSpPr>
        <p:spPr>
          <a:xfrm>
            <a:off x="8045541" y="44121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C</a:t>
            </a:r>
            <a:endParaRPr lang="en-US" sz="2400" b="1" dirty="0">
              <a:solidFill>
                <a:srgbClr val="FF0000"/>
              </a:solidFill>
            </a:endParaRPr>
          </a:p>
        </p:txBody>
      </p:sp>
      <p:sp>
        <p:nvSpPr>
          <p:cNvPr id="90" name="Google Shape;2164;p40"/>
          <p:cNvSpPr txBox="1">
            <a:spLocks/>
          </p:cNvSpPr>
          <p:nvPr/>
        </p:nvSpPr>
        <p:spPr>
          <a:xfrm>
            <a:off x="6213903" y="453059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H</a:t>
            </a:r>
            <a:endParaRPr lang="en-US" sz="2400" b="1" dirty="0">
              <a:solidFill>
                <a:srgbClr val="FF0000"/>
              </a:solidFill>
            </a:endParaRPr>
          </a:p>
        </p:txBody>
      </p:sp>
      <p:sp>
        <p:nvSpPr>
          <p:cNvPr id="91" name="Google Shape;2164;p40"/>
          <p:cNvSpPr txBox="1">
            <a:spLocks/>
          </p:cNvSpPr>
          <p:nvPr/>
        </p:nvSpPr>
        <p:spPr>
          <a:xfrm>
            <a:off x="4350800" y="4412173"/>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D</a:t>
            </a:r>
            <a:endParaRPr lang="en-US" sz="2400" b="1" dirty="0">
              <a:solidFill>
                <a:srgbClr val="FF0000"/>
              </a:solidFill>
            </a:endParaRPr>
          </a:p>
        </p:txBody>
      </p:sp>
      <p:sp>
        <p:nvSpPr>
          <p:cNvPr id="92" name="Google Shape;2164;p40"/>
          <p:cNvSpPr txBox="1">
            <a:spLocks/>
          </p:cNvSpPr>
          <p:nvPr/>
        </p:nvSpPr>
        <p:spPr>
          <a:xfrm>
            <a:off x="6182718" y="2726295"/>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E</a:t>
            </a:r>
            <a:endParaRPr lang="en-US" sz="2400" b="1" dirty="0">
              <a:solidFill>
                <a:srgbClr val="FF0000"/>
              </a:solidFill>
            </a:endParaRPr>
          </a:p>
        </p:txBody>
      </p:sp>
      <p:sp>
        <p:nvSpPr>
          <p:cNvPr id="93" name="Rectangle 92"/>
          <p:cNvSpPr/>
          <p:nvPr/>
        </p:nvSpPr>
        <p:spPr>
          <a:xfrm>
            <a:off x="6815644" y="3082096"/>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7233827" y="3079619"/>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7652365" y="3081573"/>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7242045" y="3448793"/>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7657463" y="3449185"/>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7648277" y="3833198"/>
            <a:ext cx="413633" cy="375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Triangle 98"/>
          <p:cNvSpPr/>
          <p:nvPr/>
        </p:nvSpPr>
        <p:spPr>
          <a:xfrm rot="10627656">
            <a:off x="6438884" y="3072792"/>
            <a:ext cx="372038" cy="385565"/>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Triangle 99"/>
          <p:cNvSpPr/>
          <p:nvPr/>
        </p:nvSpPr>
        <p:spPr>
          <a:xfrm rot="10800000">
            <a:off x="6841537" y="3456935"/>
            <a:ext cx="385263" cy="346968"/>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Triangle 100"/>
          <p:cNvSpPr/>
          <p:nvPr/>
        </p:nvSpPr>
        <p:spPr>
          <a:xfrm rot="10800000">
            <a:off x="7264945" y="3803842"/>
            <a:ext cx="382947" cy="377653"/>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Triangle 101"/>
          <p:cNvSpPr/>
          <p:nvPr/>
        </p:nvSpPr>
        <p:spPr>
          <a:xfrm rot="10800000">
            <a:off x="7671349" y="4191131"/>
            <a:ext cx="390562" cy="353223"/>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6411948" y="3433789"/>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6411948" y="3808336"/>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7246247" y="4166982"/>
            <a:ext cx="421602" cy="3990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6838252" y="4170198"/>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6837479" y="3803843"/>
            <a:ext cx="421602" cy="363139"/>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6412234" y="4173761"/>
            <a:ext cx="4216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Triangle 108"/>
          <p:cNvSpPr/>
          <p:nvPr/>
        </p:nvSpPr>
        <p:spPr>
          <a:xfrm>
            <a:off x="6413152" y="3079619"/>
            <a:ext cx="388843" cy="3773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Triangle 109"/>
          <p:cNvSpPr/>
          <p:nvPr/>
        </p:nvSpPr>
        <p:spPr>
          <a:xfrm>
            <a:off x="6835730" y="3455298"/>
            <a:ext cx="380489" cy="341512"/>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p:cNvSpPr/>
          <p:nvPr/>
        </p:nvSpPr>
        <p:spPr>
          <a:xfrm>
            <a:off x="7256014" y="3818417"/>
            <a:ext cx="401158" cy="36037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Triangle 111"/>
          <p:cNvSpPr/>
          <p:nvPr/>
        </p:nvSpPr>
        <p:spPr>
          <a:xfrm>
            <a:off x="7677845" y="4210237"/>
            <a:ext cx="401794" cy="359748"/>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18550" y="3184559"/>
            <a:ext cx="3956377" cy="1223077"/>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chemeClr val="accent5">
                    <a:lumMod val="75000"/>
                  </a:schemeClr>
                </a:solidFill>
              </a:rPr>
              <a:t>b) Diện tích hình tam giác EBC ................. diện tích hình tam giác EHC</a:t>
            </a:r>
            <a:endParaRPr lang="en-US" sz="2600" dirty="0">
              <a:solidFill>
                <a:schemeClr val="accent5">
                  <a:lumMod val="75000"/>
                </a:schemeClr>
              </a:solidFill>
            </a:endParaRPr>
          </a:p>
        </p:txBody>
      </p:sp>
      <p:sp>
        <p:nvSpPr>
          <p:cNvPr id="114" name="TextBox 113"/>
          <p:cNvSpPr txBox="1"/>
          <p:nvPr/>
        </p:nvSpPr>
        <p:spPr>
          <a:xfrm>
            <a:off x="1501511" y="3491408"/>
            <a:ext cx="981359" cy="492443"/>
          </a:xfrm>
          <a:prstGeom prst="rect">
            <a:avLst/>
          </a:prstGeom>
          <a:noFill/>
        </p:spPr>
        <p:txBody>
          <a:bodyPr wrap="none" rtlCol="0">
            <a:spAutoFit/>
          </a:bodyPr>
          <a:lstStyle/>
          <a:p>
            <a:r>
              <a:rPr lang="vi-VN" sz="2600" b="1" dirty="0">
                <a:solidFill>
                  <a:srgbClr val="002060"/>
                </a:solidFill>
              </a:rPr>
              <a:t>bằng</a:t>
            </a:r>
            <a:endParaRPr lang="en-US" sz="2600" b="1" dirty="0">
              <a:solidFill>
                <a:srgbClr val="002060"/>
              </a:solidFill>
            </a:endParaRPr>
          </a:p>
        </p:txBody>
      </p:sp>
    </p:spTree>
    <p:extLst>
      <p:ext uri="{BB962C8B-B14F-4D97-AF65-F5344CB8AC3E}">
        <p14:creationId xmlns:p14="http://schemas.microsoft.com/office/powerpoint/2010/main" val="21007144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fade">
                                      <p:cBhvr>
                                        <p:cTn id="20" dur="500"/>
                                        <p:tgtEl>
                                          <p:spTgt spid="4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fade">
                                      <p:cBhvr>
                                        <p:cTn id="28" dur="500"/>
                                        <p:tgtEl>
                                          <p:spTgt spid="5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500"/>
                                        <p:tgtEl>
                                          <p:spTgt spid="57"/>
                                        </p:tgtEl>
                                      </p:cBhvr>
                                    </p:animEffect>
                                  </p:childTnLst>
                                </p:cTn>
                              </p:par>
                            </p:childTnLst>
                          </p:cTn>
                        </p:par>
                        <p:par>
                          <p:cTn id="41" fill="hold">
                            <p:stCondLst>
                              <p:cond delay="4000"/>
                            </p:stCondLst>
                            <p:childTnLst>
                              <p:par>
                                <p:cTn id="42" presetID="10" presetClass="entr" presetSubtype="0" fill="hold" grpId="0"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59"/>
                                        </p:tgtEl>
                                        <p:attrNameLst>
                                          <p:attrName>style.visibility</p:attrName>
                                        </p:attrNameLst>
                                      </p:cBhvr>
                                      <p:to>
                                        <p:strVal val="visible"/>
                                      </p:to>
                                    </p:set>
                                    <p:animEffect transition="in" filter="fade">
                                      <p:cBhvr>
                                        <p:cTn id="48" dur="500"/>
                                        <p:tgtEl>
                                          <p:spTgt spid="5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500"/>
                                        <p:tgtEl>
                                          <p:spTgt spid="61"/>
                                        </p:tgtEl>
                                      </p:cBhvr>
                                    </p:animEffect>
                                  </p:childTnLst>
                                </p:cTn>
                              </p:par>
                            </p:childTnLst>
                          </p:cTn>
                        </p:par>
                        <p:par>
                          <p:cTn id="58" fill="hold">
                            <p:stCondLst>
                              <p:cond delay="1000"/>
                            </p:stCondLst>
                            <p:childTnLst>
                              <p:par>
                                <p:cTn id="59" presetID="10" presetClass="entr" presetSubtype="0"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500"/>
                                        <p:tgtEl>
                                          <p:spTgt spid="62"/>
                                        </p:tgtEl>
                                      </p:cBhvr>
                                    </p:animEffect>
                                  </p:childTnLst>
                                </p:cTn>
                              </p:par>
                            </p:childTnLst>
                          </p:cTn>
                        </p:par>
                        <p:par>
                          <p:cTn id="62" fill="hold">
                            <p:stCondLst>
                              <p:cond delay="1500"/>
                            </p:stCondLst>
                            <p:childTnLst>
                              <p:par>
                                <p:cTn id="63" presetID="10" presetClass="entr" presetSubtype="0" fill="hold" grpId="0" nodeType="afterEffect">
                                  <p:stCondLst>
                                    <p:cond delay="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childTnLst>
                                </p:cTn>
                              </p:par>
                            </p:childTnLst>
                          </p:cTn>
                        </p:par>
                        <p:par>
                          <p:cTn id="66" fill="hold">
                            <p:stCondLst>
                              <p:cond delay="2000"/>
                            </p:stCondLst>
                            <p:childTnLst>
                              <p:par>
                                <p:cTn id="67" presetID="10" presetClass="entr" presetSubtype="0" fill="hold" grpId="0" nodeType="afterEffect">
                                  <p:stCondLst>
                                    <p:cond delay="0"/>
                                  </p:stCondLst>
                                  <p:childTnLst>
                                    <p:set>
                                      <p:cBhvr>
                                        <p:cTn id="68" dur="1" fill="hold">
                                          <p:stCondLst>
                                            <p:cond delay="0"/>
                                          </p:stCondLst>
                                        </p:cTn>
                                        <p:tgtEl>
                                          <p:spTgt spid="65"/>
                                        </p:tgtEl>
                                        <p:attrNameLst>
                                          <p:attrName>style.visibility</p:attrName>
                                        </p:attrNameLst>
                                      </p:cBhvr>
                                      <p:to>
                                        <p:strVal val="visible"/>
                                      </p:to>
                                    </p:set>
                                    <p:animEffect transition="in" filter="fade">
                                      <p:cBhvr>
                                        <p:cTn id="69" dur="500"/>
                                        <p:tgtEl>
                                          <p:spTgt spid="65"/>
                                        </p:tgtEl>
                                      </p:cBhvr>
                                    </p:animEffect>
                                  </p:childTnLst>
                                </p:cTn>
                              </p:par>
                            </p:childTnLst>
                          </p:cTn>
                        </p:par>
                        <p:par>
                          <p:cTn id="70" fill="hold">
                            <p:stCondLst>
                              <p:cond delay="2500"/>
                            </p:stCondLst>
                            <p:childTnLst>
                              <p:par>
                                <p:cTn id="71" presetID="10"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500"/>
                                        <p:tgtEl>
                                          <p:spTgt spid="66"/>
                                        </p:tgtEl>
                                      </p:cBhvr>
                                    </p:animEffect>
                                  </p:childTnLst>
                                </p:cTn>
                              </p:par>
                            </p:childTnLst>
                          </p:cTn>
                        </p:par>
                        <p:par>
                          <p:cTn id="74" fill="hold">
                            <p:stCondLst>
                              <p:cond delay="3000"/>
                            </p:stCondLst>
                            <p:childTnLst>
                              <p:par>
                                <p:cTn id="75" presetID="10" presetClass="entr" presetSubtype="0" fill="hold" grpId="0" nodeType="afterEffect">
                                  <p:stCondLst>
                                    <p:cond delay="0"/>
                                  </p:stCondLst>
                                  <p:childTnLst>
                                    <p:set>
                                      <p:cBhvr>
                                        <p:cTn id="76" dur="1" fill="hold">
                                          <p:stCondLst>
                                            <p:cond delay="0"/>
                                          </p:stCondLst>
                                        </p:cTn>
                                        <p:tgtEl>
                                          <p:spTgt spid="67"/>
                                        </p:tgtEl>
                                        <p:attrNameLst>
                                          <p:attrName>style.visibility</p:attrName>
                                        </p:attrNameLst>
                                      </p:cBhvr>
                                      <p:to>
                                        <p:strVal val="visible"/>
                                      </p:to>
                                    </p:set>
                                    <p:animEffect transition="in" filter="fade">
                                      <p:cBhvr>
                                        <p:cTn id="77" dur="500"/>
                                        <p:tgtEl>
                                          <p:spTgt spid="67"/>
                                        </p:tgtEl>
                                      </p:cBhvr>
                                    </p:animEffect>
                                  </p:childTnLst>
                                </p:cTn>
                              </p:par>
                            </p:childTnLst>
                          </p:cTn>
                        </p:par>
                        <p:par>
                          <p:cTn id="78" fill="hold">
                            <p:stCondLst>
                              <p:cond delay="3500"/>
                            </p:stCondLst>
                            <p:childTnLst>
                              <p:par>
                                <p:cTn id="79" presetID="10" presetClass="entr" presetSubtype="0"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childTnLst>
                          </p:cTn>
                        </p:par>
                        <p:par>
                          <p:cTn id="82" fill="hold">
                            <p:stCondLst>
                              <p:cond delay="4000"/>
                            </p:stCondLst>
                            <p:childTnLst>
                              <p:par>
                                <p:cTn id="83" presetID="10" presetClass="entr" presetSubtype="0" fill="hold" grpId="0" nodeType="after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childTnLst>
                          </p:cTn>
                        </p:par>
                        <p:par>
                          <p:cTn id="86" fill="hold">
                            <p:stCondLst>
                              <p:cond delay="4500"/>
                            </p:stCondLst>
                            <p:childTnLst>
                              <p:par>
                                <p:cTn id="87" presetID="10" presetClass="entr" presetSubtype="0" fill="hold" grpId="0" nodeType="afterEffect">
                                  <p:stCondLst>
                                    <p:cond delay="0"/>
                                  </p:stCondLst>
                                  <p:childTnLst>
                                    <p:set>
                                      <p:cBhvr>
                                        <p:cTn id="88" dur="1" fill="hold">
                                          <p:stCondLst>
                                            <p:cond delay="0"/>
                                          </p:stCondLst>
                                        </p:cTn>
                                        <p:tgtEl>
                                          <p:spTgt spid="70"/>
                                        </p:tgtEl>
                                        <p:attrNameLst>
                                          <p:attrName>style.visibility</p:attrName>
                                        </p:attrNameLst>
                                      </p:cBhvr>
                                      <p:to>
                                        <p:strVal val="visible"/>
                                      </p:to>
                                    </p:set>
                                    <p:animEffect transition="in" filter="fade">
                                      <p:cBhvr>
                                        <p:cTn id="89" dur="500"/>
                                        <p:tgtEl>
                                          <p:spTgt spid="7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5"/>
                                        </p:tgtEl>
                                        <p:attrNameLst>
                                          <p:attrName>style.visibility</p:attrName>
                                        </p:attrNameLst>
                                      </p:cBhvr>
                                      <p:to>
                                        <p:strVal val="visible"/>
                                      </p:to>
                                    </p:set>
                                    <p:animEffect transition="in" filter="barn(inVertical)">
                                      <p:cBhvr>
                                        <p:cTn id="94" dur="500"/>
                                        <p:tgtEl>
                                          <p:spTgt spid="5"/>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500"/>
                                        <p:tgtEl>
                                          <p:spTgt spid="71"/>
                                        </p:tgtEl>
                                      </p:cBhvr>
                                    </p:animEffect>
                                  </p:childTnLst>
                                </p:cTn>
                              </p:par>
                              <p:par>
                                <p:cTn id="100" presetID="10"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500"/>
                                        <p:tgtEl>
                                          <p:spTgt spid="72"/>
                                        </p:tgtEl>
                                      </p:cBhvr>
                                    </p:animEffect>
                                  </p:childTnLst>
                                </p:cTn>
                              </p:par>
                              <p:par>
                                <p:cTn id="103" presetID="10" presetClass="entr" presetSubtype="0" fill="hold" nodeType="with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500"/>
                                        <p:tgtEl>
                                          <p:spTgt spid="73"/>
                                        </p:tgtEl>
                                      </p:cBhvr>
                                    </p:animEffect>
                                  </p:childTnLst>
                                </p:cTn>
                              </p:par>
                              <p:par>
                                <p:cTn id="106" presetID="10" presetClass="entr" presetSubtype="0" fill="hold" nodeType="with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par>
                                <p:cTn id="109" presetID="10" presetClass="entr" presetSubtype="0" fill="hold"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par>
                                <p:cTn id="112" presetID="10" presetClass="entr" presetSubtype="0" fill="hold"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par>
                                <p:cTn id="115" presetID="10" presetClass="entr" presetSubtype="0" fill="hold" nodeType="withEffect">
                                  <p:stCondLst>
                                    <p:cond delay="0"/>
                                  </p:stCondLst>
                                  <p:childTnLst>
                                    <p:set>
                                      <p:cBhvr>
                                        <p:cTn id="116" dur="1" fill="hold">
                                          <p:stCondLst>
                                            <p:cond delay="0"/>
                                          </p:stCondLst>
                                        </p:cTn>
                                        <p:tgtEl>
                                          <p:spTgt spid="77"/>
                                        </p:tgtEl>
                                        <p:attrNameLst>
                                          <p:attrName>style.visibility</p:attrName>
                                        </p:attrNameLst>
                                      </p:cBhvr>
                                      <p:to>
                                        <p:strVal val="visible"/>
                                      </p:to>
                                    </p:set>
                                    <p:animEffect transition="in" filter="fade">
                                      <p:cBhvr>
                                        <p:cTn id="117" dur="500"/>
                                        <p:tgtEl>
                                          <p:spTgt spid="77"/>
                                        </p:tgtEl>
                                      </p:cBhvr>
                                    </p:animEffect>
                                  </p:childTnLst>
                                </p:cTn>
                              </p:par>
                              <p:par>
                                <p:cTn id="118" presetID="10" presetClass="entr" presetSubtype="0" fill="hold"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500"/>
                                        <p:tgtEl>
                                          <p:spTgt spid="78"/>
                                        </p:tgtEl>
                                      </p:cBhvr>
                                    </p:animEffect>
                                  </p:childTnLst>
                                </p:cTn>
                              </p:par>
                              <p:par>
                                <p:cTn id="121" presetID="10" presetClass="entr" presetSubtype="0" fill="hold" nodeType="withEffect">
                                  <p:stCondLst>
                                    <p:cond delay="0"/>
                                  </p:stCondLst>
                                  <p:childTnLst>
                                    <p:set>
                                      <p:cBhvr>
                                        <p:cTn id="122" dur="1" fill="hold">
                                          <p:stCondLst>
                                            <p:cond delay="0"/>
                                          </p:stCondLst>
                                        </p:cTn>
                                        <p:tgtEl>
                                          <p:spTgt spid="79"/>
                                        </p:tgtEl>
                                        <p:attrNameLst>
                                          <p:attrName>style.visibility</p:attrName>
                                        </p:attrNameLst>
                                      </p:cBhvr>
                                      <p:to>
                                        <p:strVal val="visible"/>
                                      </p:to>
                                    </p:set>
                                    <p:animEffect transition="in" filter="fade">
                                      <p:cBhvr>
                                        <p:cTn id="123" dur="500"/>
                                        <p:tgtEl>
                                          <p:spTgt spid="79"/>
                                        </p:tgtEl>
                                      </p:cBhvr>
                                    </p:animEffect>
                                  </p:childTnLst>
                                </p:cTn>
                              </p:par>
                              <p:par>
                                <p:cTn id="124" presetID="10" presetClass="entr" presetSubtype="0" fill="hold" nodeType="withEffect">
                                  <p:stCondLst>
                                    <p:cond delay="0"/>
                                  </p:stCondLst>
                                  <p:childTnLst>
                                    <p:set>
                                      <p:cBhvr>
                                        <p:cTn id="125" dur="1" fill="hold">
                                          <p:stCondLst>
                                            <p:cond delay="0"/>
                                          </p:stCondLst>
                                        </p:cTn>
                                        <p:tgtEl>
                                          <p:spTgt spid="80"/>
                                        </p:tgtEl>
                                        <p:attrNameLst>
                                          <p:attrName>style.visibility</p:attrName>
                                        </p:attrNameLst>
                                      </p:cBhvr>
                                      <p:to>
                                        <p:strVal val="visible"/>
                                      </p:to>
                                    </p:set>
                                    <p:animEffect transition="in" filter="fade">
                                      <p:cBhvr>
                                        <p:cTn id="126" dur="500"/>
                                        <p:tgtEl>
                                          <p:spTgt spid="80"/>
                                        </p:tgtEl>
                                      </p:cBhvr>
                                    </p:animEffect>
                                  </p:childTnLst>
                                </p:cTn>
                              </p:par>
                              <p:par>
                                <p:cTn id="127" presetID="10" presetClass="entr" presetSubtype="0" fill="hold" nodeType="with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500"/>
                                        <p:tgtEl>
                                          <p:spTgt spid="81"/>
                                        </p:tgtEl>
                                      </p:cBhvr>
                                    </p:animEffect>
                                  </p:childTnLst>
                                </p:cTn>
                              </p:par>
                              <p:par>
                                <p:cTn id="130" presetID="10"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Effect transition="in" filter="fade">
                                      <p:cBhvr>
                                        <p:cTn id="132" dur="500"/>
                                        <p:tgtEl>
                                          <p:spTgt spid="82"/>
                                        </p:tgtEl>
                                      </p:cBhvr>
                                    </p:animEffect>
                                  </p:childTnLst>
                                </p:cTn>
                              </p:par>
                              <p:par>
                                <p:cTn id="133" presetID="10" presetClass="entr" presetSubtype="0" fill="hold" nodeType="withEffect">
                                  <p:stCondLst>
                                    <p:cond delay="0"/>
                                  </p:stCondLst>
                                  <p:childTnLst>
                                    <p:set>
                                      <p:cBhvr>
                                        <p:cTn id="134" dur="1" fill="hold">
                                          <p:stCondLst>
                                            <p:cond delay="0"/>
                                          </p:stCondLst>
                                        </p:cTn>
                                        <p:tgtEl>
                                          <p:spTgt spid="83"/>
                                        </p:tgtEl>
                                        <p:attrNameLst>
                                          <p:attrName>style.visibility</p:attrName>
                                        </p:attrNameLst>
                                      </p:cBhvr>
                                      <p:to>
                                        <p:strVal val="visible"/>
                                      </p:to>
                                    </p:set>
                                    <p:animEffect transition="in" filter="fade">
                                      <p:cBhvr>
                                        <p:cTn id="135" dur="500"/>
                                        <p:tgtEl>
                                          <p:spTgt spid="83"/>
                                        </p:tgtEl>
                                      </p:cBhvr>
                                    </p:animEffect>
                                  </p:childTnLst>
                                </p:cTn>
                              </p:par>
                              <p:par>
                                <p:cTn id="136" presetID="10" presetClass="entr" presetSubtype="0" fill="hold" nodeType="withEffect">
                                  <p:stCondLst>
                                    <p:cond delay="0"/>
                                  </p:stCondLst>
                                  <p:childTnLst>
                                    <p:set>
                                      <p:cBhvr>
                                        <p:cTn id="137" dur="1" fill="hold">
                                          <p:stCondLst>
                                            <p:cond delay="0"/>
                                          </p:stCondLst>
                                        </p:cTn>
                                        <p:tgtEl>
                                          <p:spTgt spid="84"/>
                                        </p:tgtEl>
                                        <p:attrNameLst>
                                          <p:attrName>style.visibility</p:attrName>
                                        </p:attrNameLst>
                                      </p:cBhvr>
                                      <p:to>
                                        <p:strVal val="visible"/>
                                      </p:to>
                                    </p:set>
                                    <p:animEffect transition="in" filter="fade">
                                      <p:cBhvr>
                                        <p:cTn id="138" dur="500"/>
                                        <p:tgtEl>
                                          <p:spTgt spid="84"/>
                                        </p:tgtEl>
                                      </p:cBhvr>
                                    </p:animEffect>
                                  </p:childTnLst>
                                </p:cTn>
                              </p:par>
                              <p:par>
                                <p:cTn id="139" presetID="10" presetClass="entr" presetSubtype="0" fill="hold" nodeType="withEffect">
                                  <p:stCondLst>
                                    <p:cond delay="0"/>
                                  </p:stCondLst>
                                  <p:childTnLst>
                                    <p:set>
                                      <p:cBhvr>
                                        <p:cTn id="140" dur="1" fill="hold">
                                          <p:stCondLst>
                                            <p:cond delay="0"/>
                                          </p:stCondLst>
                                        </p:cTn>
                                        <p:tgtEl>
                                          <p:spTgt spid="85"/>
                                        </p:tgtEl>
                                        <p:attrNameLst>
                                          <p:attrName>style.visibility</p:attrName>
                                        </p:attrNameLst>
                                      </p:cBhvr>
                                      <p:to>
                                        <p:strVal val="visible"/>
                                      </p:to>
                                    </p:set>
                                    <p:animEffect transition="in" filter="fade">
                                      <p:cBhvr>
                                        <p:cTn id="141" dur="500"/>
                                        <p:tgtEl>
                                          <p:spTgt spid="85"/>
                                        </p:tgtEl>
                                      </p:cBhvr>
                                    </p:animEffect>
                                  </p:childTnLst>
                                </p:cTn>
                              </p:par>
                              <p:par>
                                <p:cTn id="142" presetID="10" presetClass="entr" presetSubtype="0" fill="hold" nodeType="withEffect">
                                  <p:stCondLst>
                                    <p:cond delay="0"/>
                                  </p:stCondLst>
                                  <p:childTnLst>
                                    <p:set>
                                      <p:cBhvr>
                                        <p:cTn id="143" dur="1" fill="hold">
                                          <p:stCondLst>
                                            <p:cond delay="0"/>
                                          </p:stCondLst>
                                        </p:cTn>
                                        <p:tgtEl>
                                          <p:spTgt spid="86"/>
                                        </p:tgtEl>
                                        <p:attrNameLst>
                                          <p:attrName>style.visibility</p:attrName>
                                        </p:attrNameLst>
                                      </p:cBhvr>
                                      <p:to>
                                        <p:strVal val="visible"/>
                                      </p:to>
                                    </p:set>
                                    <p:animEffect transition="in" filter="fade">
                                      <p:cBhvr>
                                        <p:cTn id="144" dur="500"/>
                                        <p:tgtEl>
                                          <p:spTgt spid="86"/>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87"/>
                                        </p:tgtEl>
                                        <p:attrNameLst>
                                          <p:attrName>style.visibility</p:attrName>
                                        </p:attrNameLst>
                                      </p:cBhvr>
                                      <p:to>
                                        <p:strVal val="visible"/>
                                      </p:to>
                                    </p:set>
                                    <p:animEffect transition="in" filter="fade">
                                      <p:cBhvr>
                                        <p:cTn id="147" dur="500"/>
                                        <p:tgtEl>
                                          <p:spTgt spid="87"/>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88"/>
                                        </p:tgtEl>
                                        <p:attrNameLst>
                                          <p:attrName>style.visibility</p:attrName>
                                        </p:attrNameLst>
                                      </p:cBhvr>
                                      <p:to>
                                        <p:strVal val="visible"/>
                                      </p:to>
                                    </p:set>
                                    <p:animEffect transition="in" filter="fade">
                                      <p:cBhvr>
                                        <p:cTn id="150" dur="500"/>
                                        <p:tgtEl>
                                          <p:spTgt spid="88"/>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90"/>
                                        </p:tgtEl>
                                        <p:attrNameLst>
                                          <p:attrName>style.visibility</p:attrName>
                                        </p:attrNameLst>
                                      </p:cBhvr>
                                      <p:to>
                                        <p:strVal val="visible"/>
                                      </p:to>
                                    </p:set>
                                    <p:animEffect transition="in" filter="fade">
                                      <p:cBhvr>
                                        <p:cTn id="156" dur="500"/>
                                        <p:tgtEl>
                                          <p:spTgt spid="9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animEffect transition="in" filter="fade">
                                      <p:cBhvr>
                                        <p:cTn id="159" dur="500"/>
                                        <p:tgtEl>
                                          <p:spTgt spid="9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92"/>
                                        </p:tgtEl>
                                        <p:attrNameLst>
                                          <p:attrName>style.visibility</p:attrName>
                                        </p:attrNameLst>
                                      </p:cBhvr>
                                      <p:to>
                                        <p:strVal val="visible"/>
                                      </p:to>
                                    </p:set>
                                    <p:animEffect transition="in" filter="fade">
                                      <p:cBhvr>
                                        <p:cTn id="162" dur="500"/>
                                        <p:tgtEl>
                                          <p:spTgt spid="92"/>
                                        </p:tgtEl>
                                      </p:cBhvr>
                                    </p:animEffect>
                                  </p:childTnLst>
                                </p:cTn>
                              </p:par>
                            </p:childTnLst>
                          </p:cTn>
                        </p:par>
                      </p:childTnLst>
                    </p:cTn>
                  </p:par>
                  <p:par>
                    <p:cTn id="163" fill="hold">
                      <p:stCondLst>
                        <p:cond delay="indefinite"/>
                      </p:stCondLst>
                      <p:childTnLst>
                        <p:par>
                          <p:cTn id="164" fill="hold">
                            <p:stCondLst>
                              <p:cond delay="0"/>
                            </p:stCondLst>
                            <p:childTnLst>
                              <p:par>
                                <p:cTn id="165" presetID="16" presetClass="entr" presetSubtype="42" fill="hold" grpId="0" nodeType="clickEffect">
                                  <p:stCondLst>
                                    <p:cond delay="0"/>
                                  </p:stCondLst>
                                  <p:childTnLst>
                                    <p:set>
                                      <p:cBhvr>
                                        <p:cTn id="166" dur="1" fill="hold">
                                          <p:stCondLst>
                                            <p:cond delay="0"/>
                                          </p:stCondLst>
                                        </p:cTn>
                                        <p:tgtEl>
                                          <p:spTgt spid="113"/>
                                        </p:tgtEl>
                                        <p:attrNameLst>
                                          <p:attrName>style.visibility</p:attrName>
                                        </p:attrNameLst>
                                      </p:cBhvr>
                                      <p:to>
                                        <p:strVal val="visible"/>
                                      </p:to>
                                    </p:set>
                                    <p:animEffect transition="in" filter="barn(outHorizontal)">
                                      <p:cBhvr>
                                        <p:cTn id="167" dur="500"/>
                                        <p:tgtEl>
                                          <p:spTgt spid="113"/>
                                        </p:tgtEl>
                                      </p:cBhvr>
                                    </p:animEffect>
                                  </p:childTnLst>
                                </p:cTn>
                              </p:par>
                            </p:childTnLst>
                          </p:cTn>
                        </p:par>
                      </p:childTnLst>
                    </p:cTn>
                  </p:par>
                  <p:par>
                    <p:cTn id="168" fill="hold">
                      <p:stCondLst>
                        <p:cond delay="indefinite"/>
                      </p:stCondLst>
                      <p:childTnLst>
                        <p:par>
                          <p:cTn id="169" fill="hold">
                            <p:stCondLst>
                              <p:cond delay="0"/>
                            </p:stCondLst>
                            <p:childTnLst>
                              <p:par>
                                <p:cTn id="170" presetID="10" presetClass="entr" presetSubtype="0" fill="hold" grpId="0" nodeType="clickEffect">
                                  <p:stCondLst>
                                    <p:cond delay="0"/>
                                  </p:stCondLst>
                                  <p:childTnLst>
                                    <p:set>
                                      <p:cBhvr>
                                        <p:cTn id="171" dur="1" fill="hold">
                                          <p:stCondLst>
                                            <p:cond delay="0"/>
                                          </p:stCondLst>
                                        </p:cTn>
                                        <p:tgtEl>
                                          <p:spTgt spid="93"/>
                                        </p:tgtEl>
                                        <p:attrNameLst>
                                          <p:attrName>style.visibility</p:attrName>
                                        </p:attrNameLst>
                                      </p:cBhvr>
                                      <p:to>
                                        <p:strVal val="visible"/>
                                      </p:to>
                                    </p:set>
                                    <p:animEffect transition="in" filter="fade">
                                      <p:cBhvr>
                                        <p:cTn id="172" dur="500"/>
                                        <p:tgtEl>
                                          <p:spTgt spid="93"/>
                                        </p:tgtEl>
                                      </p:cBhvr>
                                    </p:animEffect>
                                  </p:childTnLst>
                                </p:cTn>
                              </p:par>
                            </p:childTnLst>
                          </p:cTn>
                        </p:par>
                        <p:par>
                          <p:cTn id="173" fill="hold">
                            <p:stCondLst>
                              <p:cond delay="500"/>
                            </p:stCondLst>
                            <p:childTnLst>
                              <p:par>
                                <p:cTn id="174" presetID="10" presetClass="entr" presetSubtype="0" fill="hold" grpId="0" nodeType="afterEffect">
                                  <p:stCondLst>
                                    <p:cond delay="0"/>
                                  </p:stCondLst>
                                  <p:childTnLst>
                                    <p:set>
                                      <p:cBhvr>
                                        <p:cTn id="175" dur="1" fill="hold">
                                          <p:stCondLst>
                                            <p:cond delay="0"/>
                                          </p:stCondLst>
                                        </p:cTn>
                                        <p:tgtEl>
                                          <p:spTgt spid="94"/>
                                        </p:tgtEl>
                                        <p:attrNameLst>
                                          <p:attrName>style.visibility</p:attrName>
                                        </p:attrNameLst>
                                      </p:cBhvr>
                                      <p:to>
                                        <p:strVal val="visible"/>
                                      </p:to>
                                    </p:set>
                                    <p:animEffect transition="in" filter="fade">
                                      <p:cBhvr>
                                        <p:cTn id="176" dur="500"/>
                                        <p:tgtEl>
                                          <p:spTgt spid="94"/>
                                        </p:tgtEl>
                                      </p:cBhvr>
                                    </p:animEffect>
                                  </p:childTnLst>
                                </p:cTn>
                              </p:par>
                            </p:childTnLst>
                          </p:cTn>
                        </p:par>
                        <p:par>
                          <p:cTn id="177" fill="hold">
                            <p:stCondLst>
                              <p:cond delay="1000"/>
                            </p:stCondLst>
                            <p:childTnLst>
                              <p:par>
                                <p:cTn id="178" presetID="10" presetClass="entr" presetSubtype="0" fill="hold" grpId="0" nodeType="afterEffect">
                                  <p:stCondLst>
                                    <p:cond delay="0"/>
                                  </p:stCondLst>
                                  <p:childTnLst>
                                    <p:set>
                                      <p:cBhvr>
                                        <p:cTn id="179" dur="1" fill="hold">
                                          <p:stCondLst>
                                            <p:cond delay="0"/>
                                          </p:stCondLst>
                                        </p:cTn>
                                        <p:tgtEl>
                                          <p:spTgt spid="95"/>
                                        </p:tgtEl>
                                        <p:attrNameLst>
                                          <p:attrName>style.visibility</p:attrName>
                                        </p:attrNameLst>
                                      </p:cBhvr>
                                      <p:to>
                                        <p:strVal val="visible"/>
                                      </p:to>
                                    </p:set>
                                    <p:animEffect transition="in" filter="fade">
                                      <p:cBhvr>
                                        <p:cTn id="180" dur="500"/>
                                        <p:tgtEl>
                                          <p:spTgt spid="95"/>
                                        </p:tgtEl>
                                      </p:cBhvr>
                                    </p:animEffect>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96"/>
                                        </p:tgtEl>
                                        <p:attrNameLst>
                                          <p:attrName>style.visibility</p:attrName>
                                        </p:attrNameLst>
                                      </p:cBhvr>
                                      <p:to>
                                        <p:strVal val="visible"/>
                                      </p:to>
                                    </p:set>
                                    <p:animEffect transition="in" filter="fade">
                                      <p:cBhvr>
                                        <p:cTn id="184" dur="500"/>
                                        <p:tgtEl>
                                          <p:spTgt spid="96"/>
                                        </p:tgtEl>
                                      </p:cBhvr>
                                    </p:animEffect>
                                  </p:childTnLst>
                                </p:cTn>
                              </p:par>
                            </p:childTnLst>
                          </p:cTn>
                        </p:par>
                        <p:par>
                          <p:cTn id="185" fill="hold">
                            <p:stCondLst>
                              <p:cond delay="2000"/>
                            </p:stCondLst>
                            <p:childTnLst>
                              <p:par>
                                <p:cTn id="186" presetID="10" presetClass="entr" presetSubtype="0" fill="hold" grpId="0" nodeType="afterEffect">
                                  <p:stCondLst>
                                    <p:cond delay="0"/>
                                  </p:stCondLst>
                                  <p:childTnLst>
                                    <p:set>
                                      <p:cBhvr>
                                        <p:cTn id="187" dur="1" fill="hold">
                                          <p:stCondLst>
                                            <p:cond delay="0"/>
                                          </p:stCondLst>
                                        </p:cTn>
                                        <p:tgtEl>
                                          <p:spTgt spid="97"/>
                                        </p:tgtEl>
                                        <p:attrNameLst>
                                          <p:attrName>style.visibility</p:attrName>
                                        </p:attrNameLst>
                                      </p:cBhvr>
                                      <p:to>
                                        <p:strVal val="visible"/>
                                      </p:to>
                                    </p:set>
                                    <p:animEffect transition="in" filter="fade">
                                      <p:cBhvr>
                                        <p:cTn id="188" dur="500"/>
                                        <p:tgtEl>
                                          <p:spTgt spid="97"/>
                                        </p:tgtEl>
                                      </p:cBhvr>
                                    </p:animEffect>
                                  </p:childTnLst>
                                </p:cTn>
                              </p:par>
                            </p:childTnLst>
                          </p:cTn>
                        </p:par>
                        <p:par>
                          <p:cTn id="189" fill="hold">
                            <p:stCondLst>
                              <p:cond delay="2500"/>
                            </p:stCondLst>
                            <p:childTnLst>
                              <p:par>
                                <p:cTn id="190" presetID="10" presetClass="entr" presetSubtype="0" fill="hold" grpId="0" nodeType="afterEffect">
                                  <p:stCondLst>
                                    <p:cond delay="0"/>
                                  </p:stCondLst>
                                  <p:childTnLst>
                                    <p:set>
                                      <p:cBhvr>
                                        <p:cTn id="191" dur="1" fill="hold">
                                          <p:stCondLst>
                                            <p:cond delay="0"/>
                                          </p:stCondLst>
                                        </p:cTn>
                                        <p:tgtEl>
                                          <p:spTgt spid="98"/>
                                        </p:tgtEl>
                                        <p:attrNameLst>
                                          <p:attrName>style.visibility</p:attrName>
                                        </p:attrNameLst>
                                      </p:cBhvr>
                                      <p:to>
                                        <p:strVal val="visible"/>
                                      </p:to>
                                    </p:set>
                                    <p:animEffect transition="in" filter="fade">
                                      <p:cBhvr>
                                        <p:cTn id="192" dur="500"/>
                                        <p:tgtEl>
                                          <p:spTgt spid="98"/>
                                        </p:tgtEl>
                                      </p:cBhvr>
                                    </p:animEffect>
                                  </p:childTnLst>
                                </p:cTn>
                              </p:par>
                            </p:childTnLst>
                          </p:cTn>
                        </p:par>
                        <p:par>
                          <p:cTn id="193" fill="hold">
                            <p:stCondLst>
                              <p:cond delay="3000"/>
                            </p:stCondLst>
                            <p:childTnLst>
                              <p:par>
                                <p:cTn id="194" presetID="10" presetClass="entr" presetSubtype="0" fill="hold" grpId="0" nodeType="afterEffect">
                                  <p:stCondLst>
                                    <p:cond delay="0"/>
                                  </p:stCondLst>
                                  <p:childTnLst>
                                    <p:set>
                                      <p:cBhvr>
                                        <p:cTn id="195" dur="1" fill="hold">
                                          <p:stCondLst>
                                            <p:cond delay="0"/>
                                          </p:stCondLst>
                                        </p:cTn>
                                        <p:tgtEl>
                                          <p:spTgt spid="99"/>
                                        </p:tgtEl>
                                        <p:attrNameLst>
                                          <p:attrName>style.visibility</p:attrName>
                                        </p:attrNameLst>
                                      </p:cBhvr>
                                      <p:to>
                                        <p:strVal val="visible"/>
                                      </p:to>
                                    </p:set>
                                    <p:animEffect transition="in" filter="fade">
                                      <p:cBhvr>
                                        <p:cTn id="196" dur="500"/>
                                        <p:tgtEl>
                                          <p:spTgt spid="99"/>
                                        </p:tgtEl>
                                      </p:cBhvr>
                                    </p:animEffect>
                                  </p:childTnLst>
                                </p:cTn>
                              </p:par>
                            </p:childTnLst>
                          </p:cTn>
                        </p:par>
                        <p:par>
                          <p:cTn id="197" fill="hold">
                            <p:stCondLst>
                              <p:cond delay="3500"/>
                            </p:stCondLst>
                            <p:childTnLst>
                              <p:par>
                                <p:cTn id="198" presetID="10" presetClass="entr" presetSubtype="0" fill="hold" grpId="0" nodeType="afterEffect">
                                  <p:stCondLst>
                                    <p:cond delay="0"/>
                                  </p:stCondLst>
                                  <p:childTnLst>
                                    <p:set>
                                      <p:cBhvr>
                                        <p:cTn id="199" dur="1" fill="hold">
                                          <p:stCondLst>
                                            <p:cond delay="0"/>
                                          </p:stCondLst>
                                        </p:cTn>
                                        <p:tgtEl>
                                          <p:spTgt spid="100"/>
                                        </p:tgtEl>
                                        <p:attrNameLst>
                                          <p:attrName>style.visibility</p:attrName>
                                        </p:attrNameLst>
                                      </p:cBhvr>
                                      <p:to>
                                        <p:strVal val="visible"/>
                                      </p:to>
                                    </p:set>
                                    <p:animEffect transition="in" filter="fade">
                                      <p:cBhvr>
                                        <p:cTn id="200" dur="500"/>
                                        <p:tgtEl>
                                          <p:spTgt spid="100"/>
                                        </p:tgtEl>
                                      </p:cBhvr>
                                    </p:animEffect>
                                  </p:childTnLst>
                                </p:cTn>
                              </p:par>
                            </p:childTnLst>
                          </p:cTn>
                        </p:par>
                        <p:par>
                          <p:cTn id="201" fill="hold">
                            <p:stCondLst>
                              <p:cond delay="4000"/>
                            </p:stCondLst>
                            <p:childTnLst>
                              <p:par>
                                <p:cTn id="202" presetID="10" presetClass="entr" presetSubtype="0" fill="hold" grpId="0" nodeType="afterEffect">
                                  <p:stCondLst>
                                    <p:cond delay="0"/>
                                  </p:stCondLst>
                                  <p:childTnLst>
                                    <p:set>
                                      <p:cBhvr>
                                        <p:cTn id="203" dur="1" fill="hold">
                                          <p:stCondLst>
                                            <p:cond delay="0"/>
                                          </p:stCondLst>
                                        </p:cTn>
                                        <p:tgtEl>
                                          <p:spTgt spid="101"/>
                                        </p:tgtEl>
                                        <p:attrNameLst>
                                          <p:attrName>style.visibility</p:attrName>
                                        </p:attrNameLst>
                                      </p:cBhvr>
                                      <p:to>
                                        <p:strVal val="visible"/>
                                      </p:to>
                                    </p:set>
                                    <p:animEffect transition="in" filter="fade">
                                      <p:cBhvr>
                                        <p:cTn id="204" dur="500"/>
                                        <p:tgtEl>
                                          <p:spTgt spid="101"/>
                                        </p:tgtEl>
                                      </p:cBhvr>
                                    </p:animEffect>
                                  </p:childTnLst>
                                </p:cTn>
                              </p:par>
                            </p:childTnLst>
                          </p:cTn>
                        </p:par>
                        <p:par>
                          <p:cTn id="205" fill="hold">
                            <p:stCondLst>
                              <p:cond delay="4500"/>
                            </p:stCondLst>
                            <p:childTnLst>
                              <p:par>
                                <p:cTn id="206" presetID="10" presetClass="entr" presetSubtype="0" fill="hold" grpId="0" nodeType="afterEffect">
                                  <p:stCondLst>
                                    <p:cond delay="0"/>
                                  </p:stCondLst>
                                  <p:childTnLst>
                                    <p:set>
                                      <p:cBhvr>
                                        <p:cTn id="207" dur="1" fill="hold">
                                          <p:stCondLst>
                                            <p:cond delay="0"/>
                                          </p:stCondLst>
                                        </p:cTn>
                                        <p:tgtEl>
                                          <p:spTgt spid="102"/>
                                        </p:tgtEl>
                                        <p:attrNameLst>
                                          <p:attrName>style.visibility</p:attrName>
                                        </p:attrNameLst>
                                      </p:cBhvr>
                                      <p:to>
                                        <p:strVal val="visible"/>
                                      </p:to>
                                    </p:set>
                                    <p:animEffect transition="in" filter="fade">
                                      <p:cBhvr>
                                        <p:cTn id="208" dur="500"/>
                                        <p:tgtEl>
                                          <p:spTgt spid="102"/>
                                        </p:tgtEl>
                                      </p:cBhvr>
                                    </p:animEffect>
                                  </p:childTnLst>
                                </p:cTn>
                              </p:par>
                            </p:childTnLst>
                          </p:cTn>
                        </p:par>
                      </p:childTnLst>
                    </p:cTn>
                  </p:par>
                  <p:par>
                    <p:cTn id="209" fill="hold">
                      <p:stCondLst>
                        <p:cond delay="indefinite"/>
                      </p:stCondLst>
                      <p:childTnLst>
                        <p:par>
                          <p:cTn id="210" fill="hold">
                            <p:stCondLst>
                              <p:cond delay="0"/>
                            </p:stCondLst>
                            <p:childTnLst>
                              <p:par>
                                <p:cTn id="211" presetID="10" presetClass="entr" presetSubtype="0" fill="hold" grpId="0" nodeType="clickEffect">
                                  <p:stCondLst>
                                    <p:cond delay="0"/>
                                  </p:stCondLst>
                                  <p:childTnLst>
                                    <p:set>
                                      <p:cBhvr>
                                        <p:cTn id="212" dur="1" fill="hold">
                                          <p:stCondLst>
                                            <p:cond delay="0"/>
                                          </p:stCondLst>
                                        </p:cTn>
                                        <p:tgtEl>
                                          <p:spTgt spid="103"/>
                                        </p:tgtEl>
                                        <p:attrNameLst>
                                          <p:attrName>style.visibility</p:attrName>
                                        </p:attrNameLst>
                                      </p:cBhvr>
                                      <p:to>
                                        <p:strVal val="visible"/>
                                      </p:to>
                                    </p:set>
                                    <p:animEffect transition="in" filter="fade">
                                      <p:cBhvr>
                                        <p:cTn id="213" dur="500"/>
                                        <p:tgtEl>
                                          <p:spTgt spid="103"/>
                                        </p:tgtEl>
                                      </p:cBhvr>
                                    </p:animEffect>
                                  </p:childTnLst>
                                </p:cTn>
                              </p:par>
                            </p:childTnLst>
                          </p:cTn>
                        </p:par>
                        <p:par>
                          <p:cTn id="214" fill="hold">
                            <p:stCondLst>
                              <p:cond delay="500"/>
                            </p:stCondLst>
                            <p:childTnLst>
                              <p:par>
                                <p:cTn id="215" presetID="10" presetClass="entr" presetSubtype="0" fill="hold" grpId="0" nodeType="afterEffect">
                                  <p:stCondLst>
                                    <p:cond delay="0"/>
                                  </p:stCondLst>
                                  <p:childTnLst>
                                    <p:set>
                                      <p:cBhvr>
                                        <p:cTn id="216" dur="1" fill="hold">
                                          <p:stCondLst>
                                            <p:cond delay="0"/>
                                          </p:stCondLst>
                                        </p:cTn>
                                        <p:tgtEl>
                                          <p:spTgt spid="104"/>
                                        </p:tgtEl>
                                        <p:attrNameLst>
                                          <p:attrName>style.visibility</p:attrName>
                                        </p:attrNameLst>
                                      </p:cBhvr>
                                      <p:to>
                                        <p:strVal val="visible"/>
                                      </p:to>
                                    </p:set>
                                    <p:animEffect transition="in" filter="fade">
                                      <p:cBhvr>
                                        <p:cTn id="217" dur="500"/>
                                        <p:tgtEl>
                                          <p:spTgt spid="104"/>
                                        </p:tgtEl>
                                      </p:cBhvr>
                                    </p:animEffect>
                                  </p:childTnLst>
                                </p:cTn>
                              </p:par>
                            </p:childTnLst>
                          </p:cTn>
                        </p:par>
                        <p:par>
                          <p:cTn id="218" fill="hold">
                            <p:stCondLst>
                              <p:cond delay="1000"/>
                            </p:stCondLst>
                            <p:childTnLst>
                              <p:par>
                                <p:cTn id="219" presetID="10" presetClass="entr" presetSubtype="0" fill="hold" grpId="0" nodeType="afterEffect">
                                  <p:stCondLst>
                                    <p:cond delay="0"/>
                                  </p:stCondLst>
                                  <p:childTnLst>
                                    <p:set>
                                      <p:cBhvr>
                                        <p:cTn id="220" dur="1" fill="hold">
                                          <p:stCondLst>
                                            <p:cond delay="0"/>
                                          </p:stCondLst>
                                        </p:cTn>
                                        <p:tgtEl>
                                          <p:spTgt spid="105"/>
                                        </p:tgtEl>
                                        <p:attrNameLst>
                                          <p:attrName>style.visibility</p:attrName>
                                        </p:attrNameLst>
                                      </p:cBhvr>
                                      <p:to>
                                        <p:strVal val="visible"/>
                                      </p:to>
                                    </p:set>
                                    <p:animEffect transition="in" filter="fade">
                                      <p:cBhvr>
                                        <p:cTn id="221" dur="500"/>
                                        <p:tgtEl>
                                          <p:spTgt spid="105"/>
                                        </p:tgtEl>
                                      </p:cBhvr>
                                    </p:animEffect>
                                  </p:childTnLst>
                                </p:cTn>
                              </p:par>
                            </p:childTnLst>
                          </p:cTn>
                        </p:par>
                        <p:par>
                          <p:cTn id="222" fill="hold">
                            <p:stCondLst>
                              <p:cond delay="1500"/>
                            </p:stCondLst>
                            <p:childTnLst>
                              <p:par>
                                <p:cTn id="223" presetID="10" presetClass="entr" presetSubtype="0" fill="hold" grpId="0" nodeType="afterEffect">
                                  <p:stCondLst>
                                    <p:cond delay="0"/>
                                  </p:stCondLst>
                                  <p:childTnLst>
                                    <p:set>
                                      <p:cBhvr>
                                        <p:cTn id="224" dur="1" fill="hold">
                                          <p:stCondLst>
                                            <p:cond delay="0"/>
                                          </p:stCondLst>
                                        </p:cTn>
                                        <p:tgtEl>
                                          <p:spTgt spid="106"/>
                                        </p:tgtEl>
                                        <p:attrNameLst>
                                          <p:attrName>style.visibility</p:attrName>
                                        </p:attrNameLst>
                                      </p:cBhvr>
                                      <p:to>
                                        <p:strVal val="visible"/>
                                      </p:to>
                                    </p:set>
                                    <p:animEffect transition="in" filter="fade">
                                      <p:cBhvr>
                                        <p:cTn id="225" dur="500"/>
                                        <p:tgtEl>
                                          <p:spTgt spid="106"/>
                                        </p:tgtEl>
                                      </p:cBhvr>
                                    </p:animEffect>
                                  </p:childTnLst>
                                </p:cTn>
                              </p:par>
                            </p:childTnLst>
                          </p:cTn>
                        </p:par>
                        <p:par>
                          <p:cTn id="226" fill="hold">
                            <p:stCondLst>
                              <p:cond delay="2000"/>
                            </p:stCondLst>
                            <p:childTnLst>
                              <p:par>
                                <p:cTn id="227" presetID="10" presetClass="entr" presetSubtype="0" fill="hold" grpId="0" nodeType="afterEffect">
                                  <p:stCondLst>
                                    <p:cond delay="0"/>
                                  </p:stCondLst>
                                  <p:childTnLst>
                                    <p:set>
                                      <p:cBhvr>
                                        <p:cTn id="228" dur="1" fill="hold">
                                          <p:stCondLst>
                                            <p:cond delay="0"/>
                                          </p:stCondLst>
                                        </p:cTn>
                                        <p:tgtEl>
                                          <p:spTgt spid="107"/>
                                        </p:tgtEl>
                                        <p:attrNameLst>
                                          <p:attrName>style.visibility</p:attrName>
                                        </p:attrNameLst>
                                      </p:cBhvr>
                                      <p:to>
                                        <p:strVal val="visible"/>
                                      </p:to>
                                    </p:set>
                                    <p:animEffect transition="in" filter="fade">
                                      <p:cBhvr>
                                        <p:cTn id="229" dur="500"/>
                                        <p:tgtEl>
                                          <p:spTgt spid="107"/>
                                        </p:tgtEl>
                                      </p:cBhvr>
                                    </p:animEffect>
                                  </p:childTnLst>
                                </p:cTn>
                              </p:par>
                            </p:childTnLst>
                          </p:cTn>
                        </p:par>
                        <p:par>
                          <p:cTn id="230" fill="hold">
                            <p:stCondLst>
                              <p:cond delay="2500"/>
                            </p:stCondLst>
                            <p:childTnLst>
                              <p:par>
                                <p:cTn id="231" presetID="10" presetClass="entr" presetSubtype="0" fill="hold" grpId="0" nodeType="afterEffect">
                                  <p:stCondLst>
                                    <p:cond delay="0"/>
                                  </p:stCondLst>
                                  <p:childTnLst>
                                    <p:set>
                                      <p:cBhvr>
                                        <p:cTn id="232" dur="1" fill="hold">
                                          <p:stCondLst>
                                            <p:cond delay="0"/>
                                          </p:stCondLst>
                                        </p:cTn>
                                        <p:tgtEl>
                                          <p:spTgt spid="108"/>
                                        </p:tgtEl>
                                        <p:attrNameLst>
                                          <p:attrName>style.visibility</p:attrName>
                                        </p:attrNameLst>
                                      </p:cBhvr>
                                      <p:to>
                                        <p:strVal val="visible"/>
                                      </p:to>
                                    </p:set>
                                    <p:animEffect transition="in" filter="fade">
                                      <p:cBhvr>
                                        <p:cTn id="233" dur="500"/>
                                        <p:tgtEl>
                                          <p:spTgt spid="108"/>
                                        </p:tgtEl>
                                      </p:cBhvr>
                                    </p:animEffect>
                                  </p:childTnLst>
                                </p:cTn>
                              </p:par>
                            </p:childTnLst>
                          </p:cTn>
                        </p:par>
                        <p:par>
                          <p:cTn id="234" fill="hold">
                            <p:stCondLst>
                              <p:cond delay="3000"/>
                            </p:stCondLst>
                            <p:childTnLst>
                              <p:par>
                                <p:cTn id="235" presetID="10" presetClass="entr" presetSubtype="0" fill="hold" grpId="0" nodeType="afterEffect">
                                  <p:stCondLst>
                                    <p:cond delay="0"/>
                                  </p:stCondLst>
                                  <p:childTnLst>
                                    <p:set>
                                      <p:cBhvr>
                                        <p:cTn id="236" dur="1" fill="hold">
                                          <p:stCondLst>
                                            <p:cond delay="0"/>
                                          </p:stCondLst>
                                        </p:cTn>
                                        <p:tgtEl>
                                          <p:spTgt spid="109"/>
                                        </p:tgtEl>
                                        <p:attrNameLst>
                                          <p:attrName>style.visibility</p:attrName>
                                        </p:attrNameLst>
                                      </p:cBhvr>
                                      <p:to>
                                        <p:strVal val="visible"/>
                                      </p:to>
                                    </p:set>
                                    <p:animEffect transition="in" filter="fade">
                                      <p:cBhvr>
                                        <p:cTn id="237" dur="500"/>
                                        <p:tgtEl>
                                          <p:spTgt spid="109"/>
                                        </p:tgtEl>
                                      </p:cBhvr>
                                    </p:animEffect>
                                  </p:childTnLst>
                                </p:cTn>
                              </p:par>
                            </p:childTnLst>
                          </p:cTn>
                        </p:par>
                        <p:par>
                          <p:cTn id="238" fill="hold">
                            <p:stCondLst>
                              <p:cond delay="3500"/>
                            </p:stCondLst>
                            <p:childTnLst>
                              <p:par>
                                <p:cTn id="239" presetID="10" presetClass="entr" presetSubtype="0" fill="hold" grpId="0" nodeType="afterEffect">
                                  <p:stCondLst>
                                    <p:cond delay="0"/>
                                  </p:stCondLst>
                                  <p:childTnLst>
                                    <p:set>
                                      <p:cBhvr>
                                        <p:cTn id="240" dur="1" fill="hold">
                                          <p:stCondLst>
                                            <p:cond delay="0"/>
                                          </p:stCondLst>
                                        </p:cTn>
                                        <p:tgtEl>
                                          <p:spTgt spid="110"/>
                                        </p:tgtEl>
                                        <p:attrNameLst>
                                          <p:attrName>style.visibility</p:attrName>
                                        </p:attrNameLst>
                                      </p:cBhvr>
                                      <p:to>
                                        <p:strVal val="visible"/>
                                      </p:to>
                                    </p:set>
                                    <p:animEffect transition="in" filter="fade">
                                      <p:cBhvr>
                                        <p:cTn id="241" dur="500"/>
                                        <p:tgtEl>
                                          <p:spTgt spid="110"/>
                                        </p:tgtEl>
                                      </p:cBhvr>
                                    </p:animEffect>
                                  </p:childTnLst>
                                </p:cTn>
                              </p:par>
                            </p:childTnLst>
                          </p:cTn>
                        </p:par>
                        <p:par>
                          <p:cTn id="242" fill="hold">
                            <p:stCondLst>
                              <p:cond delay="4000"/>
                            </p:stCondLst>
                            <p:childTnLst>
                              <p:par>
                                <p:cTn id="243" presetID="10" presetClass="entr" presetSubtype="0" fill="hold" grpId="0" nodeType="afterEffect">
                                  <p:stCondLst>
                                    <p:cond delay="0"/>
                                  </p:stCondLst>
                                  <p:childTnLst>
                                    <p:set>
                                      <p:cBhvr>
                                        <p:cTn id="244" dur="1" fill="hold">
                                          <p:stCondLst>
                                            <p:cond delay="0"/>
                                          </p:stCondLst>
                                        </p:cTn>
                                        <p:tgtEl>
                                          <p:spTgt spid="111"/>
                                        </p:tgtEl>
                                        <p:attrNameLst>
                                          <p:attrName>style.visibility</p:attrName>
                                        </p:attrNameLst>
                                      </p:cBhvr>
                                      <p:to>
                                        <p:strVal val="visible"/>
                                      </p:to>
                                    </p:set>
                                    <p:animEffect transition="in" filter="fade">
                                      <p:cBhvr>
                                        <p:cTn id="245" dur="500"/>
                                        <p:tgtEl>
                                          <p:spTgt spid="111"/>
                                        </p:tgtEl>
                                      </p:cBhvr>
                                    </p:animEffect>
                                  </p:childTnLst>
                                </p:cTn>
                              </p:par>
                            </p:childTnLst>
                          </p:cTn>
                        </p:par>
                        <p:par>
                          <p:cTn id="246" fill="hold">
                            <p:stCondLst>
                              <p:cond delay="4500"/>
                            </p:stCondLst>
                            <p:childTnLst>
                              <p:par>
                                <p:cTn id="247" presetID="10" presetClass="entr" presetSubtype="0" fill="hold" grpId="0" nodeType="afterEffect">
                                  <p:stCondLst>
                                    <p:cond delay="0"/>
                                  </p:stCondLst>
                                  <p:childTnLst>
                                    <p:set>
                                      <p:cBhvr>
                                        <p:cTn id="248" dur="1" fill="hold">
                                          <p:stCondLst>
                                            <p:cond delay="0"/>
                                          </p:stCondLst>
                                        </p:cTn>
                                        <p:tgtEl>
                                          <p:spTgt spid="112"/>
                                        </p:tgtEl>
                                        <p:attrNameLst>
                                          <p:attrName>style.visibility</p:attrName>
                                        </p:attrNameLst>
                                      </p:cBhvr>
                                      <p:to>
                                        <p:strVal val="visible"/>
                                      </p:to>
                                    </p:set>
                                    <p:animEffect transition="in" filter="fade">
                                      <p:cBhvr>
                                        <p:cTn id="249" dur="500"/>
                                        <p:tgtEl>
                                          <p:spTgt spid="112"/>
                                        </p:tgtEl>
                                      </p:cBhvr>
                                    </p:animEffect>
                                  </p:childTnLst>
                                </p:cTn>
                              </p:par>
                            </p:childTnLst>
                          </p:cTn>
                        </p:par>
                      </p:childTnLst>
                    </p:cTn>
                  </p:par>
                  <p:par>
                    <p:cTn id="250" fill="hold">
                      <p:stCondLst>
                        <p:cond delay="indefinite"/>
                      </p:stCondLst>
                      <p:childTnLst>
                        <p:par>
                          <p:cTn id="251" fill="hold">
                            <p:stCondLst>
                              <p:cond delay="0"/>
                            </p:stCondLst>
                            <p:childTnLst>
                              <p:par>
                                <p:cTn id="252" presetID="16" presetClass="entr" presetSubtype="21" fill="hold" grpId="0" nodeType="clickEffect">
                                  <p:stCondLst>
                                    <p:cond delay="0"/>
                                  </p:stCondLst>
                                  <p:childTnLst>
                                    <p:set>
                                      <p:cBhvr>
                                        <p:cTn id="253" dur="1" fill="hold">
                                          <p:stCondLst>
                                            <p:cond delay="0"/>
                                          </p:stCondLst>
                                        </p:cTn>
                                        <p:tgtEl>
                                          <p:spTgt spid="114"/>
                                        </p:tgtEl>
                                        <p:attrNameLst>
                                          <p:attrName>style.visibility</p:attrName>
                                        </p:attrNameLst>
                                      </p:cBhvr>
                                      <p:to>
                                        <p:strVal val="visible"/>
                                      </p:to>
                                    </p:set>
                                    <p:animEffect transition="in" filter="barn(inVertical)">
                                      <p:cBhvr>
                                        <p:cTn id="254"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animBg="1"/>
      <p:bldP spid="45" grpId="0" animBg="1"/>
      <p:bldP spid="47" grpId="0" animBg="1"/>
      <p:bldP spid="48" grpId="0" animBg="1"/>
      <p:bldP spid="55" grpId="0" animBg="1"/>
      <p:bldP spid="56" grpId="0" animBg="1"/>
      <p:bldP spid="4"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5" grpId="0"/>
      <p:bldP spid="71" grpId="0" animBg="1"/>
      <p:bldP spid="87" grpId="0"/>
      <p:bldP spid="88" grpId="0"/>
      <p:bldP spid="89" grpId="0"/>
      <p:bldP spid="90" grpId="0"/>
      <p:bldP spid="91" grpId="0"/>
      <p:bldP spid="92" grpId="0"/>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p:cNvSpPr/>
          <p:nvPr/>
        </p:nvSpPr>
        <p:spPr>
          <a:xfrm>
            <a:off x="2657726" y="1214768"/>
            <a:ext cx="3360600" cy="1495178"/>
          </a:xfrm>
          <a:prstGeom prst="rect">
            <a:avLst/>
          </a:prstGeom>
          <a:solidFill>
            <a:schemeClr val="accent1">
              <a:lumMod val="40000"/>
              <a:lumOff val="6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 name="Table 29"/>
          <p:cNvGraphicFramePr>
            <a:graphicFrameLocks noGrp="1"/>
          </p:cNvGraphicFramePr>
          <p:nvPr>
            <p:extLst>
              <p:ext uri="{D42A27DB-BD31-4B8C-83A1-F6EECF244321}">
                <p14:modId xmlns:p14="http://schemas.microsoft.com/office/powerpoint/2010/main" val="1684225729"/>
              </p:ext>
            </p:extLst>
          </p:nvPr>
        </p:nvGraphicFramePr>
        <p:xfrm>
          <a:off x="2658743" y="1217247"/>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1" name="Table 30"/>
          <p:cNvGraphicFramePr>
            <a:graphicFrameLocks noGrp="1"/>
          </p:cNvGraphicFramePr>
          <p:nvPr>
            <p:extLst>
              <p:ext uri="{D42A27DB-BD31-4B8C-83A1-F6EECF244321}">
                <p14:modId xmlns:p14="http://schemas.microsoft.com/office/powerpoint/2010/main" val="1342491323"/>
              </p:ext>
            </p:extLst>
          </p:nvPr>
        </p:nvGraphicFramePr>
        <p:xfrm>
          <a:off x="2658743" y="1586787"/>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2" name="Table 31"/>
          <p:cNvGraphicFramePr>
            <a:graphicFrameLocks noGrp="1"/>
          </p:cNvGraphicFramePr>
          <p:nvPr>
            <p:extLst>
              <p:ext uri="{D42A27DB-BD31-4B8C-83A1-F6EECF244321}">
                <p14:modId xmlns:p14="http://schemas.microsoft.com/office/powerpoint/2010/main" val="761029810"/>
              </p:ext>
            </p:extLst>
          </p:nvPr>
        </p:nvGraphicFramePr>
        <p:xfrm>
          <a:off x="2658743" y="1962347"/>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3648164479"/>
              </p:ext>
            </p:extLst>
          </p:nvPr>
        </p:nvGraphicFramePr>
        <p:xfrm>
          <a:off x="2647730" y="2336965"/>
          <a:ext cx="3359584" cy="367062"/>
        </p:xfrm>
        <a:graphic>
          <a:graphicData uri="http://schemas.openxmlformats.org/drawingml/2006/table">
            <a:tbl>
              <a:tblPr/>
              <a:tblGrid>
                <a:gridCol w="3359584">
                  <a:extLst>
                    <a:ext uri="{9D8B030D-6E8A-4147-A177-3AD203B41FA5}">
                      <a16:colId xmlns:a16="http://schemas.microsoft.com/office/drawing/2014/main" val="2396994971"/>
                    </a:ext>
                  </a:extLst>
                </a:gridCol>
              </a:tblGrid>
              <a:tr h="367062">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1912695292"/>
                  </a:ext>
                </a:extLst>
              </a:tr>
            </a:tbl>
          </a:graphicData>
        </a:graphic>
      </p:graphicFrame>
      <p:graphicFrame>
        <p:nvGraphicFramePr>
          <p:cNvPr id="35" name="Table 34"/>
          <p:cNvGraphicFramePr>
            <a:graphicFrameLocks noGrp="1"/>
          </p:cNvGraphicFramePr>
          <p:nvPr>
            <p:extLst>
              <p:ext uri="{D42A27DB-BD31-4B8C-83A1-F6EECF244321}">
                <p14:modId xmlns:p14="http://schemas.microsoft.com/office/powerpoint/2010/main" val="1594590859"/>
              </p:ext>
            </p:extLst>
          </p:nvPr>
        </p:nvGraphicFramePr>
        <p:xfrm>
          <a:off x="2664095" y="1216383"/>
          <a:ext cx="398304" cy="1495200"/>
        </p:xfrm>
        <a:graphic>
          <a:graphicData uri="http://schemas.openxmlformats.org/drawingml/2006/table">
            <a:tbl>
              <a:tblPr/>
              <a:tblGrid>
                <a:gridCol w="398304">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6" name="Table 35"/>
          <p:cNvGraphicFramePr>
            <a:graphicFrameLocks noGrp="1"/>
          </p:cNvGraphicFramePr>
          <p:nvPr>
            <p:extLst>
              <p:ext uri="{D42A27DB-BD31-4B8C-83A1-F6EECF244321}">
                <p14:modId xmlns:p14="http://schemas.microsoft.com/office/powerpoint/2010/main" val="338986778"/>
              </p:ext>
            </p:extLst>
          </p:nvPr>
        </p:nvGraphicFramePr>
        <p:xfrm>
          <a:off x="3071359" y="1216383"/>
          <a:ext cx="414670" cy="1495200"/>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95200">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4236279020"/>
              </p:ext>
            </p:extLst>
          </p:nvPr>
        </p:nvGraphicFramePr>
        <p:xfrm>
          <a:off x="3494989" y="1220485"/>
          <a:ext cx="414670" cy="1477406"/>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7406">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74676597"/>
              </p:ext>
            </p:extLst>
          </p:nvPr>
        </p:nvGraphicFramePr>
        <p:xfrm>
          <a:off x="3917065" y="1220484"/>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39" name="Table 38"/>
          <p:cNvGraphicFramePr>
            <a:graphicFrameLocks noGrp="1"/>
          </p:cNvGraphicFramePr>
          <p:nvPr>
            <p:extLst>
              <p:ext uri="{D42A27DB-BD31-4B8C-83A1-F6EECF244321}">
                <p14:modId xmlns:p14="http://schemas.microsoft.com/office/powerpoint/2010/main" val="831543490"/>
              </p:ext>
            </p:extLst>
          </p:nvPr>
        </p:nvGraphicFramePr>
        <p:xfrm>
          <a:off x="4331355" y="1223804"/>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2580990011"/>
              </p:ext>
            </p:extLst>
          </p:nvPr>
        </p:nvGraphicFramePr>
        <p:xfrm>
          <a:off x="4753051" y="1227016"/>
          <a:ext cx="414670" cy="1472848"/>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258529708"/>
              </p:ext>
            </p:extLst>
          </p:nvPr>
        </p:nvGraphicFramePr>
        <p:xfrm>
          <a:off x="5160315" y="1220485"/>
          <a:ext cx="414670" cy="1483723"/>
        </p:xfrm>
        <a:graphic>
          <a:graphicData uri="http://schemas.openxmlformats.org/drawingml/2006/table">
            <a:tbl>
              <a:tblPr/>
              <a:tblGrid>
                <a:gridCol w="414670">
                  <a:extLst>
                    <a:ext uri="{9D8B030D-6E8A-4147-A177-3AD203B41FA5}">
                      <a16:colId xmlns:a16="http://schemas.microsoft.com/office/drawing/2014/main" val="2505615721"/>
                    </a:ext>
                  </a:extLst>
                </a:gridCol>
              </a:tblGrid>
              <a:tr h="1483723">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205885075"/>
              </p:ext>
            </p:extLst>
          </p:nvPr>
        </p:nvGraphicFramePr>
        <p:xfrm>
          <a:off x="5578784" y="1223804"/>
          <a:ext cx="435556" cy="1472848"/>
        </p:xfrm>
        <a:graphic>
          <a:graphicData uri="http://schemas.openxmlformats.org/drawingml/2006/table">
            <a:tbl>
              <a:tblPr/>
              <a:tblGrid>
                <a:gridCol w="435556">
                  <a:extLst>
                    <a:ext uri="{9D8B030D-6E8A-4147-A177-3AD203B41FA5}">
                      <a16:colId xmlns:a16="http://schemas.microsoft.com/office/drawing/2014/main" val="2505615721"/>
                    </a:ext>
                  </a:extLst>
                </a:gridCol>
              </a:tblGrid>
              <a:tr h="1472848">
                <a:tc>
                  <a:txBody>
                    <a:bodyPr/>
                    <a:lstStyle/>
                    <a:p>
                      <a:endParaRPr lang="en-US" dirty="0"/>
                    </a:p>
                  </a:txBody>
                  <a:tcPr>
                    <a:lnL w="12700" cmpd="sng">
                      <a:solidFill>
                        <a:schemeClr val="tx1"/>
                      </a:solidFill>
                      <a:prstDash val="dash"/>
                    </a:lnL>
                    <a:lnR w="12700" cmpd="sng">
                      <a:solidFill>
                        <a:schemeClr val="tx1"/>
                      </a:solidFill>
                      <a:prstDash val="dash"/>
                    </a:lnR>
                    <a:lnT w="12700" cmpd="sng">
                      <a:solidFill>
                        <a:schemeClr val="tx1"/>
                      </a:solidFill>
                      <a:prstDash val="dash"/>
                    </a:lnT>
                    <a:lnB w="12700" cmpd="sng">
                      <a:solidFill>
                        <a:schemeClr val="tx1"/>
                      </a:solidFill>
                      <a:prstDash val="dash"/>
                    </a:lnB>
                  </a:tcPr>
                </a:tc>
                <a:extLst>
                  <a:ext uri="{0D108BD9-81ED-4DB2-BD59-A6C34878D82A}">
                    <a16:rowId xmlns:a16="http://schemas.microsoft.com/office/drawing/2014/main" val="887208768"/>
                  </a:ext>
                </a:extLst>
              </a:tr>
            </a:tbl>
          </a:graphicData>
        </a:graphic>
      </p:graphicFrame>
      <p:cxnSp>
        <p:nvCxnSpPr>
          <p:cNvPr id="3" name="Straight Connector 2"/>
          <p:cNvCxnSpPr/>
          <p:nvPr/>
        </p:nvCxnSpPr>
        <p:spPr>
          <a:xfrm>
            <a:off x="4331355" y="1231314"/>
            <a:ext cx="0" cy="1480269"/>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664095" y="1231314"/>
            <a:ext cx="1667260"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331355" y="1231314"/>
            <a:ext cx="1675959" cy="1465338"/>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49" name="Google Shape;2164;p40"/>
          <p:cNvSpPr txBox="1">
            <a:spLocks/>
          </p:cNvSpPr>
          <p:nvPr/>
        </p:nvSpPr>
        <p:spPr>
          <a:xfrm>
            <a:off x="2282563" y="88200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A</a:t>
            </a:r>
            <a:endParaRPr lang="en-US" sz="2400" b="1" dirty="0">
              <a:solidFill>
                <a:srgbClr val="FF0000"/>
              </a:solidFill>
            </a:endParaRPr>
          </a:p>
        </p:txBody>
      </p:sp>
      <p:sp>
        <p:nvSpPr>
          <p:cNvPr id="50" name="Google Shape;2164;p40"/>
          <p:cNvSpPr txBox="1">
            <a:spLocks/>
          </p:cNvSpPr>
          <p:nvPr/>
        </p:nvSpPr>
        <p:spPr>
          <a:xfrm>
            <a:off x="5946399" y="884445"/>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B</a:t>
            </a:r>
            <a:endParaRPr lang="en-US" sz="2400" b="1" dirty="0">
              <a:solidFill>
                <a:srgbClr val="FF0000"/>
              </a:solidFill>
            </a:endParaRPr>
          </a:p>
        </p:txBody>
      </p:sp>
      <p:sp>
        <p:nvSpPr>
          <p:cNvPr id="51" name="Google Shape;2164;p40"/>
          <p:cNvSpPr txBox="1">
            <a:spLocks/>
          </p:cNvSpPr>
          <p:nvPr/>
        </p:nvSpPr>
        <p:spPr>
          <a:xfrm>
            <a:off x="5977304" y="256992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C</a:t>
            </a:r>
            <a:endParaRPr lang="en-US" sz="2400" b="1" dirty="0">
              <a:solidFill>
                <a:srgbClr val="FF0000"/>
              </a:solidFill>
            </a:endParaRPr>
          </a:p>
        </p:txBody>
      </p:sp>
      <p:sp>
        <p:nvSpPr>
          <p:cNvPr id="52" name="Google Shape;2164;p40"/>
          <p:cNvSpPr txBox="1">
            <a:spLocks/>
          </p:cNvSpPr>
          <p:nvPr/>
        </p:nvSpPr>
        <p:spPr>
          <a:xfrm>
            <a:off x="4145666" y="2688341"/>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H</a:t>
            </a:r>
            <a:endParaRPr lang="en-US" sz="2400" b="1" dirty="0">
              <a:solidFill>
                <a:srgbClr val="FF0000"/>
              </a:solidFill>
            </a:endParaRPr>
          </a:p>
        </p:txBody>
      </p:sp>
      <p:sp>
        <p:nvSpPr>
          <p:cNvPr id="53" name="Google Shape;2164;p40"/>
          <p:cNvSpPr txBox="1">
            <a:spLocks/>
          </p:cNvSpPr>
          <p:nvPr/>
        </p:nvSpPr>
        <p:spPr>
          <a:xfrm>
            <a:off x="2282563" y="256992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D</a:t>
            </a:r>
            <a:endParaRPr lang="en-US" sz="2400" b="1" dirty="0">
              <a:solidFill>
                <a:srgbClr val="FF0000"/>
              </a:solidFill>
            </a:endParaRPr>
          </a:p>
        </p:txBody>
      </p:sp>
      <p:sp>
        <p:nvSpPr>
          <p:cNvPr id="54" name="Google Shape;2164;p40"/>
          <p:cNvSpPr txBox="1">
            <a:spLocks/>
          </p:cNvSpPr>
          <p:nvPr/>
        </p:nvSpPr>
        <p:spPr>
          <a:xfrm>
            <a:off x="4114481" y="88404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FF0000"/>
                </a:solidFill>
              </a:rPr>
              <a:t>E</a:t>
            </a:r>
            <a:endParaRPr lang="en-US" sz="2400" b="1" dirty="0">
              <a:solidFill>
                <a:srgbClr val="FF0000"/>
              </a:solidFill>
            </a:endParaRPr>
          </a:p>
        </p:txBody>
      </p:sp>
      <p:sp>
        <p:nvSpPr>
          <p:cNvPr id="43" name="Rectangle 42"/>
          <p:cNvSpPr/>
          <p:nvPr/>
        </p:nvSpPr>
        <p:spPr>
          <a:xfrm>
            <a:off x="1612265" y="3224020"/>
            <a:ext cx="5311049" cy="1223077"/>
          </a:xfrm>
          <a:prstGeom prst="rect">
            <a:avLst/>
          </a:prstGeom>
          <a:solidFill>
            <a:schemeClr val="bg1"/>
          </a:solidFill>
          <a:ln w="28575">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600" dirty="0">
                <a:solidFill>
                  <a:schemeClr val="accent5">
                    <a:lumMod val="75000"/>
                  </a:schemeClr>
                </a:solidFill>
              </a:rPr>
              <a:t>c) Diện tích hình chữ nhật ABCD ................. diện tích hình tam giác EDC</a:t>
            </a:r>
            <a:endParaRPr lang="en-US" sz="2600" dirty="0">
              <a:solidFill>
                <a:schemeClr val="accent5">
                  <a:lumMod val="75000"/>
                </a:schemeClr>
              </a:solidFill>
            </a:endParaRPr>
          </a:p>
        </p:txBody>
      </p:sp>
      <p:sp>
        <p:nvSpPr>
          <p:cNvPr id="2" name="Rectangle 1"/>
          <p:cNvSpPr/>
          <p:nvPr/>
        </p:nvSpPr>
        <p:spPr>
          <a:xfrm>
            <a:off x="2657726" y="1220484"/>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075909" y="1218007"/>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3494447" y="1219961"/>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2662517" y="1590470"/>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3077935" y="1590862"/>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662516" y="1962106"/>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3950932" y="1185379"/>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ight Triangle 56"/>
          <p:cNvSpPr/>
          <p:nvPr/>
        </p:nvSpPr>
        <p:spPr>
          <a:xfrm rot="5400000">
            <a:off x="3524836" y="1557391"/>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ight Triangle 57"/>
          <p:cNvSpPr/>
          <p:nvPr/>
        </p:nvSpPr>
        <p:spPr>
          <a:xfrm rot="5400000">
            <a:off x="3121412" y="1928847"/>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Triangle 58"/>
          <p:cNvSpPr/>
          <p:nvPr/>
        </p:nvSpPr>
        <p:spPr>
          <a:xfrm rot="5400000">
            <a:off x="2692648" y="2300147"/>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3921113" y="1592715"/>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3919476" y="1963965"/>
            <a:ext cx="418334" cy="392239"/>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3922921" y="2337709"/>
            <a:ext cx="415365" cy="370296"/>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3515295" y="2328486"/>
            <a:ext cx="411760"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3493262" y="1960228"/>
            <a:ext cx="437947"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053755" y="2330646"/>
            <a:ext cx="461902" cy="383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Triangle 66"/>
          <p:cNvSpPr/>
          <p:nvPr/>
        </p:nvSpPr>
        <p:spPr>
          <a:xfrm rot="16200000">
            <a:off x="3929057" y="1192211"/>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Triangle 67"/>
          <p:cNvSpPr/>
          <p:nvPr/>
        </p:nvSpPr>
        <p:spPr>
          <a:xfrm rot="16200000">
            <a:off x="3515868" y="1548134"/>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Triangle 68"/>
          <p:cNvSpPr/>
          <p:nvPr/>
        </p:nvSpPr>
        <p:spPr>
          <a:xfrm rot="16200000">
            <a:off x="3094595" y="1924888"/>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Triangle 69"/>
          <p:cNvSpPr/>
          <p:nvPr/>
        </p:nvSpPr>
        <p:spPr>
          <a:xfrm rot="16200000">
            <a:off x="2673517" y="2289836"/>
            <a:ext cx="384073" cy="451016"/>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866845" y="3542423"/>
            <a:ext cx="1602778" cy="492443"/>
          </a:xfrm>
          <a:prstGeom prst="rect">
            <a:avLst/>
          </a:prstGeom>
          <a:noFill/>
        </p:spPr>
        <p:txBody>
          <a:bodyPr wrap="square" rtlCol="0">
            <a:spAutoFit/>
          </a:bodyPr>
          <a:lstStyle/>
          <a:p>
            <a:r>
              <a:rPr lang="vi-VN" sz="2600" b="1" dirty="0">
                <a:solidFill>
                  <a:srgbClr val="002060"/>
                </a:solidFill>
              </a:rPr>
              <a:t>gấp đôi</a:t>
            </a:r>
            <a:endParaRPr lang="en-US" sz="2600" b="1" dirty="0">
              <a:solidFill>
                <a:srgbClr val="002060"/>
              </a:solidFill>
            </a:endParaRPr>
          </a:p>
        </p:txBody>
      </p:sp>
      <p:sp>
        <p:nvSpPr>
          <p:cNvPr id="93" name="Rectangle 92"/>
          <p:cNvSpPr/>
          <p:nvPr/>
        </p:nvSpPr>
        <p:spPr>
          <a:xfrm>
            <a:off x="4738976" y="1218530"/>
            <a:ext cx="413633" cy="363825"/>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5157159" y="1216053"/>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5586583" y="1218007"/>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p:cNvSpPr/>
          <p:nvPr/>
        </p:nvSpPr>
        <p:spPr>
          <a:xfrm>
            <a:off x="5165377" y="1585227"/>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p:cNvSpPr/>
          <p:nvPr/>
        </p:nvSpPr>
        <p:spPr>
          <a:xfrm>
            <a:off x="5591681" y="1585619"/>
            <a:ext cx="413633" cy="37185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5582495" y="1969632"/>
            <a:ext cx="413633" cy="3751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Triangle 98"/>
          <p:cNvSpPr/>
          <p:nvPr/>
        </p:nvSpPr>
        <p:spPr>
          <a:xfrm rot="10800000">
            <a:off x="4355982" y="1221112"/>
            <a:ext cx="370876" cy="381811"/>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Triangle 99"/>
          <p:cNvSpPr/>
          <p:nvPr/>
        </p:nvSpPr>
        <p:spPr>
          <a:xfrm rot="10800000">
            <a:off x="4764869" y="1593369"/>
            <a:ext cx="385263" cy="346968"/>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Triangle 100"/>
          <p:cNvSpPr/>
          <p:nvPr/>
        </p:nvSpPr>
        <p:spPr>
          <a:xfrm rot="10800000">
            <a:off x="5188277" y="1940276"/>
            <a:ext cx="382947" cy="377653"/>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Triangle 101"/>
          <p:cNvSpPr/>
          <p:nvPr/>
        </p:nvSpPr>
        <p:spPr>
          <a:xfrm rot="10800000">
            <a:off x="5605567" y="2327565"/>
            <a:ext cx="390562" cy="353223"/>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p:cNvSpPr/>
          <p:nvPr/>
        </p:nvSpPr>
        <p:spPr>
          <a:xfrm>
            <a:off x="4323278" y="1608185"/>
            <a:ext cx="413633" cy="37171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p:cNvSpPr/>
          <p:nvPr/>
        </p:nvSpPr>
        <p:spPr>
          <a:xfrm>
            <a:off x="4323279" y="1956984"/>
            <a:ext cx="425920" cy="385449"/>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5168563" y="2342433"/>
            <a:ext cx="421602" cy="371886"/>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4737955" y="2336905"/>
            <a:ext cx="434282" cy="374592"/>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p:cNvSpPr/>
          <p:nvPr/>
        </p:nvSpPr>
        <p:spPr>
          <a:xfrm>
            <a:off x="4746025" y="1962717"/>
            <a:ext cx="423489" cy="38534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4320724" y="2349929"/>
            <a:ext cx="424350" cy="366548"/>
          </a:xfrm>
          <a:prstGeom prst="rect">
            <a:avLst/>
          </a:prstGeom>
          <a:solidFill>
            <a:srgbClr val="92D05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ight Triangle 108"/>
          <p:cNvSpPr/>
          <p:nvPr/>
        </p:nvSpPr>
        <p:spPr>
          <a:xfrm>
            <a:off x="4336484" y="1216052"/>
            <a:ext cx="388843" cy="390005"/>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ight Triangle 109"/>
          <p:cNvSpPr/>
          <p:nvPr/>
        </p:nvSpPr>
        <p:spPr>
          <a:xfrm>
            <a:off x="4749252" y="1591731"/>
            <a:ext cx="390299" cy="363981"/>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ight Triangle 110"/>
          <p:cNvSpPr/>
          <p:nvPr/>
        </p:nvSpPr>
        <p:spPr>
          <a:xfrm>
            <a:off x="5170600" y="1954515"/>
            <a:ext cx="401158" cy="369945"/>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ight Triangle 111"/>
          <p:cNvSpPr/>
          <p:nvPr/>
        </p:nvSpPr>
        <p:spPr>
          <a:xfrm>
            <a:off x="5601177" y="2346671"/>
            <a:ext cx="401794" cy="359748"/>
          </a:xfrm>
          <a:prstGeom prst="rtTriangle">
            <a:avLst/>
          </a:prstGeom>
          <a:solidFill>
            <a:schemeClr val="bg2">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5" name="Picture 114">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193950" y="4151779"/>
            <a:ext cx="887827" cy="991721"/>
          </a:xfrm>
          <a:prstGeom prst="rect">
            <a:avLst/>
          </a:prstGeom>
        </p:spPr>
      </p:pic>
    </p:spTree>
    <p:extLst>
      <p:ext uri="{BB962C8B-B14F-4D97-AF65-F5344CB8AC3E}">
        <p14:creationId xmlns:p14="http://schemas.microsoft.com/office/powerpoint/2010/main" val="26718882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Horizontal)">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fade">
                                      <p:cBhvr>
                                        <p:cTn id="27" dur="500"/>
                                        <p:tgtEl>
                                          <p:spTgt spid="5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Effect transition="in" filter="fade">
                                      <p:cBhvr>
                                        <p:cTn id="36" dur="500"/>
                                        <p:tgtEl>
                                          <p:spTgt spid="5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9"/>
                                        </p:tgtEl>
                                        <p:attrNameLst>
                                          <p:attrName>style.visibility</p:attrName>
                                        </p:attrNameLst>
                                      </p:cBhvr>
                                      <p:to>
                                        <p:strVal val="visible"/>
                                      </p:to>
                                    </p:set>
                                    <p:animEffect transition="in" filter="fade">
                                      <p:cBhvr>
                                        <p:cTn id="39" dur="500"/>
                                        <p:tgtEl>
                                          <p:spTgt spid="5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0"/>
                                        </p:tgtEl>
                                        <p:attrNameLst>
                                          <p:attrName>style.visibility</p:attrName>
                                        </p:attrNameLst>
                                      </p:cBhvr>
                                      <p:to>
                                        <p:strVal val="visible"/>
                                      </p:to>
                                    </p:set>
                                    <p:animEffect transition="in" filter="fade">
                                      <p:cBhvr>
                                        <p:cTn id="42" dur="500"/>
                                        <p:tgtEl>
                                          <p:spTgt spid="6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2"/>
                                        </p:tgtEl>
                                        <p:attrNameLst>
                                          <p:attrName>style.visibility</p:attrName>
                                        </p:attrNameLst>
                                      </p:cBhvr>
                                      <p:to>
                                        <p:strVal val="visible"/>
                                      </p:to>
                                    </p:set>
                                    <p:animEffect transition="in" filter="fade">
                                      <p:cBhvr>
                                        <p:cTn id="48" dur="500"/>
                                        <p:tgtEl>
                                          <p:spTgt spid="6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500"/>
                                        <p:tgtEl>
                                          <p:spTgt spid="6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fade">
                                      <p:cBhvr>
                                        <p:cTn id="57" dur="500"/>
                                        <p:tgtEl>
                                          <p:spTgt spid="6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fade">
                                      <p:cBhvr>
                                        <p:cTn id="60" dur="500"/>
                                        <p:tgtEl>
                                          <p:spTgt spid="67"/>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500"/>
                                        <p:tgtEl>
                                          <p:spTgt spid="6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0"/>
                                        </p:tgtEl>
                                        <p:attrNameLst>
                                          <p:attrName>style.visibility</p:attrName>
                                        </p:attrNameLst>
                                      </p:cBhvr>
                                      <p:to>
                                        <p:strVal val="visible"/>
                                      </p:to>
                                    </p:set>
                                    <p:animEffect transition="in" filter="fade">
                                      <p:cBhvr>
                                        <p:cTn id="69" dur="500"/>
                                        <p:tgtEl>
                                          <p:spTgt spid="7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500"/>
                                        <p:tgtEl>
                                          <p:spTgt spid="9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fade">
                                      <p:cBhvr>
                                        <p:cTn id="75" dur="500"/>
                                        <p:tgtEl>
                                          <p:spTgt spid="95"/>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fade">
                                      <p:cBhvr>
                                        <p:cTn id="78" dur="500"/>
                                        <p:tgtEl>
                                          <p:spTgt spid="96"/>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97"/>
                                        </p:tgtEl>
                                        <p:attrNameLst>
                                          <p:attrName>style.visibility</p:attrName>
                                        </p:attrNameLst>
                                      </p:cBhvr>
                                      <p:to>
                                        <p:strVal val="visible"/>
                                      </p:to>
                                    </p:set>
                                    <p:animEffect transition="in" filter="fade">
                                      <p:cBhvr>
                                        <p:cTn id="81" dur="500"/>
                                        <p:tgtEl>
                                          <p:spTgt spid="97"/>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fade">
                                      <p:cBhvr>
                                        <p:cTn id="84" dur="500"/>
                                        <p:tgtEl>
                                          <p:spTgt spid="98"/>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99"/>
                                        </p:tgtEl>
                                        <p:attrNameLst>
                                          <p:attrName>style.visibility</p:attrName>
                                        </p:attrNameLst>
                                      </p:cBhvr>
                                      <p:to>
                                        <p:strVal val="visible"/>
                                      </p:to>
                                    </p:set>
                                    <p:animEffect transition="in" filter="fade">
                                      <p:cBhvr>
                                        <p:cTn id="87" dur="500"/>
                                        <p:tgtEl>
                                          <p:spTgt spid="99"/>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00"/>
                                        </p:tgtEl>
                                        <p:attrNameLst>
                                          <p:attrName>style.visibility</p:attrName>
                                        </p:attrNameLst>
                                      </p:cBhvr>
                                      <p:to>
                                        <p:strVal val="visible"/>
                                      </p:to>
                                    </p:set>
                                    <p:animEffect transition="in" filter="fade">
                                      <p:cBhvr>
                                        <p:cTn id="90" dur="500"/>
                                        <p:tgtEl>
                                          <p:spTgt spid="10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fade">
                                      <p:cBhvr>
                                        <p:cTn id="93" dur="500"/>
                                        <p:tgtEl>
                                          <p:spTgt spid="101"/>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102"/>
                                        </p:tgtEl>
                                        <p:attrNameLst>
                                          <p:attrName>style.visibility</p:attrName>
                                        </p:attrNameLst>
                                      </p:cBhvr>
                                      <p:to>
                                        <p:strVal val="visible"/>
                                      </p:to>
                                    </p:set>
                                    <p:animEffect transition="in" filter="fade">
                                      <p:cBhvr>
                                        <p:cTn id="96" dur="500"/>
                                        <p:tgtEl>
                                          <p:spTgt spid="102"/>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03"/>
                                        </p:tgtEl>
                                        <p:attrNameLst>
                                          <p:attrName>style.visibility</p:attrName>
                                        </p:attrNameLst>
                                      </p:cBhvr>
                                      <p:to>
                                        <p:strVal val="visible"/>
                                      </p:to>
                                    </p:set>
                                    <p:animEffect transition="in" filter="fade">
                                      <p:cBhvr>
                                        <p:cTn id="99" dur="500"/>
                                        <p:tgtEl>
                                          <p:spTgt spid="10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Effect transition="in" filter="fade">
                                      <p:cBhvr>
                                        <p:cTn id="102" dur="500"/>
                                        <p:tgtEl>
                                          <p:spTgt spid="10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05"/>
                                        </p:tgtEl>
                                        <p:attrNameLst>
                                          <p:attrName>style.visibility</p:attrName>
                                        </p:attrNameLst>
                                      </p:cBhvr>
                                      <p:to>
                                        <p:strVal val="visible"/>
                                      </p:to>
                                    </p:set>
                                    <p:animEffect transition="in" filter="fade">
                                      <p:cBhvr>
                                        <p:cTn id="105" dur="500"/>
                                        <p:tgtEl>
                                          <p:spTgt spid="10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06"/>
                                        </p:tgtEl>
                                        <p:attrNameLst>
                                          <p:attrName>style.visibility</p:attrName>
                                        </p:attrNameLst>
                                      </p:cBhvr>
                                      <p:to>
                                        <p:strVal val="visible"/>
                                      </p:to>
                                    </p:set>
                                    <p:animEffect transition="in" filter="fade">
                                      <p:cBhvr>
                                        <p:cTn id="108" dur="500"/>
                                        <p:tgtEl>
                                          <p:spTgt spid="106"/>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107"/>
                                        </p:tgtEl>
                                        <p:attrNameLst>
                                          <p:attrName>style.visibility</p:attrName>
                                        </p:attrNameLst>
                                      </p:cBhvr>
                                      <p:to>
                                        <p:strVal val="visible"/>
                                      </p:to>
                                    </p:set>
                                    <p:animEffect transition="in" filter="fade">
                                      <p:cBhvr>
                                        <p:cTn id="111" dur="500"/>
                                        <p:tgtEl>
                                          <p:spTgt spid="107"/>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8"/>
                                        </p:tgtEl>
                                        <p:attrNameLst>
                                          <p:attrName>style.visibility</p:attrName>
                                        </p:attrNameLst>
                                      </p:cBhvr>
                                      <p:to>
                                        <p:strVal val="visible"/>
                                      </p:to>
                                    </p:set>
                                    <p:animEffect transition="in" filter="fade">
                                      <p:cBhvr>
                                        <p:cTn id="114" dur="500"/>
                                        <p:tgtEl>
                                          <p:spTgt spid="108"/>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fade">
                                      <p:cBhvr>
                                        <p:cTn id="117" dur="500"/>
                                        <p:tgtEl>
                                          <p:spTgt spid="109"/>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110"/>
                                        </p:tgtEl>
                                        <p:attrNameLst>
                                          <p:attrName>style.visibility</p:attrName>
                                        </p:attrNameLst>
                                      </p:cBhvr>
                                      <p:to>
                                        <p:strVal val="visible"/>
                                      </p:to>
                                    </p:set>
                                    <p:animEffect transition="in" filter="fade">
                                      <p:cBhvr>
                                        <p:cTn id="120" dur="500"/>
                                        <p:tgtEl>
                                          <p:spTgt spid="110"/>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11"/>
                                        </p:tgtEl>
                                        <p:attrNameLst>
                                          <p:attrName>style.visibility</p:attrName>
                                        </p:attrNameLst>
                                      </p:cBhvr>
                                      <p:to>
                                        <p:strVal val="visible"/>
                                      </p:to>
                                    </p:set>
                                    <p:animEffect transition="in" filter="fade">
                                      <p:cBhvr>
                                        <p:cTn id="123" dur="500"/>
                                        <p:tgtEl>
                                          <p:spTgt spid="111"/>
                                        </p:tgtEl>
                                      </p:cBhvr>
                                    </p:animEffect>
                                  </p:childTnLst>
                                </p:cTn>
                              </p:par>
                              <p:par>
                                <p:cTn id="124" presetID="10" presetClass="entr" presetSubtype="0" fill="hold" grpId="0" nodeType="withEffect">
                                  <p:stCondLst>
                                    <p:cond delay="0"/>
                                  </p:stCondLst>
                                  <p:childTnLst>
                                    <p:set>
                                      <p:cBhvr>
                                        <p:cTn id="125" dur="1" fill="hold">
                                          <p:stCondLst>
                                            <p:cond delay="0"/>
                                          </p:stCondLst>
                                        </p:cTn>
                                        <p:tgtEl>
                                          <p:spTgt spid="112"/>
                                        </p:tgtEl>
                                        <p:attrNameLst>
                                          <p:attrName>style.visibility</p:attrName>
                                        </p:attrNameLst>
                                      </p:cBhvr>
                                      <p:to>
                                        <p:strVal val="visible"/>
                                      </p:to>
                                    </p:set>
                                    <p:animEffect transition="in" filter="fade">
                                      <p:cBhvr>
                                        <p:cTn id="126" dur="500"/>
                                        <p:tgtEl>
                                          <p:spTgt spid="112"/>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500"/>
                                        <p:tgtEl>
                                          <p:spTgt spid="93"/>
                                        </p:tgtEl>
                                      </p:cBhvr>
                                    </p:animEffect>
                                  </p:childTnLst>
                                </p:cTn>
                              </p:par>
                            </p:childTnLst>
                          </p:cTn>
                        </p:par>
                      </p:childTnLst>
                    </p:cTn>
                  </p:par>
                  <p:par>
                    <p:cTn id="130" fill="hold">
                      <p:stCondLst>
                        <p:cond delay="indefinite"/>
                      </p:stCondLst>
                      <p:childTnLst>
                        <p:par>
                          <p:cTn id="131" fill="hold">
                            <p:stCondLst>
                              <p:cond delay="0"/>
                            </p:stCondLst>
                            <p:childTnLst>
                              <p:par>
                                <p:cTn id="132" presetID="16" presetClass="entr" presetSubtype="21" fill="hold" grpId="0" nodeType="clickEffect">
                                  <p:stCondLst>
                                    <p:cond delay="0"/>
                                  </p:stCondLst>
                                  <p:childTnLst>
                                    <p:set>
                                      <p:cBhvr>
                                        <p:cTn id="133" dur="1" fill="hold">
                                          <p:stCondLst>
                                            <p:cond delay="0"/>
                                          </p:stCondLst>
                                        </p:cTn>
                                        <p:tgtEl>
                                          <p:spTgt spid="5"/>
                                        </p:tgtEl>
                                        <p:attrNameLst>
                                          <p:attrName>style.visibility</p:attrName>
                                        </p:attrNameLst>
                                      </p:cBhvr>
                                      <p:to>
                                        <p:strVal val="visible"/>
                                      </p:to>
                                    </p:set>
                                    <p:animEffect transition="in" filter="barn(inVertical)">
                                      <p:cBhvr>
                                        <p:cTn id="1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 grpId="0" animBg="1"/>
      <p:bldP spid="45" grpId="0" animBg="1"/>
      <p:bldP spid="47" grpId="0" animBg="1"/>
      <p:bldP spid="48" grpId="0" animBg="1"/>
      <p:bldP spid="55" grpId="0" animBg="1"/>
      <p:bldP spid="56" grpId="0" animBg="1"/>
      <p:bldP spid="4" grpId="0" animBg="1"/>
      <p:bldP spid="57" grpId="0" animBg="1"/>
      <p:bldP spid="58" grpId="0" animBg="1"/>
      <p:bldP spid="59" grpId="0" animBg="1"/>
      <p:bldP spid="60" grpId="0" animBg="1"/>
      <p:bldP spid="61" grpId="0" animBg="1"/>
      <p:bldP spid="62" grpId="0" animBg="1"/>
      <p:bldP spid="63" grpId="0" animBg="1"/>
      <p:bldP spid="65" grpId="0" animBg="1"/>
      <p:bldP spid="66" grpId="0" animBg="1"/>
      <p:bldP spid="67" grpId="0" animBg="1"/>
      <p:bldP spid="68" grpId="0" animBg="1"/>
      <p:bldP spid="69" grpId="0" animBg="1"/>
      <p:bldP spid="70" grpId="0" animBg="1"/>
      <p:bldP spid="5" grpId="0"/>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Google Shape;2162;p40"/>
          <p:cNvSpPr/>
          <p:nvPr/>
        </p:nvSpPr>
        <p:spPr>
          <a:xfrm>
            <a:off x="2562447" y="1393845"/>
            <a:ext cx="4210493" cy="1880981"/>
          </a:xfrm>
          <a:prstGeom prst="ellipse">
            <a:avLst/>
          </a:prstGeom>
          <a:solidFill>
            <a:schemeClr val="bg2">
              <a:alpha val="64000"/>
            </a:schemeClr>
          </a:solidFill>
          <a:ln w="76200" cap="flat" cmpd="sng">
            <a:solidFill>
              <a:schemeClr val="lt1"/>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400" dirty="0"/>
          </a:p>
        </p:txBody>
      </p:sp>
      <p:sp>
        <p:nvSpPr>
          <p:cNvPr id="4" name="TextBox 3"/>
          <p:cNvSpPr txBox="1"/>
          <p:nvPr/>
        </p:nvSpPr>
        <p:spPr>
          <a:xfrm>
            <a:off x="2248286" y="1980392"/>
            <a:ext cx="4838813" cy="707886"/>
          </a:xfrm>
          <a:prstGeom prst="rect">
            <a:avLst/>
          </a:prstGeom>
          <a:noFill/>
        </p:spPr>
        <p:txBody>
          <a:bodyPr wrap="square" rtlCol="0">
            <a:spAutoFit/>
          </a:bodyPr>
          <a:lstStyle/>
          <a:p>
            <a:pPr algn="ctr"/>
            <a:r>
              <a:rPr lang="vi-VN" sz="4000" b="1" dirty="0">
                <a:solidFill>
                  <a:schemeClr val="accent5">
                    <a:lumMod val="75000"/>
                  </a:schemeClr>
                </a:solidFill>
              </a:rPr>
              <a:t>Vận dụng</a:t>
            </a:r>
            <a:endParaRPr lang="en-US" sz="4000" b="1" dirty="0">
              <a:solidFill>
                <a:schemeClr val="accent5">
                  <a:lumMod val="75000"/>
                </a:schemeClr>
              </a:solidFill>
            </a:endParaRPr>
          </a:p>
        </p:txBody>
      </p:sp>
    </p:spTree>
    <p:extLst>
      <p:ext uri="{BB962C8B-B14F-4D97-AF65-F5344CB8AC3E}">
        <p14:creationId xmlns:p14="http://schemas.microsoft.com/office/powerpoint/2010/main" val="420830575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857"/>
        <p:cNvGrpSpPr/>
        <p:nvPr/>
      </p:nvGrpSpPr>
      <p:grpSpPr>
        <a:xfrm>
          <a:off x="0" y="0"/>
          <a:ext cx="0" cy="0"/>
          <a:chOff x="0" y="0"/>
          <a:chExt cx="0" cy="0"/>
        </a:xfrm>
      </p:grpSpPr>
      <p:sp>
        <p:nvSpPr>
          <p:cNvPr id="16" name="Google Shape;478;p45">
            <a:extLst>
              <a:ext uri="{FF2B5EF4-FFF2-40B4-BE49-F238E27FC236}">
                <a16:creationId xmlns:a16="http://schemas.microsoft.com/office/drawing/2014/main" id="{F26287F7-3FB0-4F76-B02E-8E4B2E29815B}"/>
              </a:ext>
            </a:extLst>
          </p:cNvPr>
          <p:cNvSpPr txBox="1">
            <a:spLocks/>
          </p:cNvSpPr>
          <p:nvPr/>
        </p:nvSpPr>
        <p:spPr>
          <a:xfrm>
            <a:off x="3920131" y="779832"/>
            <a:ext cx="328807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Tam giác ABC có</a:t>
            </a:r>
          </a:p>
        </p:txBody>
      </p:sp>
      <p:grpSp>
        <p:nvGrpSpPr>
          <p:cNvPr id="17" name="Group 16"/>
          <p:cNvGrpSpPr/>
          <p:nvPr/>
        </p:nvGrpSpPr>
        <p:grpSpPr>
          <a:xfrm rot="20138102">
            <a:off x="1256342" y="266389"/>
            <a:ext cx="1619759" cy="1520834"/>
            <a:chOff x="4699591" y="885127"/>
            <a:chExt cx="3612232" cy="2553624"/>
          </a:xfrm>
        </p:grpSpPr>
        <p:cxnSp>
          <p:nvCxnSpPr>
            <p:cNvPr id="18" name="Straight Connector 17"/>
            <p:cNvCxnSpPr/>
            <p:nvPr/>
          </p:nvCxnSpPr>
          <p:spPr>
            <a:xfrm flipH="1">
              <a:off x="4699591" y="885127"/>
              <a:ext cx="1362556" cy="255362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062147" y="911083"/>
              <a:ext cx="2225449" cy="251020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1" name="Google Shape;2164;p40"/>
          <p:cNvSpPr txBox="1">
            <a:spLocks/>
          </p:cNvSpPr>
          <p:nvPr/>
        </p:nvSpPr>
        <p:spPr>
          <a:xfrm rot="19763914">
            <a:off x="1318742" y="190306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B</a:t>
            </a:r>
            <a:endParaRPr lang="en-US" sz="2000" b="1" dirty="0">
              <a:solidFill>
                <a:srgbClr val="00B0F0"/>
              </a:solidFill>
            </a:endParaRPr>
          </a:p>
        </p:txBody>
      </p:sp>
      <p:sp>
        <p:nvSpPr>
          <p:cNvPr id="22" name="Google Shape;2164;p40"/>
          <p:cNvSpPr txBox="1">
            <a:spLocks/>
          </p:cNvSpPr>
          <p:nvPr/>
        </p:nvSpPr>
        <p:spPr>
          <a:xfrm rot="19763914">
            <a:off x="3067880" y="1133346"/>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C</a:t>
            </a:r>
            <a:endParaRPr lang="en-US" sz="2000" b="1" dirty="0">
              <a:solidFill>
                <a:srgbClr val="00B0F0"/>
              </a:solidFill>
            </a:endParaRPr>
          </a:p>
        </p:txBody>
      </p:sp>
      <p:sp>
        <p:nvSpPr>
          <p:cNvPr id="23" name="Google Shape;2164;p40"/>
          <p:cNvSpPr txBox="1">
            <a:spLocks/>
          </p:cNvSpPr>
          <p:nvPr/>
        </p:nvSpPr>
        <p:spPr>
          <a:xfrm rot="20879706">
            <a:off x="1295640" y="9133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A</a:t>
            </a:r>
            <a:endParaRPr lang="en-US" sz="2000" b="1" dirty="0">
              <a:solidFill>
                <a:srgbClr val="00B0F0"/>
              </a:solidFill>
            </a:endParaRPr>
          </a:p>
        </p:txBody>
      </p:sp>
      <p:sp>
        <p:nvSpPr>
          <p:cNvPr id="24" name="Rounded Rectangle 23"/>
          <p:cNvSpPr/>
          <p:nvPr/>
        </p:nvSpPr>
        <p:spPr>
          <a:xfrm>
            <a:off x="3414951" y="1648503"/>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dirty="0"/>
              <a:t>A. </a:t>
            </a:r>
            <a:r>
              <a:rPr lang="vi-VN" sz="2000" dirty="0"/>
              <a:t>2 góc nhọn  </a:t>
            </a:r>
            <a:endParaRPr lang="en-US" sz="2000" dirty="0"/>
          </a:p>
        </p:txBody>
      </p:sp>
      <p:sp>
        <p:nvSpPr>
          <p:cNvPr id="25" name="Rounded Rectangle 24"/>
          <p:cNvSpPr/>
          <p:nvPr/>
        </p:nvSpPr>
        <p:spPr>
          <a:xfrm>
            <a:off x="3414951" y="2400606"/>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dirty="0"/>
              <a:t>B. </a:t>
            </a:r>
            <a:r>
              <a:rPr lang="vi-VN" sz="2000" dirty="0"/>
              <a:t>3 góc nhọn</a:t>
            </a:r>
            <a:endParaRPr lang="en-US" sz="2000" dirty="0"/>
          </a:p>
        </p:txBody>
      </p:sp>
      <p:sp>
        <p:nvSpPr>
          <p:cNvPr id="26" name="Rounded Rectangle 25"/>
          <p:cNvSpPr/>
          <p:nvPr/>
        </p:nvSpPr>
        <p:spPr>
          <a:xfrm>
            <a:off x="3414951" y="3146392"/>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C. 2 góc nhọn và 1 góc vuông</a:t>
            </a:r>
            <a:endParaRPr lang="en-US" sz="2000" dirty="0"/>
          </a:p>
        </p:txBody>
      </p:sp>
      <p:sp>
        <p:nvSpPr>
          <p:cNvPr id="27" name="Rounded Rectangle 26"/>
          <p:cNvSpPr/>
          <p:nvPr/>
        </p:nvSpPr>
        <p:spPr>
          <a:xfrm>
            <a:off x="3414951" y="3903838"/>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D. 2 góc vuông và 1 góc nhọn</a:t>
            </a:r>
            <a:endParaRPr lang="en-US" sz="2000" dirty="0"/>
          </a:p>
        </p:txBody>
      </p:sp>
      <p:grpSp>
        <p:nvGrpSpPr>
          <p:cNvPr id="28" name="Google Shape;729;p51">
            <a:extLst>
              <a:ext uri="{FF2B5EF4-FFF2-40B4-BE49-F238E27FC236}">
                <a16:creationId xmlns:a16="http://schemas.microsoft.com/office/drawing/2014/main" id="{B0836C57-7A30-4397-AD56-447653725119}"/>
              </a:ext>
            </a:extLst>
          </p:cNvPr>
          <p:cNvGrpSpPr/>
          <p:nvPr/>
        </p:nvGrpSpPr>
        <p:grpSpPr>
          <a:xfrm flipH="1">
            <a:off x="1102543" y="2615370"/>
            <a:ext cx="1411664" cy="2066955"/>
            <a:chOff x="7826275" y="3178850"/>
            <a:chExt cx="1106700" cy="1804975"/>
          </a:xfrm>
        </p:grpSpPr>
        <p:sp>
          <p:nvSpPr>
            <p:cNvPr id="29"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1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xit" presetSubtype="0" fill="hold" grpId="1" nodeType="clickEffect">
                                  <p:stCondLst>
                                    <p:cond delay="0"/>
                                  </p:stCondLst>
                                  <p:childTnLst>
                                    <p:set>
                                      <p:cBhvr>
                                        <p:cTn id="31" dur="1" fill="hold">
                                          <p:stCondLst>
                                            <p:cond delay="0"/>
                                          </p:stCondLst>
                                        </p:cTn>
                                        <p:tgtEl>
                                          <p:spTgt spid="24"/>
                                        </p:tgtEl>
                                        <p:attrNameLst>
                                          <p:attrName>style.visibility</p:attrName>
                                        </p:attrNameLst>
                                      </p:cBhvr>
                                      <p:to>
                                        <p:strVal val="hidden"/>
                                      </p:to>
                                    </p:set>
                                  </p:childTnLst>
                                </p:cTn>
                              </p:par>
                              <p:par>
                                <p:cTn id="32" presetID="1" presetClass="exit" presetSubtype="0" fill="hold" grpId="1" nodeType="withEffect">
                                  <p:stCondLst>
                                    <p:cond delay="0"/>
                                  </p:stCondLst>
                                  <p:childTnLst>
                                    <p:set>
                                      <p:cBhvr>
                                        <p:cTn id="33" dur="1" fill="hold">
                                          <p:stCondLst>
                                            <p:cond delay="0"/>
                                          </p:stCondLst>
                                        </p:cTn>
                                        <p:tgtEl>
                                          <p:spTgt spid="26"/>
                                        </p:tgtEl>
                                        <p:attrNameLst>
                                          <p:attrName>style.visibility</p:attrName>
                                        </p:attrNameLst>
                                      </p:cBhvr>
                                      <p:to>
                                        <p:strVal val="hidden"/>
                                      </p:to>
                                    </p:set>
                                  </p:childTnLst>
                                </p:cTn>
                              </p:par>
                              <p:par>
                                <p:cTn id="34" presetID="1" presetClass="exit" presetSubtype="0" fill="hold" grpId="1" nodeType="withEffect">
                                  <p:stCondLst>
                                    <p:cond delay="0"/>
                                  </p:stCondLst>
                                  <p:childTnLst>
                                    <p:set>
                                      <p:cBhvr>
                                        <p:cTn id="35"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5" grpId="0" animBg="1"/>
      <p:bldP spid="26" grpId="0" animBg="1"/>
      <p:bldP spid="26" grpId="1" animBg="1"/>
      <p:bldP spid="27" grpId="0" animBg="1"/>
      <p:bldP spid="27"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857"/>
        <p:cNvGrpSpPr/>
        <p:nvPr/>
      </p:nvGrpSpPr>
      <p:grpSpPr>
        <a:xfrm>
          <a:off x="0" y="0"/>
          <a:ext cx="0" cy="0"/>
          <a:chOff x="0" y="0"/>
          <a:chExt cx="0" cy="0"/>
        </a:xfrm>
      </p:grpSpPr>
      <p:sp>
        <p:nvSpPr>
          <p:cNvPr id="16" name="Google Shape;478;p45">
            <a:extLst>
              <a:ext uri="{FF2B5EF4-FFF2-40B4-BE49-F238E27FC236}">
                <a16:creationId xmlns:a16="http://schemas.microsoft.com/office/drawing/2014/main" id="{F26287F7-3FB0-4F76-B02E-8E4B2E29815B}"/>
              </a:ext>
            </a:extLst>
          </p:cNvPr>
          <p:cNvSpPr txBox="1">
            <a:spLocks/>
          </p:cNvSpPr>
          <p:nvPr/>
        </p:nvSpPr>
        <p:spPr>
          <a:xfrm>
            <a:off x="3920131" y="779832"/>
            <a:ext cx="328807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Tam giác MNP có</a:t>
            </a:r>
          </a:p>
        </p:txBody>
      </p:sp>
      <p:sp>
        <p:nvSpPr>
          <p:cNvPr id="21" name="Google Shape;2164;p40"/>
          <p:cNvSpPr txBox="1">
            <a:spLocks/>
          </p:cNvSpPr>
          <p:nvPr/>
        </p:nvSpPr>
        <p:spPr>
          <a:xfrm>
            <a:off x="757308" y="232157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P</a:t>
            </a:r>
            <a:endParaRPr lang="en-US" sz="2000" b="1" dirty="0">
              <a:solidFill>
                <a:srgbClr val="00B0F0"/>
              </a:solidFill>
            </a:endParaRPr>
          </a:p>
        </p:txBody>
      </p:sp>
      <p:sp>
        <p:nvSpPr>
          <p:cNvPr id="22" name="Google Shape;2164;p40"/>
          <p:cNvSpPr txBox="1">
            <a:spLocks/>
          </p:cNvSpPr>
          <p:nvPr/>
        </p:nvSpPr>
        <p:spPr>
          <a:xfrm>
            <a:off x="2641107" y="0"/>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N</a:t>
            </a:r>
            <a:endParaRPr lang="en-US" sz="2000" b="1" dirty="0">
              <a:solidFill>
                <a:srgbClr val="00B0F0"/>
              </a:solidFill>
            </a:endParaRPr>
          </a:p>
        </p:txBody>
      </p:sp>
      <p:sp>
        <p:nvSpPr>
          <p:cNvPr id="23" name="Google Shape;2164;p40"/>
          <p:cNvSpPr txBox="1">
            <a:spLocks/>
          </p:cNvSpPr>
          <p:nvPr/>
        </p:nvSpPr>
        <p:spPr>
          <a:xfrm>
            <a:off x="2641108" y="232157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000" b="1" dirty="0">
                <a:solidFill>
                  <a:srgbClr val="00B0F0"/>
                </a:solidFill>
              </a:rPr>
              <a:t>M</a:t>
            </a:r>
            <a:endParaRPr lang="en-US" sz="2000" b="1" dirty="0">
              <a:solidFill>
                <a:srgbClr val="00B0F0"/>
              </a:solidFill>
            </a:endParaRPr>
          </a:p>
        </p:txBody>
      </p:sp>
      <p:sp>
        <p:nvSpPr>
          <p:cNvPr id="24" name="Rounded Rectangle 23"/>
          <p:cNvSpPr/>
          <p:nvPr/>
        </p:nvSpPr>
        <p:spPr>
          <a:xfrm>
            <a:off x="3414951" y="1648503"/>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en-US" sz="2000" dirty="0"/>
              <a:t>A. </a:t>
            </a:r>
            <a:r>
              <a:rPr lang="vi-VN" sz="2000" dirty="0"/>
              <a:t>3 góc vuông</a:t>
            </a:r>
            <a:endParaRPr lang="en-US" sz="2000" dirty="0"/>
          </a:p>
        </p:txBody>
      </p:sp>
      <p:sp>
        <p:nvSpPr>
          <p:cNvPr id="25" name="Rounded Rectangle 24"/>
          <p:cNvSpPr/>
          <p:nvPr/>
        </p:nvSpPr>
        <p:spPr>
          <a:xfrm>
            <a:off x="3414951" y="3877623"/>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D</a:t>
            </a:r>
            <a:r>
              <a:rPr lang="en-US" sz="2000" dirty="0"/>
              <a:t>. </a:t>
            </a:r>
            <a:r>
              <a:rPr lang="vi-VN" sz="2000" dirty="0"/>
              <a:t>1 góc vuông và 2 góc nhọn</a:t>
            </a:r>
            <a:endParaRPr lang="en-US" sz="2000" dirty="0"/>
          </a:p>
        </p:txBody>
      </p:sp>
      <p:sp>
        <p:nvSpPr>
          <p:cNvPr id="26" name="Rounded Rectangle 25"/>
          <p:cNvSpPr/>
          <p:nvPr/>
        </p:nvSpPr>
        <p:spPr>
          <a:xfrm>
            <a:off x="3414951" y="2392010"/>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B. 3 góc nhọn</a:t>
            </a:r>
            <a:endParaRPr lang="en-US" sz="2000" dirty="0"/>
          </a:p>
        </p:txBody>
      </p:sp>
      <p:sp>
        <p:nvSpPr>
          <p:cNvPr id="27" name="Rounded Rectangle 26"/>
          <p:cNvSpPr/>
          <p:nvPr/>
        </p:nvSpPr>
        <p:spPr>
          <a:xfrm>
            <a:off x="3414951" y="3133448"/>
            <a:ext cx="4225102" cy="405108"/>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just"/>
            <a:r>
              <a:rPr lang="vi-VN" sz="2000" dirty="0"/>
              <a:t>C. 2 góc vuông và 1 góc nhọn</a:t>
            </a:r>
            <a:endParaRPr lang="en-US" sz="2000" dirty="0"/>
          </a:p>
        </p:txBody>
      </p:sp>
      <p:grpSp>
        <p:nvGrpSpPr>
          <p:cNvPr id="28" name="Google Shape;729;p51">
            <a:extLst>
              <a:ext uri="{FF2B5EF4-FFF2-40B4-BE49-F238E27FC236}">
                <a16:creationId xmlns:a16="http://schemas.microsoft.com/office/drawing/2014/main" id="{B0836C57-7A30-4397-AD56-447653725119}"/>
              </a:ext>
            </a:extLst>
          </p:cNvPr>
          <p:cNvGrpSpPr/>
          <p:nvPr/>
        </p:nvGrpSpPr>
        <p:grpSpPr>
          <a:xfrm flipH="1">
            <a:off x="1117307" y="2797118"/>
            <a:ext cx="1411664" cy="2066955"/>
            <a:chOff x="7826275" y="3178850"/>
            <a:chExt cx="1106700" cy="1804975"/>
          </a:xfrm>
        </p:grpSpPr>
        <p:sp>
          <p:nvSpPr>
            <p:cNvPr id="29" name="Google Shape;730;p51">
              <a:extLst>
                <a:ext uri="{FF2B5EF4-FFF2-40B4-BE49-F238E27FC236}">
                  <a16:creationId xmlns:a16="http://schemas.microsoft.com/office/drawing/2014/main" id="{C1FA7962-6823-4A2E-819A-29C20D7228FA}"/>
                </a:ext>
              </a:extLst>
            </p:cNvPr>
            <p:cNvSpPr/>
            <p:nvPr/>
          </p:nvSpPr>
          <p:spPr>
            <a:xfrm flipH="1">
              <a:off x="7834300" y="4722300"/>
              <a:ext cx="982875" cy="261525"/>
            </a:xfrm>
            <a:custGeom>
              <a:avLst/>
              <a:gdLst/>
              <a:ahLst/>
              <a:cxnLst/>
              <a:rect l="l" t="t" r="r" b="b"/>
              <a:pathLst>
                <a:path w="39315" h="10461" extrusionOk="0">
                  <a:moveTo>
                    <a:pt x="24705" y="0"/>
                  </a:moveTo>
                  <a:cubicBezTo>
                    <a:pt x="17923" y="0"/>
                    <a:pt x="10494" y="142"/>
                    <a:pt x="7418" y="621"/>
                  </a:cubicBezTo>
                  <a:cubicBezTo>
                    <a:pt x="1262" y="1573"/>
                    <a:pt x="0" y="9277"/>
                    <a:pt x="7370" y="10229"/>
                  </a:cubicBezTo>
                  <a:cubicBezTo>
                    <a:pt x="8701" y="10398"/>
                    <a:pt x="11366" y="10461"/>
                    <a:pt x="14587" y="10461"/>
                  </a:cubicBezTo>
                  <a:cubicBezTo>
                    <a:pt x="23840" y="10461"/>
                    <a:pt x="37683" y="9943"/>
                    <a:pt x="37683" y="9943"/>
                  </a:cubicBezTo>
                  <a:cubicBezTo>
                    <a:pt x="38695" y="9943"/>
                    <a:pt x="39315" y="406"/>
                    <a:pt x="38100" y="228"/>
                  </a:cubicBezTo>
                  <a:cubicBezTo>
                    <a:pt x="37496" y="139"/>
                    <a:pt x="31417" y="0"/>
                    <a:pt x="24705" y="0"/>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0" name="Google Shape;731;p51">
              <a:extLst>
                <a:ext uri="{FF2B5EF4-FFF2-40B4-BE49-F238E27FC236}">
                  <a16:creationId xmlns:a16="http://schemas.microsoft.com/office/drawing/2014/main" id="{6DA9A346-2516-4C57-B926-0C9B569A4CA2}"/>
                </a:ext>
              </a:extLst>
            </p:cNvPr>
            <p:cNvSpPr/>
            <p:nvPr/>
          </p:nvSpPr>
          <p:spPr>
            <a:xfrm flipH="1">
              <a:off x="7834900" y="4769400"/>
              <a:ext cx="900725" cy="157075"/>
            </a:xfrm>
            <a:custGeom>
              <a:avLst/>
              <a:gdLst/>
              <a:ahLst/>
              <a:cxnLst/>
              <a:rect l="l" t="t" r="r" b="b"/>
              <a:pathLst>
                <a:path w="36029" h="6283" extrusionOk="0">
                  <a:moveTo>
                    <a:pt x="16077" y="1"/>
                  </a:moveTo>
                  <a:cubicBezTo>
                    <a:pt x="11892" y="1"/>
                    <a:pt x="8176" y="68"/>
                    <a:pt x="6406" y="261"/>
                  </a:cubicBezTo>
                  <a:cubicBezTo>
                    <a:pt x="1155" y="844"/>
                    <a:pt x="0" y="5416"/>
                    <a:pt x="6287" y="6000"/>
                  </a:cubicBezTo>
                  <a:cubicBezTo>
                    <a:pt x="8944" y="6235"/>
                    <a:pt x="18614" y="6282"/>
                    <a:pt x="25925" y="6282"/>
                  </a:cubicBezTo>
                  <a:cubicBezTo>
                    <a:pt x="30799" y="6282"/>
                    <a:pt x="34624" y="6261"/>
                    <a:pt x="34624" y="6261"/>
                  </a:cubicBezTo>
                  <a:cubicBezTo>
                    <a:pt x="35505" y="6261"/>
                    <a:pt x="36029" y="463"/>
                    <a:pt x="34981" y="320"/>
                  </a:cubicBezTo>
                  <a:cubicBezTo>
                    <a:pt x="34287" y="257"/>
                    <a:pt x="24280" y="1"/>
                    <a:pt x="16077"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 name="Google Shape;732;p51">
              <a:extLst>
                <a:ext uri="{FF2B5EF4-FFF2-40B4-BE49-F238E27FC236}">
                  <a16:creationId xmlns:a16="http://schemas.microsoft.com/office/drawing/2014/main" id="{9D00CF04-5B1A-4B62-A593-60C0B6EBB206}"/>
                </a:ext>
              </a:extLst>
            </p:cNvPr>
            <p:cNvSpPr/>
            <p:nvPr/>
          </p:nvSpPr>
          <p:spPr>
            <a:xfrm flipH="1">
              <a:off x="7844725" y="4800600"/>
              <a:ext cx="817675" cy="13725"/>
            </a:xfrm>
            <a:custGeom>
              <a:avLst/>
              <a:gdLst/>
              <a:ahLst/>
              <a:cxnLst/>
              <a:rect l="l" t="t" r="r" b="b"/>
              <a:pathLst>
                <a:path w="32707" h="549" extrusionOk="0">
                  <a:moveTo>
                    <a:pt x="12" y="1"/>
                  </a:moveTo>
                  <a:lnTo>
                    <a:pt x="0" y="406"/>
                  </a:lnTo>
                  <a:cubicBezTo>
                    <a:pt x="72" y="406"/>
                    <a:pt x="6263" y="549"/>
                    <a:pt x="11216" y="549"/>
                  </a:cubicBezTo>
                  <a:cubicBezTo>
                    <a:pt x="12454" y="549"/>
                    <a:pt x="13633" y="537"/>
                    <a:pt x="14609" y="525"/>
                  </a:cubicBezTo>
                  <a:cubicBezTo>
                    <a:pt x="16229" y="485"/>
                    <a:pt x="18765" y="472"/>
                    <a:pt x="21431" y="472"/>
                  </a:cubicBezTo>
                  <a:cubicBezTo>
                    <a:pt x="26764" y="472"/>
                    <a:pt x="32620" y="525"/>
                    <a:pt x="32707" y="525"/>
                  </a:cubicBezTo>
                  <a:lnTo>
                    <a:pt x="32707" y="120"/>
                  </a:lnTo>
                  <a:cubicBezTo>
                    <a:pt x="32620" y="120"/>
                    <a:pt x="26759" y="67"/>
                    <a:pt x="21422" y="67"/>
                  </a:cubicBezTo>
                  <a:cubicBezTo>
                    <a:pt x="18754" y="67"/>
                    <a:pt x="16217" y="80"/>
                    <a:pt x="14597" y="120"/>
                  </a:cubicBezTo>
                  <a:cubicBezTo>
                    <a:pt x="13631" y="144"/>
                    <a:pt x="12471" y="153"/>
                    <a:pt x="11235" y="153"/>
                  </a:cubicBezTo>
                  <a:cubicBezTo>
                    <a:pt x="6287" y="153"/>
                    <a:pt x="98" y="1"/>
                    <a:pt x="1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 name="Google Shape;733;p51">
              <a:extLst>
                <a:ext uri="{FF2B5EF4-FFF2-40B4-BE49-F238E27FC236}">
                  <a16:creationId xmlns:a16="http://schemas.microsoft.com/office/drawing/2014/main" id="{D74BB92A-2DA2-4F13-8F38-FE4302D26A53}"/>
                </a:ext>
              </a:extLst>
            </p:cNvPr>
            <p:cNvSpPr/>
            <p:nvPr/>
          </p:nvSpPr>
          <p:spPr>
            <a:xfrm flipH="1">
              <a:off x="7842050" y="4844375"/>
              <a:ext cx="844175" cy="16375"/>
            </a:xfrm>
            <a:custGeom>
              <a:avLst/>
              <a:gdLst/>
              <a:ahLst/>
              <a:cxnLst/>
              <a:rect l="l" t="t" r="r" b="b"/>
              <a:pathLst>
                <a:path w="33767" h="655" extrusionOk="0">
                  <a:moveTo>
                    <a:pt x="13" y="0"/>
                  </a:moveTo>
                  <a:lnTo>
                    <a:pt x="1" y="405"/>
                  </a:lnTo>
                  <a:cubicBezTo>
                    <a:pt x="72" y="405"/>
                    <a:pt x="6073" y="655"/>
                    <a:pt x="11574" y="655"/>
                  </a:cubicBezTo>
                  <a:cubicBezTo>
                    <a:pt x="12502" y="655"/>
                    <a:pt x="13407" y="643"/>
                    <a:pt x="14276" y="643"/>
                  </a:cubicBezTo>
                  <a:cubicBezTo>
                    <a:pt x="20265" y="524"/>
                    <a:pt x="33636" y="524"/>
                    <a:pt x="33767" y="524"/>
                  </a:cubicBezTo>
                  <a:lnTo>
                    <a:pt x="33767" y="119"/>
                  </a:lnTo>
                  <a:cubicBezTo>
                    <a:pt x="33636" y="119"/>
                    <a:pt x="20265" y="119"/>
                    <a:pt x="14253" y="238"/>
                  </a:cubicBezTo>
                  <a:cubicBezTo>
                    <a:pt x="13448" y="253"/>
                    <a:pt x="12604" y="259"/>
                    <a:pt x="11746" y="259"/>
                  </a:cubicBezTo>
                  <a:cubicBezTo>
                    <a:pt x="6213" y="259"/>
                    <a:pt x="75" y="0"/>
                    <a:pt x="13"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3" name="Google Shape;734;p51">
              <a:extLst>
                <a:ext uri="{FF2B5EF4-FFF2-40B4-BE49-F238E27FC236}">
                  <a16:creationId xmlns:a16="http://schemas.microsoft.com/office/drawing/2014/main" id="{F6C63340-5B41-4786-A942-7AD72EBD16FE}"/>
                </a:ext>
              </a:extLst>
            </p:cNvPr>
            <p:cNvSpPr/>
            <p:nvPr/>
          </p:nvSpPr>
          <p:spPr>
            <a:xfrm flipH="1">
              <a:off x="7853650" y="4881875"/>
              <a:ext cx="820650" cy="21750"/>
            </a:xfrm>
            <a:custGeom>
              <a:avLst/>
              <a:gdLst/>
              <a:ahLst/>
              <a:cxnLst/>
              <a:rect l="l" t="t" r="r" b="b"/>
              <a:pathLst>
                <a:path w="32826" h="870" extrusionOk="0">
                  <a:moveTo>
                    <a:pt x="0" y="0"/>
                  </a:moveTo>
                  <a:lnTo>
                    <a:pt x="0" y="405"/>
                  </a:lnTo>
                  <a:cubicBezTo>
                    <a:pt x="131" y="429"/>
                    <a:pt x="13228" y="548"/>
                    <a:pt x="16919" y="762"/>
                  </a:cubicBezTo>
                  <a:cubicBezTo>
                    <a:pt x="18169" y="846"/>
                    <a:pt x="20348" y="869"/>
                    <a:pt x="22705" y="869"/>
                  </a:cubicBezTo>
                  <a:cubicBezTo>
                    <a:pt x="27384" y="869"/>
                    <a:pt x="32754" y="762"/>
                    <a:pt x="32826" y="762"/>
                  </a:cubicBezTo>
                  <a:lnTo>
                    <a:pt x="32814" y="358"/>
                  </a:lnTo>
                  <a:cubicBezTo>
                    <a:pt x="32734" y="358"/>
                    <a:pt x="27353" y="458"/>
                    <a:pt x="22680" y="458"/>
                  </a:cubicBezTo>
                  <a:cubicBezTo>
                    <a:pt x="20344" y="458"/>
                    <a:pt x="18185" y="433"/>
                    <a:pt x="16955" y="358"/>
                  </a:cubicBezTo>
                  <a:cubicBezTo>
                    <a:pt x="13240" y="119"/>
                    <a:pt x="131" y="0"/>
                    <a:pt x="0" y="0"/>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735;p51">
              <a:extLst>
                <a:ext uri="{FF2B5EF4-FFF2-40B4-BE49-F238E27FC236}">
                  <a16:creationId xmlns:a16="http://schemas.microsoft.com/office/drawing/2014/main" id="{F6F85AC1-9125-4593-B0DE-FF9CE7F102F1}"/>
                </a:ext>
              </a:extLst>
            </p:cNvPr>
            <p:cNvSpPr/>
            <p:nvPr/>
          </p:nvSpPr>
          <p:spPr>
            <a:xfrm flipH="1">
              <a:off x="7848575" y="4721725"/>
              <a:ext cx="968300" cy="261950"/>
            </a:xfrm>
            <a:custGeom>
              <a:avLst/>
              <a:gdLst/>
              <a:ahLst/>
              <a:cxnLst/>
              <a:rect l="l" t="t" r="r" b="b"/>
              <a:pathLst>
                <a:path w="38732" h="10478" extrusionOk="0">
                  <a:moveTo>
                    <a:pt x="24603" y="1"/>
                  </a:moveTo>
                  <a:cubicBezTo>
                    <a:pt x="17850" y="1"/>
                    <a:pt x="10483" y="144"/>
                    <a:pt x="7418" y="620"/>
                  </a:cubicBezTo>
                  <a:cubicBezTo>
                    <a:pt x="1286" y="1572"/>
                    <a:pt x="0" y="9288"/>
                    <a:pt x="7370" y="10240"/>
                  </a:cubicBezTo>
                  <a:cubicBezTo>
                    <a:pt x="8710" y="10413"/>
                    <a:pt x="11392" y="10477"/>
                    <a:pt x="14631" y="10477"/>
                  </a:cubicBezTo>
                  <a:cubicBezTo>
                    <a:pt x="23886" y="10477"/>
                    <a:pt x="37683" y="9954"/>
                    <a:pt x="37683" y="9954"/>
                  </a:cubicBezTo>
                  <a:cubicBezTo>
                    <a:pt x="37969" y="9954"/>
                    <a:pt x="38219" y="9228"/>
                    <a:pt x="38421" y="8168"/>
                  </a:cubicBezTo>
                  <a:lnTo>
                    <a:pt x="38421" y="8168"/>
                  </a:lnTo>
                  <a:cubicBezTo>
                    <a:pt x="36563" y="8181"/>
                    <a:pt x="33073" y="8196"/>
                    <a:pt x="29132" y="8196"/>
                  </a:cubicBezTo>
                  <a:cubicBezTo>
                    <a:pt x="21612" y="8196"/>
                    <a:pt x="12447" y="8141"/>
                    <a:pt x="9823" y="7907"/>
                  </a:cubicBezTo>
                  <a:cubicBezTo>
                    <a:pt x="3155" y="7323"/>
                    <a:pt x="4393" y="2751"/>
                    <a:pt x="9942" y="2168"/>
                  </a:cubicBezTo>
                  <a:cubicBezTo>
                    <a:pt x="11817" y="1974"/>
                    <a:pt x="15755" y="1907"/>
                    <a:pt x="20188" y="1907"/>
                  </a:cubicBezTo>
                  <a:cubicBezTo>
                    <a:pt x="27181" y="1907"/>
                    <a:pt x="35408" y="2073"/>
                    <a:pt x="38731" y="2168"/>
                  </a:cubicBezTo>
                  <a:cubicBezTo>
                    <a:pt x="38636" y="1072"/>
                    <a:pt x="38445" y="287"/>
                    <a:pt x="38100" y="239"/>
                  </a:cubicBezTo>
                  <a:cubicBezTo>
                    <a:pt x="37493" y="144"/>
                    <a:pt x="31355" y="1"/>
                    <a:pt x="24603" y="1"/>
                  </a:cubicBezTo>
                  <a:close/>
                </a:path>
              </a:pathLst>
            </a:custGeom>
            <a:solidFill>
              <a:srgbClr val="D47D9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736;p51">
              <a:extLst>
                <a:ext uri="{FF2B5EF4-FFF2-40B4-BE49-F238E27FC236}">
                  <a16:creationId xmlns:a16="http://schemas.microsoft.com/office/drawing/2014/main" id="{95B99D03-E903-4416-9EFE-C51A39931798}"/>
                </a:ext>
              </a:extLst>
            </p:cNvPr>
            <p:cNvSpPr/>
            <p:nvPr/>
          </p:nvSpPr>
          <p:spPr>
            <a:xfrm flipH="1">
              <a:off x="7908125" y="4538150"/>
              <a:ext cx="895075" cy="160350"/>
            </a:xfrm>
            <a:custGeom>
              <a:avLst/>
              <a:gdLst/>
              <a:ahLst/>
              <a:cxnLst/>
              <a:rect l="l" t="t" r="r" b="b"/>
              <a:pathLst>
                <a:path w="35803" h="6414" extrusionOk="0">
                  <a:moveTo>
                    <a:pt x="9692" y="1"/>
                  </a:moveTo>
                  <a:cubicBezTo>
                    <a:pt x="4765" y="1"/>
                    <a:pt x="894" y="21"/>
                    <a:pt x="894" y="21"/>
                  </a:cubicBezTo>
                  <a:cubicBezTo>
                    <a:pt x="25" y="21"/>
                    <a:pt x="1" y="5736"/>
                    <a:pt x="346" y="5963"/>
                  </a:cubicBezTo>
                  <a:cubicBezTo>
                    <a:pt x="821" y="6254"/>
                    <a:pt x="7517" y="6414"/>
                    <a:pt x="14473" y="6414"/>
                  </a:cubicBezTo>
                  <a:cubicBezTo>
                    <a:pt x="20599" y="6414"/>
                    <a:pt x="26927" y="6290"/>
                    <a:pt x="29385" y="6022"/>
                  </a:cubicBezTo>
                  <a:cubicBezTo>
                    <a:pt x="34636" y="5439"/>
                    <a:pt x="35803" y="867"/>
                    <a:pt x="29504" y="283"/>
                  </a:cubicBezTo>
                  <a:cubicBezTo>
                    <a:pt x="26854" y="48"/>
                    <a:pt x="17084" y="1"/>
                    <a:pt x="9692"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737;p51">
              <a:extLst>
                <a:ext uri="{FF2B5EF4-FFF2-40B4-BE49-F238E27FC236}">
                  <a16:creationId xmlns:a16="http://schemas.microsoft.com/office/drawing/2014/main" id="{381B0ECA-17FB-4677-B5B3-8C5737B615AE}"/>
                </a:ext>
              </a:extLst>
            </p:cNvPr>
            <p:cNvSpPr/>
            <p:nvPr/>
          </p:nvSpPr>
          <p:spPr>
            <a:xfrm flipH="1">
              <a:off x="7981050" y="4650650"/>
              <a:ext cx="817975" cy="13650"/>
            </a:xfrm>
            <a:custGeom>
              <a:avLst/>
              <a:gdLst/>
              <a:ahLst/>
              <a:cxnLst/>
              <a:rect l="l" t="t" r="r" b="b"/>
              <a:pathLst>
                <a:path w="32719" h="546" extrusionOk="0">
                  <a:moveTo>
                    <a:pt x="21474" y="1"/>
                  </a:moveTo>
                  <a:cubicBezTo>
                    <a:pt x="20233" y="1"/>
                    <a:pt x="19069" y="10"/>
                    <a:pt x="18098" y="34"/>
                  </a:cubicBezTo>
                  <a:cubicBezTo>
                    <a:pt x="16483" y="74"/>
                    <a:pt x="13949" y="87"/>
                    <a:pt x="11284" y="87"/>
                  </a:cubicBezTo>
                  <a:cubicBezTo>
                    <a:pt x="5954" y="87"/>
                    <a:pt x="96" y="34"/>
                    <a:pt x="0" y="34"/>
                  </a:cubicBezTo>
                  <a:lnTo>
                    <a:pt x="0" y="427"/>
                  </a:lnTo>
                  <a:cubicBezTo>
                    <a:pt x="88" y="427"/>
                    <a:pt x="5954" y="480"/>
                    <a:pt x="11290" y="480"/>
                  </a:cubicBezTo>
                  <a:cubicBezTo>
                    <a:pt x="13958" y="480"/>
                    <a:pt x="16495" y="467"/>
                    <a:pt x="18110" y="427"/>
                  </a:cubicBezTo>
                  <a:cubicBezTo>
                    <a:pt x="19079" y="403"/>
                    <a:pt x="20240" y="393"/>
                    <a:pt x="21478" y="393"/>
                  </a:cubicBezTo>
                  <a:cubicBezTo>
                    <a:pt x="26431" y="393"/>
                    <a:pt x="32619" y="546"/>
                    <a:pt x="32695" y="546"/>
                  </a:cubicBezTo>
                  <a:lnTo>
                    <a:pt x="32719" y="153"/>
                  </a:lnTo>
                  <a:cubicBezTo>
                    <a:pt x="32633" y="153"/>
                    <a:pt x="26436" y="1"/>
                    <a:pt x="21474"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738;p51">
              <a:extLst>
                <a:ext uri="{FF2B5EF4-FFF2-40B4-BE49-F238E27FC236}">
                  <a16:creationId xmlns:a16="http://schemas.microsoft.com/office/drawing/2014/main" id="{2BDF29DB-3115-4E6D-B047-120FE44106C5}"/>
                </a:ext>
              </a:extLst>
            </p:cNvPr>
            <p:cNvSpPr/>
            <p:nvPr/>
          </p:nvSpPr>
          <p:spPr>
            <a:xfrm flipH="1">
              <a:off x="7957825" y="4603825"/>
              <a:ext cx="835550" cy="16725"/>
            </a:xfrm>
            <a:custGeom>
              <a:avLst/>
              <a:gdLst/>
              <a:ahLst/>
              <a:cxnLst/>
              <a:rect l="l" t="t" r="r" b="b"/>
              <a:pathLst>
                <a:path w="33422" h="669" extrusionOk="0">
                  <a:moveTo>
                    <a:pt x="21922" y="1"/>
                  </a:moveTo>
                  <a:cubicBezTo>
                    <a:pt x="20980" y="1"/>
                    <a:pt x="20052" y="8"/>
                    <a:pt x="19170" y="26"/>
                  </a:cubicBezTo>
                  <a:cubicBezTo>
                    <a:pt x="13157" y="145"/>
                    <a:pt x="132" y="145"/>
                    <a:pt x="1" y="145"/>
                  </a:cubicBezTo>
                  <a:lnTo>
                    <a:pt x="1" y="550"/>
                  </a:lnTo>
                  <a:cubicBezTo>
                    <a:pt x="120" y="550"/>
                    <a:pt x="13157" y="550"/>
                    <a:pt x="19170" y="431"/>
                  </a:cubicBezTo>
                  <a:cubicBezTo>
                    <a:pt x="20027" y="414"/>
                    <a:pt x="20928" y="406"/>
                    <a:pt x="21844" y="406"/>
                  </a:cubicBezTo>
                  <a:cubicBezTo>
                    <a:pt x="27339" y="406"/>
                    <a:pt x="33348" y="669"/>
                    <a:pt x="33410" y="669"/>
                  </a:cubicBezTo>
                  <a:lnTo>
                    <a:pt x="33421" y="264"/>
                  </a:lnTo>
                  <a:cubicBezTo>
                    <a:pt x="33360" y="254"/>
                    <a:pt x="27404" y="1"/>
                    <a:pt x="21922"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739;p51">
              <a:extLst>
                <a:ext uri="{FF2B5EF4-FFF2-40B4-BE49-F238E27FC236}">
                  <a16:creationId xmlns:a16="http://schemas.microsoft.com/office/drawing/2014/main" id="{6841F220-F00F-406E-883A-C90A07C20BFB}"/>
                </a:ext>
              </a:extLst>
            </p:cNvPr>
            <p:cNvSpPr/>
            <p:nvPr/>
          </p:nvSpPr>
          <p:spPr>
            <a:xfrm flipH="1">
              <a:off x="7969725" y="4560875"/>
              <a:ext cx="826025" cy="21575"/>
            </a:xfrm>
            <a:custGeom>
              <a:avLst/>
              <a:gdLst/>
              <a:ahLst/>
              <a:cxnLst/>
              <a:rect l="l" t="t" r="r" b="b"/>
              <a:pathLst>
                <a:path w="33041" h="863" extrusionOk="0">
                  <a:moveTo>
                    <a:pt x="8881" y="1"/>
                  </a:moveTo>
                  <a:cubicBezTo>
                    <a:pt x="4528" y="1"/>
                    <a:pt x="72" y="65"/>
                    <a:pt x="0" y="65"/>
                  </a:cubicBezTo>
                  <a:lnTo>
                    <a:pt x="0" y="470"/>
                  </a:lnTo>
                  <a:cubicBezTo>
                    <a:pt x="72" y="455"/>
                    <a:pt x="4566" y="393"/>
                    <a:pt x="8932" y="393"/>
                  </a:cubicBezTo>
                  <a:cubicBezTo>
                    <a:pt x="11809" y="393"/>
                    <a:pt x="14632" y="420"/>
                    <a:pt x="16098" y="505"/>
                  </a:cubicBezTo>
                  <a:cubicBezTo>
                    <a:pt x="19800" y="744"/>
                    <a:pt x="32909" y="863"/>
                    <a:pt x="33040" y="863"/>
                  </a:cubicBezTo>
                  <a:lnTo>
                    <a:pt x="33040" y="482"/>
                  </a:lnTo>
                  <a:cubicBezTo>
                    <a:pt x="32909" y="470"/>
                    <a:pt x="19812" y="351"/>
                    <a:pt x="16121" y="124"/>
                  </a:cubicBezTo>
                  <a:cubicBezTo>
                    <a:pt x="14640" y="29"/>
                    <a:pt x="11784" y="1"/>
                    <a:pt x="8881" y="1"/>
                  </a:cubicBezTo>
                  <a:close/>
                </a:path>
              </a:pathLst>
            </a:custGeom>
            <a:solidFill>
              <a:srgbClr val="DED3CA"/>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740;p51">
              <a:extLst>
                <a:ext uri="{FF2B5EF4-FFF2-40B4-BE49-F238E27FC236}">
                  <a16:creationId xmlns:a16="http://schemas.microsoft.com/office/drawing/2014/main" id="{D2998572-5283-46E1-8440-14CDCC229B56}"/>
                </a:ext>
              </a:extLst>
            </p:cNvPr>
            <p:cNvSpPr/>
            <p:nvPr/>
          </p:nvSpPr>
          <p:spPr>
            <a:xfrm flipH="1">
              <a:off x="7826275" y="4480950"/>
              <a:ext cx="968300" cy="261950"/>
            </a:xfrm>
            <a:custGeom>
              <a:avLst/>
              <a:gdLst/>
              <a:ahLst/>
              <a:cxnLst/>
              <a:rect l="l" t="t" r="r" b="b"/>
              <a:pathLst>
                <a:path w="38732" h="10478" extrusionOk="0">
                  <a:moveTo>
                    <a:pt x="24101" y="1"/>
                  </a:moveTo>
                  <a:cubicBezTo>
                    <a:pt x="14846" y="1"/>
                    <a:pt x="1049" y="524"/>
                    <a:pt x="1049" y="524"/>
                  </a:cubicBezTo>
                  <a:cubicBezTo>
                    <a:pt x="763" y="524"/>
                    <a:pt x="513" y="1250"/>
                    <a:pt x="311" y="2309"/>
                  </a:cubicBezTo>
                  <a:cubicBezTo>
                    <a:pt x="1988" y="2298"/>
                    <a:pt x="5002" y="2287"/>
                    <a:pt x="8478" y="2287"/>
                  </a:cubicBezTo>
                  <a:cubicBezTo>
                    <a:pt x="16176" y="2287"/>
                    <a:pt x="26145" y="2342"/>
                    <a:pt x="28909" y="2571"/>
                  </a:cubicBezTo>
                  <a:cubicBezTo>
                    <a:pt x="35577" y="3155"/>
                    <a:pt x="34339" y="7727"/>
                    <a:pt x="28790" y="8310"/>
                  </a:cubicBezTo>
                  <a:cubicBezTo>
                    <a:pt x="26910" y="8504"/>
                    <a:pt x="22972" y="8571"/>
                    <a:pt x="18539" y="8571"/>
                  </a:cubicBezTo>
                  <a:cubicBezTo>
                    <a:pt x="11547" y="8571"/>
                    <a:pt x="3324" y="8405"/>
                    <a:pt x="1" y="8310"/>
                  </a:cubicBezTo>
                  <a:lnTo>
                    <a:pt x="1" y="8310"/>
                  </a:lnTo>
                  <a:cubicBezTo>
                    <a:pt x="96" y="9406"/>
                    <a:pt x="287" y="10191"/>
                    <a:pt x="632" y="10239"/>
                  </a:cubicBezTo>
                  <a:cubicBezTo>
                    <a:pt x="1239" y="10334"/>
                    <a:pt x="7377" y="10477"/>
                    <a:pt x="14129" y="10477"/>
                  </a:cubicBezTo>
                  <a:cubicBezTo>
                    <a:pt x="20882" y="10477"/>
                    <a:pt x="28249" y="10334"/>
                    <a:pt x="31314" y="9858"/>
                  </a:cubicBezTo>
                  <a:cubicBezTo>
                    <a:pt x="37446" y="8906"/>
                    <a:pt x="38732" y="1190"/>
                    <a:pt x="31362" y="238"/>
                  </a:cubicBezTo>
                  <a:cubicBezTo>
                    <a:pt x="30022" y="65"/>
                    <a:pt x="27340" y="1"/>
                    <a:pt x="24101" y="1"/>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741;p51">
              <a:extLst>
                <a:ext uri="{FF2B5EF4-FFF2-40B4-BE49-F238E27FC236}">
                  <a16:creationId xmlns:a16="http://schemas.microsoft.com/office/drawing/2014/main" id="{0A82F8E7-F6E7-4AFC-975E-8946D12E7413}"/>
                </a:ext>
              </a:extLst>
            </p:cNvPr>
            <p:cNvSpPr/>
            <p:nvPr/>
          </p:nvSpPr>
          <p:spPr>
            <a:xfrm flipH="1">
              <a:off x="8059325" y="3178850"/>
              <a:ext cx="812625" cy="807400"/>
            </a:xfrm>
            <a:custGeom>
              <a:avLst/>
              <a:gdLst/>
              <a:ahLst/>
              <a:cxnLst/>
              <a:rect l="l" t="t" r="r" b="b"/>
              <a:pathLst>
                <a:path w="32505" h="32296" extrusionOk="0">
                  <a:moveTo>
                    <a:pt x="19230" y="1"/>
                  </a:moveTo>
                  <a:cubicBezTo>
                    <a:pt x="16817" y="1"/>
                    <a:pt x="15526" y="1816"/>
                    <a:pt x="15526" y="1816"/>
                  </a:cubicBezTo>
                  <a:cubicBezTo>
                    <a:pt x="15526" y="1816"/>
                    <a:pt x="14696" y="627"/>
                    <a:pt x="12752" y="627"/>
                  </a:cubicBezTo>
                  <a:cubicBezTo>
                    <a:pt x="11411" y="627"/>
                    <a:pt x="9541" y="1192"/>
                    <a:pt x="7049" y="3101"/>
                  </a:cubicBezTo>
                  <a:cubicBezTo>
                    <a:pt x="358" y="8209"/>
                    <a:pt x="3822" y="14103"/>
                    <a:pt x="4620" y="19282"/>
                  </a:cubicBezTo>
                  <a:cubicBezTo>
                    <a:pt x="5418" y="24473"/>
                    <a:pt x="1572" y="24866"/>
                    <a:pt x="774" y="27628"/>
                  </a:cubicBezTo>
                  <a:cubicBezTo>
                    <a:pt x="0" y="30402"/>
                    <a:pt x="2120" y="31164"/>
                    <a:pt x="2120" y="31164"/>
                  </a:cubicBezTo>
                  <a:cubicBezTo>
                    <a:pt x="2120" y="31164"/>
                    <a:pt x="6868" y="32296"/>
                    <a:pt x="12340" y="32296"/>
                  </a:cubicBezTo>
                  <a:cubicBezTo>
                    <a:pt x="17067" y="32296"/>
                    <a:pt x="22334" y="31452"/>
                    <a:pt x="25551" y="28307"/>
                  </a:cubicBezTo>
                  <a:cubicBezTo>
                    <a:pt x="32504" y="21497"/>
                    <a:pt x="28909" y="5888"/>
                    <a:pt x="23670" y="1816"/>
                  </a:cubicBezTo>
                  <a:cubicBezTo>
                    <a:pt x="21924" y="454"/>
                    <a:pt x="20437" y="1"/>
                    <a:pt x="19230"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742;p51">
              <a:extLst>
                <a:ext uri="{FF2B5EF4-FFF2-40B4-BE49-F238E27FC236}">
                  <a16:creationId xmlns:a16="http://schemas.microsoft.com/office/drawing/2014/main" id="{ABA3BD08-7683-467D-A7D7-C260773A0F16}"/>
                </a:ext>
              </a:extLst>
            </p:cNvPr>
            <p:cNvSpPr/>
            <p:nvPr/>
          </p:nvSpPr>
          <p:spPr>
            <a:xfrm flipH="1">
              <a:off x="8699750" y="4002450"/>
              <a:ext cx="233225" cy="293250"/>
            </a:xfrm>
            <a:custGeom>
              <a:avLst/>
              <a:gdLst/>
              <a:ahLst/>
              <a:cxnLst/>
              <a:rect l="l" t="t" r="r" b="b"/>
              <a:pathLst>
                <a:path w="9329" h="11730" extrusionOk="0">
                  <a:moveTo>
                    <a:pt x="7824" y="1"/>
                  </a:moveTo>
                  <a:cubicBezTo>
                    <a:pt x="7774" y="1"/>
                    <a:pt x="7723" y="7"/>
                    <a:pt x="7668" y="18"/>
                  </a:cubicBezTo>
                  <a:cubicBezTo>
                    <a:pt x="5954" y="387"/>
                    <a:pt x="1846" y="2685"/>
                    <a:pt x="2775" y="4364"/>
                  </a:cubicBezTo>
                  <a:cubicBezTo>
                    <a:pt x="2775" y="4364"/>
                    <a:pt x="1" y="9329"/>
                    <a:pt x="2858" y="11234"/>
                  </a:cubicBezTo>
                  <a:cubicBezTo>
                    <a:pt x="3378" y="11580"/>
                    <a:pt x="3890" y="11729"/>
                    <a:pt x="4380" y="11729"/>
                  </a:cubicBezTo>
                  <a:cubicBezTo>
                    <a:pt x="6585" y="11729"/>
                    <a:pt x="8352" y="8720"/>
                    <a:pt x="8430" y="7162"/>
                  </a:cubicBezTo>
                  <a:cubicBezTo>
                    <a:pt x="8511" y="5317"/>
                    <a:pt x="9328" y="1"/>
                    <a:pt x="7824"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743;p51">
              <a:extLst>
                <a:ext uri="{FF2B5EF4-FFF2-40B4-BE49-F238E27FC236}">
                  <a16:creationId xmlns:a16="http://schemas.microsoft.com/office/drawing/2014/main" id="{26A8CB5A-CE4B-40EF-80C4-2B419C421810}"/>
                </a:ext>
              </a:extLst>
            </p:cNvPr>
            <p:cNvSpPr/>
            <p:nvPr/>
          </p:nvSpPr>
          <p:spPr>
            <a:xfrm flipH="1">
              <a:off x="8069050" y="3807225"/>
              <a:ext cx="416325" cy="281850"/>
            </a:xfrm>
            <a:custGeom>
              <a:avLst/>
              <a:gdLst/>
              <a:ahLst/>
              <a:cxnLst/>
              <a:rect l="l" t="t" r="r" b="b"/>
              <a:pathLst>
                <a:path w="16653" h="11274" extrusionOk="0">
                  <a:moveTo>
                    <a:pt x="7370" y="0"/>
                  </a:moveTo>
                  <a:cubicBezTo>
                    <a:pt x="6815" y="0"/>
                    <a:pt x="6229" y="51"/>
                    <a:pt x="5611" y="160"/>
                  </a:cubicBezTo>
                  <a:cubicBezTo>
                    <a:pt x="0" y="1150"/>
                    <a:pt x="6656" y="9902"/>
                    <a:pt x="9966" y="9902"/>
                  </a:cubicBezTo>
                  <a:cubicBezTo>
                    <a:pt x="9999" y="9902"/>
                    <a:pt x="10032" y="9901"/>
                    <a:pt x="10064" y="9899"/>
                  </a:cubicBezTo>
                  <a:cubicBezTo>
                    <a:pt x="10064" y="9899"/>
                    <a:pt x="13276" y="11274"/>
                    <a:pt x="15125" y="11274"/>
                  </a:cubicBezTo>
                  <a:cubicBezTo>
                    <a:pt x="15811" y="11274"/>
                    <a:pt x="16309" y="11084"/>
                    <a:pt x="16387" y="10566"/>
                  </a:cubicBezTo>
                  <a:cubicBezTo>
                    <a:pt x="16652" y="8784"/>
                    <a:pt x="14666" y="0"/>
                    <a:pt x="7370"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744;p51">
              <a:extLst>
                <a:ext uri="{FF2B5EF4-FFF2-40B4-BE49-F238E27FC236}">
                  <a16:creationId xmlns:a16="http://schemas.microsoft.com/office/drawing/2014/main" id="{A3A75335-538A-46EB-8835-00D62EE3410B}"/>
                </a:ext>
              </a:extLst>
            </p:cNvPr>
            <p:cNvSpPr/>
            <p:nvPr/>
          </p:nvSpPr>
          <p:spPr>
            <a:xfrm flipH="1">
              <a:off x="8051500" y="3804750"/>
              <a:ext cx="632925" cy="567475"/>
            </a:xfrm>
            <a:custGeom>
              <a:avLst/>
              <a:gdLst/>
              <a:ahLst/>
              <a:cxnLst/>
              <a:rect l="l" t="t" r="r" b="b"/>
              <a:pathLst>
                <a:path w="25317" h="22699" extrusionOk="0">
                  <a:moveTo>
                    <a:pt x="11201" y="0"/>
                  </a:moveTo>
                  <a:cubicBezTo>
                    <a:pt x="6762" y="0"/>
                    <a:pt x="1165" y="934"/>
                    <a:pt x="738" y="2437"/>
                  </a:cubicBezTo>
                  <a:cubicBezTo>
                    <a:pt x="0" y="4997"/>
                    <a:pt x="107" y="16034"/>
                    <a:pt x="869" y="21690"/>
                  </a:cubicBezTo>
                  <a:cubicBezTo>
                    <a:pt x="959" y="22351"/>
                    <a:pt x="2486" y="22699"/>
                    <a:pt x="4644" y="22699"/>
                  </a:cubicBezTo>
                  <a:cubicBezTo>
                    <a:pt x="11653" y="22699"/>
                    <a:pt x="25316" y="19033"/>
                    <a:pt x="17979" y="10558"/>
                  </a:cubicBezTo>
                  <a:cubicBezTo>
                    <a:pt x="17979" y="10558"/>
                    <a:pt x="18848" y="2152"/>
                    <a:pt x="16098" y="687"/>
                  </a:cubicBezTo>
                  <a:cubicBezTo>
                    <a:pt x="15201" y="216"/>
                    <a:pt x="13335" y="0"/>
                    <a:pt x="11201" y="0"/>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745;p51">
              <a:extLst>
                <a:ext uri="{FF2B5EF4-FFF2-40B4-BE49-F238E27FC236}">
                  <a16:creationId xmlns:a16="http://schemas.microsoft.com/office/drawing/2014/main" id="{8C84B95C-D50B-42B0-9064-5EB3F0917D3F}"/>
                </a:ext>
              </a:extLst>
            </p:cNvPr>
            <p:cNvSpPr/>
            <p:nvPr/>
          </p:nvSpPr>
          <p:spPr>
            <a:xfrm flipH="1">
              <a:off x="8138800" y="3246550"/>
              <a:ext cx="620650" cy="464225"/>
            </a:xfrm>
            <a:custGeom>
              <a:avLst/>
              <a:gdLst/>
              <a:ahLst/>
              <a:cxnLst/>
              <a:rect l="l" t="t" r="r" b="b"/>
              <a:pathLst>
                <a:path w="24826" h="18569" extrusionOk="0">
                  <a:moveTo>
                    <a:pt x="13053" y="0"/>
                  </a:moveTo>
                  <a:cubicBezTo>
                    <a:pt x="13012" y="0"/>
                    <a:pt x="12972" y="0"/>
                    <a:pt x="12931" y="1"/>
                  </a:cubicBezTo>
                  <a:cubicBezTo>
                    <a:pt x="1013" y="84"/>
                    <a:pt x="1" y="6918"/>
                    <a:pt x="1739" y="13002"/>
                  </a:cubicBezTo>
                  <a:cubicBezTo>
                    <a:pt x="2704" y="16377"/>
                    <a:pt x="7731" y="18569"/>
                    <a:pt x="12525" y="18569"/>
                  </a:cubicBezTo>
                  <a:cubicBezTo>
                    <a:pt x="16373" y="18569"/>
                    <a:pt x="20071" y="17157"/>
                    <a:pt x="21396" y="13812"/>
                  </a:cubicBezTo>
                  <a:cubicBezTo>
                    <a:pt x="21396" y="13812"/>
                    <a:pt x="24826" y="0"/>
                    <a:pt x="1305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746;p51">
              <a:extLst>
                <a:ext uri="{FF2B5EF4-FFF2-40B4-BE49-F238E27FC236}">
                  <a16:creationId xmlns:a16="http://schemas.microsoft.com/office/drawing/2014/main" id="{C9673CBA-FC58-446F-8532-8283374CDEB9}"/>
                </a:ext>
              </a:extLst>
            </p:cNvPr>
            <p:cNvSpPr/>
            <p:nvPr/>
          </p:nvSpPr>
          <p:spPr>
            <a:xfrm flipH="1">
              <a:off x="8586450" y="3548025"/>
              <a:ext cx="142625" cy="153350"/>
            </a:xfrm>
            <a:custGeom>
              <a:avLst/>
              <a:gdLst/>
              <a:ahLst/>
              <a:cxnLst/>
              <a:rect l="l" t="t" r="r" b="b"/>
              <a:pathLst>
                <a:path w="5705" h="6134" extrusionOk="0">
                  <a:moveTo>
                    <a:pt x="3375" y="1"/>
                  </a:moveTo>
                  <a:cubicBezTo>
                    <a:pt x="3214" y="1"/>
                    <a:pt x="3042" y="16"/>
                    <a:pt x="2858" y="50"/>
                  </a:cubicBezTo>
                  <a:cubicBezTo>
                    <a:pt x="0" y="574"/>
                    <a:pt x="548" y="5539"/>
                    <a:pt x="3001" y="6075"/>
                  </a:cubicBezTo>
                  <a:cubicBezTo>
                    <a:pt x="3186" y="6115"/>
                    <a:pt x="3358" y="6134"/>
                    <a:pt x="3517" y="6134"/>
                  </a:cubicBezTo>
                  <a:cubicBezTo>
                    <a:pt x="5479" y="6134"/>
                    <a:pt x="5632" y="3324"/>
                    <a:pt x="5632" y="3324"/>
                  </a:cubicBezTo>
                  <a:cubicBezTo>
                    <a:pt x="5632" y="3324"/>
                    <a:pt x="5705" y="1"/>
                    <a:pt x="337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6" name="Google Shape;747;p51">
              <a:extLst>
                <a:ext uri="{FF2B5EF4-FFF2-40B4-BE49-F238E27FC236}">
                  <a16:creationId xmlns:a16="http://schemas.microsoft.com/office/drawing/2014/main" id="{B14C7DED-E504-4D9A-B453-63102352CD8C}"/>
                </a:ext>
              </a:extLst>
            </p:cNvPr>
            <p:cNvSpPr/>
            <p:nvPr/>
          </p:nvSpPr>
          <p:spPr>
            <a:xfrm flipH="1">
              <a:off x="8221850" y="3374600"/>
              <a:ext cx="443825" cy="508550"/>
            </a:xfrm>
            <a:custGeom>
              <a:avLst/>
              <a:gdLst/>
              <a:ahLst/>
              <a:cxnLst/>
              <a:rect l="l" t="t" r="r" b="b"/>
              <a:pathLst>
                <a:path w="17753" h="20342" extrusionOk="0">
                  <a:moveTo>
                    <a:pt x="10635" y="1"/>
                  </a:moveTo>
                  <a:cubicBezTo>
                    <a:pt x="7094" y="1"/>
                    <a:pt x="2834" y="1606"/>
                    <a:pt x="2834" y="1606"/>
                  </a:cubicBezTo>
                  <a:cubicBezTo>
                    <a:pt x="203" y="2213"/>
                    <a:pt x="0" y="6106"/>
                    <a:pt x="858" y="11285"/>
                  </a:cubicBezTo>
                  <a:cubicBezTo>
                    <a:pt x="1584" y="15560"/>
                    <a:pt x="4525" y="16322"/>
                    <a:pt x="5692" y="16322"/>
                  </a:cubicBezTo>
                  <a:cubicBezTo>
                    <a:pt x="6194" y="16322"/>
                    <a:pt x="6493" y="16173"/>
                    <a:pt x="6673" y="16173"/>
                  </a:cubicBezTo>
                  <a:cubicBezTo>
                    <a:pt x="6917" y="16173"/>
                    <a:pt x="6945" y="16443"/>
                    <a:pt x="6966" y="17715"/>
                  </a:cubicBezTo>
                  <a:cubicBezTo>
                    <a:pt x="6984" y="19215"/>
                    <a:pt x="8641" y="20341"/>
                    <a:pt x="10127" y="20341"/>
                  </a:cubicBezTo>
                  <a:cubicBezTo>
                    <a:pt x="10517" y="20341"/>
                    <a:pt x="10894" y="20264"/>
                    <a:pt x="11228" y="20096"/>
                  </a:cubicBezTo>
                  <a:cubicBezTo>
                    <a:pt x="14419" y="18524"/>
                    <a:pt x="12180" y="18834"/>
                    <a:pt x="12419" y="15536"/>
                  </a:cubicBezTo>
                  <a:cubicBezTo>
                    <a:pt x="12514" y="14309"/>
                    <a:pt x="14288" y="15607"/>
                    <a:pt x="16324" y="13512"/>
                  </a:cubicBezTo>
                  <a:cubicBezTo>
                    <a:pt x="17753" y="12059"/>
                    <a:pt x="17264" y="3689"/>
                    <a:pt x="14300" y="1046"/>
                  </a:cubicBezTo>
                  <a:cubicBezTo>
                    <a:pt x="13434" y="274"/>
                    <a:pt x="12095" y="1"/>
                    <a:pt x="10635"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748;p51">
              <a:extLst>
                <a:ext uri="{FF2B5EF4-FFF2-40B4-BE49-F238E27FC236}">
                  <a16:creationId xmlns:a16="http://schemas.microsoft.com/office/drawing/2014/main" id="{671AADEB-0B8C-4D21-B363-D05F42211F73}"/>
                </a:ext>
              </a:extLst>
            </p:cNvPr>
            <p:cNvSpPr/>
            <p:nvPr/>
          </p:nvSpPr>
          <p:spPr>
            <a:xfrm flipH="1">
              <a:off x="8315900" y="3522775"/>
              <a:ext cx="64025" cy="64025"/>
            </a:xfrm>
            <a:custGeom>
              <a:avLst/>
              <a:gdLst/>
              <a:ahLst/>
              <a:cxnLst/>
              <a:rect l="l" t="t" r="r" b="b"/>
              <a:pathLst>
                <a:path w="2561" h="2561" extrusionOk="0">
                  <a:moveTo>
                    <a:pt x="1274" y="1"/>
                  </a:moveTo>
                  <a:cubicBezTo>
                    <a:pt x="572" y="1"/>
                    <a:pt x="0" y="572"/>
                    <a:pt x="0" y="1286"/>
                  </a:cubicBezTo>
                  <a:cubicBezTo>
                    <a:pt x="0" y="1989"/>
                    <a:pt x="572" y="2560"/>
                    <a:pt x="1274" y="2560"/>
                  </a:cubicBezTo>
                  <a:cubicBezTo>
                    <a:pt x="1989" y="2560"/>
                    <a:pt x="2560" y="1989"/>
                    <a:pt x="2560" y="1286"/>
                  </a:cubicBezTo>
                  <a:cubicBezTo>
                    <a:pt x="2560" y="572"/>
                    <a:pt x="1989" y="1"/>
                    <a:pt x="127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749;p51">
              <a:extLst>
                <a:ext uri="{FF2B5EF4-FFF2-40B4-BE49-F238E27FC236}">
                  <a16:creationId xmlns:a16="http://schemas.microsoft.com/office/drawing/2014/main" id="{A7412745-39DA-4C43-AC21-29E67AB653CB}"/>
                </a:ext>
              </a:extLst>
            </p:cNvPr>
            <p:cNvSpPr/>
            <p:nvPr/>
          </p:nvSpPr>
          <p:spPr>
            <a:xfrm flipH="1">
              <a:off x="8479025" y="3538550"/>
              <a:ext cx="64025" cy="64025"/>
            </a:xfrm>
            <a:custGeom>
              <a:avLst/>
              <a:gdLst/>
              <a:ahLst/>
              <a:cxnLst/>
              <a:rect l="l" t="t" r="r" b="b"/>
              <a:pathLst>
                <a:path w="2561" h="2561" extrusionOk="0">
                  <a:moveTo>
                    <a:pt x="1287" y="1"/>
                  </a:moveTo>
                  <a:cubicBezTo>
                    <a:pt x="572" y="1"/>
                    <a:pt x="1" y="572"/>
                    <a:pt x="1" y="1275"/>
                  </a:cubicBezTo>
                  <a:cubicBezTo>
                    <a:pt x="1" y="1989"/>
                    <a:pt x="572" y="2560"/>
                    <a:pt x="1287" y="2560"/>
                  </a:cubicBezTo>
                  <a:cubicBezTo>
                    <a:pt x="1989" y="2560"/>
                    <a:pt x="2561" y="1989"/>
                    <a:pt x="2561" y="1275"/>
                  </a:cubicBezTo>
                  <a:cubicBezTo>
                    <a:pt x="2561" y="572"/>
                    <a:pt x="1989" y="1"/>
                    <a:pt x="128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750;p51">
              <a:extLst>
                <a:ext uri="{FF2B5EF4-FFF2-40B4-BE49-F238E27FC236}">
                  <a16:creationId xmlns:a16="http://schemas.microsoft.com/office/drawing/2014/main" id="{484F1217-13DF-484D-8B8E-073D47EA03B6}"/>
                </a:ext>
              </a:extLst>
            </p:cNvPr>
            <p:cNvSpPr/>
            <p:nvPr/>
          </p:nvSpPr>
          <p:spPr>
            <a:xfrm flipH="1">
              <a:off x="8498075" y="3613050"/>
              <a:ext cx="88125" cy="84100"/>
            </a:xfrm>
            <a:custGeom>
              <a:avLst/>
              <a:gdLst/>
              <a:ahLst/>
              <a:cxnLst/>
              <a:rect l="l" t="t" r="r" b="b"/>
              <a:pathLst>
                <a:path w="3525" h="3364" extrusionOk="0">
                  <a:moveTo>
                    <a:pt x="1770" y="0"/>
                  </a:moveTo>
                  <a:cubicBezTo>
                    <a:pt x="1712" y="0"/>
                    <a:pt x="1654" y="3"/>
                    <a:pt x="1596" y="9"/>
                  </a:cubicBezTo>
                  <a:cubicBezTo>
                    <a:pt x="679" y="104"/>
                    <a:pt x="0" y="926"/>
                    <a:pt x="96" y="1843"/>
                  </a:cubicBezTo>
                  <a:cubicBezTo>
                    <a:pt x="174" y="2713"/>
                    <a:pt x="911" y="3364"/>
                    <a:pt x="1757" y="3364"/>
                  </a:cubicBezTo>
                  <a:cubicBezTo>
                    <a:pt x="1814" y="3364"/>
                    <a:pt x="1872" y="3361"/>
                    <a:pt x="1929" y="3355"/>
                  </a:cubicBezTo>
                  <a:cubicBezTo>
                    <a:pt x="2858" y="3259"/>
                    <a:pt x="3525" y="2438"/>
                    <a:pt x="3441" y="1509"/>
                  </a:cubicBezTo>
                  <a:cubicBezTo>
                    <a:pt x="3352" y="650"/>
                    <a:pt x="2625" y="0"/>
                    <a:pt x="177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751;p51">
              <a:extLst>
                <a:ext uri="{FF2B5EF4-FFF2-40B4-BE49-F238E27FC236}">
                  <a16:creationId xmlns:a16="http://schemas.microsoft.com/office/drawing/2014/main" id="{FC45A526-AD9F-407B-9F28-EA82092F6402}"/>
                </a:ext>
              </a:extLst>
            </p:cNvPr>
            <p:cNvSpPr/>
            <p:nvPr/>
          </p:nvSpPr>
          <p:spPr>
            <a:xfrm flipH="1">
              <a:off x="8345675" y="3751075"/>
              <a:ext cx="127400" cy="68075"/>
            </a:xfrm>
            <a:custGeom>
              <a:avLst/>
              <a:gdLst/>
              <a:ahLst/>
              <a:cxnLst/>
              <a:rect l="l" t="t" r="r" b="b"/>
              <a:pathLst>
                <a:path w="5096" h="2723" extrusionOk="0">
                  <a:moveTo>
                    <a:pt x="5096" y="1"/>
                  </a:moveTo>
                  <a:lnTo>
                    <a:pt x="5096" y="1"/>
                  </a:lnTo>
                  <a:cubicBezTo>
                    <a:pt x="5095" y="1"/>
                    <a:pt x="2714" y="477"/>
                    <a:pt x="583" y="870"/>
                  </a:cubicBezTo>
                  <a:cubicBezTo>
                    <a:pt x="0" y="990"/>
                    <a:pt x="71" y="2723"/>
                    <a:pt x="2964" y="2723"/>
                  </a:cubicBezTo>
                  <a:cubicBezTo>
                    <a:pt x="3498" y="2723"/>
                    <a:pt x="4129" y="2664"/>
                    <a:pt x="4869" y="2525"/>
                  </a:cubicBezTo>
                  <a:cubicBezTo>
                    <a:pt x="4881" y="2513"/>
                    <a:pt x="4798" y="679"/>
                    <a:pt x="5096" y="1"/>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752;p51">
              <a:extLst>
                <a:ext uri="{FF2B5EF4-FFF2-40B4-BE49-F238E27FC236}">
                  <a16:creationId xmlns:a16="http://schemas.microsoft.com/office/drawing/2014/main" id="{390B8602-5BE2-4AB2-82CA-1B10E7F78C23}"/>
                </a:ext>
              </a:extLst>
            </p:cNvPr>
            <p:cNvSpPr/>
            <p:nvPr/>
          </p:nvSpPr>
          <p:spPr>
            <a:xfrm flipH="1">
              <a:off x="8388525" y="3543025"/>
              <a:ext cx="48550" cy="100025"/>
            </a:xfrm>
            <a:custGeom>
              <a:avLst/>
              <a:gdLst/>
              <a:ahLst/>
              <a:cxnLst/>
              <a:rect l="l" t="t" r="r" b="b"/>
              <a:pathLst>
                <a:path w="1942" h="4001" extrusionOk="0">
                  <a:moveTo>
                    <a:pt x="631" y="0"/>
                  </a:moveTo>
                  <a:lnTo>
                    <a:pt x="227" y="12"/>
                  </a:lnTo>
                  <a:lnTo>
                    <a:pt x="346" y="2727"/>
                  </a:lnTo>
                  <a:lnTo>
                    <a:pt x="572" y="2679"/>
                  </a:lnTo>
                  <a:cubicBezTo>
                    <a:pt x="825" y="2630"/>
                    <a:pt x="1101" y="2598"/>
                    <a:pt x="1299" y="2598"/>
                  </a:cubicBezTo>
                  <a:cubicBezTo>
                    <a:pt x="1390" y="2598"/>
                    <a:pt x="1464" y="2605"/>
                    <a:pt x="1512" y="2620"/>
                  </a:cubicBezTo>
                  <a:cubicBezTo>
                    <a:pt x="1453" y="2881"/>
                    <a:pt x="1274" y="3322"/>
                    <a:pt x="929" y="3512"/>
                  </a:cubicBezTo>
                  <a:cubicBezTo>
                    <a:pt x="807" y="3577"/>
                    <a:pt x="678" y="3610"/>
                    <a:pt x="537" y="3610"/>
                  </a:cubicBezTo>
                  <a:cubicBezTo>
                    <a:pt x="416" y="3610"/>
                    <a:pt x="286" y="3586"/>
                    <a:pt x="143" y="3536"/>
                  </a:cubicBezTo>
                  <a:lnTo>
                    <a:pt x="0" y="3917"/>
                  </a:lnTo>
                  <a:cubicBezTo>
                    <a:pt x="179" y="3965"/>
                    <a:pt x="358" y="4001"/>
                    <a:pt x="524" y="4001"/>
                  </a:cubicBezTo>
                  <a:cubicBezTo>
                    <a:pt x="750" y="4001"/>
                    <a:pt x="941" y="3941"/>
                    <a:pt x="1155" y="3870"/>
                  </a:cubicBezTo>
                  <a:cubicBezTo>
                    <a:pt x="1751" y="3524"/>
                    <a:pt x="1905" y="2739"/>
                    <a:pt x="1929" y="2643"/>
                  </a:cubicBezTo>
                  <a:cubicBezTo>
                    <a:pt x="1941" y="2548"/>
                    <a:pt x="1905" y="2441"/>
                    <a:pt x="1834" y="2369"/>
                  </a:cubicBezTo>
                  <a:cubicBezTo>
                    <a:pt x="1725" y="2254"/>
                    <a:pt x="1510" y="2216"/>
                    <a:pt x="1273" y="2216"/>
                  </a:cubicBezTo>
                  <a:cubicBezTo>
                    <a:pt x="1096" y="2216"/>
                    <a:pt x="907" y="2237"/>
                    <a:pt x="739" y="2262"/>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753;p51">
              <a:extLst>
                <a:ext uri="{FF2B5EF4-FFF2-40B4-BE49-F238E27FC236}">
                  <a16:creationId xmlns:a16="http://schemas.microsoft.com/office/drawing/2014/main" id="{9B75E37E-A9AA-45D9-9BDC-53F9C6AA4A62}"/>
                </a:ext>
              </a:extLst>
            </p:cNvPr>
            <p:cNvSpPr/>
            <p:nvPr/>
          </p:nvSpPr>
          <p:spPr>
            <a:xfrm flipH="1">
              <a:off x="8501350" y="3509625"/>
              <a:ext cx="49125" cy="24475"/>
            </a:xfrm>
            <a:custGeom>
              <a:avLst/>
              <a:gdLst/>
              <a:ahLst/>
              <a:cxnLst/>
              <a:rect l="l" t="t" r="r" b="b"/>
              <a:pathLst>
                <a:path w="1965" h="979" extrusionOk="0">
                  <a:moveTo>
                    <a:pt x="1176" y="0"/>
                  </a:moveTo>
                  <a:cubicBezTo>
                    <a:pt x="1093" y="0"/>
                    <a:pt x="1010" y="9"/>
                    <a:pt x="929" y="26"/>
                  </a:cubicBezTo>
                  <a:cubicBezTo>
                    <a:pt x="345" y="157"/>
                    <a:pt x="12" y="753"/>
                    <a:pt x="0" y="788"/>
                  </a:cubicBezTo>
                  <a:lnTo>
                    <a:pt x="345" y="979"/>
                  </a:lnTo>
                  <a:cubicBezTo>
                    <a:pt x="357" y="979"/>
                    <a:pt x="607" y="515"/>
                    <a:pt x="1024" y="407"/>
                  </a:cubicBezTo>
                  <a:cubicBezTo>
                    <a:pt x="1081" y="393"/>
                    <a:pt x="1138" y="385"/>
                    <a:pt x="1196" y="385"/>
                  </a:cubicBezTo>
                  <a:cubicBezTo>
                    <a:pt x="1370" y="385"/>
                    <a:pt x="1551" y="452"/>
                    <a:pt x="1738" y="586"/>
                  </a:cubicBezTo>
                  <a:lnTo>
                    <a:pt x="1965" y="265"/>
                  </a:lnTo>
                  <a:cubicBezTo>
                    <a:pt x="1695" y="85"/>
                    <a:pt x="1432" y="0"/>
                    <a:pt x="1176"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754;p51">
              <a:extLst>
                <a:ext uri="{FF2B5EF4-FFF2-40B4-BE49-F238E27FC236}">
                  <a16:creationId xmlns:a16="http://schemas.microsoft.com/office/drawing/2014/main" id="{916C230A-7D35-4477-A8EA-08FA996A45A3}"/>
                </a:ext>
              </a:extLst>
            </p:cNvPr>
            <p:cNvSpPr/>
            <p:nvPr/>
          </p:nvSpPr>
          <p:spPr>
            <a:xfrm flipH="1">
              <a:off x="8319475" y="3492625"/>
              <a:ext cx="50625" cy="19750"/>
            </a:xfrm>
            <a:custGeom>
              <a:avLst/>
              <a:gdLst/>
              <a:ahLst/>
              <a:cxnLst/>
              <a:rect l="l" t="t" r="r" b="b"/>
              <a:pathLst>
                <a:path w="2025" h="790" extrusionOk="0">
                  <a:moveTo>
                    <a:pt x="1034" y="1"/>
                  </a:moveTo>
                  <a:cubicBezTo>
                    <a:pt x="467" y="1"/>
                    <a:pt x="23" y="434"/>
                    <a:pt x="0" y="456"/>
                  </a:cubicBezTo>
                  <a:lnTo>
                    <a:pt x="274" y="730"/>
                  </a:lnTo>
                  <a:cubicBezTo>
                    <a:pt x="285" y="730"/>
                    <a:pt x="621" y="406"/>
                    <a:pt x="1033" y="406"/>
                  </a:cubicBezTo>
                  <a:cubicBezTo>
                    <a:pt x="1054" y="406"/>
                    <a:pt x="1075" y="407"/>
                    <a:pt x="1096" y="409"/>
                  </a:cubicBezTo>
                  <a:cubicBezTo>
                    <a:pt x="1310" y="421"/>
                    <a:pt x="1536" y="552"/>
                    <a:pt x="1715" y="790"/>
                  </a:cubicBezTo>
                  <a:lnTo>
                    <a:pt x="2024" y="552"/>
                  </a:lnTo>
                  <a:cubicBezTo>
                    <a:pt x="1774" y="218"/>
                    <a:pt x="1465" y="40"/>
                    <a:pt x="1119" y="4"/>
                  </a:cubicBezTo>
                  <a:cubicBezTo>
                    <a:pt x="1091" y="2"/>
                    <a:pt x="1062" y="1"/>
                    <a:pt x="1034"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755;p51">
              <a:extLst>
                <a:ext uri="{FF2B5EF4-FFF2-40B4-BE49-F238E27FC236}">
                  <a16:creationId xmlns:a16="http://schemas.microsoft.com/office/drawing/2014/main" id="{A24DD307-5164-41B2-B9CE-CBE701C5BF74}"/>
                </a:ext>
              </a:extLst>
            </p:cNvPr>
            <p:cNvSpPr/>
            <p:nvPr/>
          </p:nvSpPr>
          <p:spPr>
            <a:xfrm flipH="1">
              <a:off x="8625475" y="3587025"/>
              <a:ext cx="53000" cy="79550"/>
            </a:xfrm>
            <a:custGeom>
              <a:avLst/>
              <a:gdLst/>
              <a:ahLst/>
              <a:cxnLst/>
              <a:rect l="l" t="t" r="r" b="b"/>
              <a:pathLst>
                <a:path w="2120" h="3182" extrusionOk="0">
                  <a:moveTo>
                    <a:pt x="381" y="0"/>
                  </a:moveTo>
                  <a:cubicBezTo>
                    <a:pt x="226" y="0"/>
                    <a:pt x="93" y="33"/>
                    <a:pt x="0" y="74"/>
                  </a:cubicBezTo>
                  <a:lnTo>
                    <a:pt x="167" y="431"/>
                  </a:lnTo>
                  <a:cubicBezTo>
                    <a:pt x="191" y="421"/>
                    <a:pt x="279" y="387"/>
                    <a:pt x="400" y="387"/>
                  </a:cubicBezTo>
                  <a:cubicBezTo>
                    <a:pt x="581" y="387"/>
                    <a:pt x="837" y="463"/>
                    <a:pt x="1072" y="812"/>
                  </a:cubicBezTo>
                  <a:cubicBezTo>
                    <a:pt x="1441" y="1360"/>
                    <a:pt x="1655" y="2395"/>
                    <a:pt x="1465" y="2717"/>
                  </a:cubicBezTo>
                  <a:cubicBezTo>
                    <a:pt x="1435" y="2766"/>
                    <a:pt x="1397" y="2791"/>
                    <a:pt x="1344" y="2791"/>
                  </a:cubicBezTo>
                  <a:cubicBezTo>
                    <a:pt x="1333" y="2791"/>
                    <a:pt x="1322" y="2790"/>
                    <a:pt x="1310" y="2788"/>
                  </a:cubicBezTo>
                  <a:lnTo>
                    <a:pt x="1262" y="3181"/>
                  </a:lnTo>
                  <a:lnTo>
                    <a:pt x="1346" y="3181"/>
                  </a:lnTo>
                  <a:cubicBezTo>
                    <a:pt x="1536" y="3181"/>
                    <a:pt x="1703" y="3074"/>
                    <a:pt x="1798" y="2907"/>
                  </a:cubicBezTo>
                  <a:cubicBezTo>
                    <a:pt x="2120" y="2407"/>
                    <a:pt x="1834" y="1217"/>
                    <a:pt x="1405" y="586"/>
                  </a:cubicBezTo>
                  <a:cubicBezTo>
                    <a:pt x="1074" y="128"/>
                    <a:pt x="686" y="0"/>
                    <a:pt x="381"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756;p51">
              <a:extLst>
                <a:ext uri="{FF2B5EF4-FFF2-40B4-BE49-F238E27FC236}">
                  <a16:creationId xmlns:a16="http://schemas.microsoft.com/office/drawing/2014/main" id="{654E354E-539D-4542-ADEB-815C4C718693}"/>
                </a:ext>
              </a:extLst>
            </p:cNvPr>
            <p:cNvSpPr/>
            <p:nvPr/>
          </p:nvSpPr>
          <p:spPr>
            <a:xfrm flipH="1">
              <a:off x="8161725" y="3473850"/>
              <a:ext cx="143675" cy="153375"/>
            </a:xfrm>
            <a:custGeom>
              <a:avLst/>
              <a:gdLst/>
              <a:ahLst/>
              <a:cxnLst/>
              <a:rect l="l" t="t" r="r" b="b"/>
              <a:pathLst>
                <a:path w="5747" h="6135" extrusionOk="0">
                  <a:moveTo>
                    <a:pt x="2549" y="0"/>
                  </a:moveTo>
                  <a:cubicBezTo>
                    <a:pt x="1" y="0"/>
                    <a:pt x="353" y="3482"/>
                    <a:pt x="353" y="3482"/>
                  </a:cubicBezTo>
                  <a:cubicBezTo>
                    <a:pt x="353" y="3482"/>
                    <a:pt x="691" y="6135"/>
                    <a:pt x="2512" y="6135"/>
                  </a:cubicBezTo>
                  <a:cubicBezTo>
                    <a:pt x="2715" y="6135"/>
                    <a:pt x="2935" y="6102"/>
                    <a:pt x="3175" y="6029"/>
                  </a:cubicBezTo>
                  <a:cubicBezTo>
                    <a:pt x="5568" y="5315"/>
                    <a:pt x="5747" y="314"/>
                    <a:pt x="2865" y="17"/>
                  </a:cubicBezTo>
                  <a:cubicBezTo>
                    <a:pt x="2755" y="5"/>
                    <a:pt x="2650" y="0"/>
                    <a:pt x="2549"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757;p51">
              <a:extLst>
                <a:ext uri="{FF2B5EF4-FFF2-40B4-BE49-F238E27FC236}">
                  <a16:creationId xmlns:a16="http://schemas.microsoft.com/office/drawing/2014/main" id="{707A3797-93DF-49D5-A18E-F88B978182B5}"/>
                </a:ext>
              </a:extLst>
            </p:cNvPr>
            <p:cNvSpPr/>
            <p:nvPr/>
          </p:nvSpPr>
          <p:spPr>
            <a:xfrm flipH="1">
              <a:off x="8199825" y="3520075"/>
              <a:ext cx="48550" cy="81300"/>
            </a:xfrm>
            <a:custGeom>
              <a:avLst/>
              <a:gdLst/>
              <a:ahLst/>
              <a:cxnLst/>
              <a:rect l="l" t="t" r="r" b="b"/>
              <a:pathLst>
                <a:path w="1942" h="3252" extrusionOk="0">
                  <a:moveTo>
                    <a:pt x="1627" y="1"/>
                  </a:moveTo>
                  <a:cubicBezTo>
                    <a:pt x="1310" y="1"/>
                    <a:pt x="892" y="138"/>
                    <a:pt x="584" y="668"/>
                  </a:cubicBezTo>
                  <a:cubicBezTo>
                    <a:pt x="191" y="1311"/>
                    <a:pt x="1" y="2537"/>
                    <a:pt x="346" y="3014"/>
                  </a:cubicBezTo>
                  <a:cubicBezTo>
                    <a:pt x="465" y="3180"/>
                    <a:pt x="608" y="3252"/>
                    <a:pt x="787" y="3252"/>
                  </a:cubicBezTo>
                  <a:cubicBezTo>
                    <a:pt x="822" y="3252"/>
                    <a:pt x="870" y="3252"/>
                    <a:pt x="906" y="3240"/>
                  </a:cubicBezTo>
                  <a:lnTo>
                    <a:pt x="834" y="2847"/>
                  </a:lnTo>
                  <a:cubicBezTo>
                    <a:pt x="816" y="2853"/>
                    <a:pt x="799" y="2856"/>
                    <a:pt x="783" y="2856"/>
                  </a:cubicBezTo>
                  <a:cubicBezTo>
                    <a:pt x="738" y="2856"/>
                    <a:pt x="703" y="2832"/>
                    <a:pt x="668" y="2787"/>
                  </a:cubicBezTo>
                  <a:cubicBezTo>
                    <a:pt x="453" y="2478"/>
                    <a:pt x="584" y="1442"/>
                    <a:pt x="930" y="871"/>
                  </a:cubicBezTo>
                  <a:cubicBezTo>
                    <a:pt x="1161" y="477"/>
                    <a:pt x="1433" y="398"/>
                    <a:pt x="1611" y="398"/>
                  </a:cubicBezTo>
                  <a:cubicBezTo>
                    <a:pt x="1708" y="398"/>
                    <a:pt x="1778" y="422"/>
                    <a:pt x="1799" y="430"/>
                  </a:cubicBezTo>
                  <a:lnTo>
                    <a:pt x="1942" y="49"/>
                  </a:lnTo>
                  <a:cubicBezTo>
                    <a:pt x="1861" y="22"/>
                    <a:pt x="1752" y="1"/>
                    <a:pt x="1627" y="1"/>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758;p51">
              <a:extLst>
                <a:ext uri="{FF2B5EF4-FFF2-40B4-BE49-F238E27FC236}">
                  <a16:creationId xmlns:a16="http://schemas.microsoft.com/office/drawing/2014/main" id="{AE3E0DE6-959F-40E1-9CC1-94EA1B7E14EC}"/>
                </a:ext>
              </a:extLst>
            </p:cNvPr>
            <p:cNvSpPr/>
            <p:nvPr/>
          </p:nvSpPr>
          <p:spPr>
            <a:xfrm flipH="1">
              <a:off x="8262025" y="3596975"/>
              <a:ext cx="88425" cy="84100"/>
            </a:xfrm>
            <a:custGeom>
              <a:avLst/>
              <a:gdLst/>
              <a:ahLst/>
              <a:cxnLst/>
              <a:rect l="l" t="t" r="r" b="b"/>
              <a:pathLst>
                <a:path w="3537" h="3364" extrusionOk="0">
                  <a:moveTo>
                    <a:pt x="1779" y="0"/>
                  </a:moveTo>
                  <a:cubicBezTo>
                    <a:pt x="1722" y="0"/>
                    <a:pt x="1665" y="3"/>
                    <a:pt x="1607" y="9"/>
                  </a:cubicBezTo>
                  <a:cubicBezTo>
                    <a:pt x="679" y="104"/>
                    <a:pt x="0" y="926"/>
                    <a:pt x="95" y="1855"/>
                  </a:cubicBezTo>
                  <a:cubicBezTo>
                    <a:pt x="185" y="2714"/>
                    <a:pt x="912" y="3364"/>
                    <a:pt x="1767" y="3364"/>
                  </a:cubicBezTo>
                  <a:cubicBezTo>
                    <a:pt x="1824" y="3364"/>
                    <a:pt x="1882" y="3361"/>
                    <a:pt x="1941" y="3355"/>
                  </a:cubicBezTo>
                  <a:cubicBezTo>
                    <a:pt x="2858" y="3259"/>
                    <a:pt x="3536" y="2438"/>
                    <a:pt x="3441" y="1521"/>
                  </a:cubicBezTo>
                  <a:cubicBezTo>
                    <a:pt x="3352" y="651"/>
                    <a:pt x="2625" y="0"/>
                    <a:pt x="1779"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759;p51">
              <a:extLst>
                <a:ext uri="{FF2B5EF4-FFF2-40B4-BE49-F238E27FC236}">
                  <a16:creationId xmlns:a16="http://schemas.microsoft.com/office/drawing/2014/main" id="{6BB1626C-91F1-4417-A00E-4E2A7C3808E4}"/>
                </a:ext>
              </a:extLst>
            </p:cNvPr>
            <p:cNvSpPr/>
            <p:nvPr/>
          </p:nvSpPr>
          <p:spPr>
            <a:xfrm flipH="1">
              <a:off x="8435875" y="3492650"/>
              <a:ext cx="152125" cy="150100"/>
            </a:xfrm>
            <a:custGeom>
              <a:avLst/>
              <a:gdLst/>
              <a:ahLst/>
              <a:cxnLst/>
              <a:rect l="l" t="t" r="r" b="b"/>
              <a:pathLst>
                <a:path w="6085" h="6004" extrusionOk="0">
                  <a:moveTo>
                    <a:pt x="3049" y="408"/>
                  </a:moveTo>
                  <a:cubicBezTo>
                    <a:pt x="4454" y="408"/>
                    <a:pt x="5597" y="1503"/>
                    <a:pt x="5656" y="2908"/>
                  </a:cubicBezTo>
                  <a:cubicBezTo>
                    <a:pt x="5668" y="3587"/>
                    <a:pt x="5430" y="4254"/>
                    <a:pt x="4954" y="4765"/>
                  </a:cubicBezTo>
                  <a:cubicBezTo>
                    <a:pt x="4478" y="5266"/>
                    <a:pt x="3835" y="5563"/>
                    <a:pt x="3144" y="5599"/>
                  </a:cubicBezTo>
                  <a:cubicBezTo>
                    <a:pt x="3107" y="5600"/>
                    <a:pt x="3070" y="5601"/>
                    <a:pt x="3034" y="5601"/>
                  </a:cubicBezTo>
                  <a:cubicBezTo>
                    <a:pt x="1632" y="5601"/>
                    <a:pt x="499" y="4503"/>
                    <a:pt x="441" y="3099"/>
                  </a:cubicBezTo>
                  <a:cubicBezTo>
                    <a:pt x="394" y="1670"/>
                    <a:pt x="1525" y="467"/>
                    <a:pt x="2942" y="408"/>
                  </a:cubicBezTo>
                  <a:close/>
                  <a:moveTo>
                    <a:pt x="3054" y="1"/>
                  </a:moveTo>
                  <a:cubicBezTo>
                    <a:pt x="3017" y="1"/>
                    <a:pt x="2979" y="2"/>
                    <a:pt x="2942" y="3"/>
                  </a:cubicBezTo>
                  <a:cubicBezTo>
                    <a:pt x="1299" y="63"/>
                    <a:pt x="1" y="1467"/>
                    <a:pt x="60" y="3111"/>
                  </a:cubicBezTo>
                  <a:cubicBezTo>
                    <a:pt x="120" y="4742"/>
                    <a:pt x="1430" y="6004"/>
                    <a:pt x="3049" y="6004"/>
                  </a:cubicBezTo>
                  <a:cubicBezTo>
                    <a:pt x="3085" y="6004"/>
                    <a:pt x="3120" y="6004"/>
                    <a:pt x="3168" y="5992"/>
                  </a:cubicBezTo>
                  <a:cubicBezTo>
                    <a:pt x="3978" y="5956"/>
                    <a:pt x="4704" y="5611"/>
                    <a:pt x="5252" y="5039"/>
                  </a:cubicBezTo>
                  <a:cubicBezTo>
                    <a:pt x="5811" y="4456"/>
                    <a:pt x="6085" y="3694"/>
                    <a:pt x="6061" y="2896"/>
                  </a:cubicBezTo>
                  <a:cubicBezTo>
                    <a:pt x="6003" y="1255"/>
                    <a:pt x="4671"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760;p51">
              <a:extLst>
                <a:ext uri="{FF2B5EF4-FFF2-40B4-BE49-F238E27FC236}">
                  <a16:creationId xmlns:a16="http://schemas.microsoft.com/office/drawing/2014/main" id="{988640B4-98A6-4979-A5A3-CD8BFD474CCC}"/>
                </a:ext>
              </a:extLst>
            </p:cNvPr>
            <p:cNvSpPr/>
            <p:nvPr/>
          </p:nvSpPr>
          <p:spPr>
            <a:xfrm flipH="1">
              <a:off x="8260250" y="3464075"/>
              <a:ext cx="152125" cy="150100"/>
            </a:xfrm>
            <a:custGeom>
              <a:avLst/>
              <a:gdLst/>
              <a:ahLst/>
              <a:cxnLst/>
              <a:rect l="l" t="t" r="r" b="b"/>
              <a:pathLst>
                <a:path w="6085" h="6004" extrusionOk="0">
                  <a:moveTo>
                    <a:pt x="3049" y="408"/>
                  </a:moveTo>
                  <a:cubicBezTo>
                    <a:pt x="4465" y="408"/>
                    <a:pt x="5597" y="1503"/>
                    <a:pt x="5644" y="2908"/>
                  </a:cubicBezTo>
                  <a:cubicBezTo>
                    <a:pt x="5656" y="3587"/>
                    <a:pt x="5418" y="4254"/>
                    <a:pt x="4942" y="4765"/>
                  </a:cubicBezTo>
                  <a:cubicBezTo>
                    <a:pt x="4465" y="5266"/>
                    <a:pt x="3823" y="5563"/>
                    <a:pt x="3132" y="5599"/>
                  </a:cubicBezTo>
                  <a:cubicBezTo>
                    <a:pt x="3095" y="5600"/>
                    <a:pt x="3058" y="5601"/>
                    <a:pt x="3021" y="5601"/>
                  </a:cubicBezTo>
                  <a:cubicBezTo>
                    <a:pt x="1619" y="5601"/>
                    <a:pt x="487" y="4503"/>
                    <a:pt x="429" y="3099"/>
                  </a:cubicBezTo>
                  <a:cubicBezTo>
                    <a:pt x="417" y="2408"/>
                    <a:pt x="655" y="1741"/>
                    <a:pt x="1132" y="1241"/>
                  </a:cubicBezTo>
                  <a:cubicBezTo>
                    <a:pt x="1608" y="729"/>
                    <a:pt x="2251" y="432"/>
                    <a:pt x="2941" y="408"/>
                  </a:cubicBezTo>
                  <a:close/>
                  <a:moveTo>
                    <a:pt x="3054" y="1"/>
                  </a:moveTo>
                  <a:cubicBezTo>
                    <a:pt x="3016" y="1"/>
                    <a:pt x="2979" y="2"/>
                    <a:pt x="2941" y="3"/>
                  </a:cubicBezTo>
                  <a:cubicBezTo>
                    <a:pt x="1298" y="63"/>
                    <a:pt x="1" y="1456"/>
                    <a:pt x="60" y="3111"/>
                  </a:cubicBezTo>
                  <a:cubicBezTo>
                    <a:pt x="120" y="4730"/>
                    <a:pt x="1429" y="6004"/>
                    <a:pt x="3049" y="6004"/>
                  </a:cubicBezTo>
                  <a:cubicBezTo>
                    <a:pt x="3096" y="6004"/>
                    <a:pt x="3120" y="6004"/>
                    <a:pt x="3168" y="5980"/>
                  </a:cubicBezTo>
                  <a:cubicBezTo>
                    <a:pt x="3977" y="5956"/>
                    <a:pt x="4704" y="5611"/>
                    <a:pt x="5251" y="5027"/>
                  </a:cubicBezTo>
                  <a:cubicBezTo>
                    <a:pt x="5811" y="4444"/>
                    <a:pt x="6085" y="3694"/>
                    <a:pt x="6061" y="2884"/>
                  </a:cubicBezTo>
                  <a:cubicBezTo>
                    <a:pt x="6003" y="1255"/>
                    <a:pt x="4670" y="1"/>
                    <a:pt x="305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761;p51">
              <a:extLst>
                <a:ext uri="{FF2B5EF4-FFF2-40B4-BE49-F238E27FC236}">
                  <a16:creationId xmlns:a16="http://schemas.microsoft.com/office/drawing/2014/main" id="{C417E457-C12D-4C00-80A5-402497A7DE00}"/>
                </a:ext>
              </a:extLst>
            </p:cNvPr>
            <p:cNvSpPr/>
            <p:nvPr/>
          </p:nvSpPr>
          <p:spPr>
            <a:xfrm flipH="1">
              <a:off x="8401625" y="3550450"/>
              <a:ext cx="41700" cy="14325"/>
            </a:xfrm>
            <a:custGeom>
              <a:avLst/>
              <a:gdLst/>
              <a:ahLst/>
              <a:cxnLst/>
              <a:rect l="l" t="t" r="r" b="b"/>
              <a:pathLst>
                <a:path w="1668" h="573" extrusionOk="0">
                  <a:moveTo>
                    <a:pt x="1632" y="1"/>
                  </a:moveTo>
                  <a:lnTo>
                    <a:pt x="0" y="167"/>
                  </a:lnTo>
                  <a:lnTo>
                    <a:pt x="48" y="572"/>
                  </a:lnTo>
                  <a:lnTo>
                    <a:pt x="1667" y="406"/>
                  </a:lnTo>
                  <a:lnTo>
                    <a:pt x="1632"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762;p51">
              <a:extLst>
                <a:ext uri="{FF2B5EF4-FFF2-40B4-BE49-F238E27FC236}">
                  <a16:creationId xmlns:a16="http://schemas.microsoft.com/office/drawing/2014/main" id="{BF22BDB8-28D4-4702-A41F-04AE0AF667D0}"/>
                </a:ext>
              </a:extLst>
            </p:cNvPr>
            <p:cNvSpPr/>
            <p:nvPr/>
          </p:nvSpPr>
          <p:spPr>
            <a:xfrm flipH="1">
              <a:off x="8578450" y="3536475"/>
              <a:ext cx="81875" cy="43175"/>
            </a:xfrm>
            <a:custGeom>
              <a:avLst/>
              <a:gdLst/>
              <a:ahLst/>
              <a:cxnLst/>
              <a:rect l="l" t="t" r="r" b="b"/>
              <a:pathLst>
                <a:path w="3275" h="1727" extrusionOk="0">
                  <a:moveTo>
                    <a:pt x="167" y="0"/>
                  </a:moveTo>
                  <a:lnTo>
                    <a:pt x="1" y="369"/>
                  </a:lnTo>
                  <a:lnTo>
                    <a:pt x="3108" y="1727"/>
                  </a:lnTo>
                  <a:lnTo>
                    <a:pt x="3275" y="1358"/>
                  </a:lnTo>
                  <a:lnTo>
                    <a:pt x="167" y="0"/>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763;p51">
              <a:extLst>
                <a:ext uri="{FF2B5EF4-FFF2-40B4-BE49-F238E27FC236}">
                  <a16:creationId xmlns:a16="http://schemas.microsoft.com/office/drawing/2014/main" id="{F3A94810-B0E0-47B9-8535-FF16146D6033}"/>
                </a:ext>
              </a:extLst>
            </p:cNvPr>
            <p:cNvSpPr/>
            <p:nvPr/>
          </p:nvSpPr>
          <p:spPr>
            <a:xfrm flipH="1">
              <a:off x="8237925" y="3467400"/>
              <a:ext cx="38125" cy="46775"/>
            </a:xfrm>
            <a:custGeom>
              <a:avLst/>
              <a:gdLst/>
              <a:ahLst/>
              <a:cxnLst/>
              <a:rect l="l" t="t" r="r" b="b"/>
              <a:pathLst>
                <a:path w="1525" h="1871" extrusionOk="0">
                  <a:moveTo>
                    <a:pt x="1203" y="1"/>
                  </a:moveTo>
                  <a:lnTo>
                    <a:pt x="1" y="1632"/>
                  </a:lnTo>
                  <a:lnTo>
                    <a:pt x="322" y="1870"/>
                  </a:lnTo>
                  <a:lnTo>
                    <a:pt x="1525" y="239"/>
                  </a:lnTo>
                  <a:lnTo>
                    <a:pt x="1203" y="1"/>
                  </a:ln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 name="Google Shape;764;p51">
              <a:extLst>
                <a:ext uri="{FF2B5EF4-FFF2-40B4-BE49-F238E27FC236}">
                  <a16:creationId xmlns:a16="http://schemas.microsoft.com/office/drawing/2014/main" id="{6DC17BE7-94A2-4C9F-84D3-C8C003242292}"/>
                </a:ext>
              </a:extLst>
            </p:cNvPr>
            <p:cNvSpPr/>
            <p:nvPr/>
          </p:nvSpPr>
          <p:spPr>
            <a:xfrm flipH="1">
              <a:off x="8285050" y="3287775"/>
              <a:ext cx="359200" cy="203650"/>
            </a:xfrm>
            <a:custGeom>
              <a:avLst/>
              <a:gdLst/>
              <a:ahLst/>
              <a:cxnLst/>
              <a:rect l="l" t="t" r="r" b="b"/>
              <a:pathLst>
                <a:path w="14368" h="8146" extrusionOk="0">
                  <a:moveTo>
                    <a:pt x="9257" y="0"/>
                  </a:moveTo>
                  <a:cubicBezTo>
                    <a:pt x="8910" y="0"/>
                    <a:pt x="8540" y="25"/>
                    <a:pt x="8145" y="78"/>
                  </a:cubicBezTo>
                  <a:cubicBezTo>
                    <a:pt x="2453" y="852"/>
                    <a:pt x="36" y="1340"/>
                    <a:pt x="1" y="3090"/>
                  </a:cubicBezTo>
                  <a:cubicBezTo>
                    <a:pt x="1" y="3090"/>
                    <a:pt x="1" y="7948"/>
                    <a:pt x="2811" y="8079"/>
                  </a:cubicBezTo>
                  <a:cubicBezTo>
                    <a:pt x="3652" y="8118"/>
                    <a:pt x="4426" y="8145"/>
                    <a:pt x="5108" y="8145"/>
                  </a:cubicBezTo>
                  <a:cubicBezTo>
                    <a:pt x="6713" y="8145"/>
                    <a:pt x="7803" y="7993"/>
                    <a:pt x="8037" y="7484"/>
                  </a:cubicBezTo>
                  <a:cubicBezTo>
                    <a:pt x="8220" y="7100"/>
                    <a:pt x="8110" y="5794"/>
                    <a:pt x="7966" y="4646"/>
                  </a:cubicBezTo>
                  <a:lnTo>
                    <a:pt x="7966" y="4646"/>
                  </a:lnTo>
                  <a:cubicBezTo>
                    <a:pt x="8241" y="5942"/>
                    <a:pt x="8755" y="7415"/>
                    <a:pt x="9667" y="7415"/>
                  </a:cubicBezTo>
                  <a:cubicBezTo>
                    <a:pt x="9691" y="7415"/>
                    <a:pt x="9715" y="7414"/>
                    <a:pt x="9740" y="7412"/>
                  </a:cubicBezTo>
                  <a:cubicBezTo>
                    <a:pt x="11419" y="7257"/>
                    <a:pt x="13598" y="7591"/>
                    <a:pt x="13990" y="5983"/>
                  </a:cubicBezTo>
                  <a:cubicBezTo>
                    <a:pt x="14367" y="4487"/>
                    <a:pt x="13919" y="0"/>
                    <a:pt x="9257"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4" name="Google Shape;765;p51">
              <a:extLst>
                <a:ext uri="{FF2B5EF4-FFF2-40B4-BE49-F238E27FC236}">
                  <a16:creationId xmlns:a16="http://schemas.microsoft.com/office/drawing/2014/main" id="{EBB02C4B-E158-444F-89C9-9702C776B013}"/>
                </a:ext>
              </a:extLst>
            </p:cNvPr>
            <p:cNvSpPr/>
            <p:nvPr/>
          </p:nvSpPr>
          <p:spPr>
            <a:xfrm flipH="1">
              <a:off x="8370675" y="3643725"/>
              <a:ext cx="122325" cy="61575"/>
            </a:xfrm>
            <a:custGeom>
              <a:avLst/>
              <a:gdLst/>
              <a:ahLst/>
              <a:cxnLst/>
              <a:rect l="l" t="t" r="r" b="b"/>
              <a:pathLst>
                <a:path w="4893" h="2463" extrusionOk="0">
                  <a:moveTo>
                    <a:pt x="3693" y="0"/>
                  </a:moveTo>
                  <a:cubicBezTo>
                    <a:pt x="2730" y="0"/>
                    <a:pt x="1321" y="270"/>
                    <a:pt x="1321" y="270"/>
                  </a:cubicBezTo>
                  <a:cubicBezTo>
                    <a:pt x="1283" y="267"/>
                    <a:pt x="1247" y="265"/>
                    <a:pt x="1213" y="265"/>
                  </a:cubicBezTo>
                  <a:cubicBezTo>
                    <a:pt x="0" y="265"/>
                    <a:pt x="1366" y="2463"/>
                    <a:pt x="2825" y="2463"/>
                  </a:cubicBezTo>
                  <a:cubicBezTo>
                    <a:pt x="2847" y="2463"/>
                    <a:pt x="2870" y="2462"/>
                    <a:pt x="2892" y="2461"/>
                  </a:cubicBezTo>
                  <a:cubicBezTo>
                    <a:pt x="4416" y="2366"/>
                    <a:pt x="4892" y="627"/>
                    <a:pt x="4535" y="187"/>
                  </a:cubicBezTo>
                  <a:cubicBezTo>
                    <a:pt x="4429" y="49"/>
                    <a:pt x="4101" y="0"/>
                    <a:pt x="3693" y="0"/>
                  </a:cubicBez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766;p51">
              <a:extLst>
                <a:ext uri="{FF2B5EF4-FFF2-40B4-BE49-F238E27FC236}">
                  <a16:creationId xmlns:a16="http://schemas.microsoft.com/office/drawing/2014/main" id="{3120B46D-E464-442A-9098-0BE22AEB0146}"/>
                </a:ext>
              </a:extLst>
            </p:cNvPr>
            <p:cNvSpPr/>
            <p:nvPr/>
          </p:nvSpPr>
          <p:spPr>
            <a:xfrm flipH="1">
              <a:off x="8379475" y="3664525"/>
              <a:ext cx="83200" cy="42325"/>
            </a:xfrm>
            <a:custGeom>
              <a:avLst/>
              <a:gdLst/>
              <a:ahLst/>
              <a:cxnLst/>
              <a:rect l="l" t="t" r="r" b="b"/>
              <a:pathLst>
                <a:path w="3328" h="1693" extrusionOk="0">
                  <a:moveTo>
                    <a:pt x="2180" y="0"/>
                  </a:moveTo>
                  <a:cubicBezTo>
                    <a:pt x="1947" y="0"/>
                    <a:pt x="1715" y="18"/>
                    <a:pt x="1524" y="46"/>
                  </a:cubicBezTo>
                  <a:cubicBezTo>
                    <a:pt x="870" y="153"/>
                    <a:pt x="0" y="760"/>
                    <a:pt x="0" y="760"/>
                  </a:cubicBezTo>
                  <a:cubicBezTo>
                    <a:pt x="226" y="1265"/>
                    <a:pt x="1053" y="1692"/>
                    <a:pt x="1780" y="1692"/>
                  </a:cubicBezTo>
                  <a:cubicBezTo>
                    <a:pt x="1859" y="1692"/>
                    <a:pt x="1937" y="1687"/>
                    <a:pt x="2013" y="1677"/>
                  </a:cubicBezTo>
                  <a:cubicBezTo>
                    <a:pt x="2667" y="1569"/>
                    <a:pt x="3287" y="700"/>
                    <a:pt x="3310" y="427"/>
                  </a:cubicBezTo>
                  <a:cubicBezTo>
                    <a:pt x="3327" y="105"/>
                    <a:pt x="2751" y="0"/>
                    <a:pt x="2180"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767;p51">
              <a:extLst>
                <a:ext uri="{FF2B5EF4-FFF2-40B4-BE49-F238E27FC236}">
                  <a16:creationId xmlns:a16="http://schemas.microsoft.com/office/drawing/2014/main" id="{5C75ACC5-9757-4A39-B0C4-DCD5B8A5EE93}"/>
                </a:ext>
              </a:extLst>
            </p:cNvPr>
            <p:cNvSpPr/>
            <p:nvPr/>
          </p:nvSpPr>
          <p:spPr>
            <a:xfrm flipH="1">
              <a:off x="8389425" y="3642725"/>
              <a:ext cx="73550" cy="30675"/>
            </a:xfrm>
            <a:custGeom>
              <a:avLst/>
              <a:gdLst/>
              <a:ahLst/>
              <a:cxnLst/>
              <a:rect l="l" t="t" r="r" b="b"/>
              <a:pathLst>
                <a:path w="2942" h="1227" extrusionOk="0">
                  <a:moveTo>
                    <a:pt x="2717" y="0"/>
                  </a:moveTo>
                  <a:cubicBezTo>
                    <a:pt x="2713" y="0"/>
                    <a:pt x="2708" y="0"/>
                    <a:pt x="2703" y="1"/>
                  </a:cubicBezTo>
                  <a:cubicBezTo>
                    <a:pt x="2477" y="13"/>
                    <a:pt x="179" y="108"/>
                    <a:pt x="1" y="346"/>
                  </a:cubicBezTo>
                  <a:cubicBezTo>
                    <a:pt x="1" y="346"/>
                    <a:pt x="12" y="1120"/>
                    <a:pt x="286" y="1203"/>
                  </a:cubicBezTo>
                  <a:cubicBezTo>
                    <a:pt x="325" y="1219"/>
                    <a:pt x="405" y="1226"/>
                    <a:pt x="513" y="1226"/>
                  </a:cubicBezTo>
                  <a:cubicBezTo>
                    <a:pt x="1129" y="1226"/>
                    <a:pt x="2667" y="989"/>
                    <a:pt x="2799" y="787"/>
                  </a:cubicBezTo>
                  <a:cubicBezTo>
                    <a:pt x="2938" y="553"/>
                    <a:pt x="2941" y="0"/>
                    <a:pt x="2717"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768;p51">
              <a:extLst>
                <a:ext uri="{FF2B5EF4-FFF2-40B4-BE49-F238E27FC236}">
                  <a16:creationId xmlns:a16="http://schemas.microsoft.com/office/drawing/2014/main" id="{D5709A99-92AF-41CD-8519-A03CA4479D14}"/>
                </a:ext>
              </a:extLst>
            </p:cNvPr>
            <p:cNvSpPr/>
            <p:nvPr/>
          </p:nvSpPr>
          <p:spPr>
            <a:xfrm flipH="1">
              <a:off x="8499050" y="3826375"/>
              <a:ext cx="392850" cy="303000"/>
            </a:xfrm>
            <a:custGeom>
              <a:avLst/>
              <a:gdLst/>
              <a:ahLst/>
              <a:cxnLst/>
              <a:rect l="l" t="t" r="r" b="b"/>
              <a:pathLst>
                <a:path w="15714" h="12120" extrusionOk="0">
                  <a:moveTo>
                    <a:pt x="13723" y="1"/>
                  </a:moveTo>
                  <a:cubicBezTo>
                    <a:pt x="13721" y="1"/>
                    <a:pt x="13719" y="1"/>
                    <a:pt x="13717" y="1"/>
                  </a:cubicBezTo>
                  <a:cubicBezTo>
                    <a:pt x="4251" y="120"/>
                    <a:pt x="1" y="9538"/>
                    <a:pt x="572" y="11395"/>
                  </a:cubicBezTo>
                  <a:cubicBezTo>
                    <a:pt x="745" y="11930"/>
                    <a:pt x="1672" y="12120"/>
                    <a:pt x="2901" y="12120"/>
                  </a:cubicBezTo>
                  <a:cubicBezTo>
                    <a:pt x="5917" y="12120"/>
                    <a:pt x="10752" y="10978"/>
                    <a:pt x="10752" y="10978"/>
                  </a:cubicBezTo>
                  <a:cubicBezTo>
                    <a:pt x="14011" y="10634"/>
                    <a:pt x="15713" y="1"/>
                    <a:pt x="13723" y="1"/>
                  </a:cubicBezTo>
                  <a:close/>
                </a:path>
              </a:pathLst>
            </a:custGeom>
            <a:solidFill>
              <a:srgbClr val="E7BF6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769;p51">
              <a:extLst>
                <a:ext uri="{FF2B5EF4-FFF2-40B4-BE49-F238E27FC236}">
                  <a16:creationId xmlns:a16="http://schemas.microsoft.com/office/drawing/2014/main" id="{4B66A476-C1AC-496B-B1C8-9D9986418BEC}"/>
                </a:ext>
              </a:extLst>
            </p:cNvPr>
            <p:cNvSpPr/>
            <p:nvPr/>
          </p:nvSpPr>
          <p:spPr>
            <a:xfrm flipH="1">
              <a:off x="7956075" y="4275550"/>
              <a:ext cx="507200" cy="434900"/>
            </a:xfrm>
            <a:custGeom>
              <a:avLst/>
              <a:gdLst/>
              <a:ahLst/>
              <a:cxnLst/>
              <a:rect l="l" t="t" r="r" b="b"/>
              <a:pathLst>
                <a:path w="20288" h="17396" extrusionOk="0">
                  <a:moveTo>
                    <a:pt x="11182" y="1"/>
                  </a:moveTo>
                  <a:cubicBezTo>
                    <a:pt x="7616" y="1"/>
                    <a:pt x="2441" y="4275"/>
                    <a:pt x="2441" y="4275"/>
                  </a:cubicBezTo>
                  <a:cubicBezTo>
                    <a:pt x="1632" y="4763"/>
                    <a:pt x="1" y="6942"/>
                    <a:pt x="3013" y="8930"/>
                  </a:cubicBezTo>
                  <a:cubicBezTo>
                    <a:pt x="4115" y="9654"/>
                    <a:pt x="5121" y="9890"/>
                    <a:pt x="6043" y="9890"/>
                  </a:cubicBezTo>
                  <a:cubicBezTo>
                    <a:pt x="7652" y="9890"/>
                    <a:pt x="9002" y="9171"/>
                    <a:pt x="10145" y="9073"/>
                  </a:cubicBezTo>
                  <a:cubicBezTo>
                    <a:pt x="10160" y="9072"/>
                    <a:pt x="10175" y="9071"/>
                    <a:pt x="10190" y="9071"/>
                  </a:cubicBezTo>
                  <a:cubicBezTo>
                    <a:pt x="11935" y="9071"/>
                    <a:pt x="11473" y="17372"/>
                    <a:pt x="15062" y="17395"/>
                  </a:cubicBezTo>
                  <a:cubicBezTo>
                    <a:pt x="15088" y="17396"/>
                    <a:pt x="15114" y="17396"/>
                    <a:pt x="15139" y="17396"/>
                  </a:cubicBezTo>
                  <a:cubicBezTo>
                    <a:pt x="18704" y="17396"/>
                    <a:pt x="20287" y="14946"/>
                    <a:pt x="20086" y="13812"/>
                  </a:cubicBezTo>
                  <a:cubicBezTo>
                    <a:pt x="20034" y="13496"/>
                    <a:pt x="19804" y="13387"/>
                    <a:pt x="19488" y="13387"/>
                  </a:cubicBezTo>
                  <a:cubicBezTo>
                    <a:pt x="18788" y="13387"/>
                    <a:pt x="17670" y="13920"/>
                    <a:pt x="17137" y="13920"/>
                  </a:cubicBezTo>
                  <a:cubicBezTo>
                    <a:pt x="17038" y="13920"/>
                    <a:pt x="16960" y="13902"/>
                    <a:pt x="16908" y="13859"/>
                  </a:cubicBezTo>
                  <a:cubicBezTo>
                    <a:pt x="16443" y="13466"/>
                    <a:pt x="16086" y="2239"/>
                    <a:pt x="12752" y="369"/>
                  </a:cubicBezTo>
                  <a:cubicBezTo>
                    <a:pt x="12290" y="112"/>
                    <a:pt x="11757" y="1"/>
                    <a:pt x="11182"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770;p51">
              <a:extLst>
                <a:ext uri="{FF2B5EF4-FFF2-40B4-BE49-F238E27FC236}">
                  <a16:creationId xmlns:a16="http://schemas.microsoft.com/office/drawing/2014/main" id="{1DAF78C0-8494-4C15-B142-817463F13FCE}"/>
                </a:ext>
              </a:extLst>
            </p:cNvPr>
            <p:cNvSpPr/>
            <p:nvPr/>
          </p:nvSpPr>
          <p:spPr>
            <a:xfrm flipH="1">
              <a:off x="7933750" y="4589000"/>
              <a:ext cx="254775" cy="130825"/>
            </a:xfrm>
            <a:custGeom>
              <a:avLst/>
              <a:gdLst/>
              <a:ahLst/>
              <a:cxnLst/>
              <a:rect l="l" t="t" r="r" b="b"/>
              <a:pathLst>
                <a:path w="10191" h="5233" extrusionOk="0">
                  <a:moveTo>
                    <a:pt x="5401" y="1"/>
                  </a:moveTo>
                  <a:cubicBezTo>
                    <a:pt x="4238" y="1"/>
                    <a:pt x="1643" y="785"/>
                    <a:pt x="1643" y="785"/>
                  </a:cubicBezTo>
                  <a:cubicBezTo>
                    <a:pt x="0" y="1024"/>
                    <a:pt x="822" y="5072"/>
                    <a:pt x="3501" y="5226"/>
                  </a:cubicBezTo>
                  <a:cubicBezTo>
                    <a:pt x="3568" y="5231"/>
                    <a:pt x="3637" y="5233"/>
                    <a:pt x="3707" y="5233"/>
                  </a:cubicBezTo>
                  <a:cubicBezTo>
                    <a:pt x="6381" y="5233"/>
                    <a:pt x="10191" y="2179"/>
                    <a:pt x="9692" y="1274"/>
                  </a:cubicBezTo>
                  <a:cubicBezTo>
                    <a:pt x="9192" y="357"/>
                    <a:pt x="6334" y="631"/>
                    <a:pt x="5918" y="131"/>
                  </a:cubicBezTo>
                  <a:cubicBezTo>
                    <a:pt x="5843" y="38"/>
                    <a:pt x="5656" y="1"/>
                    <a:pt x="5401" y="1"/>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771;p51">
              <a:extLst>
                <a:ext uri="{FF2B5EF4-FFF2-40B4-BE49-F238E27FC236}">
                  <a16:creationId xmlns:a16="http://schemas.microsoft.com/office/drawing/2014/main" id="{9C136234-6FAB-4CA6-91D3-1ED6771A9C4E}"/>
                </a:ext>
              </a:extLst>
            </p:cNvPr>
            <p:cNvSpPr/>
            <p:nvPr/>
          </p:nvSpPr>
          <p:spPr>
            <a:xfrm flipH="1">
              <a:off x="8032550" y="4545450"/>
              <a:ext cx="162225" cy="86825"/>
            </a:xfrm>
            <a:custGeom>
              <a:avLst/>
              <a:gdLst/>
              <a:ahLst/>
              <a:cxnLst/>
              <a:rect l="l" t="t" r="r" b="b"/>
              <a:pathLst>
                <a:path w="6489" h="3473" extrusionOk="0">
                  <a:moveTo>
                    <a:pt x="5579" y="1"/>
                  </a:moveTo>
                  <a:cubicBezTo>
                    <a:pt x="4197" y="1"/>
                    <a:pt x="536" y="980"/>
                    <a:pt x="536" y="980"/>
                  </a:cubicBezTo>
                  <a:cubicBezTo>
                    <a:pt x="0" y="1087"/>
                    <a:pt x="762" y="3147"/>
                    <a:pt x="1226" y="3444"/>
                  </a:cubicBezTo>
                  <a:cubicBezTo>
                    <a:pt x="1256" y="3464"/>
                    <a:pt x="1303" y="3473"/>
                    <a:pt x="1365" y="3473"/>
                  </a:cubicBezTo>
                  <a:cubicBezTo>
                    <a:pt x="2220" y="3473"/>
                    <a:pt x="5907" y="1753"/>
                    <a:pt x="6084" y="1587"/>
                  </a:cubicBezTo>
                  <a:cubicBezTo>
                    <a:pt x="6287" y="1408"/>
                    <a:pt x="6489" y="622"/>
                    <a:pt x="6072" y="110"/>
                  </a:cubicBezTo>
                  <a:cubicBezTo>
                    <a:pt x="6008" y="33"/>
                    <a:pt x="5831" y="1"/>
                    <a:pt x="5579"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772;p51">
              <a:extLst>
                <a:ext uri="{FF2B5EF4-FFF2-40B4-BE49-F238E27FC236}">
                  <a16:creationId xmlns:a16="http://schemas.microsoft.com/office/drawing/2014/main" id="{20F3C050-FA19-404F-8C41-40E5A0DEEB7D}"/>
                </a:ext>
              </a:extLst>
            </p:cNvPr>
            <p:cNvSpPr/>
            <p:nvPr/>
          </p:nvSpPr>
          <p:spPr>
            <a:xfrm flipH="1">
              <a:off x="7898125" y="4600300"/>
              <a:ext cx="237425" cy="130475"/>
            </a:xfrm>
            <a:custGeom>
              <a:avLst/>
              <a:gdLst/>
              <a:ahLst/>
              <a:cxnLst/>
              <a:rect l="l" t="t" r="r" b="b"/>
              <a:pathLst>
                <a:path w="9497" h="5219" extrusionOk="0">
                  <a:moveTo>
                    <a:pt x="6360" y="0"/>
                  </a:moveTo>
                  <a:cubicBezTo>
                    <a:pt x="5974" y="0"/>
                    <a:pt x="5654" y="85"/>
                    <a:pt x="5489" y="286"/>
                  </a:cubicBezTo>
                  <a:cubicBezTo>
                    <a:pt x="5489" y="286"/>
                    <a:pt x="5834" y="1226"/>
                    <a:pt x="5858" y="1643"/>
                  </a:cubicBezTo>
                  <a:cubicBezTo>
                    <a:pt x="5894" y="2072"/>
                    <a:pt x="72" y="4084"/>
                    <a:pt x="108" y="4334"/>
                  </a:cubicBezTo>
                  <a:cubicBezTo>
                    <a:pt x="119" y="4596"/>
                    <a:pt x="0" y="5096"/>
                    <a:pt x="548" y="5215"/>
                  </a:cubicBezTo>
                  <a:cubicBezTo>
                    <a:pt x="559" y="5217"/>
                    <a:pt x="572" y="5219"/>
                    <a:pt x="589" y="5219"/>
                  </a:cubicBezTo>
                  <a:cubicBezTo>
                    <a:pt x="1379" y="5219"/>
                    <a:pt x="8513" y="2423"/>
                    <a:pt x="9061" y="1548"/>
                  </a:cubicBezTo>
                  <a:cubicBezTo>
                    <a:pt x="9497" y="867"/>
                    <a:pt x="7595" y="0"/>
                    <a:pt x="6360"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773;p51">
              <a:extLst>
                <a:ext uri="{FF2B5EF4-FFF2-40B4-BE49-F238E27FC236}">
                  <a16:creationId xmlns:a16="http://schemas.microsoft.com/office/drawing/2014/main" id="{0A2A95EF-8ED7-4E39-BE12-D3C7F7D30338}"/>
                </a:ext>
              </a:extLst>
            </p:cNvPr>
            <p:cNvSpPr/>
            <p:nvPr/>
          </p:nvSpPr>
          <p:spPr>
            <a:xfrm flipH="1">
              <a:off x="8028075" y="4585100"/>
              <a:ext cx="29500" cy="35450"/>
            </a:xfrm>
            <a:custGeom>
              <a:avLst/>
              <a:gdLst/>
              <a:ahLst/>
              <a:cxnLst/>
              <a:rect l="l" t="t" r="r" b="b"/>
              <a:pathLst>
                <a:path w="1180" h="1418" extrusionOk="0">
                  <a:moveTo>
                    <a:pt x="1001" y="1"/>
                  </a:moveTo>
                  <a:cubicBezTo>
                    <a:pt x="227" y="394"/>
                    <a:pt x="25" y="1287"/>
                    <a:pt x="1" y="1322"/>
                  </a:cubicBezTo>
                  <a:lnTo>
                    <a:pt x="394" y="1418"/>
                  </a:lnTo>
                  <a:cubicBezTo>
                    <a:pt x="394" y="1406"/>
                    <a:pt x="572" y="656"/>
                    <a:pt x="1180" y="358"/>
                  </a:cubicBezTo>
                  <a:lnTo>
                    <a:pt x="1001"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774;p51">
              <a:extLst>
                <a:ext uri="{FF2B5EF4-FFF2-40B4-BE49-F238E27FC236}">
                  <a16:creationId xmlns:a16="http://schemas.microsoft.com/office/drawing/2014/main" id="{104DB91D-C63F-4431-8A66-31AABCE4C277}"/>
                </a:ext>
              </a:extLst>
            </p:cNvPr>
            <p:cNvSpPr/>
            <p:nvPr/>
          </p:nvSpPr>
          <p:spPr>
            <a:xfrm flipH="1">
              <a:off x="8014675" y="4589875"/>
              <a:ext cx="23850" cy="39900"/>
            </a:xfrm>
            <a:custGeom>
              <a:avLst/>
              <a:gdLst/>
              <a:ahLst/>
              <a:cxnLst/>
              <a:rect l="l" t="t" r="r" b="b"/>
              <a:pathLst>
                <a:path w="954" h="1596" extrusionOk="0">
                  <a:moveTo>
                    <a:pt x="632" y="0"/>
                  </a:moveTo>
                  <a:cubicBezTo>
                    <a:pt x="406" y="334"/>
                    <a:pt x="48" y="1346"/>
                    <a:pt x="1" y="1465"/>
                  </a:cubicBezTo>
                  <a:lnTo>
                    <a:pt x="370" y="1596"/>
                  </a:lnTo>
                  <a:cubicBezTo>
                    <a:pt x="477" y="1298"/>
                    <a:pt x="787" y="477"/>
                    <a:pt x="953" y="227"/>
                  </a:cubicBezTo>
                  <a:lnTo>
                    <a:pt x="632"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775;p51">
              <a:extLst>
                <a:ext uri="{FF2B5EF4-FFF2-40B4-BE49-F238E27FC236}">
                  <a16:creationId xmlns:a16="http://schemas.microsoft.com/office/drawing/2014/main" id="{94DE43AF-5432-4BAA-A8CF-B45BCCEA0C2F}"/>
                </a:ext>
              </a:extLst>
            </p:cNvPr>
            <p:cNvSpPr/>
            <p:nvPr/>
          </p:nvSpPr>
          <p:spPr>
            <a:xfrm flipH="1">
              <a:off x="7993550" y="4593750"/>
              <a:ext cx="23825" cy="39900"/>
            </a:xfrm>
            <a:custGeom>
              <a:avLst/>
              <a:gdLst/>
              <a:ahLst/>
              <a:cxnLst/>
              <a:rect l="l" t="t" r="r" b="b"/>
              <a:pathLst>
                <a:path w="953" h="1596" extrusionOk="0">
                  <a:moveTo>
                    <a:pt x="631" y="0"/>
                  </a:moveTo>
                  <a:cubicBezTo>
                    <a:pt x="405" y="322"/>
                    <a:pt x="48" y="1334"/>
                    <a:pt x="0" y="1453"/>
                  </a:cubicBezTo>
                  <a:lnTo>
                    <a:pt x="381" y="1596"/>
                  </a:lnTo>
                  <a:cubicBezTo>
                    <a:pt x="476" y="1298"/>
                    <a:pt x="798" y="464"/>
                    <a:pt x="953" y="226"/>
                  </a:cubicBezTo>
                  <a:lnTo>
                    <a:pt x="631"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5" name="Google Shape;776;p51">
              <a:extLst>
                <a:ext uri="{FF2B5EF4-FFF2-40B4-BE49-F238E27FC236}">
                  <a16:creationId xmlns:a16="http://schemas.microsoft.com/office/drawing/2014/main" id="{A48D1FA6-1009-49AC-8B5D-CAF5210BCDC0}"/>
                </a:ext>
              </a:extLst>
            </p:cNvPr>
            <p:cNvSpPr/>
            <p:nvPr/>
          </p:nvSpPr>
          <p:spPr>
            <a:xfrm flipH="1">
              <a:off x="8215300" y="4378400"/>
              <a:ext cx="66025" cy="141075"/>
            </a:xfrm>
            <a:custGeom>
              <a:avLst/>
              <a:gdLst/>
              <a:ahLst/>
              <a:cxnLst/>
              <a:rect l="l" t="t" r="r" b="b"/>
              <a:pathLst>
                <a:path w="2641" h="5643" extrusionOk="0">
                  <a:moveTo>
                    <a:pt x="1511" y="0"/>
                  </a:moveTo>
                  <a:cubicBezTo>
                    <a:pt x="841" y="0"/>
                    <a:pt x="0" y="896"/>
                    <a:pt x="9" y="1137"/>
                  </a:cubicBezTo>
                  <a:cubicBezTo>
                    <a:pt x="21" y="1458"/>
                    <a:pt x="200" y="4828"/>
                    <a:pt x="247" y="5459"/>
                  </a:cubicBezTo>
                  <a:cubicBezTo>
                    <a:pt x="258" y="5591"/>
                    <a:pt x="357" y="5643"/>
                    <a:pt x="508" y="5643"/>
                  </a:cubicBezTo>
                  <a:cubicBezTo>
                    <a:pt x="1066" y="5643"/>
                    <a:pt x="2319" y="4935"/>
                    <a:pt x="2319" y="4935"/>
                  </a:cubicBezTo>
                  <a:cubicBezTo>
                    <a:pt x="2319" y="4935"/>
                    <a:pt x="2641" y="1077"/>
                    <a:pt x="2021" y="256"/>
                  </a:cubicBezTo>
                  <a:cubicBezTo>
                    <a:pt x="1881" y="73"/>
                    <a:pt x="1703" y="0"/>
                    <a:pt x="1511"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6" name="Google Shape;777;p51">
              <a:extLst>
                <a:ext uri="{FF2B5EF4-FFF2-40B4-BE49-F238E27FC236}">
                  <a16:creationId xmlns:a16="http://schemas.microsoft.com/office/drawing/2014/main" id="{4D1EEAE5-182B-4C50-856D-51D6B62180D4}"/>
                </a:ext>
              </a:extLst>
            </p:cNvPr>
            <p:cNvSpPr/>
            <p:nvPr/>
          </p:nvSpPr>
          <p:spPr>
            <a:xfrm flipH="1">
              <a:off x="8187800" y="4296325"/>
              <a:ext cx="462100" cy="451250"/>
            </a:xfrm>
            <a:custGeom>
              <a:avLst/>
              <a:gdLst/>
              <a:ahLst/>
              <a:cxnLst/>
              <a:rect l="l" t="t" r="r" b="b"/>
              <a:pathLst>
                <a:path w="18484" h="18050" extrusionOk="0">
                  <a:moveTo>
                    <a:pt x="11227" y="1"/>
                  </a:moveTo>
                  <a:cubicBezTo>
                    <a:pt x="7717" y="1"/>
                    <a:pt x="2894" y="2670"/>
                    <a:pt x="2894" y="2670"/>
                  </a:cubicBezTo>
                  <a:cubicBezTo>
                    <a:pt x="2001" y="2991"/>
                    <a:pt x="0" y="4861"/>
                    <a:pt x="2608" y="7373"/>
                  </a:cubicBezTo>
                  <a:cubicBezTo>
                    <a:pt x="3972" y="8687"/>
                    <a:pt x="5329" y="8971"/>
                    <a:pt x="6569" y="8971"/>
                  </a:cubicBezTo>
                  <a:cubicBezTo>
                    <a:pt x="7518" y="8971"/>
                    <a:pt x="8398" y="8805"/>
                    <a:pt x="9160" y="8805"/>
                  </a:cubicBezTo>
                  <a:cubicBezTo>
                    <a:pt x="9306" y="8805"/>
                    <a:pt x="9448" y="8811"/>
                    <a:pt x="9585" y="8825"/>
                  </a:cubicBezTo>
                  <a:cubicBezTo>
                    <a:pt x="11371" y="9004"/>
                    <a:pt x="9335" y="17207"/>
                    <a:pt x="12883" y="17910"/>
                  </a:cubicBezTo>
                  <a:cubicBezTo>
                    <a:pt x="13367" y="18006"/>
                    <a:pt x="13824" y="18049"/>
                    <a:pt x="14250" y="18049"/>
                  </a:cubicBezTo>
                  <a:cubicBezTo>
                    <a:pt x="16939" y="18049"/>
                    <a:pt x="18458" y="16331"/>
                    <a:pt x="18479" y="15314"/>
                  </a:cubicBezTo>
                  <a:cubicBezTo>
                    <a:pt x="18483" y="14867"/>
                    <a:pt x="18077" y="14750"/>
                    <a:pt x="17554" y="14750"/>
                  </a:cubicBezTo>
                  <a:cubicBezTo>
                    <a:pt x="16982" y="14750"/>
                    <a:pt x="16269" y="14890"/>
                    <a:pt x="15799" y="14890"/>
                  </a:cubicBezTo>
                  <a:cubicBezTo>
                    <a:pt x="15577" y="14890"/>
                    <a:pt x="15409" y="14859"/>
                    <a:pt x="15336" y="14767"/>
                  </a:cubicBezTo>
                  <a:cubicBezTo>
                    <a:pt x="14943" y="14290"/>
                    <a:pt x="16669" y="3194"/>
                    <a:pt x="13740" y="753"/>
                  </a:cubicBezTo>
                  <a:cubicBezTo>
                    <a:pt x="13097" y="212"/>
                    <a:pt x="12214" y="1"/>
                    <a:pt x="11227" y="1"/>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778;p51">
              <a:extLst>
                <a:ext uri="{FF2B5EF4-FFF2-40B4-BE49-F238E27FC236}">
                  <a16:creationId xmlns:a16="http://schemas.microsoft.com/office/drawing/2014/main" id="{EB3622BE-F7CA-4F3D-BF85-8359E5540A56}"/>
                </a:ext>
              </a:extLst>
            </p:cNvPr>
            <p:cNvSpPr/>
            <p:nvPr/>
          </p:nvSpPr>
          <p:spPr>
            <a:xfrm flipH="1">
              <a:off x="8425150" y="4293825"/>
              <a:ext cx="259875" cy="229150"/>
            </a:xfrm>
            <a:custGeom>
              <a:avLst/>
              <a:gdLst/>
              <a:ahLst/>
              <a:cxnLst/>
              <a:rect l="l" t="t" r="r" b="b"/>
              <a:pathLst>
                <a:path w="10395" h="9166" extrusionOk="0">
                  <a:moveTo>
                    <a:pt x="7686" y="1"/>
                  </a:moveTo>
                  <a:cubicBezTo>
                    <a:pt x="6412" y="1"/>
                    <a:pt x="4657" y="226"/>
                    <a:pt x="3358" y="567"/>
                  </a:cubicBezTo>
                  <a:cubicBezTo>
                    <a:pt x="1048" y="1162"/>
                    <a:pt x="0" y="3079"/>
                    <a:pt x="1274" y="6092"/>
                  </a:cubicBezTo>
                  <a:cubicBezTo>
                    <a:pt x="2275" y="8437"/>
                    <a:pt x="6285" y="9165"/>
                    <a:pt x="8383" y="9165"/>
                  </a:cubicBezTo>
                  <a:cubicBezTo>
                    <a:pt x="8980" y="9165"/>
                    <a:pt x="9423" y="9106"/>
                    <a:pt x="9597" y="9009"/>
                  </a:cubicBezTo>
                  <a:cubicBezTo>
                    <a:pt x="10395" y="8556"/>
                    <a:pt x="9347" y="460"/>
                    <a:pt x="9347" y="460"/>
                  </a:cubicBezTo>
                  <a:cubicBezTo>
                    <a:pt x="9378" y="137"/>
                    <a:pt x="8678" y="1"/>
                    <a:pt x="7686" y="1"/>
                  </a:cubicBezTo>
                  <a:close/>
                </a:path>
              </a:pathLst>
            </a:custGeom>
            <a:solidFill>
              <a:srgbClr val="9BA3B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779;p51">
              <a:extLst>
                <a:ext uri="{FF2B5EF4-FFF2-40B4-BE49-F238E27FC236}">
                  <a16:creationId xmlns:a16="http://schemas.microsoft.com/office/drawing/2014/main" id="{72101DB7-B69C-46B4-A9EC-47F793BD5B5F}"/>
                </a:ext>
              </a:extLst>
            </p:cNvPr>
            <p:cNvSpPr/>
            <p:nvPr/>
          </p:nvSpPr>
          <p:spPr>
            <a:xfrm flipH="1">
              <a:off x="8075425" y="3785925"/>
              <a:ext cx="653350" cy="279875"/>
            </a:xfrm>
            <a:custGeom>
              <a:avLst/>
              <a:gdLst/>
              <a:ahLst/>
              <a:cxnLst/>
              <a:rect l="l" t="t" r="r" b="b"/>
              <a:pathLst>
                <a:path w="26134" h="11195" extrusionOk="0">
                  <a:moveTo>
                    <a:pt x="24078" y="1"/>
                  </a:moveTo>
                  <a:cubicBezTo>
                    <a:pt x="23777" y="1"/>
                    <a:pt x="23429" y="51"/>
                    <a:pt x="23027" y="166"/>
                  </a:cubicBezTo>
                  <a:cubicBezTo>
                    <a:pt x="19884" y="1071"/>
                    <a:pt x="16348" y="8786"/>
                    <a:pt x="16348" y="8786"/>
                  </a:cubicBezTo>
                  <a:cubicBezTo>
                    <a:pt x="16348" y="8786"/>
                    <a:pt x="6876" y="4137"/>
                    <a:pt x="3279" y="4137"/>
                  </a:cubicBezTo>
                  <a:cubicBezTo>
                    <a:pt x="2868" y="4137"/>
                    <a:pt x="2533" y="4198"/>
                    <a:pt x="2298" y="4333"/>
                  </a:cubicBezTo>
                  <a:cubicBezTo>
                    <a:pt x="0" y="5643"/>
                    <a:pt x="346" y="7786"/>
                    <a:pt x="774" y="8501"/>
                  </a:cubicBezTo>
                  <a:cubicBezTo>
                    <a:pt x="1146" y="9103"/>
                    <a:pt x="10494" y="11194"/>
                    <a:pt x="14768" y="11194"/>
                  </a:cubicBezTo>
                  <a:cubicBezTo>
                    <a:pt x="15565" y="11194"/>
                    <a:pt x="16185" y="11122"/>
                    <a:pt x="16538" y="10953"/>
                  </a:cubicBezTo>
                  <a:cubicBezTo>
                    <a:pt x="18788" y="9882"/>
                    <a:pt x="25980" y="2357"/>
                    <a:pt x="25980" y="2357"/>
                  </a:cubicBezTo>
                  <a:cubicBezTo>
                    <a:pt x="25980" y="2357"/>
                    <a:pt x="26134" y="1"/>
                    <a:pt x="24078" y="1"/>
                  </a:cubicBezTo>
                  <a:close/>
                </a:path>
              </a:pathLst>
            </a:custGeom>
            <a:solidFill>
              <a:srgbClr val="FDFBEB"/>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780;p51">
              <a:extLst>
                <a:ext uri="{FF2B5EF4-FFF2-40B4-BE49-F238E27FC236}">
                  <a16:creationId xmlns:a16="http://schemas.microsoft.com/office/drawing/2014/main" id="{D22E44F6-5803-4A3F-B9FE-5F4AC47D5D85}"/>
                </a:ext>
              </a:extLst>
            </p:cNvPr>
            <p:cNvSpPr/>
            <p:nvPr/>
          </p:nvSpPr>
          <p:spPr>
            <a:xfrm flipH="1">
              <a:off x="7893225" y="3819725"/>
              <a:ext cx="891225" cy="610525"/>
            </a:xfrm>
            <a:custGeom>
              <a:avLst/>
              <a:gdLst/>
              <a:ahLst/>
              <a:cxnLst/>
              <a:rect l="l" t="t" r="r" b="b"/>
              <a:pathLst>
                <a:path w="35649" h="24421" extrusionOk="0">
                  <a:moveTo>
                    <a:pt x="28912" y="0"/>
                  </a:moveTo>
                  <a:cubicBezTo>
                    <a:pt x="26622" y="0"/>
                    <a:pt x="18527" y="7875"/>
                    <a:pt x="18527" y="7875"/>
                  </a:cubicBezTo>
                  <a:cubicBezTo>
                    <a:pt x="18527" y="7875"/>
                    <a:pt x="9650" y="5107"/>
                    <a:pt x="4497" y="5107"/>
                  </a:cubicBezTo>
                  <a:cubicBezTo>
                    <a:pt x="2609" y="5107"/>
                    <a:pt x="1221" y="5479"/>
                    <a:pt x="953" y="6494"/>
                  </a:cubicBezTo>
                  <a:cubicBezTo>
                    <a:pt x="1" y="10125"/>
                    <a:pt x="1025" y="21150"/>
                    <a:pt x="1370" y="22055"/>
                  </a:cubicBezTo>
                  <a:cubicBezTo>
                    <a:pt x="1667" y="22843"/>
                    <a:pt x="13589" y="24420"/>
                    <a:pt x="18112" y="24420"/>
                  </a:cubicBezTo>
                  <a:cubicBezTo>
                    <a:pt x="18856" y="24420"/>
                    <a:pt x="19399" y="24378"/>
                    <a:pt x="19658" y="24282"/>
                  </a:cubicBezTo>
                  <a:cubicBezTo>
                    <a:pt x="21456" y="23591"/>
                    <a:pt x="35648" y="18757"/>
                    <a:pt x="35303" y="14995"/>
                  </a:cubicBezTo>
                  <a:cubicBezTo>
                    <a:pt x="35303" y="14995"/>
                    <a:pt x="31159" y="243"/>
                    <a:pt x="29004" y="5"/>
                  </a:cubicBezTo>
                  <a:cubicBezTo>
                    <a:pt x="28975" y="2"/>
                    <a:pt x="28944" y="0"/>
                    <a:pt x="28912" y="0"/>
                  </a:cubicBezTo>
                  <a:close/>
                </a:path>
              </a:pathLst>
            </a:custGeom>
            <a:solidFill>
              <a:srgbClr val="CA666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781;p51">
              <a:extLst>
                <a:ext uri="{FF2B5EF4-FFF2-40B4-BE49-F238E27FC236}">
                  <a16:creationId xmlns:a16="http://schemas.microsoft.com/office/drawing/2014/main" id="{9CB239D0-26BE-4AEC-A449-83F661FD223B}"/>
                </a:ext>
              </a:extLst>
            </p:cNvPr>
            <p:cNvSpPr/>
            <p:nvPr/>
          </p:nvSpPr>
          <p:spPr>
            <a:xfrm flipH="1">
              <a:off x="7887275" y="3952275"/>
              <a:ext cx="172675" cy="140450"/>
            </a:xfrm>
            <a:custGeom>
              <a:avLst/>
              <a:gdLst/>
              <a:ahLst/>
              <a:cxnLst/>
              <a:rect l="l" t="t" r="r" b="b"/>
              <a:pathLst>
                <a:path w="6907" h="5618" extrusionOk="0">
                  <a:moveTo>
                    <a:pt x="1537" y="0"/>
                  </a:moveTo>
                  <a:cubicBezTo>
                    <a:pt x="816" y="0"/>
                    <a:pt x="204" y="125"/>
                    <a:pt x="143" y="537"/>
                  </a:cubicBezTo>
                  <a:cubicBezTo>
                    <a:pt x="1" y="1573"/>
                    <a:pt x="3620" y="2085"/>
                    <a:pt x="3620" y="2085"/>
                  </a:cubicBezTo>
                  <a:cubicBezTo>
                    <a:pt x="3620" y="2085"/>
                    <a:pt x="655" y="2168"/>
                    <a:pt x="489" y="2668"/>
                  </a:cubicBezTo>
                  <a:cubicBezTo>
                    <a:pt x="346" y="3156"/>
                    <a:pt x="3942" y="3680"/>
                    <a:pt x="3942" y="3680"/>
                  </a:cubicBezTo>
                  <a:cubicBezTo>
                    <a:pt x="3942" y="3680"/>
                    <a:pt x="834" y="3871"/>
                    <a:pt x="1025" y="4537"/>
                  </a:cubicBezTo>
                  <a:cubicBezTo>
                    <a:pt x="1163" y="5021"/>
                    <a:pt x="3037" y="5618"/>
                    <a:pt x="4287" y="5618"/>
                  </a:cubicBezTo>
                  <a:cubicBezTo>
                    <a:pt x="4760" y="5618"/>
                    <a:pt x="5144" y="5532"/>
                    <a:pt x="5311" y="5323"/>
                  </a:cubicBezTo>
                  <a:cubicBezTo>
                    <a:pt x="6906" y="3359"/>
                    <a:pt x="6013" y="370"/>
                    <a:pt x="4025" y="299"/>
                  </a:cubicBezTo>
                  <a:cubicBezTo>
                    <a:pt x="4025" y="299"/>
                    <a:pt x="2651" y="0"/>
                    <a:pt x="1537"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782;p51">
              <a:extLst>
                <a:ext uri="{FF2B5EF4-FFF2-40B4-BE49-F238E27FC236}">
                  <a16:creationId xmlns:a16="http://schemas.microsoft.com/office/drawing/2014/main" id="{6DE077DE-A09E-4B33-908B-79A028DC4743}"/>
                </a:ext>
              </a:extLst>
            </p:cNvPr>
            <p:cNvSpPr/>
            <p:nvPr/>
          </p:nvSpPr>
          <p:spPr>
            <a:xfrm flipH="1">
              <a:off x="8198925" y="3985025"/>
              <a:ext cx="180100" cy="442675"/>
            </a:xfrm>
            <a:custGeom>
              <a:avLst/>
              <a:gdLst/>
              <a:ahLst/>
              <a:cxnLst/>
              <a:rect l="l" t="t" r="r" b="b"/>
              <a:pathLst>
                <a:path w="7204" h="17707" extrusionOk="0">
                  <a:moveTo>
                    <a:pt x="3965" y="1"/>
                  </a:moveTo>
                  <a:cubicBezTo>
                    <a:pt x="3965" y="1"/>
                    <a:pt x="595" y="72"/>
                    <a:pt x="298" y="596"/>
                  </a:cubicBezTo>
                  <a:cubicBezTo>
                    <a:pt x="0" y="1120"/>
                    <a:pt x="2131" y="17622"/>
                    <a:pt x="2703" y="17694"/>
                  </a:cubicBezTo>
                  <a:cubicBezTo>
                    <a:pt x="2769" y="17702"/>
                    <a:pt x="2868" y="17706"/>
                    <a:pt x="2990" y="17706"/>
                  </a:cubicBezTo>
                  <a:cubicBezTo>
                    <a:pt x="3895" y="17706"/>
                    <a:pt x="6118" y="17463"/>
                    <a:pt x="6632" y="16812"/>
                  </a:cubicBezTo>
                  <a:cubicBezTo>
                    <a:pt x="7203" y="16086"/>
                    <a:pt x="3965" y="1"/>
                    <a:pt x="3965" y="1"/>
                  </a:cubicBezTo>
                  <a:close/>
                </a:path>
              </a:pathLst>
            </a:custGeom>
            <a:solidFill>
              <a:srgbClr val="C64D6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783;p51">
              <a:extLst>
                <a:ext uri="{FF2B5EF4-FFF2-40B4-BE49-F238E27FC236}">
                  <a16:creationId xmlns:a16="http://schemas.microsoft.com/office/drawing/2014/main" id="{613A163C-D99F-427F-8E20-5C27F9941B1F}"/>
                </a:ext>
              </a:extLst>
            </p:cNvPr>
            <p:cNvSpPr/>
            <p:nvPr/>
          </p:nvSpPr>
          <p:spPr>
            <a:xfrm flipH="1">
              <a:off x="8660950" y="4119900"/>
              <a:ext cx="198800" cy="150625"/>
            </a:xfrm>
            <a:custGeom>
              <a:avLst/>
              <a:gdLst/>
              <a:ahLst/>
              <a:cxnLst/>
              <a:rect l="l" t="t" r="r" b="b"/>
              <a:pathLst>
                <a:path w="7952" h="6025" extrusionOk="0">
                  <a:moveTo>
                    <a:pt x="5418" y="0"/>
                  </a:moveTo>
                  <a:cubicBezTo>
                    <a:pt x="4486" y="0"/>
                    <a:pt x="3060" y="464"/>
                    <a:pt x="3060" y="464"/>
                  </a:cubicBezTo>
                  <a:cubicBezTo>
                    <a:pt x="1" y="1892"/>
                    <a:pt x="2382" y="5988"/>
                    <a:pt x="4037" y="6024"/>
                  </a:cubicBezTo>
                  <a:cubicBezTo>
                    <a:pt x="4058" y="6024"/>
                    <a:pt x="4079" y="6025"/>
                    <a:pt x="4100" y="6025"/>
                  </a:cubicBezTo>
                  <a:cubicBezTo>
                    <a:pt x="5720" y="6025"/>
                    <a:pt x="6822" y="4676"/>
                    <a:pt x="7716" y="3536"/>
                  </a:cubicBezTo>
                  <a:cubicBezTo>
                    <a:pt x="7952" y="3231"/>
                    <a:pt x="7862" y="3119"/>
                    <a:pt x="7601" y="3119"/>
                  </a:cubicBezTo>
                  <a:cubicBezTo>
                    <a:pt x="6917" y="3119"/>
                    <a:pt x="5050" y="3893"/>
                    <a:pt x="4774" y="4009"/>
                  </a:cubicBezTo>
                  <a:lnTo>
                    <a:pt x="4774" y="4009"/>
                  </a:lnTo>
                  <a:cubicBezTo>
                    <a:pt x="5074" y="3880"/>
                    <a:pt x="7240" y="2907"/>
                    <a:pt x="7251" y="1654"/>
                  </a:cubicBezTo>
                  <a:cubicBezTo>
                    <a:pt x="7255" y="1312"/>
                    <a:pt x="7026" y="1186"/>
                    <a:pt x="6685" y="1186"/>
                  </a:cubicBezTo>
                  <a:cubicBezTo>
                    <a:pt x="5708" y="1186"/>
                    <a:pt x="3811" y="2226"/>
                    <a:pt x="3811" y="2226"/>
                  </a:cubicBezTo>
                  <a:cubicBezTo>
                    <a:pt x="3811" y="2226"/>
                    <a:pt x="6692" y="583"/>
                    <a:pt x="6061" y="142"/>
                  </a:cubicBezTo>
                  <a:cubicBezTo>
                    <a:pt x="5921" y="40"/>
                    <a:pt x="5691" y="0"/>
                    <a:pt x="5418" y="0"/>
                  </a:cubicBezTo>
                  <a:close/>
                </a:path>
              </a:pathLst>
            </a:custGeom>
            <a:solidFill>
              <a:srgbClr val="DD9C8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784;p51">
              <a:extLst>
                <a:ext uri="{FF2B5EF4-FFF2-40B4-BE49-F238E27FC236}">
                  <a16:creationId xmlns:a16="http://schemas.microsoft.com/office/drawing/2014/main" id="{A5BF229E-FBD4-4973-8A6D-7668DC4DE9D2}"/>
                </a:ext>
              </a:extLst>
            </p:cNvPr>
            <p:cNvSpPr/>
            <p:nvPr/>
          </p:nvSpPr>
          <p:spPr>
            <a:xfrm flipH="1">
              <a:off x="8166550" y="4628525"/>
              <a:ext cx="244000" cy="124275"/>
            </a:xfrm>
            <a:custGeom>
              <a:avLst/>
              <a:gdLst/>
              <a:ahLst/>
              <a:cxnLst/>
              <a:rect l="l" t="t" r="r" b="b"/>
              <a:pathLst>
                <a:path w="9760" h="4971" extrusionOk="0">
                  <a:moveTo>
                    <a:pt x="4344" y="0"/>
                  </a:moveTo>
                  <a:cubicBezTo>
                    <a:pt x="3119" y="0"/>
                    <a:pt x="1654" y="157"/>
                    <a:pt x="1654" y="157"/>
                  </a:cubicBezTo>
                  <a:cubicBezTo>
                    <a:pt x="1640" y="156"/>
                    <a:pt x="1626" y="156"/>
                    <a:pt x="1612" y="156"/>
                  </a:cubicBezTo>
                  <a:cubicBezTo>
                    <a:pt x="0" y="156"/>
                    <a:pt x="69" y="4211"/>
                    <a:pt x="2654" y="4860"/>
                  </a:cubicBezTo>
                  <a:cubicBezTo>
                    <a:pt x="2957" y="4936"/>
                    <a:pt x="3286" y="4971"/>
                    <a:pt x="3630" y="4971"/>
                  </a:cubicBezTo>
                  <a:cubicBezTo>
                    <a:pt x="6243" y="4971"/>
                    <a:pt x="9759" y="2983"/>
                    <a:pt x="9465" y="2110"/>
                  </a:cubicBezTo>
                  <a:cubicBezTo>
                    <a:pt x="9143" y="1109"/>
                    <a:pt x="6286" y="859"/>
                    <a:pt x="5964" y="288"/>
                  </a:cubicBezTo>
                  <a:cubicBezTo>
                    <a:pt x="5842" y="67"/>
                    <a:pt x="5144" y="0"/>
                    <a:pt x="4344" y="0"/>
                  </a:cubicBezTo>
                  <a:close/>
                </a:path>
              </a:pathLst>
            </a:custGeom>
            <a:solidFill>
              <a:srgbClr val="6E9094"/>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785;p51">
              <a:extLst>
                <a:ext uri="{FF2B5EF4-FFF2-40B4-BE49-F238E27FC236}">
                  <a16:creationId xmlns:a16="http://schemas.microsoft.com/office/drawing/2014/main" id="{ADC7747C-3F1A-4187-84CD-28E745FC1007}"/>
                </a:ext>
              </a:extLst>
            </p:cNvPr>
            <p:cNvSpPr/>
            <p:nvPr/>
          </p:nvSpPr>
          <p:spPr>
            <a:xfrm flipH="1">
              <a:off x="8247450" y="4584675"/>
              <a:ext cx="161350" cy="68850"/>
            </a:xfrm>
            <a:custGeom>
              <a:avLst/>
              <a:gdLst/>
              <a:ahLst/>
              <a:cxnLst/>
              <a:rect l="l" t="t" r="r" b="b"/>
              <a:pathLst>
                <a:path w="6454" h="2754" extrusionOk="0">
                  <a:moveTo>
                    <a:pt x="3878" y="0"/>
                  </a:moveTo>
                  <a:cubicBezTo>
                    <a:pt x="2322" y="0"/>
                    <a:pt x="536" y="137"/>
                    <a:pt x="536" y="137"/>
                  </a:cubicBezTo>
                  <a:cubicBezTo>
                    <a:pt x="0" y="137"/>
                    <a:pt x="334" y="2328"/>
                    <a:pt x="739" y="2685"/>
                  </a:cubicBezTo>
                  <a:cubicBezTo>
                    <a:pt x="791" y="2733"/>
                    <a:pt x="918" y="2754"/>
                    <a:pt x="1098" y="2754"/>
                  </a:cubicBezTo>
                  <a:cubicBezTo>
                    <a:pt x="2264" y="2754"/>
                    <a:pt x="5674" y="1880"/>
                    <a:pt x="5870" y="1756"/>
                  </a:cubicBezTo>
                  <a:cubicBezTo>
                    <a:pt x="6108" y="1625"/>
                    <a:pt x="6454" y="887"/>
                    <a:pt x="6132" y="315"/>
                  </a:cubicBezTo>
                  <a:cubicBezTo>
                    <a:pt x="6003" y="71"/>
                    <a:pt x="5000" y="0"/>
                    <a:pt x="3878" y="0"/>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786;p51">
              <a:extLst>
                <a:ext uri="{FF2B5EF4-FFF2-40B4-BE49-F238E27FC236}">
                  <a16:creationId xmlns:a16="http://schemas.microsoft.com/office/drawing/2014/main" id="{0BC2B842-9021-464A-BDED-A01EF886F7AC}"/>
                </a:ext>
              </a:extLst>
            </p:cNvPr>
            <p:cNvSpPr/>
            <p:nvPr/>
          </p:nvSpPr>
          <p:spPr>
            <a:xfrm flipH="1">
              <a:off x="8125000" y="4654850"/>
              <a:ext cx="254325" cy="102800"/>
            </a:xfrm>
            <a:custGeom>
              <a:avLst/>
              <a:gdLst/>
              <a:ahLst/>
              <a:cxnLst/>
              <a:rect l="l" t="t" r="r" b="b"/>
              <a:pathLst>
                <a:path w="10173" h="4112" extrusionOk="0">
                  <a:moveTo>
                    <a:pt x="6834" y="1"/>
                  </a:moveTo>
                  <a:cubicBezTo>
                    <a:pt x="6609" y="1"/>
                    <a:pt x="6419" y="50"/>
                    <a:pt x="6287" y="164"/>
                  </a:cubicBezTo>
                  <a:cubicBezTo>
                    <a:pt x="6287" y="164"/>
                    <a:pt x="6441" y="1140"/>
                    <a:pt x="6406" y="1557"/>
                  </a:cubicBezTo>
                  <a:cubicBezTo>
                    <a:pt x="6358" y="1973"/>
                    <a:pt x="274" y="2878"/>
                    <a:pt x="238" y="3152"/>
                  </a:cubicBezTo>
                  <a:cubicBezTo>
                    <a:pt x="215" y="3414"/>
                    <a:pt x="0" y="3878"/>
                    <a:pt x="512" y="4093"/>
                  </a:cubicBezTo>
                  <a:cubicBezTo>
                    <a:pt x="544" y="4106"/>
                    <a:pt x="606" y="4112"/>
                    <a:pt x="694" y="4112"/>
                  </a:cubicBezTo>
                  <a:cubicBezTo>
                    <a:pt x="1984" y="4112"/>
                    <a:pt x="8870" y="2793"/>
                    <a:pt x="9561" y="2069"/>
                  </a:cubicBezTo>
                  <a:cubicBezTo>
                    <a:pt x="10172" y="1397"/>
                    <a:pt x="8026" y="1"/>
                    <a:pt x="6834" y="1"/>
                  </a:cubicBezTo>
                  <a:close/>
                </a:path>
              </a:pathLst>
            </a:custGeom>
            <a:solidFill>
              <a:srgbClr val="FFFFFF"/>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787;p51">
              <a:extLst>
                <a:ext uri="{FF2B5EF4-FFF2-40B4-BE49-F238E27FC236}">
                  <a16:creationId xmlns:a16="http://schemas.microsoft.com/office/drawing/2014/main" id="{69866378-76D8-490F-AEE8-D66D41C79938}"/>
                </a:ext>
              </a:extLst>
            </p:cNvPr>
            <p:cNvSpPr/>
            <p:nvPr/>
          </p:nvSpPr>
          <p:spPr>
            <a:xfrm flipH="1">
              <a:off x="8248925" y="4630050"/>
              <a:ext cx="33375" cy="32175"/>
            </a:xfrm>
            <a:custGeom>
              <a:avLst/>
              <a:gdLst/>
              <a:ahLst/>
              <a:cxnLst/>
              <a:rect l="l" t="t" r="r" b="b"/>
              <a:pathLst>
                <a:path w="1335" h="1287" extrusionOk="0">
                  <a:moveTo>
                    <a:pt x="1227" y="1"/>
                  </a:moveTo>
                  <a:cubicBezTo>
                    <a:pt x="405" y="239"/>
                    <a:pt x="24" y="1096"/>
                    <a:pt x="1" y="1120"/>
                  </a:cubicBezTo>
                  <a:lnTo>
                    <a:pt x="358" y="1287"/>
                  </a:lnTo>
                  <a:cubicBezTo>
                    <a:pt x="358" y="1287"/>
                    <a:pt x="691" y="572"/>
                    <a:pt x="1334" y="394"/>
                  </a:cubicBezTo>
                  <a:lnTo>
                    <a:pt x="1227" y="1"/>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7" name="Google Shape;788;p51">
              <a:extLst>
                <a:ext uri="{FF2B5EF4-FFF2-40B4-BE49-F238E27FC236}">
                  <a16:creationId xmlns:a16="http://schemas.microsoft.com/office/drawing/2014/main" id="{DB653BF7-D182-4EBE-A1B6-AF9187A40ED2}"/>
                </a:ext>
              </a:extLst>
            </p:cNvPr>
            <p:cNvSpPr/>
            <p:nvPr/>
          </p:nvSpPr>
          <p:spPr>
            <a:xfrm flipH="1">
              <a:off x="8236125" y="4637500"/>
              <a:ext cx="29200" cy="37825"/>
            </a:xfrm>
            <a:custGeom>
              <a:avLst/>
              <a:gdLst/>
              <a:ahLst/>
              <a:cxnLst/>
              <a:rect l="l" t="t" r="r" b="b"/>
              <a:pathLst>
                <a:path w="1168" h="1513" extrusionOk="0">
                  <a:moveTo>
                    <a:pt x="893" y="0"/>
                  </a:moveTo>
                  <a:cubicBezTo>
                    <a:pt x="608" y="274"/>
                    <a:pt x="60" y="1215"/>
                    <a:pt x="0" y="1310"/>
                  </a:cubicBezTo>
                  <a:lnTo>
                    <a:pt x="334" y="1512"/>
                  </a:lnTo>
                  <a:cubicBezTo>
                    <a:pt x="500" y="1227"/>
                    <a:pt x="965" y="477"/>
                    <a:pt x="1167"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789;p51">
              <a:extLst>
                <a:ext uri="{FF2B5EF4-FFF2-40B4-BE49-F238E27FC236}">
                  <a16:creationId xmlns:a16="http://schemas.microsoft.com/office/drawing/2014/main" id="{BB27C460-B516-4EC3-8C01-96727BC2DE82}"/>
                </a:ext>
              </a:extLst>
            </p:cNvPr>
            <p:cNvSpPr/>
            <p:nvPr/>
          </p:nvSpPr>
          <p:spPr>
            <a:xfrm flipH="1">
              <a:off x="8215900" y="4644650"/>
              <a:ext cx="29475" cy="37525"/>
            </a:xfrm>
            <a:custGeom>
              <a:avLst/>
              <a:gdLst/>
              <a:ahLst/>
              <a:cxnLst/>
              <a:rect l="l" t="t" r="r" b="b"/>
              <a:pathLst>
                <a:path w="1179" h="1501" extrusionOk="0">
                  <a:moveTo>
                    <a:pt x="893" y="0"/>
                  </a:moveTo>
                  <a:cubicBezTo>
                    <a:pt x="607" y="274"/>
                    <a:pt x="60" y="1203"/>
                    <a:pt x="0" y="1310"/>
                  </a:cubicBezTo>
                  <a:lnTo>
                    <a:pt x="345" y="1500"/>
                  </a:lnTo>
                  <a:cubicBezTo>
                    <a:pt x="512" y="1238"/>
                    <a:pt x="964" y="476"/>
                    <a:pt x="1179" y="286"/>
                  </a:cubicBezTo>
                  <a:lnTo>
                    <a:pt x="893" y="0"/>
                  </a:lnTo>
                  <a:close/>
                </a:path>
              </a:pathLst>
            </a:custGeom>
            <a:solidFill>
              <a:srgbClr val="261E35"/>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790;p51">
              <a:extLst>
                <a:ext uri="{FF2B5EF4-FFF2-40B4-BE49-F238E27FC236}">
                  <a16:creationId xmlns:a16="http://schemas.microsoft.com/office/drawing/2014/main" id="{E4AC5915-13FF-4D34-BD09-7367750A5F35}"/>
                </a:ext>
              </a:extLst>
            </p:cNvPr>
            <p:cNvSpPr/>
            <p:nvPr/>
          </p:nvSpPr>
          <p:spPr>
            <a:xfrm flipH="1">
              <a:off x="8251700" y="3233325"/>
              <a:ext cx="428275" cy="181600"/>
            </a:xfrm>
            <a:custGeom>
              <a:avLst/>
              <a:gdLst/>
              <a:ahLst/>
              <a:cxnLst/>
              <a:rect l="l" t="t" r="r" b="b"/>
              <a:pathLst>
                <a:path w="17131" h="7264" extrusionOk="0">
                  <a:moveTo>
                    <a:pt x="8989" y="0"/>
                  </a:moveTo>
                  <a:cubicBezTo>
                    <a:pt x="8585" y="0"/>
                    <a:pt x="8164" y="29"/>
                    <a:pt x="7728" y="89"/>
                  </a:cubicBezTo>
                  <a:cubicBezTo>
                    <a:pt x="501" y="1101"/>
                    <a:pt x="1" y="7054"/>
                    <a:pt x="370" y="7257"/>
                  </a:cubicBezTo>
                  <a:cubicBezTo>
                    <a:pt x="379" y="7261"/>
                    <a:pt x="390" y="7263"/>
                    <a:pt x="402" y="7263"/>
                  </a:cubicBezTo>
                  <a:cubicBezTo>
                    <a:pt x="888" y="7263"/>
                    <a:pt x="3637" y="3616"/>
                    <a:pt x="7157" y="2315"/>
                  </a:cubicBezTo>
                  <a:cubicBezTo>
                    <a:pt x="7446" y="2209"/>
                    <a:pt x="7773" y="2161"/>
                    <a:pt x="8127" y="2161"/>
                  </a:cubicBezTo>
                  <a:cubicBezTo>
                    <a:pt x="11008" y="2161"/>
                    <a:pt x="15646" y="5316"/>
                    <a:pt x="15646" y="5316"/>
                  </a:cubicBezTo>
                  <a:cubicBezTo>
                    <a:pt x="15693" y="5325"/>
                    <a:pt x="15736" y="5330"/>
                    <a:pt x="15776" y="5330"/>
                  </a:cubicBezTo>
                  <a:cubicBezTo>
                    <a:pt x="17131" y="5330"/>
                    <a:pt x="14555" y="0"/>
                    <a:pt x="8989" y="0"/>
                  </a:cubicBezTo>
                  <a:close/>
                </a:path>
              </a:pathLst>
            </a:custGeom>
            <a:solidFill>
              <a:srgbClr val="78699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0" name="Group 89"/>
          <p:cNvGrpSpPr/>
          <p:nvPr/>
        </p:nvGrpSpPr>
        <p:grpSpPr>
          <a:xfrm rot="16200000">
            <a:off x="772617" y="516260"/>
            <a:ext cx="2248054" cy="1557668"/>
            <a:chOff x="4679286" y="1281324"/>
            <a:chExt cx="3632537" cy="2157427"/>
          </a:xfrm>
        </p:grpSpPr>
        <p:cxnSp>
          <p:nvCxnSpPr>
            <p:cNvPr id="91" name="Straight Connector 90"/>
            <p:cNvCxnSpPr/>
            <p:nvPr/>
          </p:nvCxnSpPr>
          <p:spPr>
            <a:xfrm>
              <a:off x="4679286" y="1281324"/>
              <a:ext cx="20306" cy="215742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4679286" y="1281324"/>
              <a:ext cx="3608309" cy="213996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4699591" y="3438751"/>
              <a:ext cx="3612232"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94" name="Picture 93">
            <a:hlinkClick r:id="rId3" action="ppaction://hlinksldjump"/>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8167518" y="4092318"/>
            <a:ext cx="887827" cy="991721"/>
          </a:xfrm>
          <a:prstGeom prst="rect">
            <a:avLst/>
          </a:prstGeom>
        </p:spPr>
      </p:pic>
    </p:spTree>
    <p:extLst>
      <p:ext uri="{BB962C8B-B14F-4D97-AF65-F5344CB8AC3E}">
        <p14:creationId xmlns:p14="http://schemas.microsoft.com/office/powerpoint/2010/main" val="34575532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8"/>
                                        </p:tgtEl>
                                        <p:attrNameLst>
                                          <p:attrName>r</p:attrName>
                                        </p:attrNameLst>
                                      </p:cBhvr>
                                    </p:animRot>
                                    <p:animRot by="-240000">
                                      <p:cBhvr>
                                        <p:cTn id="7" dur="200" fill="hold">
                                          <p:stCondLst>
                                            <p:cond delay="200"/>
                                          </p:stCondLst>
                                        </p:cTn>
                                        <p:tgtEl>
                                          <p:spTgt spid="28"/>
                                        </p:tgtEl>
                                        <p:attrNameLst>
                                          <p:attrName>r</p:attrName>
                                        </p:attrNameLst>
                                      </p:cBhvr>
                                    </p:animRot>
                                    <p:animRot by="240000">
                                      <p:cBhvr>
                                        <p:cTn id="8" dur="200" fill="hold">
                                          <p:stCondLst>
                                            <p:cond delay="400"/>
                                          </p:stCondLst>
                                        </p:cTn>
                                        <p:tgtEl>
                                          <p:spTgt spid="28"/>
                                        </p:tgtEl>
                                        <p:attrNameLst>
                                          <p:attrName>r</p:attrName>
                                        </p:attrNameLst>
                                      </p:cBhvr>
                                    </p:animRot>
                                    <p:animRot by="-240000">
                                      <p:cBhvr>
                                        <p:cTn id="9" dur="200" fill="hold">
                                          <p:stCondLst>
                                            <p:cond delay="600"/>
                                          </p:stCondLst>
                                        </p:cTn>
                                        <p:tgtEl>
                                          <p:spTgt spid="28"/>
                                        </p:tgtEl>
                                        <p:attrNameLst>
                                          <p:attrName>r</p:attrName>
                                        </p:attrNameLst>
                                      </p:cBhvr>
                                    </p:animRot>
                                    <p:animRot by="120000">
                                      <p:cBhvr>
                                        <p:cTn id="10" dur="200" fill="hold">
                                          <p:stCondLst>
                                            <p:cond delay="800"/>
                                          </p:stCondLst>
                                        </p:cTn>
                                        <p:tgtEl>
                                          <p:spTgt spid="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nodeType="withEffect">
                                  <p:stCondLst>
                                    <p:cond delay="0"/>
                                  </p:stCondLst>
                                  <p:childTnLst>
                                    <p:set>
                                      <p:cBhvr>
                                        <p:cTn id="20" dur="1" fill="hold">
                                          <p:stCondLst>
                                            <p:cond delay="0"/>
                                          </p:stCondLst>
                                        </p:cTn>
                                        <p:tgtEl>
                                          <p:spTgt spid="90"/>
                                        </p:tgtEl>
                                        <p:attrNameLst>
                                          <p:attrName>style.visibility</p:attrName>
                                        </p:attrNameLst>
                                      </p:cBhvr>
                                      <p:to>
                                        <p:strVal val="visible"/>
                                      </p:to>
                                    </p:set>
                                    <p:animEffect transition="in" filter="fade">
                                      <p:cBhvr>
                                        <p:cTn id="21" dur="500"/>
                                        <p:tgtEl>
                                          <p:spTgt spid="9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500"/>
                                        <p:tgtEl>
                                          <p:spTgt spid="2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24"/>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2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animBg="1"/>
      <p:bldP spid="24" grpId="1" animBg="1"/>
      <p:bldP spid="25" grpId="0" animBg="1"/>
      <p:bldP spid="26" grpId="0" animBg="1"/>
      <p:bldP spid="26" grpId="1" animBg="1"/>
      <p:bldP spid="27" grpId="0" animBg="1"/>
      <p:bldP spid="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145"/>
        <p:cNvGrpSpPr/>
        <p:nvPr/>
      </p:nvGrpSpPr>
      <p:grpSpPr>
        <a:xfrm>
          <a:off x="0" y="0"/>
          <a:ext cx="0" cy="0"/>
          <a:chOff x="0" y="0"/>
          <a:chExt cx="0" cy="0"/>
        </a:xfrm>
      </p:grpSpPr>
      <p:sp>
        <p:nvSpPr>
          <p:cNvPr id="2148" name="Google Shape;2148;p38"/>
          <p:cNvSpPr/>
          <p:nvPr/>
        </p:nvSpPr>
        <p:spPr>
          <a:xfrm rot="3022529">
            <a:off x="265937" y="2749543"/>
            <a:ext cx="482237" cy="500759"/>
          </a:xfrm>
          <a:custGeom>
            <a:avLst/>
            <a:gdLst/>
            <a:ahLst/>
            <a:cxnLst/>
            <a:rect l="l" t="t" r="r" b="b"/>
            <a:pathLst>
              <a:path w="44914" h="46639" extrusionOk="0">
                <a:moveTo>
                  <a:pt x="29574" y="0"/>
                </a:moveTo>
                <a:lnTo>
                  <a:pt x="22726" y="13884"/>
                </a:lnTo>
                <a:lnTo>
                  <a:pt x="6928" y="7656"/>
                </a:lnTo>
                <a:lnTo>
                  <a:pt x="0" y="17173"/>
                </a:lnTo>
                <a:lnTo>
                  <a:pt x="15178" y="26554"/>
                </a:lnTo>
                <a:lnTo>
                  <a:pt x="8815" y="40950"/>
                </a:lnTo>
                <a:lnTo>
                  <a:pt x="21351" y="46639"/>
                </a:lnTo>
                <a:lnTo>
                  <a:pt x="27525" y="32539"/>
                </a:lnTo>
                <a:lnTo>
                  <a:pt x="40681" y="40061"/>
                </a:lnTo>
                <a:lnTo>
                  <a:pt x="41381" y="38335"/>
                </a:lnTo>
                <a:lnTo>
                  <a:pt x="42891" y="34453"/>
                </a:lnTo>
                <a:lnTo>
                  <a:pt x="43700" y="32377"/>
                </a:lnTo>
                <a:lnTo>
                  <a:pt x="44374" y="30490"/>
                </a:lnTo>
                <a:lnTo>
                  <a:pt x="44616" y="29735"/>
                </a:lnTo>
                <a:lnTo>
                  <a:pt x="44805" y="29115"/>
                </a:lnTo>
                <a:lnTo>
                  <a:pt x="44913" y="28684"/>
                </a:lnTo>
                <a:lnTo>
                  <a:pt x="44913" y="28549"/>
                </a:lnTo>
                <a:lnTo>
                  <a:pt x="44913" y="28468"/>
                </a:lnTo>
                <a:lnTo>
                  <a:pt x="44832" y="28388"/>
                </a:lnTo>
                <a:lnTo>
                  <a:pt x="44724" y="28280"/>
                </a:lnTo>
                <a:lnTo>
                  <a:pt x="44320" y="28010"/>
                </a:lnTo>
                <a:lnTo>
                  <a:pt x="42918" y="27120"/>
                </a:lnTo>
                <a:lnTo>
                  <a:pt x="41004" y="25961"/>
                </a:lnTo>
                <a:lnTo>
                  <a:pt x="38847" y="24667"/>
                </a:lnTo>
                <a:lnTo>
                  <a:pt x="34831" y="22322"/>
                </a:lnTo>
                <a:lnTo>
                  <a:pt x="32997" y="21270"/>
                </a:lnTo>
                <a:lnTo>
                  <a:pt x="40896" y="4933"/>
                </a:lnTo>
                <a:lnTo>
                  <a:pt x="29574" y="0"/>
                </a:lnTo>
                <a:close/>
              </a:path>
            </a:pathLst>
          </a:custGeom>
          <a:solidFill>
            <a:schemeClr val="dk2"/>
          </a:solidFill>
          <a:ln w="38100" cap="flat" cmpd="sng">
            <a:solidFill>
              <a:schemeClr val="lt1"/>
            </a:solidFill>
            <a:prstDash val="solid"/>
            <a:round/>
            <a:headEnd type="none" w="sm" len="sm"/>
            <a:tailEnd type="none" w="sm" len="sm"/>
          </a:ln>
          <a:effectLst>
            <a:outerShdw dist="47625" dir="366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 name="Picture 2" descr="Nguyên tắc S.M.A.R.T trong học trực tuyến - Vn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1444224" y="1137595"/>
            <a:ext cx="842481" cy="801384"/>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478;p45">
            <a:extLst>
              <a:ext uri="{FF2B5EF4-FFF2-40B4-BE49-F238E27FC236}">
                <a16:creationId xmlns:a16="http://schemas.microsoft.com/office/drawing/2014/main" id="{F26287F7-3FB0-4F76-B02E-8E4B2E29815B}"/>
              </a:ext>
            </a:extLst>
          </p:cNvPr>
          <p:cNvSpPr txBox="1">
            <a:spLocks/>
          </p:cNvSpPr>
          <p:nvPr/>
        </p:nvSpPr>
        <p:spPr>
          <a:xfrm>
            <a:off x="4008474" y="373613"/>
            <a:ext cx="1965756" cy="559269"/>
          </a:xfrm>
          <a:prstGeom prst="doubleWave">
            <a:avLst/>
          </a:prstGeom>
          <a:solidFill>
            <a:schemeClr val="accent3">
              <a:lumMod val="20000"/>
              <a:lumOff val="80000"/>
            </a:schemeClr>
          </a:solidFill>
          <a:ln w="28575">
            <a:solidFill>
              <a:schemeClr val="accent5">
                <a:lumMod val="75000"/>
              </a:schemeClr>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rgbClr val="002060"/>
                </a:solidFill>
                <a:latin typeface="+mj-lt"/>
                <a:cs typeface="Calibri" panose="020F0502020204030204" pitchFamily="34" charset="0"/>
              </a:rPr>
              <a:t>Mục tiêu</a:t>
            </a:r>
          </a:p>
        </p:txBody>
      </p:sp>
      <p:pic>
        <p:nvPicPr>
          <p:cNvPr id="7" name="Picture 2" descr="Nguyên tắc S.M.A.R.T trong học trực tuyến - Vn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1444224" y="2047120"/>
            <a:ext cx="842481" cy="80138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258162" y="1341988"/>
            <a:ext cx="5485720" cy="521205"/>
          </a:xfrm>
          <a:prstGeom prst="roundRect">
            <a:avLst/>
          </a:prstGeom>
          <a:solidFill>
            <a:schemeClr val="bg1"/>
          </a:solidFill>
          <a:ln w="28575">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lumMod val="75000"/>
                  </a:schemeClr>
                </a:solidFill>
              </a:rPr>
              <a:t>Biết các đặc điểm của hình tam giác</a:t>
            </a:r>
            <a:endParaRPr lang="en-US" sz="2000" dirty="0">
              <a:solidFill>
                <a:schemeClr val="accent5">
                  <a:lumMod val="75000"/>
                </a:schemeClr>
              </a:solidFill>
            </a:endParaRPr>
          </a:p>
        </p:txBody>
      </p:sp>
      <p:sp>
        <p:nvSpPr>
          <p:cNvPr id="9" name="Rounded Rectangle 8"/>
          <p:cNvSpPr/>
          <p:nvPr/>
        </p:nvSpPr>
        <p:spPr>
          <a:xfrm>
            <a:off x="2233222" y="3143385"/>
            <a:ext cx="5485720" cy="521205"/>
          </a:xfrm>
          <a:prstGeom prst="roundRect">
            <a:avLst/>
          </a:prstGeom>
          <a:solidFill>
            <a:schemeClr val="bg1"/>
          </a:solidFill>
          <a:ln w="28575">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lumMod val="75000"/>
                  </a:schemeClr>
                </a:solidFill>
              </a:rPr>
              <a:t>Nhận biết đáy, đường cao của hình tam giác</a:t>
            </a:r>
            <a:endParaRPr lang="en-US" sz="2000" dirty="0">
              <a:solidFill>
                <a:schemeClr val="accent5">
                  <a:lumMod val="75000"/>
                </a:schemeClr>
              </a:solidFill>
            </a:endParaRPr>
          </a:p>
        </p:txBody>
      </p:sp>
      <p:sp>
        <p:nvSpPr>
          <p:cNvPr id="10" name="Rounded Rectangle 9"/>
          <p:cNvSpPr/>
          <p:nvPr/>
        </p:nvSpPr>
        <p:spPr>
          <a:xfrm>
            <a:off x="2258162" y="2272299"/>
            <a:ext cx="5460780" cy="461980"/>
          </a:xfrm>
          <a:prstGeom prst="roundRect">
            <a:avLst/>
          </a:prstGeom>
          <a:solidFill>
            <a:schemeClr val="bg1"/>
          </a:solidFill>
          <a:ln w="28575">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lumMod val="75000"/>
                  </a:schemeClr>
                </a:solidFill>
              </a:rPr>
              <a:t>Phân biệt các loại hình tam giác</a:t>
            </a:r>
            <a:endParaRPr lang="en-US" sz="2000" dirty="0">
              <a:solidFill>
                <a:schemeClr val="accent5">
                  <a:lumMod val="75000"/>
                </a:schemeClr>
              </a:solidFill>
            </a:endParaRPr>
          </a:p>
        </p:txBody>
      </p:sp>
      <p:pic>
        <p:nvPicPr>
          <p:cNvPr id="11" name="Picture 2" descr="Nguyên tắc S.M.A.R.T trong học trực tuyến - Vn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1443659" y="2998312"/>
            <a:ext cx="842481" cy="801384"/>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2233222" y="4054565"/>
            <a:ext cx="5485720" cy="521205"/>
          </a:xfrm>
          <a:prstGeom prst="roundRect">
            <a:avLst/>
          </a:prstGeom>
          <a:solidFill>
            <a:schemeClr val="bg1"/>
          </a:solidFill>
          <a:ln w="28575">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000" dirty="0">
                <a:solidFill>
                  <a:schemeClr val="accent5">
                    <a:lumMod val="75000"/>
                  </a:schemeClr>
                </a:solidFill>
              </a:rPr>
              <a:t>Vận dụng kiến thức vào các bài tập liên quan</a:t>
            </a:r>
            <a:endParaRPr lang="en-US" sz="2000" dirty="0">
              <a:solidFill>
                <a:schemeClr val="accent5">
                  <a:lumMod val="75000"/>
                </a:schemeClr>
              </a:solidFill>
            </a:endParaRPr>
          </a:p>
        </p:txBody>
      </p:sp>
      <p:pic>
        <p:nvPicPr>
          <p:cNvPr id="14" name="Picture 2" descr="Nguyên tắc S.M.A.R.T trong học trực tuyến - VnExpress"/>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0" r="21000"/>
                    </a14:imgEffect>
                  </a14:imgLayer>
                </a14:imgProps>
              </a:ext>
              <a:ext uri="{28A0092B-C50C-407E-A947-70E740481C1C}">
                <a14:useLocalDpi xmlns:a14="http://schemas.microsoft.com/office/drawing/2010/main" val="0"/>
              </a:ext>
            </a:extLst>
          </a:blip>
          <a:srcRect l="4080" t="42046" r="78231" b="24300"/>
          <a:stretch/>
        </p:blipFill>
        <p:spPr bwMode="auto">
          <a:xfrm>
            <a:off x="1443659" y="3909492"/>
            <a:ext cx="842481" cy="801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par>
                                <p:cTn id="20" presetID="32" presetClass="emph" presetSubtype="0" repeatCount="indefinite" fill="hold" nodeType="withEffect">
                                  <p:stCondLst>
                                    <p:cond delay="0"/>
                                  </p:stCondLst>
                                  <p:childTnLst>
                                    <p:animRot by="120000">
                                      <p:cBhvr>
                                        <p:cTn id="21" dur="100" fill="hold">
                                          <p:stCondLst>
                                            <p:cond delay="0"/>
                                          </p:stCondLst>
                                        </p:cTn>
                                        <p:tgtEl>
                                          <p:spTgt spid="5"/>
                                        </p:tgtEl>
                                        <p:attrNameLst>
                                          <p:attrName>r</p:attrName>
                                        </p:attrNameLst>
                                      </p:cBhvr>
                                    </p:animRot>
                                    <p:animRot by="-240000">
                                      <p:cBhvr>
                                        <p:cTn id="22" dur="200" fill="hold">
                                          <p:stCondLst>
                                            <p:cond delay="200"/>
                                          </p:stCondLst>
                                        </p:cTn>
                                        <p:tgtEl>
                                          <p:spTgt spid="5"/>
                                        </p:tgtEl>
                                        <p:attrNameLst>
                                          <p:attrName>r</p:attrName>
                                        </p:attrNameLst>
                                      </p:cBhvr>
                                    </p:animRot>
                                    <p:animRot by="240000">
                                      <p:cBhvr>
                                        <p:cTn id="23" dur="200" fill="hold">
                                          <p:stCondLst>
                                            <p:cond delay="400"/>
                                          </p:stCondLst>
                                        </p:cTn>
                                        <p:tgtEl>
                                          <p:spTgt spid="5"/>
                                        </p:tgtEl>
                                        <p:attrNameLst>
                                          <p:attrName>r</p:attrName>
                                        </p:attrNameLst>
                                      </p:cBhvr>
                                    </p:animRot>
                                    <p:animRot by="-240000">
                                      <p:cBhvr>
                                        <p:cTn id="24" dur="200" fill="hold">
                                          <p:stCondLst>
                                            <p:cond delay="600"/>
                                          </p:stCondLst>
                                        </p:cTn>
                                        <p:tgtEl>
                                          <p:spTgt spid="5"/>
                                        </p:tgtEl>
                                        <p:attrNameLst>
                                          <p:attrName>r</p:attrName>
                                        </p:attrNameLst>
                                      </p:cBhvr>
                                    </p:animRot>
                                    <p:animRot by="120000">
                                      <p:cBhvr>
                                        <p:cTn id="25" dur="200" fill="hold">
                                          <p:stCondLst>
                                            <p:cond delay="800"/>
                                          </p:stCondLst>
                                        </p:cTn>
                                        <p:tgtEl>
                                          <p:spTgt spid="5"/>
                                        </p:tgtEl>
                                        <p:attrNameLst>
                                          <p:attrName>r</p:attrName>
                                        </p:attrNameLst>
                                      </p:cBhvr>
                                    </p:animRot>
                                  </p:childTnLst>
                                </p:cTn>
                              </p:par>
                              <p:par>
                                <p:cTn id="26" presetID="32" presetClass="emph" presetSubtype="0" repeatCount="indefinite" fill="hold" nodeType="withEffect">
                                  <p:stCondLst>
                                    <p:cond delay="0"/>
                                  </p:stCondLst>
                                  <p:childTnLst>
                                    <p:animRot by="120000">
                                      <p:cBhvr>
                                        <p:cTn id="27" dur="100" fill="hold">
                                          <p:stCondLst>
                                            <p:cond delay="0"/>
                                          </p:stCondLst>
                                        </p:cTn>
                                        <p:tgtEl>
                                          <p:spTgt spid="7"/>
                                        </p:tgtEl>
                                        <p:attrNameLst>
                                          <p:attrName>r</p:attrName>
                                        </p:attrNameLst>
                                      </p:cBhvr>
                                    </p:animRot>
                                    <p:animRot by="-240000">
                                      <p:cBhvr>
                                        <p:cTn id="28" dur="200" fill="hold">
                                          <p:stCondLst>
                                            <p:cond delay="200"/>
                                          </p:stCondLst>
                                        </p:cTn>
                                        <p:tgtEl>
                                          <p:spTgt spid="7"/>
                                        </p:tgtEl>
                                        <p:attrNameLst>
                                          <p:attrName>r</p:attrName>
                                        </p:attrNameLst>
                                      </p:cBhvr>
                                    </p:animRot>
                                    <p:animRot by="240000">
                                      <p:cBhvr>
                                        <p:cTn id="29" dur="200" fill="hold">
                                          <p:stCondLst>
                                            <p:cond delay="400"/>
                                          </p:stCondLst>
                                        </p:cTn>
                                        <p:tgtEl>
                                          <p:spTgt spid="7"/>
                                        </p:tgtEl>
                                        <p:attrNameLst>
                                          <p:attrName>r</p:attrName>
                                        </p:attrNameLst>
                                      </p:cBhvr>
                                    </p:animRot>
                                    <p:animRot by="-240000">
                                      <p:cBhvr>
                                        <p:cTn id="30" dur="200" fill="hold">
                                          <p:stCondLst>
                                            <p:cond delay="600"/>
                                          </p:stCondLst>
                                        </p:cTn>
                                        <p:tgtEl>
                                          <p:spTgt spid="7"/>
                                        </p:tgtEl>
                                        <p:attrNameLst>
                                          <p:attrName>r</p:attrName>
                                        </p:attrNameLst>
                                      </p:cBhvr>
                                    </p:animRot>
                                    <p:animRot by="120000">
                                      <p:cBhvr>
                                        <p:cTn id="31" dur="200" fill="hold">
                                          <p:stCondLst>
                                            <p:cond delay="800"/>
                                          </p:stCondLst>
                                        </p:cTn>
                                        <p:tgtEl>
                                          <p:spTgt spid="7"/>
                                        </p:tgtEl>
                                        <p:attrNameLst>
                                          <p:attrName>r</p:attrName>
                                        </p:attrNameLst>
                                      </p:cBhvr>
                                    </p:animRot>
                                  </p:childTnLst>
                                </p:cTn>
                              </p:par>
                              <p:par>
                                <p:cTn id="32" presetID="32" presetClass="emph" presetSubtype="0" repeatCount="indefinite" fill="hold" nodeType="withEffect">
                                  <p:stCondLst>
                                    <p:cond delay="0"/>
                                  </p:stCondLst>
                                  <p:childTnLst>
                                    <p:animRot by="120000">
                                      <p:cBhvr>
                                        <p:cTn id="33" dur="100" fill="hold">
                                          <p:stCondLst>
                                            <p:cond delay="0"/>
                                          </p:stCondLst>
                                        </p:cTn>
                                        <p:tgtEl>
                                          <p:spTgt spid="11"/>
                                        </p:tgtEl>
                                        <p:attrNameLst>
                                          <p:attrName>r</p:attrName>
                                        </p:attrNameLst>
                                      </p:cBhvr>
                                    </p:animRot>
                                    <p:animRot by="-240000">
                                      <p:cBhvr>
                                        <p:cTn id="34" dur="200" fill="hold">
                                          <p:stCondLst>
                                            <p:cond delay="200"/>
                                          </p:stCondLst>
                                        </p:cTn>
                                        <p:tgtEl>
                                          <p:spTgt spid="11"/>
                                        </p:tgtEl>
                                        <p:attrNameLst>
                                          <p:attrName>r</p:attrName>
                                        </p:attrNameLst>
                                      </p:cBhvr>
                                    </p:animRot>
                                    <p:animRot by="240000">
                                      <p:cBhvr>
                                        <p:cTn id="35" dur="200" fill="hold">
                                          <p:stCondLst>
                                            <p:cond delay="400"/>
                                          </p:stCondLst>
                                        </p:cTn>
                                        <p:tgtEl>
                                          <p:spTgt spid="11"/>
                                        </p:tgtEl>
                                        <p:attrNameLst>
                                          <p:attrName>r</p:attrName>
                                        </p:attrNameLst>
                                      </p:cBhvr>
                                    </p:animRot>
                                    <p:animRot by="-240000">
                                      <p:cBhvr>
                                        <p:cTn id="36" dur="200" fill="hold">
                                          <p:stCondLst>
                                            <p:cond delay="600"/>
                                          </p:stCondLst>
                                        </p:cTn>
                                        <p:tgtEl>
                                          <p:spTgt spid="11"/>
                                        </p:tgtEl>
                                        <p:attrNameLst>
                                          <p:attrName>r</p:attrName>
                                        </p:attrNameLst>
                                      </p:cBhvr>
                                    </p:animRot>
                                    <p:animRot by="120000">
                                      <p:cBhvr>
                                        <p:cTn id="37" dur="200" fill="hold">
                                          <p:stCondLst>
                                            <p:cond delay="800"/>
                                          </p:stCondLst>
                                        </p:cTn>
                                        <p:tgtEl>
                                          <p:spTgt spid="11"/>
                                        </p:tgtEl>
                                        <p:attrNameLst>
                                          <p:attrName>r</p:attrName>
                                        </p:attrNameLst>
                                      </p:cBhvr>
                                    </p:animRo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14"/>
                                        </p:tgtEl>
                                        <p:attrNameLst>
                                          <p:attrName>r</p:attrName>
                                        </p:attrNameLst>
                                      </p:cBhvr>
                                    </p:animRot>
                                    <p:animRot by="-240000">
                                      <p:cBhvr>
                                        <p:cTn id="45" dur="200" fill="hold">
                                          <p:stCondLst>
                                            <p:cond delay="200"/>
                                          </p:stCondLst>
                                        </p:cTn>
                                        <p:tgtEl>
                                          <p:spTgt spid="14"/>
                                        </p:tgtEl>
                                        <p:attrNameLst>
                                          <p:attrName>r</p:attrName>
                                        </p:attrNameLst>
                                      </p:cBhvr>
                                    </p:animRot>
                                    <p:animRot by="240000">
                                      <p:cBhvr>
                                        <p:cTn id="46" dur="200" fill="hold">
                                          <p:stCondLst>
                                            <p:cond delay="400"/>
                                          </p:stCondLst>
                                        </p:cTn>
                                        <p:tgtEl>
                                          <p:spTgt spid="14"/>
                                        </p:tgtEl>
                                        <p:attrNameLst>
                                          <p:attrName>r</p:attrName>
                                        </p:attrNameLst>
                                      </p:cBhvr>
                                    </p:animRot>
                                    <p:animRot by="-240000">
                                      <p:cBhvr>
                                        <p:cTn id="47" dur="200" fill="hold">
                                          <p:stCondLst>
                                            <p:cond delay="600"/>
                                          </p:stCondLst>
                                        </p:cTn>
                                        <p:tgtEl>
                                          <p:spTgt spid="14"/>
                                        </p:tgtEl>
                                        <p:attrNameLst>
                                          <p:attrName>r</p:attrName>
                                        </p:attrNameLst>
                                      </p:cBhvr>
                                    </p:animRot>
                                    <p:animRot by="120000">
                                      <p:cBhvr>
                                        <p:cTn id="48" dur="200" fill="hold">
                                          <p:stCondLst>
                                            <p:cond delay="800"/>
                                          </p:stCondLst>
                                        </p:cTn>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98"/>
        <p:cNvGrpSpPr/>
        <p:nvPr/>
      </p:nvGrpSpPr>
      <p:grpSpPr>
        <a:xfrm>
          <a:off x="0" y="0"/>
          <a:ext cx="0" cy="0"/>
          <a:chOff x="0" y="0"/>
          <a:chExt cx="0" cy="0"/>
        </a:xfrm>
      </p:grpSpPr>
      <p:pic>
        <p:nvPicPr>
          <p:cNvPr id="46" name="Picture 45"/>
          <p:cNvPicPr>
            <a:picLocks noChangeAspect="1"/>
          </p:cNvPicPr>
          <p:nvPr/>
        </p:nvPicPr>
        <p:blipFill rotWithShape="1">
          <a:blip r:embed="rId5">
            <a:extLst>
              <a:ext uri="{28A0092B-C50C-407E-A947-70E740481C1C}">
                <a14:useLocalDpi xmlns:a14="http://schemas.microsoft.com/office/drawing/2010/main" val="0"/>
              </a:ext>
            </a:extLst>
          </a:blip>
          <a:srcRect l="6806" t="20174" r="4622" b="7227"/>
          <a:stretch/>
        </p:blipFill>
        <p:spPr>
          <a:xfrm>
            <a:off x="0" y="1"/>
            <a:ext cx="9144000" cy="5571460"/>
          </a:xfrm>
          <a:prstGeom prst="rect">
            <a:avLst/>
          </a:prstGeom>
        </p:spPr>
      </p:pic>
      <p:sp>
        <p:nvSpPr>
          <p:cNvPr id="2299" name="Google Shape;2299;p46"/>
          <p:cNvSpPr txBox="1">
            <a:spLocks noGrp="1"/>
          </p:cNvSpPr>
          <p:nvPr>
            <p:ph type="title"/>
          </p:nvPr>
        </p:nvSpPr>
        <p:spPr>
          <a:xfrm>
            <a:off x="1484109" y="343155"/>
            <a:ext cx="6175782" cy="5506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vi-VN" sz="4800" dirty="0">
                <a:solidFill>
                  <a:srgbClr val="00B0F0"/>
                </a:solidFill>
              </a:rPr>
              <a:t>Truy tìm kho báu</a:t>
            </a:r>
            <a:endParaRPr sz="4800" dirty="0">
              <a:solidFill>
                <a:srgbClr val="00B0F0"/>
              </a:solidFill>
            </a:endParaRPr>
          </a:p>
        </p:txBody>
      </p:sp>
      <p:pic>
        <p:nvPicPr>
          <p:cNvPr id="1026" name="Picture 2" descr="Trübsee adventure play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32042" y="600006"/>
            <a:ext cx="1273996" cy="1273996"/>
          </a:xfrm>
          <a:prstGeom prst="rect">
            <a:avLst/>
          </a:prstGeom>
          <a:noFill/>
          <a:extLst>
            <a:ext uri="{909E8E84-426E-40DD-AFC4-6F175D3DCCD1}">
              <a14:hiddenFill xmlns:a14="http://schemas.microsoft.com/office/drawing/2010/main">
                <a:solidFill>
                  <a:srgbClr val="FFFFFF"/>
                </a:solidFill>
              </a14:hiddenFill>
            </a:ext>
          </a:extLst>
        </p:spPr>
      </p:pic>
      <p:sp>
        <p:nvSpPr>
          <p:cNvPr id="11" name="Freeform 10"/>
          <p:cNvSpPr/>
          <p:nvPr/>
        </p:nvSpPr>
        <p:spPr>
          <a:xfrm>
            <a:off x="1363846" y="2712378"/>
            <a:ext cx="2129367" cy="1633591"/>
          </a:xfrm>
          <a:custGeom>
            <a:avLst/>
            <a:gdLst>
              <a:gd name="connsiteX0" fmla="*/ 2129367 w 2129367"/>
              <a:gd name="connsiteY0" fmla="*/ 1633591 h 1633591"/>
              <a:gd name="connsiteX1" fmla="*/ 1307435 w 2129367"/>
              <a:gd name="connsiteY1" fmla="*/ 1489752 h 1633591"/>
              <a:gd name="connsiteX2" fmla="*/ 978662 w 2129367"/>
              <a:gd name="connsiteY2" fmla="*/ 1047964 h 1633591"/>
              <a:gd name="connsiteX3" fmla="*/ 917017 w 2129367"/>
              <a:gd name="connsiteY3" fmla="*/ 565078 h 1633591"/>
              <a:gd name="connsiteX4" fmla="*/ 2617 w 2129367"/>
              <a:gd name="connsiteY4" fmla="*/ 328773 h 1633591"/>
              <a:gd name="connsiteX5" fmla="*/ 649889 w 2129367"/>
              <a:gd name="connsiteY5" fmla="*/ 0 h 1633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29367" h="1633591">
                <a:moveTo>
                  <a:pt x="2129367" y="1633591"/>
                </a:moveTo>
                <a:cubicBezTo>
                  <a:pt x="1814293" y="1610473"/>
                  <a:pt x="1499219" y="1587356"/>
                  <a:pt x="1307435" y="1489752"/>
                </a:cubicBezTo>
                <a:cubicBezTo>
                  <a:pt x="1115651" y="1392148"/>
                  <a:pt x="1043732" y="1202076"/>
                  <a:pt x="978662" y="1047964"/>
                </a:cubicBezTo>
                <a:cubicBezTo>
                  <a:pt x="913592" y="893852"/>
                  <a:pt x="1079691" y="684943"/>
                  <a:pt x="917017" y="565078"/>
                </a:cubicBezTo>
                <a:cubicBezTo>
                  <a:pt x="754343" y="445213"/>
                  <a:pt x="47138" y="422953"/>
                  <a:pt x="2617" y="328773"/>
                </a:cubicBezTo>
                <a:cubicBezTo>
                  <a:pt x="-41904" y="234593"/>
                  <a:pt x="494064" y="90755"/>
                  <a:pt x="649889" y="0"/>
                </a:cubicBezTo>
              </a:path>
            </a:pathLst>
          </a:custGeom>
          <a:noFill/>
          <a:ln>
            <a:solidFill>
              <a:srgbClr val="FD434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Kho Báu PNG &amp;amp; Kho Báu Transparent Clipart Miễn phí Tải về - Bản đồ kho báu  Con Clip nghệ thuật - Bản đồ kho báu.">
            <a:hlinkClick r:id="rId7" action="ppaction://hlinksldjump"/>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000" b="90000" l="10000" r="90000"/>
                    </a14:imgEffect>
                  </a14:imgLayer>
                </a14:imgProps>
              </a:ext>
              <a:ext uri="{28A0092B-C50C-407E-A947-70E740481C1C}">
                <a14:useLocalDpi xmlns:a14="http://schemas.microsoft.com/office/drawing/2010/main" val="0"/>
              </a:ext>
            </a:extLst>
          </a:blip>
          <a:srcRect l="21517" r="10446" b="12688"/>
          <a:stretch/>
        </p:blipFill>
        <p:spPr bwMode="auto">
          <a:xfrm>
            <a:off x="5676777" y="2596766"/>
            <a:ext cx="1076182" cy="11652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ương kho báu png | PNGEgg">
            <a:hlinkClick r:id="rId10" action="ppaction://hlinksldjump"/>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rot="20075087">
            <a:off x="3050072" y="4109314"/>
            <a:ext cx="933761" cy="88009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Kho báu bị chôn vùi săn kho Báu Clip nghệ thuật - Kho Báu Ảnh png tải về -  Miễn phí trong suốt Kho Báu png Tải về.">
            <a:hlinkClick r:id="rId13" action="ppaction://hlinksldjump"/>
          </p:cNvPr>
          <p:cNvPicPr>
            <a:picLocks noChangeAspect="1" noChangeArrowheads="1"/>
          </p:cNvPicPr>
          <p:nvPr/>
        </p:nvPicPr>
        <p:blipFill rotWithShape="1">
          <a:blip r:embed="rId14">
            <a:extLst>
              <a:ext uri="{BEBA8EAE-BF5A-486C-A8C5-ECC9F3942E4B}">
                <a14:imgProps xmlns:a14="http://schemas.microsoft.com/office/drawing/2010/main">
                  <a14:imgLayer r:embed="rId15">
                    <a14:imgEffect>
                      <a14:backgroundRemoval t="10000" b="98333" l="10000" r="90000"/>
                    </a14:imgEffect>
                  </a14:imgLayer>
                </a14:imgProps>
              </a:ext>
              <a:ext uri="{28A0092B-C50C-407E-A947-70E740481C1C}">
                <a14:useLocalDpi xmlns:a14="http://schemas.microsoft.com/office/drawing/2010/main" val="0"/>
              </a:ext>
            </a:extLst>
          </a:blip>
          <a:srcRect l="21565" t="14121" r="22852"/>
          <a:stretch/>
        </p:blipFill>
        <p:spPr bwMode="auto">
          <a:xfrm>
            <a:off x="2252544" y="1949842"/>
            <a:ext cx="1212350" cy="1123893"/>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oogle Shape;2991;p65"/>
          <p:cNvGrpSpPr/>
          <p:nvPr/>
        </p:nvGrpSpPr>
        <p:grpSpPr>
          <a:xfrm>
            <a:off x="4974306" y="2217699"/>
            <a:ext cx="191320" cy="335381"/>
            <a:chOff x="1374675" y="1928237"/>
            <a:chExt cx="191320" cy="335381"/>
          </a:xfrm>
        </p:grpSpPr>
        <p:sp>
          <p:nvSpPr>
            <p:cNvPr id="14" name="Google Shape;2992;p65"/>
            <p:cNvSpPr/>
            <p:nvPr/>
          </p:nvSpPr>
          <p:spPr>
            <a:xfrm>
              <a:off x="1374675" y="1928237"/>
              <a:ext cx="191320" cy="335381"/>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lt1"/>
            </a:solidFill>
            <a:ln>
              <a:noFill/>
            </a:ln>
            <a:effectLst>
              <a:outerShdw dist="28575" dir="34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93;p65"/>
            <p:cNvSpPr/>
            <p:nvPr/>
          </p:nvSpPr>
          <p:spPr>
            <a:xfrm>
              <a:off x="1398231" y="1944887"/>
              <a:ext cx="144300" cy="1443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3006;p65"/>
          <p:cNvGrpSpPr/>
          <p:nvPr/>
        </p:nvGrpSpPr>
        <p:grpSpPr>
          <a:xfrm>
            <a:off x="5171748" y="3059718"/>
            <a:ext cx="191320" cy="335381"/>
            <a:chOff x="1374675" y="1928237"/>
            <a:chExt cx="191320" cy="335381"/>
          </a:xfrm>
        </p:grpSpPr>
        <p:sp>
          <p:nvSpPr>
            <p:cNvPr id="18" name="Google Shape;3007;p65"/>
            <p:cNvSpPr/>
            <p:nvPr/>
          </p:nvSpPr>
          <p:spPr>
            <a:xfrm>
              <a:off x="1374675" y="1928237"/>
              <a:ext cx="191320" cy="335381"/>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lt1"/>
            </a:solidFill>
            <a:ln>
              <a:noFill/>
            </a:ln>
            <a:effectLst>
              <a:outerShdw dist="28575" dir="34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08;p65"/>
            <p:cNvSpPr/>
            <p:nvPr/>
          </p:nvSpPr>
          <p:spPr>
            <a:xfrm>
              <a:off x="1398231" y="1944887"/>
              <a:ext cx="144300" cy="144300"/>
            </a:xfrm>
            <a:prstGeom prst="ellipse">
              <a:avLst/>
            </a:prstGeom>
            <a:solidFill>
              <a:srgbClr val="00B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 name="Google Shape;3009;p65"/>
          <p:cNvGrpSpPr/>
          <p:nvPr/>
        </p:nvGrpSpPr>
        <p:grpSpPr>
          <a:xfrm>
            <a:off x="3309062" y="4202407"/>
            <a:ext cx="289283" cy="406815"/>
            <a:chOff x="1374675" y="1928237"/>
            <a:chExt cx="191320" cy="335381"/>
          </a:xfrm>
        </p:grpSpPr>
        <p:sp>
          <p:nvSpPr>
            <p:cNvPr id="22" name="Google Shape;3010;p65"/>
            <p:cNvSpPr/>
            <p:nvPr/>
          </p:nvSpPr>
          <p:spPr>
            <a:xfrm>
              <a:off x="1374675" y="1928237"/>
              <a:ext cx="191320" cy="335381"/>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lt1"/>
            </a:solidFill>
            <a:ln>
              <a:noFill/>
            </a:ln>
            <a:effectLst>
              <a:outerShdw dist="28575" dir="34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011;p65"/>
            <p:cNvSpPr/>
            <p:nvPr/>
          </p:nvSpPr>
          <p:spPr>
            <a:xfrm>
              <a:off x="1398231" y="1944887"/>
              <a:ext cx="144300" cy="144300"/>
            </a:xfrm>
            <a:prstGeom prst="ellipse">
              <a:avLst/>
            </a:pr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3012;p65"/>
          <p:cNvGrpSpPr/>
          <p:nvPr/>
        </p:nvGrpSpPr>
        <p:grpSpPr>
          <a:xfrm>
            <a:off x="1728199" y="2378649"/>
            <a:ext cx="278633" cy="454503"/>
            <a:chOff x="1374675" y="1928237"/>
            <a:chExt cx="191320" cy="335381"/>
          </a:xfrm>
        </p:grpSpPr>
        <p:sp>
          <p:nvSpPr>
            <p:cNvPr id="25" name="Google Shape;3013;p65"/>
            <p:cNvSpPr/>
            <p:nvPr/>
          </p:nvSpPr>
          <p:spPr>
            <a:xfrm>
              <a:off x="1374675" y="1928237"/>
              <a:ext cx="191320" cy="335381"/>
            </a:xfrm>
            <a:custGeom>
              <a:avLst/>
              <a:gdLst/>
              <a:ahLst/>
              <a:cxnLst/>
              <a:rect l="l" t="t" r="r" b="b"/>
              <a:pathLst>
                <a:path w="23990" h="42054" extrusionOk="0">
                  <a:moveTo>
                    <a:pt x="11991" y="0"/>
                  </a:moveTo>
                  <a:cubicBezTo>
                    <a:pt x="11992" y="0"/>
                    <a:pt x="11992" y="0"/>
                    <a:pt x="11993" y="0"/>
                  </a:cubicBezTo>
                  <a:lnTo>
                    <a:pt x="11993" y="0"/>
                  </a:lnTo>
                  <a:cubicBezTo>
                    <a:pt x="11994" y="0"/>
                    <a:pt x="11995" y="0"/>
                    <a:pt x="11995" y="0"/>
                  </a:cubicBezTo>
                  <a:close/>
                  <a:moveTo>
                    <a:pt x="11993" y="0"/>
                  </a:moveTo>
                  <a:cubicBezTo>
                    <a:pt x="5373" y="1"/>
                    <a:pt x="1" y="4974"/>
                    <a:pt x="1" y="11110"/>
                  </a:cubicBezTo>
                  <a:cubicBezTo>
                    <a:pt x="1" y="14754"/>
                    <a:pt x="1894" y="17985"/>
                    <a:pt x="4823" y="20011"/>
                  </a:cubicBezTo>
                  <a:lnTo>
                    <a:pt x="12062" y="42054"/>
                  </a:lnTo>
                  <a:lnTo>
                    <a:pt x="18950" y="20154"/>
                  </a:lnTo>
                  <a:cubicBezTo>
                    <a:pt x="21999" y="18136"/>
                    <a:pt x="23990" y="14843"/>
                    <a:pt x="23990" y="11110"/>
                  </a:cubicBezTo>
                  <a:cubicBezTo>
                    <a:pt x="23990" y="4978"/>
                    <a:pt x="18618" y="1"/>
                    <a:pt x="11993" y="0"/>
                  </a:cubicBezTo>
                  <a:close/>
                </a:path>
              </a:pathLst>
            </a:custGeom>
            <a:solidFill>
              <a:schemeClr val="lt1"/>
            </a:solidFill>
            <a:ln>
              <a:noFill/>
            </a:ln>
            <a:effectLst>
              <a:outerShdw dist="28575" dir="348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014;p65"/>
            <p:cNvSpPr/>
            <p:nvPr/>
          </p:nvSpPr>
          <p:spPr>
            <a:xfrm>
              <a:off x="1398231" y="1944887"/>
              <a:ext cx="144300" cy="144300"/>
            </a:xfrm>
            <a:prstGeom prst="ellipse">
              <a:avLst/>
            </a:prstGeom>
            <a:solidFill>
              <a:schemeClr val="accent5">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2" descr="Download Great Sphinx Of Giza Egyptian Pyramids Great Pyramid - Pyramid Of  Giza Cartoon PNG Image with No Background - PNGkey.com"/>
          <p:cNvPicPr>
            <a:picLocks noChangeAspect="1" noChangeArrowheads="1"/>
          </p:cNvPicPr>
          <p:nvPr/>
        </p:nvPicPr>
        <p:blipFill rotWithShape="1">
          <a:blip r:embed="rId16">
            <a:extLst>
              <a:ext uri="{28A0092B-C50C-407E-A947-70E740481C1C}">
                <a14:useLocalDpi xmlns:a14="http://schemas.microsoft.com/office/drawing/2010/main" val="0"/>
              </a:ext>
            </a:extLst>
          </a:blip>
          <a:srcRect t="37133"/>
          <a:stretch/>
        </p:blipFill>
        <p:spPr bwMode="auto">
          <a:xfrm>
            <a:off x="5418893" y="1831078"/>
            <a:ext cx="2638269" cy="88196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Cartoon Landscape Of Desert With Ancient Egyptian Pyramids, Green Palm  Trees, Brown Camel And Yellow Sand. Colorful Natural Scenery. Graphic  Design For Mobile Game Background. Flat Vector Illustration Royalty Free  Cliparts, Vectors,"/>
          <p:cNvPicPr>
            <a:picLocks noChangeAspect="1" noChangeArrowheads="1"/>
          </p:cNvPicPr>
          <p:nvPr/>
        </p:nvPicPr>
        <p:blipFill>
          <a:blip r:embed="rId17">
            <a:extLst>
              <a:ext uri="{BEBA8EAE-BF5A-486C-A8C5-ECC9F3942E4B}">
                <a14:imgProps xmlns:a14="http://schemas.microsoft.com/office/drawing/2010/main">
                  <a14:imgLayer r:embed="rId18">
                    <a14:imgEffect>
                      <a14:backgroundRemoval t="9941" b="99527" l="0" r="97385"/>
                    </a14:imgEffect>
                  </a14:imgLayer>
                </a14:imgProps>
              </a:ext>
              <a:ext uri="{28A0092B-C50C-407E-A947-70E740481C1C}">
                <a14:useLocalDpi xmlns:a14="http://schemas.microsoft.com/office/drawing/2010/main" val="0"/>
              </a:ext>
            </a:extLst>
          </a:blip>
          <a:srcRect/>
          <a:stretch>
            <a:fillRect/>
          </a:stretch>
        </p:blipFill>
        <p:spPr bwMode="auto">
          <a:xfrm>
            <a:off x="2793015" y="2883404"/>
            <a:ext cx="1951762" cy="126864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Download Great Sphinx Of Giza Egyptian Pyramids Great Pyramid - Pyramid Of  Giza Cartoon PNG Image with No Background - PNGkey.com"/>
          <p:cNvPicPr>
            <a:picLocks noChangeAspect="1" noChangeArrowheads="1"/>
          </p:cNvPicPr>
          <p:nvPr/>
        </p:nvPicPr>
        <p:blipFill rotWithShape="1">
          <a:blip r:embed="rId19">
            <a:extLst>
              <a:ext uri="{BEBA8EAE-BF5A-486C-A8C5-ECC9F3942E4B}">
                <a14:imgProps xmlns:a14="http://schemas.microsoft.com/office/drawing/2010/main">
                  <a14:imgLayer r:embed="rId20">
                    <a14:imgEffect>
                      <a14:backgroundRemoval t="43320" b="100000" l="18084" r="67115">
                        <a14:foregroundMark x1="38213" y1="66700" x2="55167" y2="88259"/>
                        <a14:foregroundMark x1="43757" y1="54656" x2="44672" y2="94332"/>
                        <a14:foregroundMark x1="46502" y1="57287" x2="35038" y2="85729"/>
                        <a14:foregroundMark x1="40043" y1="56377" x2="58396" y2="81377"/>
                        <a14:foregroundMark x1="36868" y1="51215" x2="53821" y2="50304"/>
                        <a14:foregroundMark x1="40043" y1="47773" x2="56997" y2="70142"/>
                        <a14:foregroundMark x1="56082" y1="63259" x2="60710" y2="96862"/>
                        <a14:foregroundMark x1="35038" y1="79656" x2="48762" y2="99494"/>
                        <a14:foregroundMark x1="48332" y1="84818" x2="48762" y2="94332"/>
                        <a14:foregroundMark x1="54252" y1="89980" x2="32723" y2="95142"/>
                        <a14:foregroundMark x1="30463" y1="92611" x2="62056" y2="93421"/>
                        <a14:foregroundMark x1="60710" y1="74494" x2="62540" y2="93421"/>
                      </a14:backgroundRemoval>
                    </a14:imgEffect>
                  </a14:imgLayer>
                </a14:imgProps>
              </a:ext>
              <a:ext uri="{28A0092B-C50C-407E-A947-70E740481C1C}">
                <a14:useLocalDpi xmlns:a14="http://schemas.microsoft.com/office/drawing/2010/main" val="0"/>
              </a:ext>
            </a:extLst>
          </a:blip>
          <a:srcRect l="18134" t="37133" r="37717"/>
          <a:stretch/>
        </p:blipFill>
        <p:spPr bwMode="auto">
          <a:xfrm>
            <a:off x="4093676" y="2272060"/>
            <a:ext cx="1048486" cy="7939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o báu bị chôn vùi Biểu tượng - Vàng lấp lánh hộp đồ trang sức png tải về  - Miễn phí trong suốt Màu Vàng png Tải về.">
            <a:hlinkClick r:id="rId21" action="ppaction://hlinksldjump"/>
          </p:cNvPr>
          <p:cNvPicPr>
            <a:picLocks noChangeAspect="1" noChangeArrowheads="1"/>
          </p:cNvPicPr>
          <p:nvPr/>
        </p:nvPicPr>
        <p:blipFill rotWithShape="1">
          <a:blip r:embed="rId22">
            <a:extLst>
              <a:ext uri="{BEBA8EAE-BF5A-486C-A8C5-ECC9F3942E4B}">
                <a14:imgProps xmlns:a14="http://schemas.microsoft.com/office/drawing/2010/main">
                  <a14:imgLayer r:embed="rId23">
                    <a14:imgEffect>
                      <a14:backgroundRemoval t="10000" b="90000" l="0" r="100000"/>
                    </a14:imgEffect>
                  </a14:imgLayer>
                </a14:imgProps>
              </a:ext>
              <a:ext uri="{28A0092B-C50C-407E-A947-70E740481C1C}">
                <a14:useLocalDpi xmlns:a14="http://schemas.microsoft.com/office/drawing/2010/main" val="0"/>
              </a:ext>
            </a:extLst>
          </a:blip>
          <a:srcRect t="17804" r="9596" b="16743"/>
          <a:stretch/>
        </p:blipFill>
        <p:spPr bwMode="auto">
          <a:xfrm>
            <a:off x="4127505" y="2279332"/>
            <a:ext cx="1014657" cy="86522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Trübsee adventure play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17919" y="1305795"/>
            <a:ext cx="1273996" cy="1273996"/>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Trübsee adventure play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7316" y="2217699"/>
            <a:ext cx="1273996" cy="1273996"/>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Trübsee adventure playgroun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98004" y="3153687"/>
            <a:ext cx="1273996" cy="12739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Gifs — Blair Roberts"/>
          <p:cNvPicPr>
            <a:picLocks noChangeAspect="1" noChangeArrowheads="1" noCrop="1"/>
          </p:cNvPicPr>
          <p:nvPr/>
        </p:nvPicPr>
        <p:blipFill>
          <a:blip r:embed="rId24">
            <a:extLst>
              <a:ext uri="{28A0092B-C50C-407E-A947-70E740481C1C}">
                <a14:useLocalDpi xmlns:a14="http://schemas.microsoft.com/office/drawing/2010/main" val="0"/>
              </a:ext>
            </a:extLst>
          </a:blip>
          <a:srcRect/>
          <a:stretch>
            <a:fillRect/>
          </a:stretch>
        </p:blipFill>
        <p:spPr bwMode="auto">
          <a:xfrm>
            <a:off x="421961" y="241471"/>
            <a:ext cx="8300078" cy="4942661"/>
          </a:xfrm>
          <a:prstGeom prst="rect">
            <a:avLst/>
          </a:prstGeom>
          <a:noFill/>
          <a:extLst>
            <a:ext uri="{909E8E84-426E-40DD-AFC4-6F175D3DCCD1}">
              <a14:hiddenFill xmlns:a14="http://schemas.microsoft.com/office/drawing/2010/main">
                <a:solidFill>
                  <a:srgbClr val="FFFFFF"/>
                </a:solidFill>
              </a14:hiddenFill>
            </a:ext>
          </a:extLst>
        </p:spPr>
      </p:pic>
      <p:pic>
        <p:nvPicPr>
          <p:cNvPr id="7" name="Tieng-cua-nhieu-dong-xu-roi-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5"/>
          <a:stretch>
            <a:fillRect/>
          </a:stretch>
        </p:blipFill>
        <p:spPr>
          <a:xfrm>
            <a:off x="117161" y="-616598"/>
            <a:ext cx="609600" cy="609600"/>
          </a:xfrm>
          <a:prstGeom prst="rect">
            <a:avLst/>
          </a:prstGeom>
        </p:spPr>
      </p:pic>
    </p:spTree>
    <p:extLst>
      <p:ext uri="{BB962C8B-B14F-4D97-AF65-F5344CB8AC3E}">
        <p14:creationId xmlns:p14="http://schemas.microsoft.com/office/powerpoint/2010/main" val="2492254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5000" fill="hold" grpId="3"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299"/>
                                        </p:tgtEl>
                                        <p:attrNameLst>
                                          <p:attrName>ppt_x</p:attrName>
                                          <p:attrName>ppt_y</p:attrName>
                                        </p:attrNameLst>
                                      </p:cBhvr>
                                    </p:animMotion>
                                    <p:animRot by="1500000">
                                      <p:cBhvr>
                                        <p:cTn id="7" dur="125" fill="hold">
                                          <p:stCondLst>
                                            <p:cond delay="0"/>
                                          </p:stCondLst>
                                        </p:cTn>
                                        <p:tgtEl>
                                          <p:spTgt spid="2299"/>
                                        </p:tgtEl>
                                        <p:attrNameLst>
                                          <p:attrName>r</p:attrName>
                                        </p:attrNameLst>
                                      </p:cBhvr>
                                    </p:animRot>
                                    <p:animRot by="-1500000">
                                      <p:cBhvr>
                                        <p:cTn id="8" dur="125" fill="hold">
                                          <p:stCondLst>
                                            <p:cond delay="125"/>
                                          </p:stCondLst>
                                        </p:cTn>
                                        <p:tgtEl>
                                          <p:spTgt spid="2299"/>
                                        </p:tgtEl>
                                        <p:attrNameLst>
                                          <p:attrName>r</p:attrName>
                                        </p:attrNameLst>
                                      </p:cBhvr>
                                    </p:animRot>
                                    <p:animRot by="-1500000">
                                      <p:cBhvr>
                                        <p:cTn id="9" dur="125" fill="hold">
                                          <p:stCondLst>
                                            <p:cond delay="250"/>
                                          </p:stCondLst>
                                        </p:cTn>
                                        <p:tgtEl>
                                          <p:spTgt spid="2299"/>
                                        </p:tgtEl>
                                        <p:attrNameLst>
                                          <p:attrName>r</p:attrName>
                                        </p:attrNameLst>
                                      </p:cBhvr>
                                    </p:animRot>
                                    <p:animRot by="1500000">
                                      <p:cBhvr>
                                        <p:cTn id="10" dur="125" fill="hold">
                                          <p:stCondLst>
                                            <p:cond delay="375"/>
                                          </p:stCondLst>
                                        </p:cTn>
                                        <p:tgtEl>
                                          <p:spTgt spid="2299"/>
                                        </p:tgtEl>
                                        <p:attrNameLst>
                                          <p:attrName>r</p:attrName>
                                        </p:attrNameLst>
                                      </p:cBhvr>
                                    </p:animRot>
                                  </p:childTnLst>
                                </p:cTn>
                              </p:par>
                              <p:par>
                                <p:cTn id="11" presetID="21" presetClass="emph" presetSubtype="0" repeatCount="5000" fill="hold" grpId="2" nodeType="withEffect">
                                  <p:stCondLst>
                                    <p:cond delay="0"/>
                                  </p:stCondLst>
                                  <p:iterate type="lt">
                                    <p:tmPct val="0"/>
                                  </p:iterate>
                                  <p:childTnLst>
                                    <p:animClr clrSpc="hsl" dir="cw">
                                      <p:cBhvr override="childStyle">
                                        <p:cTn id="12" dur="500" fill="hold"/>
                                        <p:tgtEl>
                                          <p:spTgt spid="2299"/>
                                        </p:tgtEl>
                                        <p:attrNameLst>
                                          <p:attrName>style.color</p:attrName>
                                        </p:attrNameLst>
                                      </p:cBhvr>
                                      <p:by>
                                        <p:hsl h="7200000" s="0" l="0"/>
                                      </p:by>
                                    </p:animClr>
                                    <p:animClr clrSpc="hsl" dir="cw">
                                      <p:cBhvr>
                                        <p:cTn id="13" dur="500" fill="hold"/>
                                        <p:tgtEl>
                                          <p:spTgt spid="2299"/>
                                        </p:tgtEl>
                                        <p:attrNameLst>
                                          <p:attrName>fillcolor</p:attrName>
                                        </p:attrNameLst>
                                      </p:cBhvr>
                                      <p:by>
                                        <p:hsl h="7200000" s="0" l="0"/>
                                      </p:by>
                                    </p:animClr>
                                    <p:animClr clrSpc="hsl" dir="cw">
                                      <p:cBhvr>
                                        <p:cTn id="14" dur="500" fill="hold"/>
                                        <p:tgtEl>
                                          <p:spTgt spid="2299"/>
                                        </p:tgtEl>
                                        <p:attrNameLst>
                                          <p:attrName>stroke.color</p:attrName>
                                        </p:attrNameLst>
                                      </p:cBhvr>
                                      <p:by>
                                        <p:hsl h="7200000" s="0" l="0"/>
                                      </p:by>
                                    </p:animClr>
                                    <p:set>
                                      <p:cBhvr>
                                        <p:cTn id="15" dur="500" fill="hold"/>
                                        <p:tgtEl>
                                          <p:spTgt spid="2299"/>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77778E-7 -2.09877E-6 L -2.77778E-7 0.00031 C -0.00434 0.00093 -0.00851 0.00185 -0.0125 0.0034 C -0.01562 0.00463 -0.02101 0.00834 -0.02483 0.00895 C -0.03003 0.00988 -0.03542 0.01019 -0.04062 0.0108 C -0.04184 0.01235 -0.0434 0.01297 -0.04427 0.01451 C -0.04549 0.01636 -0.04566 0.01883 -0.0467 0.02037 C -0.04792 0.0213 -0.04913 0.0213 -0.05052 0.02192 C -0.05121 0.02346 -0.05191 0.02562 -0.05295 0.02562 C -0.05937 0.02655 -0.0625 0.02469 -0.06753 0.02192 C -0.07101 0.02253 -0.07431 0.02315 -0.07743 0.02408 C -0.07882 0.02438 -0.07986 0.025 -0.08125 0.02562 C -0.08299 0.02655 -0.0908 0.02932 -0.09219 0.02932 C -0.10781 0.03056 -0.12344 0.03056 -0.13889 0.03148 C -0.14045 0.0321 -0.14219 0.03272 -0.14358 0.03303 C -0.14496 0.03364 -0.14618 0.03457 -0.1474 0.03519 C -0.15035 0.03611 -0.15312 0.03642 -0.1559 0.03704 C -0.15729 0.03735 -0.15851 0.03827 -0.15972 0.03889 C -0.16302 0.04013 -0.16615 0.04105 -0.16944 0.04259 C -0.17517 0.04506 -0.17187 0.04414 -0.17934 0.04599 L -0.18281 0.04969 L -0.16094 0.08179 L -0.15729 0.1358 " pathEditMode="relative" rAng="0" ptsTypes="AAAAAAAAAAAAAAAAAAAAAAA">
                                      <p:cBhvr>
                                        <p:cTn id="23" dur="3000" fill="hold"/>
                                        <p:tgtEl>
                                          <p:spTgt spid="1026"/>
                                        </p:tgtEl>
                                        <p:attrNameLst>
                                          <p:attrName>ppt_x</p:attrName>
                                          <p:attrName>ppt_y</p:attrName>
                                        </p:attrNameLst>
                                      </p:cBhvr>
                                      <p:rCtr x="-9149" y="6790"/>
                                    </p:animMotion>
                                  </p:childTnLst>
                                </p:cTn>
                              </p:par>
                            </p:childTnLst>
                          </p:cTn>
                        </p:par>
                        <p:par>
                          <p:cTn id="24" fill="hold">
                            <p:stCondLst>
                              <p:cond delay="3000"/>
                            </p:stCondLst>
                            <p:childTnLst>
                              <p:par>
                                <p:cTn id="25" presetID="14" presetClass="exit" presetSubtype="10" fill="hold" nodeType="afterEffect">
                                  <p:stCondLst>
                                    <p:cond delay="0"/>
                                  </p:stCondLst>
                                  <p:childTnLst>
                                    <p:animEffect transition="out" filter="randombar(horizontal)">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026"/>
                                        </p:tgtEl>
                                        <p:attrNameLst>
                                          <p:attrName>style.visibility</p:attrName>
                                        </p:attrNameLst>
                                      </p:cBhvr>
                                      <p:to>
                                        <p:strVal val="hidden"/>
                                      </p:to>
                                    </p:set>
                                  </p:childTnLst>
                                </p:cTn>
                              </p:par>
                              <p:par>
                                <p:cTn id="30" presetID="1"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5.55556E-7 -1.97531E-6 L -5.55556E-7 -1.97531E-6 C -0.00121 0.00895 -0.00225 0.01821 -0.00364 0.02747 C -0.00416 0.03117 -0.00486 0.03488 -0.00607 0.03796 C -0.00694 0.04043 -0.01145 0.04414 -0.01319 0.04444 C -0.021 0.04537 -0.02899 0.04568 -0.03698 0.0463 C -0.06545 0.05247 -0.05034 0.05062 -0.08229 0.05062 L -0.13211 0.06975 L -0.21909 0.09074 L -0.2309 0.15432 L -0.2 0.16296 L -0.14774 0.17778 L -0.00486 0.1713 L 0.025 0.17562 " pathEditMode="relative" ptsTypes="AAAAAAAAAAAAAA">
                                      <p:cBhvr>
                                        <p:cTn id="35" dur="3000" fill="hold"/>
                                        <p:tgtEl>
                                          <p:spTgt spid="30"/>
                                        </p:tgtEl>
                                        <p:attrNameLst>
                                          <p:attrName>ppt_x</p:attrName>
                                          <p:attrName>ppt_y</p:attrName>
                                        </p:attrNameLst>
                                      </p:cBhvr>
                                    </p:animMotion>
                                  </p:childTnLst>
                                </p:cTn>
                              </p:par>
                            </p:childTnLst>
                          </p:cTn>
                        </p:par>
                        <p:par>
                          <p:cTn id="36" fill="hold">
                            <p:stCondLst>
                              <p:cond delay="3000"/>
                            </p:stCondLst>
                            <p:childTnLst>
                              <p:par>
                                <p:cTn id="37" presetID="14" presetClass="exit" presetSubtype="10" fill="hold" nodeType="afterEffect">
                                  <p:stCondLst>
                                    <p:cond delay="0"/>
                                  </p:stCondLst>
                                  <p:childTnLst>
                                    <p:animEffect transition="out" filter="randombar(horizontal)">
                                      <p:cBhvr>
                                        <p:cTn id="38" dur="500"/>
                                        <p:tgtEl>
                                          <p:spTgt spid="16"/>
                                        </p:tgtEl>
                                      </p:cBhvr>
                                    </p:animEffect>
                                    <p:set>
                                      <p:cBhvr>
                                        <p:cTn id="39" dur="1" fill="hold">
                                          <p:stCondLst>
                                            <p:cond delay="499"/>
                                          </p:stCondLst>
                                        </p:cTn>
                                        <p:tgtEl>
                                          <p:spTgt spid="16"/>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30"/>
                                        </p:tgtEl>
                                        <p:attrNameLst>
                                          <p:attrName>style.visibility</p:attrName>
                                        </p:attrNameLst>
                                      </p:cBhvr>
                                      <p:to>
                                        <p:strVal val="hidden"/>
                                      </p:to>
                                    </p:set>
                                  </p:childTnLst>
                                </p:cTn>
                              </p:par>
                              <p:par>
                                <p:cTn id="42" presetID="1"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2.22222E-6 -3.7037E-7 L -2.22222E-6 -3.7037E-7 C -0.00625 -0.00093 -0.01233 -0.00124 -0.01858 -0.00247 C -0.02188 -0.00309 -0.02448 -0.00556 -0.02778 -0.0071 C -0.02952 -0.00803 -0.03125 -0.00864 -0.03299 -0.00926 C -0.04167 -0.01266 -0.03872 -0.01173 -0.04879 -0.01173 L -0.10799 -0.00247 L -0.07518 0.03981 L -0.0382 0.09352 L -0.05018 0.14969 L -0.19219 0.16852 " pathEditMode="relative" ptsTypes="AAAAAAAAAAA">
                                      <p:cBhvr>
                                        <p:cTn id="47" dur="3000" fill="hold"/>
                                        <p:tgtEl>
                                          <p:spTgt spid="31"/>
                                        </p:tgtEl>
                                        <p:attrNameLst>
                                          <p:attrName>ppt_x</p:attrName>
                                          <p:attrName>ppt_y</p:attrName>
                                        </p:attrNameLst>
                                      </p:cBhvr>
                                    </p:animMotion>
                                  </p:childTnLst>
                                </p:cTn>
                              </p:par>
                            </p:childTnLst>
                          </p:cTn>
                        </p:par>
                        <p:par>
                          <p:cTn id="48" fill="hold">
                            <p:stCondLst>
                              <p:cond delay="3000"/>
                            </p:stCondLst>
                            <p:childTnLst>
                              <p:par>
                                <p:cTn id="49" presetID="14" presetClass="exit" presetSubtype="10" fill="hold" nodeType="afterEffect">
                                  <p:stCondLst>
                                    <p:cond delay="0"/>
                                  </p:stCondLst>
                                  <p:childTnLst>
                                    <p:animEffect transition="out" filter="randombar(horizontal)">
                                      <p:cBhvr>
                                        <p:cTn id="50" dur="500"/>
                                        <p:tgtEl>
                                          <p:spTgt spid="20"/>
                                        </p:tgtEl>
                                      </p:cBhvr>
                                    </p:animEffect>
                                    <p:set>
                                      <p:cBhvr>
                                        <p:cTn id="51" dur="1" fill="hold">
                                          <p:stCondLst>
                                            <p:cond delay="499"/>
                                          </p:stCondLst>
                                        </p:cTn>
                                        <p:tgtEl>
                                          <p:spTgt spid="20"/>
                                        </p:tgtEl>
                                        <p:attrNameLst>
                                          <p:attrName>style.visibility</p:attrName>
                                        </p:attrNameLst>
                                      </p:cBhvr>
                                      <p:to>
                                        <p:strVal val="hidden"/>
                                      </p:to>
                                    </p:set>
                                  </p:childTnLst>
                                </p:cTn>
                              </p:par>
                              <p:par>
                                <p:cTn id="52" presetID="1" presetClass="exit" presetSubtype="0" fill="hold" nodeType="withEffect">
                                  <p:stCondLst>
                                    <p:cond delay="0"/>
                                  </p:stCondLst>
                                  <p:childTnLst>
                                    <p:set>
                                      <p:cBhvr>
                                        <p:cTn id="53" dur="1" fill="hold">
                                          <p:stCondLst>
                                            <p:cond delay="0"/>
                                          </p:stCondLst>
                                        </p:cTn>
                                        <p:tgtEl>
                                          <p:spTgt spid="31"/>
                                        </p:tgtEl>
                                        <p:attrNameLst>
                                          <p:attrName>style.visibility</p:attrName>
                                        </p:attrNameLst>
                                      </p:cBhvr>
                                      <p:to>
                                        <p:strVal val="hidden"/>
                                      </p:to>
                                    </p:set>
                                  </p:childTnLst>
                                </p:cTn>
                              </p:par>
                              <p:par>
                                <p:cTn id="54" presetID="1" presetClass="entr" presetSubtype="0" fill="hold" nodeType="withEffect">
                                  <p:stCondLst>
                                    <p:cond delay="0"/>
                                  </p:stCondLst>
                                  <p:childTnLst>
                                    <p:set>
                                      <p:cBhvr>
                                        <p:cTn id="55" dur="1" fill="hold">
                                          <p:stCondLst>
                                            <p:cond delay="0"/>
                                          </p:stCondLst>
                                        </p:cTn>
                                        <p:tgtEl>
                                          <p:spTgt spid="3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01494 -0.01358 L -0.01494 -0.01327 C -0.03646 -0.03765 -0.01667 -0.01852 -0.03212 -0.02778 C -0.03403 -0.02901 -0.03577 -0.03086 -0.03733 -0.0324 C -0.03872 -0.03395 -0.03994 -0.03611 -0.04132 -0.03703 C -0.04341 -0.03858 -0.04566 -0.03858 -0.04792 -0.0395 C -0.04931 -0.04012 -0.05053 -0.04136 -0.05191 -0.04166 C -0.05452 -0.0429 -0.05712 -0.0429 -0.05973 -0.04413 C -0.06737 -0.04753 -0.06598 -0.04568 -0.06893 -0.05123 L -0.12952 -0.09321 L -0.14132 -0.19166 L -0.19393 -0.22654 L -0.23733 -0.23827 L -0.19792 -0.28734 " pathEditMode="relative" rAng="0" ptsTypes="AAAAAAAAAAAAAA">
                                      <p:cBhvr>
                                        <p:cTn id="59" dur="3000" fill="hold"/>
                                        <p:tgtEl>
                                          <p:spTgt spid="33"/>
                                        </p:tgtEl>
                                        <p:attrNameLst>
                                          <p:attrName>ppt_x</p:attrName>
                                          <p:attrName>ppt_y</p:attrName>
                                        </p:attrNameLst>
                                      </p:cBhvr>
                                      <p:rCtr x="-11128" y="-13673"/>
                                    </p:animMotion>
                                  </p:childTnLst>
                                </p:cTn>
                              </p:par>
                            </p:childTnLst>
                          </p:cTn>
                        </p:par>
                        <p:par>
                          <p:cTn id="60" fill="hold">
                            <p:stCondLst>
                              <p:cond delay="3000"/>
                            </p:stCondLst>
                            <p:childTnLst>
                              <p:par>
                                <p:cTn id="61" presetID="1" presetClass="exit" presetSubtype="0" fill="hold" nodeType="afterEffect">
                                  <p:stCondLst>
                                    <p:cond delay="0"/>
                                  </p:stCondLst>
                                  <p:childTnLst>
                                    <p:set>
                                      <p:cBhvr>
                                        <p:cTn id="62" dur="1" fill="hold">
                                          <p:stCondLst>
                                            <p:cond delay="0"/>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 calcmode="lin" valueType="num">
                                      <p:cBhvr additive="base">
                                        <p:cTn id="67" dur="500" fill="hold"/>
                                        <p:tgtEl>
                                          <p:spTgt spid="6"/>
                                        </p:tgtEl>
                                        <p:attrNameLst>
                                          <p:attrName>ppt_x</p:attrName>
                                        </p:attrNameLst>
                                      </p:cBhvr>
                                      <p:tavLst>
                                        <p:tav tm="0">
                                          <p:val>
                                            <p:strVal val="#ppt_x"/>
                                          </p:val>
                                        </p:tav>
                                        <p:tav tm="100000">
                                          <p:val>
                                            <p:strVal val="#ppt_x"/>
                                          </p:val>
                                        </p:tav>
                                      </p:tavLst>
                                    </p:anim>
                                    <p:anim calcmode="lin" valueType="num">
                                      <p:cBhvr additive="base">
                                        <p:cTn id="68" dur="500" fill="hold"/>
                                        <p:tgtEl>
                                          <p:spTgt spid="6"/>
                                        </p:tgtEl>
                                        <p:attrNameLst>
                                          <p:attrName>ppt_y</p:attrName>
                                        </p:attrNameLst>
                                      </p:cBhvr>
                                      <p:tavLst>
                                        <p:tav tm="0">
                                          <p:val>
                                            <p:strVal val="0-#ppt_h/2"/>
                                          </p:val>
                                        </p:tav>
                                        <p:tav tm="100000">
                                          <p:val>
                                            <p:strVal val="#ppt_y"/>
                                          </p:val>
                                        </p:tav>
                                      </p:tavLst>
                                    </p:anim>
                                  </p:childTnLst>
                                </p:cTn>
                              </p:par>
                              <p:par>
                                <p:cTn id="69" presetID="1" presetClass="mediacall" presetSubtype="0" fill="hold" nodeType="withEffect">
                                  <p:stCondLst>
                                    <p:cond delay="0"/>
                                  </p:stCondLst>
                                  <p:childTnLst>
                                    <p:cmd type="call" cmd="playFrom(0.0)">
                                      <p:cBhvr>
                                        <p:cTn id="70"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1028"/>
                    </p:tgtEl>
                  </p:cond>
                </p:stCondLst>
                <p:endSync evt="end" delay="0">
                  <p:rtn val="all"/>
                </p:endSync>
                <p:childTnLst>
                  <p:par>
                    <p:cTn id="72" fill="hold">
                      <p:stCondLst>
                        <p:cond delay="0"/>
                      </p:stCondLst>
                      <p:childTnLst>
                        <p:par>
                          <p:cTn id="73" fill="hold">
                            <p:stCondLst>
                              <p:cond delay="0"/>
                            </p:stCondLst>
                            <p:childTnLst>
                              <p:par>
                                <p:cTn id="74" presetID="14" presetClass="exit" presetSubtype="10" fill="hold" nodeType="clickEffect">
                                  <p:stCondLst>
                                    <p:cond delay="0"/>
                                  </p:stCondLst>
                                  <p:childTnLst>
                                    <p:animEffect transition="out" filter="randombar(horizontal)">
                                      <p:cBhvr>
                                        <p:cTn id="75" dur="500"/>
                                        <p:tgtEl>
                                          <p:spTgt spid="1028"/>
                                        </p:tgtEl>
                                      </p:cBhvr>
                                    </p:animEffect>
                                    <p:set>
                                      <p:cBhvr>
                                        <p:cTn id="76"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77" restart="whenNotActive" fill="hold" evtFilter="cancelBubble" nodeType="interactiveSeq">
                <p:stCondLst>
                  <p:cond evt="onClick" delay="0">
                    <p:tgtEl>
                      <p:spTgt spid="1030"/>
                    </p:tgtEl>
                  </p:cond>
                </p:stCondLst>
                <p:endSync evt="end" delay="0">
                  <p:rtn val="all"/>
                </p:endSync>
                <p:childTnLst>
                  <p:par>
                    <p:cTn id="78" fill="hold">
                      <p:stCondLst>
                        <p:cond delay="0"/>
                      </p:stCondLst>
                      <p:childTnLst>
                        <p:par>
                          <p:cTn id="79" fill="hold">
                            <p:stCondLst>
                              <p:cond delay="0"/>
                            </p:stCondLst>
                            <p:childTnLst>
                              <p:par>
                                <p:cTn id="80" presetID="14" presetClass="exit" presetSubtype="10" fill="hold" nodeType="clickEffect">
                                  <p:stCondLst>
                                    <p:cond delay="0"/>
                                  </p:stCondLst>
                                  <p:childTnLst>
                                    <p:animEffect transition="out" filter="randombar(horizontal)">
                                      <p:cBhvr>
                                        <p:cTn id="81" dur="500"/>
                                        <p:tgtEl>
                                          <p:spTgt spid="1030"/>
                                        </p:tgtEl>
                                      </p:cBhvr>
                                    </p:animEffect>
                                    <p:set>
                                      <p:cBhvr>
                                        <p:cTn id="82"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83" restart="whenNotActive" fill="hold" evtFilter="cancelBubble" nodeType="interactiveSeq">
                <p:stCondLst>
                  <p:cond evt="onClick" delay="0">
                    <p:tgtEl>
                      <p:spTgt spid="1032"/>
                    </p:tgtEl>
                  </p:cond>
                </p:stCondLst>
                <p:endSync evt="end" delay="0">
                  <p:rtn val="all"/>
                </p:endSync>
                <p:childTnLst>
                  <p:par>
                    <p:cTn id="84" fill="hold">
                      <p:stCondLst>
                        <p:cond delay="0"/>
                      </p:stCondLst>
                      <p:childTnLst>
                        <p:par>
                          <p:cTn id="85" fill="hold">
                            <p:stCondLst>
                              <p:cond delay="0"/>
                            </p:stCondLst>
                            <p:childTnLst>
                              <p:par>
                                <p:cTn id="86" presetID="14" presetClass="exit" presetSubtype="10" fill="hold" nodeType="clickEffect">
                                  <p:stCondLst>
                                    <p:cond delay="0"/>
                                  </p:stCondLst>
                                  <p:childTnLst>
                                    <p:animEffect transition="out" filter="randombar(horizontal)">
                                      <p:cBhvr>
                                        <p:cTn id="87" dur="500"/>
                                        <p:tgtEl>
                                          <p:spTgt spid="1032"/>
                                        </p:tgtEl>
                                      </p:cBhvr>
                                    </p:animEffect>
                                    <p:set>
                                      <p:cBhvr>
                                        <p:cTn id="88" dur="1" fill="hold">
                                          <p:stCondLst>
                                            <p:cond delay="499"/>
                                          </p:stCondLst>
                                        </p:cTn>
                                        <p:tgtEl>
                                          <p:spTgt spid="1032"/>
                                        </p:tgtEl>
                                        <p:attrNameLst>
                                          <p:attrName>style.visibility</p:attrName>
                                        </p:attrNameLst>
                                      </p:cBhvr>
                                      <p:to>
                                        <p:strVal val="hidden"/>
                                      </p:to>
                                    </p:set>
                                  </p:childTnLst>
                                </p:cTn>
                              </p:par>
                            </p:childTnLst>
                          </p:cTn>
                        </p:par>
                      </p:childTnLst>
                    </p:cTn>
                  </p:par>
                </p:childTnLst>
              </p:cTn>
              <p:nextCondLst>
                <p:cond evt="onClick" delay="0">
                  <p:tgtEl>
                    <p:spTgt spid="1032"/>
                  </p:tgtEl>
                </p:cond>
              </p:nextCondLst>
            </p:seq>
            <p:seq concurrent="1" nextAc="seek">
              <p:cTn id="89" restart="whenNotActive" fill="hold" evtFilter="cancelBubble" nodeType="interactiveSeq">
                <p:stCondLst>
                  <p:cond evt="onClick" delay="0">
                    <p:tgtEl>
                      <p:spTgt spid="1034"/>
                    </p:tgtEl>
                  </p:cond>
                </p:stCondLst>
                <p:endSync evt="end" delay="0">
                  <p:rtn val="all"/>
                </p:endSync>
                <p:childTnLst>
                  <p:par>
                    <p:cTn id="90" fill="hold">
                      <p:stCondLst>
                        <p:cond delay="0"/>
                      </p:stCondLst>
                      <p:childTnLst>
                        <p:par>
                          <p:cTn id="91" fill="hold">
                            <p:stCondLst>
                              <p:cond delay="0"/>
                            </p:stCondLst>
                            <p:childTnLst>
                              <p:par>
                                <p:cTn id="92" presetID="14" presetClass="exit" presetSubtype="10" fill="hold" nodeType="clickEffect">
                                  <p:stCondLst>
                                    <p:cond delay="0"/>
                                  </p:stCondLst>
                                  <p:childTnLst>
                                    <p:animEffect transition="out" filter="randombar(horizontal)">
                                      <p:cBhvr>
                                        <p:cTn id="93" dur="500"/>
                                        <p:tgtEl>
                                          <p:spTgt spid="1034"/>
                                        </p:tgtEl>
                                      </p:cBhvr>
                                    </p:animEffect>
                                    <p:set>
                                      <p:cBhvr>
                                        <p:cTn id="94" dur="1" fill="hold">
                                          <p:stCondLst>
                                            <p:cond delay="499"/>
                                          </p:stCondLst>
                                        </p:cTn>
                                        <p:tgtEl>
                                          <p:spTgt spid="1034"/>
                                        </p:tgtEl>
                                        <p:attrNameLst>
                                          <p:attrName>style.visibility</p:attrName>
                                        </p:attrNameLst>
                                      </p:cBhvr>
                                      <p:to>
                                        <p:strVal val="hidden"/>
                                      </p:to>
                                    </p:set>
                                  </p:childTnLst>
                                </p:cTn>
                              </p:par>
                            </p:childTnLst>
                          </p:cTn>
                        </p:par>
                      </p:childTnLst>
                    </p:cTn>
                  </p:par>
                </p:childTnLst>
              </p:cTn>
              <p:nextCondLst>
                <p:cond evt="onClick" delay="0">
                  <p:tgtEl>
                    <p:spTgt spid="1034"/>
                  </p:tgtEl>
                </p:cond>
              </p:nextCondLst>
            </p:seq>
            <p:audio>
              <p:cMediaNode vol="80000" numSld="999" showWhenStopped="0">
                <p:cTn id="95" repeatCount="indefinite" fill="hold" display="0">
                  <p:stCondLst>
                    <p:cond delay="indefinite"/>
                  </p:stCondLst>
                  <p:endCondLst>
                    <p:cond evt="onStopAudio" delay="0">
                      <p:tgtEl>
                        <p:sldTgt/>
                      </p:tgtEl>
                    </p:cond>
                  </p:endCondLst>
                </p:cTn>
                <p:tgtEl>
                  <p:spTgt spid="7"/>
                </p:tgtEl>
              </p:cMediaNode>
            </p:audio>
          </p:childTnLst>
        </p:cTn>
      </p:par>
    </p:tnLst>
    <p:bldLst>
      <p:bldP spid="2299" grpId="2"/>
      <p:bldP spid="2299" grpId="3"/>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19000" b="-27000"/>
          </a:stretch>
        </a:blipFill>
        <a:effectLst/>
      </p:bgPr>
    </p:bg>
    <p:spTree>
      <p:nvGrpSpPr>
        <p:cNvPr id="1" name=""/>
        <p:cNvGrpSpPr/>
        <p:nvPr/>
      </p:nvGrpSpPr>
      <p:grpSpPr>
        <a:xfrm>
          <a:off x="0" y="0"/>
          <a:ext cx="0" cy="0"/>
          <a:chOff x="0" y="0"/>
          <a:chExt cx="0" cy="0"/>
        </a:xfrm>
      </p:grpSpPr>
      <p:sp>
        <p:nvSpPr>
          <p:cNvPr id="3" name="Google Shape;2162;p40"/>
          <p:cNvSpPr/>
          <p:nvPr/>
        </p:nvSpPr>
        <p:spPr>
          <a:xfrm>
            <a:off x="2562447" y="1393845"/>
            <a:ext cx="4210493" cy="1880981"/>
          </a:xfrm>
          <a:prstGeom prst="ellipse">
            <a:avLst/>
          </a:prstGeom>
          <a:solidFill>
            <a:schemeClr val="bg2">
              <a:lumMod val="40000"/>
              <a:lumOff val="60000"/>
              <a:alpha val="64000"/>
            </a:schemeClr>
          </a:solidFill>
          <a:ln w="76200" cap="flat" cmpd="sng">
            <a:solidFill>
              <a:schemeClr val="lt1"/>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400" dirty="0"/>
          </a:p>
        </p:txBody>
      </p:sp>
      <p:sp>
        <p:nvSpPr>
          <p:cNvPr id="4" name="TextBox 3"/>
          <p:cNvSpPr txBox="1"/>
          <p:nvPr/>
        </p:nvSpPr>
        <p:spPr>
          <a:xfrm>
            <a:off x="3021248" y="1918836"/>
            <a:ext cx="3292889" cy="830997"/>
          </a:xfrm>
          <a:prstGeom prst="rect">
            <a:avLst/>
          </a:prstGeom>
          <a:noFill/>
        </p:spPr>
        <p:txBody>
          <a:bodyPr wrap="none" rtlCol="0">
            <a:spAutoFit/>
          </a:bodyPr>
          <a:lstStyle/>
          <a:p>
            <a:r>
              <a:rPr lang="vi-VN" sz="4800" b="1" dirty="0">
                <a:solidFill>
                  <a:schemeClr val="accent5">
                    <a:lumMod val="75000"/>
                  </a:schemeClr>
                </a:solidFill>
              </a:rPr>
              <a:t>Khởi động</a:t>
            </a:r>
            <a:endParaRPr lang="en-US" sz="4800" b="1" dirty="0">
              <a:solidFill>
                <a:schemeClr val="accent5">
                  <a:lumMod val="75000"/>
                </a:schemeClr>
              </a:solidFill>
            </a:endParaRPr>
          </a:p>
        </p:txBody>
      </p:sp>
    </p:spTree>
    <p:extLst>
      <p:ext uri="{BB962C8B-B14F-4D97-AF65-F5344CB8AC3E}">
        <p14:creationId xmlns:p14="http://schemas.microsoft.com/office/powerpoint/2010/main" val="323082452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pic>
        <p:nvPicPr>
          <p:cNvPr id="30"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5738848" y="1286480"/>
            <a:ext cx="534378" cy="1039331"/>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Group 30"/>
          <p:cNvGrpSpPr/>
          <p:nvPr/>
        </p:nvGrpSpPr>
        <p:grpSpPr>
          <a:xfrm>
            <a:off x="1461202" y="839116"/>
            <a:ext cx="1350335" cy="1430080"/>
            <a:chOff x="1531088" y="1355651"/>
            <a:chExt cx="1350335" cy="1430079"/>
          </a:xfrm>
        </p:grpSpPr>
        <p:cxnSp>
          <p:nvCxnSpPr>
            <p:cNvPr id="32" name="Straight Connector 31"/>
            <p:cNvCxnSpPr/>
            <p:nvPr/>
          </p:nvCxnSpPr>
          <p:spPr>
            <a:xfrm>
              <a:off x="1541721" y="1355651"/>
              <a:ext cx="0" cy="141944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531088" y="2785730"/>
              <a:ext cx="1350335" cy="0"/>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34"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1471836" y="1253785"/>
            <a:ext cx="534378" cy="1026043"/>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p:cNvGrpSpPr/>
          <p:nvPr/>
        </p:nvGrpSpPr>
        <p:grpSpPr>
          <a:xfrm>
            <a:off x="5748146" y="1682968"/>
            <a:ext cx="1569719" cy="629556"/>
            <a:chOff x="1531088" y="2156175"/>
            <a:chExt cx="1569719" cy="629556"/>
          </a:xfrm>
        </p:grpSpPr>
        <p:cxnSp>
          <p:nvCxnSpPr>
            <p:cNvPr id="36" name="Straight Connector 35"/>
            <p:cNvCxnSpPr/>
            <p:nvPr/>
          </p:nvCxnSpPr>
          <p:spPr>
            <a:xfrm flipH="1">
              <a:off x="1541721" y="2156175"/>
              <a:ext cx="1559086" cy="6295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531088" y="2785730"/>
              <a:ext cx="1569719" cy="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678324" y="2942167"/>
            <a:ext cx="2145785" cy="1155833"/>
            <a:chOff x="735638" y="1640532"/>
            <a:chExt cx="2145785" cy="1155832"/>
          </a:xfrm>
        </p:grpSpPr>
        <p:cxnSp>
          <p:nvCxnSpPr>
            <p:cNvPr id="39" name="Straight Connector 38"/>
            <p:cNvCxnSpPr/>
            <p:nvPr/>
          </p:nvCxnSpPr>
          <p:spPr>
            <a:xfrm>
              <a:off x="735638" y="1640532"/>
              <a:ext cx="806083" cy="11558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531088" y="2785730"/>
              <a:ext cx="1350335" cy="0"/>
            </a:xfrm>
            <a:prstGeom prst="line">
              <a:avLst/>
            </a:prstGeom>
            <a:ln w="28575"/>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4149800" y="4115722"/>
            <a:ext cx="3327991"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2"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1463141" y="3125117"/>
            <a:ext cx="534378" cy="97819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 descr="School ruler cartoon Royalty Free Vector Image"/>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0" b="99259" l="1000" r="100000"/>
                    </a14:imgEffect>
                  </a14:imgLayer>
                </a14:imgProps>
              </a:ext>
              <a:ext uri="{28A0092B-C50C-407E-A947-70E740481C1C}">
                <a14:useLocalDpi xmlns:a14="http://schemas.microsoft.com/office/drawing/2010/main" val="0"/>
              </a:ext>
            </a:extLst>
          </a:blip>
          <a:srcRect l="20820" t="5396" r="22867" b="12125"/>
          <a:stretch/>
        </p:blipFill>
        <p:spPr bwMode="auto">
          <a:xfrm>
            <a:off x="5771093" y="3050973"/>
            <a:ext cx="534378" cy="1089841"/>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6" descr="Triangle ruler outline icon Royalty Free Vector Image"/>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1389" b="100000" l="0" r="100000">
                        <a14:foregroundMark x1="35200" y1="65000" x2="61700" y2="44630"/>
                        <a14:foregroundMark x1="63500" y1="41296" x2="67100" y2="35463"/>
                        <a14:foregroundMark x1="22700" y1="71204" x2="77400" y2="20556"/>
                        <a14:foregroundMark x1="68900" y1="34259" x2="75600" y2="68704"/>
                      </a14:backgroundRemoval>
                    </a14:imgEffect>
                  </a14:imgLayer>
                </a14:imgProps>
              </a:ext>
              <a:ext uri="{28A0092B-C50C-407E-A947-70E740481C1C}">
                <a14:useLocalDpi xmlns:a14="http://schemas.microsoft.com/office/drawing/2010/main" val="0"/>
              </a:ext>
            </a:extLst>
          </a:blip>
          <a:srcRect l="16041" t="18515" r="13932" b="22879"/>
          <a:stretch/>
        </p:blipFill>
        <p:spPr bwMode="auto">
          <a:xfrm>
            <a:off x="5102607" y="3442558"/>
            <a:ext cx="796067" cy="719522"/>
          </a:xfrm>
          <a:prstGeom prst="rect">
            <a:avLst/>
          </a:prstGeom>
          <a:noFill/>
          <a:extLst>
            <a:ext uri="{909E8E84-426E-40DD-AFC4-6F175D3DCCD1}">
              <a14:hiddenFill xmlns:a14="http://schemas.microsoft.com/office/drawing/2010/main">
                <a:solidFill>
                  <a:srgbClr val="FFFFFF"/>
                </a:solidFill>
              </a14:hiddenFill>
            </a:ext>
          </a:extLst>
        </p:spPr>
      </p:pic>
      <p:sp>
        <p:nvSpPr>
          <p:cNvPr id="45" name="Google Shape;2164;p40"/>
          <p:cNvSpPr txBox="1">
            <a:spLocks/>
          </p:cNvSpPr>
          <p:nvPr/>
        </p:nvSpPr>
        <p:spPr>
          <a:xfrm>
            <a:off x="997259" y="2478264"/>
            <a:ext cx="2137144" cy="2578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600" b="1" dirty="0">
                <a:solidFill>
                  <a:srgbClr val="0070C0"/>
                </a:solidFill>
              </a:rPr>
              <a:t>Góc vuông</a:t>
            </a:r>
            <a:endParaRPr lang="en-US" sz="2600" b="1" dirty="0">
              <a:solidFill>
                <a:srgbClr val="0070C0"/>
              </a:solidFill>
            </a:endParaRPr>
          </a:p>
        </p:txBody>
      </p:sp>
      <p:sp>
        <p:nvSpPr>
          <p:cNvPr id="46" name="Google Shape;2164;p40"/>
          <p:cNvSpPr txBox="1">
            <a:spLocks/>
          </p:cNvSpPr>
          <p:nvPr/>
        </p:nvSpPr>
        <p:spPr>
          <a:xfrm>
            <a:off x="3630117" y="2493032"/>
            <a:ext cx="4806656" cy="2578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600" b="1" dirty="0">
                <a:solidFill>
                  <a:srgbClr val="0070C0"/>
                </a:solidFill>
              </a:rPr>
              <a:t>Góc nhọn bé hơn góc vuông</a:t>
            </a:r>
            <a:endParaRPr lang="en-US" sz="2600" b="1" dirty="0">
              <a:solidFill>
                <a:srgbClr val="0070C0"/>
              </a:solidFill>
            </a:endParaRPr>
          </a:p>
        </p:txBody>
      </p:sp>
      <p:sp>
        <p:nvSpPr>
          <p:cNvPr id="47" name="Google Shape;2164;p40"/>
          <p:cNvSpPr txBox="1">
            <a:spLocks/>
          </p:cNvSpPr>
          <p:nvPr/>
        </p:nvSpPr>
        <p:spPr>
          <a:xfrm>
            <a:off x="471747" y="4390116"/>
            <a:ext cx="3051543" cy="2578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600" b="1" dirty="0">
                <a:solidFill>
                  <a:srgbClr val="0070C0"/>
                </a:solidFill>
              </a:rPr>
              <a:t>Góc tù lớn hơn góc vuông</a:t>
            </a:r>
            <a:endParaRPr lang="en-US" sz="2600" b="1" dirty="0">
              <a:solidFill>
                <a:srgbClr val="0070C0"/>
              </a:solidFill>
            </a:endParaRPr>
          </a:p>
        </p:txBody>
      </p:sp>
      <p:sp>
        <p:nvSpPr>
          <p:cNvPr id="48" name="Google Shape;2164;p40"/>
          <p:cNvSpPr txBox="1">
            <a:spLocks/>
          </p:cNvSpPr>
          <p:nvPr/>
        </p:nvSpPr>
        <p:spPr>
          <a:xfrm>
            <a:off x="3657324" y="4328332"/>
            <a:ext cx="4752242" cy="25783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600" b="1" dirty="0">
                <a:solidFill>
                  <a:srgbClr val="0070C0"/>
                </a:solidFill>
              </a:rPr>
              <a:t>Góc bẹt bằng hai góc vuông</a:t>
            </a:r>
            <a:endParaRPr lang="en-US" sz="2600" b="1" dirty="0">
              <a:solidFill>
                <a:srgbClr val="0070C0"/>
              </a:solidFill>
            </a:endParaRPr>
          </a:p>
        </p:txBody>
      </p:sp>
      <p:pic>
        <p:nvPicPr>
          <p:cNvPr id="49" name="Picture 48">
            <a:hlinkClick r:id="rId7" action="ppaction://hlinksldjump"/>
          </p:cNvPr>
          <p:cNvPicPr>
            <a:picLocks noChangeAspect="1"/>
          </p:cNvPicPr>
          <p:nvPr/>
        </p:nvPicPr>
        <p:blipFill>
          <a:blip r:embed="rId8">
            <a:extLst>
              <a:ext uri="{BEBA8EAE-BF5A-486C-A8C5-ECC9F3942E4B}">
                <a14:imgProps xmlns:a14="http://schemas.microsoft.com/office/drawing/2010/main">
                  <a14:imgLayer r:embed="rId9">
                    <a14:imgEffect>
                      <a14:saturation sat="400000"/>
                    </a14:imgEffect>
                  </a14:imgLayer>
                </a14:imgProps>
              </a:ext>
            </a:extLst>
          </a:blip>
          <a:stretch>
            <a:fillRect/>
          </a:stretch>
        </p:blipFill>
        <p:spPr>
          <a:xfrm>
            <a:off x="8279801" y="4151779"/>
            <a:ext cx="887827" cy="991721"/>
          </a:xfrm>
          <a:prstGeom prst="rect">
            <a:avLst/>
          </a:prstGeom>
        </p:spPr>
      </p:pic>
      <p:sp>
        <p:nvSpPr>
          <p:cNvPr id="50" name="Google Shape;478;p45">
            <a:extLst>
              <a:ext uri="{FF2B5EF4-FFF2-40B4-BE49-F238E27FC236}">
                <a16:creationId xmlns:a16="http://schemas.microsoft.com/office/drawing/2014/main" id="{F26287F7-3FB0-4F76-B02E-8E4B2E29815B}"/>
              </a:ext>
            </a:extLst>
          </p:cNvPr>
          <p:cNvSpPr txBox="1">
            <a:spLocks/>
          </p:cNvSpPr>
          <p:nvPr/>
        </p:nvSpPr>
        <p:spPr>
          <a:xfrm>
            <a:off x="1484407" y="73460"/>
            <a:ext cx="5839104" cy="689692"/>
          </a:xfrm>
          <a:prstGeom prst="doubleWave">
            <a:avLst/>
          </a:prstGeom>
          <a:solidFill>
            <a:schemeClr val="bg2">
              <a:lumMod val="20000"/>
              <a:lumOff val="80000"/>
            </a:schemeClr>
          </a:solidFill>
          <a:ln w="28575">
            <a:solidFill>
              <a:schemeClr val="accent4"/>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3200" b="1" dirty="0">
                <a:solidFill>
                  <a:srgbClr val="00B050"/>
                </a:solidFill>
                <a:latin typeface="+mj-lt"/>
                <a:cs typeface="Calibri" panose="020F0502020204030204" pitchFamily="34" charset="0"/>
              </a:rPr>
              <a:t>Nêu các góc đã học ở lớp 4?</a:t>
            </a:r>
          </a:p>
        </p:txBody>
      </p:sp>
      <p:pic>
        <p:nvPicPr>
          <p:cNvPr id="51" name="Picture 2" descr="32 Super cute little girl emoji iphone emoticons downloads | Cute gif,  Emoticon, Cute cartoon wallpapers"/>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302090" y="119516"/>
            <a:ext cx="1955422" cy="158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81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outVertical)">
                                      <p:cBhvr>
                                        <p:cTn id="7" dur="500"/>
                                        <p:tgtEl>
                                          <p:spTgt spid="31"/>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fade">
                                      <p:cBhvr>
                                        <p:cTn id="25" dur="500"/>
                                        <p:tgtEl>
                                          <p:spTgt spid="45"/>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37"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barn(outVertical)">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500"/>
                                        <p:tgtEl>
                                          <p:spTgt spid="4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37" fill="hold" nodeType="click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barn(outVertical)">
                                      <p:cBhvr>
                                        <p:cTn id="46" dur="500"/>
                                        <p:tgtEl>
                                          <p:spTgt spid="3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1" fill="hold" nodeType="click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0-#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fade">
                                      <p:cBhvr>
                                        <p:cTn id="57" dur="500"/>
                                        <p:tgtEl>
                                          <p:spTgt spid="4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barn(outVertical)">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nodeType="click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ppt_x"/>
                                          </p:val>
                                        </p:tav>
                                        <p:tav tm="100000">
                                          <p:val>
                                            <p:strVal val="#ppt_x"/>
                                          </p:val>
                                        </p:tav>
                                      </p:tavLst>
                                    </p:anim>
                                    <p:anim calcmode="lin" valueType="num">
                                      <p:cBhvr additive="base">
                                        <p:cTn id="68" dur="500" fill="hold"/>
                                        <p:tgtEl>
                                          <p:spTgt spid="43"/>
                                        </p:tgtEl>
                                        <p:attrNameLst>
                                          <p:attrName>ppt_y</p:attrName>
                                        </p:attrNameLst>
                                      </p:cBhvr>
                                      <p:tavLst>
                                        <p:tav tm="0">
                                          <p:val>
                                            <p:strVal val="0-#ppt_h/2"/>
                                          </p:val>
                                        </p:tav>
                                        <p:tav tm="100000">
                                          <p:val>
                                            <p:strVal val="#ppt_y"/>
                                          </p:val>
                                        </p:tav>
                                      </p:tavLst>
                                    </p:anim>
                                  </p:childTnLst>
                                </p:cTn>
                              </p:par>
                            </p:childTnLst>
                          </p:cTn>
                        </p:par>
                        <p:par>
                          <p:cTn id="69" fill="hold">
                            <p:stCondLst>
                              <p:cond delay="500"/>
                            </p:stCondLst>
                            <p:childTnLst>
                              <p:par>
                                <p:cTn id="70" presetID="2" presetClass="entr" presetSubtype="1" fill="hold" nodeType="after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additive="base">
                                        <p:cTn id="72" dur="500" fill="hold"/>
                                        <p:tgtEl>
                                          <p:spTgt spid="44"/>
                                        </p:tgtEl>
                                        <p:attrNameLst>
                                          <p:attrName>ppt_x</p:attrName>
                                        </p:attrNameLst>
                                      </p:cBhvr>
                                      <p:tavLst>
                                        <p:tav tm="0">
                                          <p:val>
                                            <p:strVal val="#ppt_x"/>
                                          </p:val>
                                        </p:tav>
                                        <p:tav tm="100000">
                                          <p:val>
                                            <p:strVal val="#ppt_x"/>
                                          </p:val>
                                        </p:tav>
                                      </p:tavLst>
                                    </p:anim>
                                    <p:anim calcmode="lin" valueType="num">
                                      <p:cBhvr additive="base">
                                        <p:cTn id="73"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t="-19000" b="-19000"/>
          </a:stretch>
        </a:blipFill>
        <a:effectLst/>
      </p:bgPr>
    </p:bg>
    <p:spTree>
      <p:nvGrpSpPr>
        <p:cNvPr id="1" name=""/>
        <p:cNvGrpSpPr/>
        <p:nvPr/>
      </p:nvGrpSpPr>
      <p:grpSpPr>
        <a:xfrm>
          <a:off x="0" y="0"/>
          <a:ext cx="0" cy="0"/>
          <a:chOff x="0" y="0"/>
          <a:chExt cx="0" cy="0"/>
        </a:xfrm>
      </p:grpSpPr>
      <p:sp>
        <p:nvSpPr>
          <p:cNvPr id="3" name="Google Shape;2162;p40"/>
          <p:cNvSpPr/>
          <p:nvPr/>
        </p:nvSpPr>
        <p:spPr>
          <a:xfrm>
            <a:off x="2562447" y="1393845"/>
            <a:ext cx="4210493" cy="1880981"/>
          </a:xfrm>
          <a:prstGeom prst="ellipse">
            <a:avLst/>
          </a:prstGeom>
          <a:solidFill>
            <a:schemeClr val="accent2">
              <a:lumMod val="20000"/>
              <a:lumOff val="80000"/>
              <a:alpha val="64000"/>
            </a:schemeClr>
          </a:solidFill>
          <a:ln w="76200" cap="flat" cmpd="sng">
            <a:solidFill>
              <a:schemeClr val="lt1"/>
            </a:solidFill>
            <a:prstDash val="solid"/>
            <a:round/>
            <a:headEnd type="none" w="sm" len="sm"/>
            <a:tailEnd type="none" w="sm" len="sm"/>
          </a:ln>
          <a:effectLst>
            <a:outerShdw dist="57150" dir="3720000" algn="bl" rotWithShape="0">
              <a:srgbClr val="000000">
                <a:alpha val="2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4400" dirty="0"/>
          </a:p>
        </p:txBody>
      </p:sp>
      <p:sp>
        <p:nvSpPr>
          <p:cNvPr id="4" name="TextBox 3"/>
          <p:cNvSpPr txBox="1"/>
          <p:nvPr/>
        </p:nvSpPr>
        <p:spPr>
          <a:xfrm>
            <a:off x="2248286" y="1800859"/>
            <a:ext cx="4838813" cy="1323439"/>
          </a:xfrm>
          <a:prstGeom prst="rect">
            <a:avLst/>
          </a:prstGeom>
          <a:noFill/>
        </p:spPr>
        <p:txBody>
          <a:bodyPr wrap="square" rtlCol="0">
            <a:spAutoFit/>
          </a:bodyPr>
          <a:lstStyle/>
          <a:p>
            <a:pPr algn="ctr"/>
            <a:r>
              <a:rPr lang="vi-VN" sz="4000" b="1" dirty="0">
                <a:solidFill>
                  <a:schemeClr val="accent5">
                    <a:lumMod val="75000"/>
                  </a:schemeClr>
                </a:solidFill>
              </a:rPr>
              <a:t>Hình thành kiến thức mới</a:t>
            </a:r>
            <a:endParaRPr lang="en-US" sz="4000" b="1" dirty="0">
              <a:solidFill>
                <a:schemeClr val="accent5">
                  <a:lumMod val="75000"/>
                </a:schemeClr>
              </a:solidFill>
            </a:endParaRPr>
          </a:p>
        </p:txBody>
      </p:sp>
    </p:spTree>
    <p:extLst>
      <p:ext uri="{BB962C8B-B14F-4D97-AF65-F5344CB8AC3E}">
        <p14:creationId xmlns:p14="http://schemas.microsoft.com/office/powerpoint/2010/main" val="41499475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508270"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a) Các đặc điểm của hình tam giác</a:t>
            </a:r>
          </a:p>
        </p:txBody>
      </p:sp>
      <p:grpSp>
        <p:nvGrpSpPr>
          <p:cNvPr id="23" name="Group 22"/>
          <p:cNvGrpSpPr/>
          <p:nvPr/>
        </p:nvGrpSpPr>
        <p:grpSpPr>
          <a:xfrm>
            <a:off x="108469" y="1664536"/>
            <a:ext cx="2845992" cy="1617933"/>
            <a:chOff x="4433339" y="942182"/>
            <a:chExt cx="3596100" cy="2290164"/>
          </a:xfrm>
        </p:grpSpPr>
        <p:cxnSp>
          <p:nvCxnSpPr>
            <p:cNvPr id="93" name="Straight Connector 92"/>
            <p:cNvCxnSpPr/>
            <p:nvPr/>
          </p:nvCxnSpPr>
          <p:spPr>
            <a:xfrm flipH="1">
              <a:off x="4433339" y="956798"/>
              <a:ext cx="1142359" cy="227554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a:off x="5569863" y="942182"/>
              <a:ext cx="2459576" cy="2290164"/>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33339" y="3232346"/>
              <a:ext cx="35961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99" name="Google Shape;2164;p40"/>
          <p:cNvSpPr txBox="1">
            <a:spLocks/>
          </p:cNvSpPr>
          <p:nvPr/>
        </p:nvSpPr>
        <p:spPr>
          <a:xfrm>
            <a:off x="785814" y="1323212"/>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70C0"/>
                </a:solidFill>
              </a:rPr>
              <a:t>A</a:t>
            </a:r>
            <a:endParaRPr lang="en-US" sz="2400" b="1" dirty="0">
              <a:solidFill>
                <a:srgbClr val="0070C0"/>
              </a:solidFill>
            </a:endParaRPr>
          </a:p>
        </p:txBody>
      </p:sp>
      <p:sp>
        <p:nvSpPr>
          <p:cNvPr id="100" name="Google Shape;2164;p40"/>
          <p:cNvSpPr txBox="1">
            <a:spLocks/>
          </p:cNvSpPr>
          <p:nvPr/>
        </p:nvSpPr>
        <p:spPr>
          <a:xfrm>
            <a:off x="-40390" y="3282469"/>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70C0"/>
                </a:solidFill>
              </a:rPr>
              <a:t>B</a:t>
            </a:r>
            <a:endParaRPr lang="en-US" sz="2400" b="1" dirty="0">
              <a:solidFill>
                <a:srgbClr val="0070C0"/>
              </a:solidFill>
            </a:endParaRPr>
          </a:p>
        </p:txBody>
      </p:sp>
      <p:sp>
        <p:nvSpPr>
          <p:cNvPr id="101" name="Google Shape;2164;p40"/>
          <p:cNvSpPr txBox="1">
            <a:spLocks/>
          </p:cNvSpPr>
          <p:nvPr/>
        </p:nvSpPr>
        <p:spPr>
          <a:xfrm>
            <a:off x="2696061" y="3294114"/>
            <a:ext cx="453459" cy="33029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b="1" dirty="0">
                <a:solidFill>
                  <a:srgbClr val="0070C0"/>
                </a:solidFill>
              </a:rPr>
              <a:t>C</a:t>
            </a:r>
            <a:endParaRPr lang="en-US" sz="2400" b="1" dirty="0">
              <a:solidFill>
                <a:srgbClr val="0070C0"/>
              </a:solidFill>
            </a:endParaRPr>
          </a:p>
        </p:txBody>
      </p:sp>
      <p:sp>
        <p:nvSpPr>
          <p:cNvPr id="102" name="Google Shape;2164;p40"/>
          <p:cNvSpPr txBox="1">
            <a:spLocks/>
          </p:cNvSpPr>
          <p:nvPr/>
        </p:nvSpPr>
        <p:spPr>
          <a:xfrm>
            <a:off x="4024659" y="1208162"/>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rPr>
              <a:t>Hình tam giác ABC có:</a:t>
            </a:r>
          </a:p>
        </p:txBody>
      </p:sp>
      <p:sp>
        <p:nvSpPr>
          <p:cNvPr id="103" name="Google Shape;2164;p40"/>
          <p:cNvSpPr txBox="1">
            <a:spLocks/>
          </p:cNvSpPr>
          <p:nvPr/>
        </p:nvSpPr>
        <p:spPr>
          <a:xfrm>
            <a:off x="3622254" y="1720890"/>
            <a:ext cx="3721721" cy="402996"/>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vi-VN" sz="2500" b="1" dirty="0">
              <a:solidFill>
                <a:srgbClr val="002060"/>
              </a:solidFill>
            </a:endParaRPr>
          </a:p>
        </p:txBody>
      </p:sp>
      <p:sp>
        <p:nvSpPr>
          <p:cNvPr id="104" name="Google Shape;2164;p40"/>
          <p:cNvSpPr txBox="1">
            <a:spLocks/>
          </p:cNvSpPr>
          <p:nvPr/>
        </p:nvSpPr>
        <p:spPr>
          <a:xfrm>
            <a:off x="2969789" y="1715812"/>
            <a:ext cx="6463778"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solidFill>
                  <a:srgbClr val="002060"/>
                </a:solidFill>
                <a:sym typeface="Wingdings" panose="05000000000000000000" pitchFamily="2" charset="2"/>
              </a:rPr>
              <a:t> Ba cạnh là:</a:t>
            </a:r>
            <a:endParaRPr lang="vi-VN" sz="2500" dirty="0">
              <a:solidFill>
                <a:srgbClr val="002060"/>
              </a:solidFill>
            </a:endParaRPr>
          </a:p>
        </p:txBody>
      </p:sp>
      <p:sp>
        <p:nvSpPr>
          <p:cNvPr id="105" name="Google Shape;2164;p40"/>
          <p:cNvSpPr txBox="1">
            <a:spLocks/>
          </p:cNvSpPr>
          <p:nvPr/>
        </p:nvSpPr>
        <p:spPr>
          <a:xfrm>
            <a:off x="4985814" y="1715812"/>
            <a:ext cx="1486906"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cạnh AB,</a:t>
            </a:r>
            <a:endParaRPr lang="vi-VN" sz="2500" dirty="0">
              <a:solidFill>
                <a:srgbClr val="002060"/>
              </a:solidFill>
            </a:endParaRPr>
          </a:p>
        </p:txBody>
      </p:sp>
      <p:sp>
        <p:nvSpPr>
          <p:cNvPr id="106" name="Google Shape;2164;p40"/>
          <p:cNvSpPr txBox="1">
            <a:spLocks/>
          </p:cNvSpPr>
          <p:nvPr/>
        </p:nvSpPr>
        <p:spPr>
          <a:xfrm>
            <a:off x="6362784" y="1715812"/>
            <a:ext cx="1545414"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cạnh AC,</a:t>
            </a:r>
            <a:endParaRPr lang="vi-VN" sz="2500" dirty="0">
              <a:solidFill>
                <a:srgbClr val="002060"/>
              </a:solidFill>
            </a:endParaRPr>
          </a:p>
        </p:txBody>
      </p:sp>
      <p:sp>
        <p:nvSpPr>
          <p:cNvPr id="107" name="Google Shape;2164;p40"/>
          <p:cNvSpPr txBox="1">
            <a:spLocks/>
          </p:cNvSpPr>
          <p:nvPr/>
        </p:nvSpPr>
        <p:spPr>
          <a:xfrm>
            <a:off x="7746380" y="1705656"/>
            <a:ext cx="1513170"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cạnh BC.</a:t>
            </a:r>
            <a:endParaRPr lang="vi-VN" sz="2500" dirty="0">
              <a:solidFill>
                <a:srgbClr val="002060"/>
              </a:solidFill>
            </a:endParaRPr>
          </a:p>
        </p:txBody>
      </p:sp>
      <p:sp>
        <p:nvSpPr>
          <p:cNvPr id="108" name="Google Shape;2164;p40"/>
          <p:cNvSpPr txBox="1">
            <a:spLocks/>
          </p:cNvSpPr>
          <p:nvPr/>
        </p:nvSpPr>
        <p:spPr>
          <a:xfrm>
            <a:off x="2969789" y="2123886"/>
            <a:ext cx="6463778"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solidFill>
                  <a:srgbClr val="002060"/>
                </a:solidFill>
                <a:sym typeface="Wingdings" panose="05000000000000000000" pitchFamily="2" charset="2"/>
              </a:rPr>
              <a:t> Ba đỉnh là:</a:t>
            </a:r>
            <a:endParaRPr lang="vi-VN" sz="2500" dirty="0">
              <a:solidFill>
                <a:srgbClr val="002060"/>
              </a:solidFill>
            </a:endParaRPr>
          </a:p>
        </p:txBody>
      </p:sp>
      <p:sp>
        <p:nvSpPr>
          <p:cNvPr id="109" name="Google Shape;2164;p40"/>
          <p:cNvSpPr txBox="1">
            <a:spLocks/>
          </p:cNvSpPr>
          <p:nvPr/>
        </p:nvSpPr>
        <p:spPr>
          <a:xfrm>
            <a:off x="4985814" y="2118808"/>
            <a:ext cx="1210937"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đỉnh A,</a:t>
            </a:r>
            <a:endParaRPr lang="vi-VN" sz="2500" dirty="0">
              <a:solidFill>
                <a:srgbClr val="002060"/>
              </a:solidFill>
            </a:endParaRPr>
          </a:p>
        </p:txBody>
      </p:sp>
      <p:sp>
        <p:nvSpPr>
          <p:cNvPr id="110" name="Google Shape;2164;p40"/>
          <p:cNvSpPr txBox="1">
            <a:spLocks/>
          </p:cNvSpPr>
          <p:nvPr/>
        </p:nvSpPr>
        <p:spPr>
          <a:xfrm>
            <a:off x="6072446" y="2113730"/>
            <a:ext cx="1210937"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đỉnh B,</a:t>
            </a:r>
            <a:endParaRPr lang="vi-VN" sz="2500" dirty="0">
              <a:solidFill>
                <a:srgbClr val="002060"/>
              </a:solidFill>
            </a:endParaRPr>
          </a:p>
        </p:txBody>
      </p:sp>
      <p:sp>
        <p:nvSpPr>
          <p:cNvPr id="111" name="Google Shape;2164;p40"/>
          <p:cNvSpPr txBox="1">
            <a:spLocks/>
          </p:cNvSpPr>
          <p:nvPr/>
        </p:nvSpPr>
        <p:spPr>
          <a:xfrm>
            <a:off x="7187132" y="2113730"/>
            <a:ext cx="1210937"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dirty="0">
                <a:solidFill>
                  <a:srgbClr val="002060"/>
                </a:solidFill>
                <a:sym typeface="Wingdings" panose="05000000000000000000" pitchFamily="2" charset="2"/>
              </a:rPr>
              <a:t>đỉnh C.</a:t>
            </a:r>
            <a:endParaRPr lang="vi-VN" sz="2500" dirty="0">
              <a:solidFill>
                <a:srgbClr val="002060"/>
              </a:solidFill>
            </a:endParaRPr>
          </a:p>
        </p:txBody>
      </p:sp>
      <p:sp>
        <p:nvSpPr>
          <p:cNvPr id="112" name="Google Shape;2164;p40"/>
          <p:cNvSpPr txBox="1">
            <a:spLocks/>
          </p:cNvSpPr>
          <p:nvPr/>
        </p:nvSpPr>
        <p:spPr>
          <a:xfrm>
            <a:off x="2969789" y="2520315"/>
            <a:ext cx="6463778"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500" b="1" dirty="0">
                <a:solidFill>
                  <a:srgbClr val="002060"/>
                </a:solidFill>
                <a:sym typeface="Wingdings" panose="05000000000000000000" pitchFamily="2" charset="2"/>
              </a:rPr>
              <a:t> Ba góc là:</a:t>
            </a:r>
            <a:endParaRPr lang="vi-VN" sz="2500" dirty="0">
              <a:solidFill>
                <a:srgbClr val="002060"/>
              </a:solidFill>
            </a:endParaRPr>
          </a:p>
        </p:txBody>
      </p:sp>
      <p:cxnSp>
        <p:nvCxnSpPr>
          <p:cNvPr id="114" name="Straight Connector 113"/>
          <p:cNvCxnSpPr/>
          <p:nvPr/>
        </p:nvCxnSpPr>
        <p:spPr>
          <a:xfrm>
            <a:off x="1002144" y="1664536"/>
            <a:ext cx="1937620" cy="159818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09247" y="1686605"/>
            <a:ext cx="906574" cy="15761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108469" y="3282469"/>
            <a:ext cx="285960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7" name="Google Shape;2164;p40"/>
          <p:cNvSpPr txBox="1">
            <a:spLocks/>
          </p:cNvSpPr>
          <p:nvPr/>
        </p:nvSpPr>
        <p:spPr>
          <a:xfrm>
            <a:off x="2968071" y="2940034"/>
            <a:ext cx="6272244"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rgbClr val="002060"/>
                </a:solidFill>
                <a:sym typeface="Wingdings" panose="05000000000000000000" pitchFamily="2" charset="2"/>
              </a:rPr>
              <a:t>Góc đỉnh A, cạnh AB và AC (gọi tắt là góc A)</a:t>
            </a:r>
            <a:endParaRPr lang="vi-VN" sz="2400" dirty="0">
              <a:solidFill>
                <a:srgbClr val="002060"/>
              </a:solidFill>
            </a:endParaRPr>
          </a:p>
        </p:txBody>
      </p:sp>
      <p:sp>
        <p:nvSpPr>
          <p:cNvPr id="24" name="Arc 23"/>
          <p:cNvSpPr/>
          <p:nvPr/>
        </p:nvSpPr>
        <p:spPr>
          <a:xfrm rot="6775333">
            <a:off x="864327" y="1506986"/>
            <a:ext cx="289497" cy="501828"/>
          </a:xfrm>
          <a:prstGeom prst="arc">
            <a:avLst>
              <a:gd name="adj1" fmla="val 16219872"/>
              <a:gd name="adj2" fmla="val 1035713"/>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9" name="Arc 118"/>
          <p:cNvSpPr/>
          <p:nvPr/>
        </p:nvSpPr>
        <p:spPr>
          <a:xfrm rot="4811837">
            <a:off x="31318" y="2964848"/>
            <a:ext cx="289497" cy="501828"/>
          </a:xfrm>
          <a:prstGeom prst="arc">
            <a:avLst>
              <a:gd name="adj1" fmla="val 12901807"/>
              <a:gd name="adj2" fmla="val 1783484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0" name="Google Shape;2164;p40"/>
          <p:cNvSpPr txBox="1">
            <a:spLocks/>
          </p:cNvSpPr>
          <p:nvPr/>
        </p:nvSpPr>
        <p:spPr>
          <a:xfrm>
            <a:off x="2968071" y="3365282"/>
            <a:ext cx="6272244"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rgbClr val="002060"/>
                </a:solidFill>
                <a:sym typeface="Wingdings" panose="05000000000000000000" pitchFamily="2" charset="2"/>
              </a:rPr>
              <a:t>Góc đỉnh B, cạnh BA và BC (gọi tắt là góc B)</a:t>
            </a:r>
            <a:endParaRPr lang="vi-VN" sz="2400" dirty="0">
              <a:solidFill>
                <a:srgbClr val="002060"/>
              </a:solidFill>
            </a:endParaRPr>
          </a:p>
        </p:txBody>
      </p:sp>
      <p:sp>
        <p:nvSpPr>
          <p:cNvPr id="121" name="Arc 120"/>
          <p:cNvSpPr/>
          <p:nvPr/>
        </p:nvSpPr>
        <p:spPr>
          <a:xfrm rot="19962133">
            <a:off x="2561587" y="3041830"/>
            <a:ext cx="289497" cy="501828"/>
          </a:xfrm>
          <a:prstGeom prst="arc">
            <a:avLst>
              <a:gd name="adj1" fmla="val 12901807"/>
              <a:gd name="adj2" fmla="val 17834846"/>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2" name="Google Shape;2164;p40"/>
          <p:cNvSpPr txBox="1">
            <a:spLocks/>
          </p:cNvSpPr>
          <p:nvPr/>
        </p:nvSpPr>
        <p:spPr>
          <a:xfrm>
            <a:off x="2954461" y="3756182"/>
            <a:ext cx="629946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2400" dirty="0">
                <a:solidFill>
                  <a:srgbClr val="002060"/>
                </a:solidFill>
                <a:sym typeface="Wingdings" panose="05000000000000000000" pitchFamily="2" charset="2"/>
              </a:rPr>
              <a:t>Góc đỉnh C, cạnh CA và CB (gọi tắt là góc C)</a:t>
            </a:r>
            <a:endParaRPr lang="vi-VN" sz="2400" dirty="0">
              <a:solidFill>
                <a:srgbClr val="002060"/>
              </a:solidFill>
            </a:endParaRPr>
          </a:p>
        </p:txBody>
      </p:sp>
    </p:spTree>
    <p:extLst>
      <p:ext uri="{BB962C8B-B14F-4D97-AF65-F5344CB8AC3E}">
        <p14:creationId xmlns:p14="http://schemas.microsoft.com/office/powerpoint/2010/main" val="1869300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 presetClass="entr" presetSubtype="0" fill="hold" grpId="0" nodeType="withEffect">
                                  <p:stCondLst>
                                    <p:cond delay="0"/>
                                  </p:stCondLst>
                                  <p:iterate type="lt">
                                    <p:tmAbs val="0"/>
                                  </p:iterate>
                                  <p:childTnLst>
                                    <p:set>
                                      <p:cBhvr>
                                        <p:cTn id="9" dur="1" fill="hold">
                                          <p:stCondLst>
                                            <p:cond delay="0"/>
                                          </p:stCondLst>
                                        </p:cTn>
                                        <p:tgtEl>
                                          <p:spTgt spid="99"/>
                                        </p:tgtEl>
                                        <p:attrNameLst>
                                          <p:attrName>style.visibility</p:attrName>
                                        </p:attrNameLst>
                                      </p:cBhvr>
                                      <p:to>
                                        <p:strVal val="visible"/>
                                      </p:to>
                                    </p:set>
                                  </p:childTnLst>
                                </p:cTn>
                              </p:par>
                              <p:par>
                                <p:cTn id="10" presetID="1" presetClass="entr" presetSubtype="0" fill="hold" grpId="0" nodeType="withEffect">
                                  <p:stCondLst>
                                    <p:cond delay="0"/>
                                  </p:stCondLst>
                                  <p:iterate type="lt">
                                    <p:tmAbs val="0"/>
                                  </p:iterate>
                                  <p:childTnLst>
                                    <p:set>
                                      <p:cBhvr>
                                        <p:cTn id="11" dur="1" fill="hold">
                                          <p:stCondLst>
                                            <p:cond delay="0"/>
                                          </p:stCondLst>
                                        </p:cTn>
                                        <p:tgtEl>
                                          <p:spTgt spid="100"/>
                                        </p:tgtEl>
                                        <p:attrNameLst>
                                          <p:attrName>style.visibility</p:attrName>
                                        </p:attrNameLst>
                                      </p:cBhvr>
                                      <p:to>
                                        <p:strVal val="visible"/>
                                      </p:to>
                                    </p:set>
                                  </p:childTnLst>
                                </p:cTn>
                              </p:par>
                              <p:par>
                                <p:cTn id="12" presetID="1" presetClass="entr" presetSubtype="0" fill="hold" grpId="0" nodeType="withEffect">
                                  <p:stCondLst>
                                    <p:cond delay="0"/>
                                  </p:stCondLst>
                                  <p:iterate type="lt">
                                    <p:tmAbs val="0"/>
                                  </p:iterate>
                                  <p:childTnLst>
                                    <p:set>
                                      <p:cBhvr>
                                        <p:cTn id="13" dur="1" fill="hold">
                                          <p:stCondLst>
                                            <p:cond delay="0"/>
                                          </p:stCondLst>
                                        </p:cTn>
                                        <p:tgtEl>
                                          <p:spTgt spid="10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02"/>
                                        </p:tgtEl>
                                        <p:attrNameLst>
                                          <p:attrName>style.visibility</p:attrName>
                                        </p:attrNameLst>
                                      </p:cBhvr>
                                      <p:to>
                                        <p:strVal val="visible"/>
                                      </p:to>
                                    </p:set>
                                    <p:animEffect transition="in" filter="barn(inVertical)">
                                      <p:cBhvr>
                                        <p:cTn id="18" dur="500"/>
                                        <p:tgtEl>
                                          <p:spTgt spid="10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4"/>
                                        </p:tgtEl>
                                        <p:attrNameLst>
                                          <p:attrName>style.visibility</p:attrName>
                                        </p:attrNameLst>
                                      </p:cBhvr>
                                      <p:to>
                                        <p:strVal val="visible"/>
                                      </p:to>
                                    </p:set>
                                    <p:animEffect transition="in" filter="fade">
                                      <p:cBhvr>
                                        <p:cTn id="23" dur="500"/>
                                        <p:tgtEl>
                                          <p:spTgt spid="10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12" fill="hold" nodeType="clickEffect">
                                  <p:stCondLst>
                                    <p:cond delay="0"/>
                                  </p:stCondLst>
                                  <p:childTnLst>
                                    <p:set>
                                      <p:cBhvr>
                                        <p:cTn id="27" dur="1" fill="hold">
                                          <p:stCondLst>
                                            <p:cond delay="0"/>
                                          </p:stCondLst>
                                        </p:cTn>
                                        <p:tgtEl>
                                          <p:spTgt spid="115"/>
                                        </p:tgtEl>
                                        <p:attrNameLst>
                                          <p:attrName>style.visibility</p:attrName>
                                        </p:attrNameLst>
                                      </p:cBhvr>
                                      <p:to>
                                        <p:strVal val="visible"/>
                                      </p:to>
                                    </p:set>
                                    <p:anim calcmode="lin" valueType="num">
                                      <p:cBhvr additive="base">
                                        <p:cTn id="28" dur="500" fill="hold"/>
                                        <p:tgtEl>
                                          <p:spTgt spid="115"/>
                                        </p:tgtEl>
                                        <p:attrNameLst>
                                          <p:attrName>ppt_x</p:attrName>
                                        </p:attrNameLst>
                                      </p:cBhvr>
                                      <p:tavLst>
                                        <p:tav tm="0">
                                          <p:val>
                                            <p:strVal val="0-#ppt_w/2"/>
                                          </p:val>
                                        </p:tav>
                                        <p:tav tm="100000">
                                          <p:val>
                                            <p:strVal val="#ppt_x"/>
                                          </p:val>
                                        </p:tav>
                                      </p:tavLst>
                                    </p:anim>
                                    <p:anim calcmode="lin" valueType="num">
                                      <p:cBhvr additive="base">
                                        <p:cTn id="29" dur="500" fill="hold"/>
                                        <p:tgtEl>
                                          <p:spTgt spid="115"/>
                                        </p:tgtEl>
                                        <p:attrNameLst>
                                          <p:attrName>ppt_y</p:attrName>
                                        </p:attrNameLst>
                                      </p:cBhvr>
                                      <p:tavLst>
                                        <p:tav tm="0">
                                          <p:val>
                                            <p:strVal val="1+#ppt_h/2"/>
                                          </p:val>
                                        </p:tav>
                                        <p:tav tm="100000">
                                          <p:val>
                                            <p:strVal val="#ppt_y"/>
                                          </p:val>
                                        </p:tav>
                                      </p:tavLst>
                                    </p:anim>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105"/>
                                        </p:tgtEl>
                                        <p:attrNameLst>
                                          <p:attrName>style.visibility</p:attrName>
                                        </p:attrNameLst>
                                      </p:cBhvr>
                                      <p:to>
                                        <p:strVal val="visible"/>
                                      </p:to>
                                    </p:set>
                                    <p:animEffect transition="in" filter="fade">
                                      <p:cBhvr>
                                        <p:cTn id="33" dur="500"/>
                                        <p:tgtEl>
                                          <p:spTgt spid="10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114"/>
                                        </p:tgtEl>
                                        <p:attrNameLst>
                                          <p:attrName>style.visibility</p:attrName>
                                        </p:attrNameLst>
                                      </p:cBhvr>
                                      <p:to>
                                        <p:strVal val="visible"/>
                                      </p:to>
                                    </p:set>
                                    <p:anim calcmode="lin" valueType="num">
                                      <p:cBhvr additive="base">
                                        <p:cTn id="38" dur="500" fill="hold"/>
                                        <p:tgtEl>
                                          <p:spTgt spid="114"/>
                                        </p:tgtEl>
                                        <p:attrNameLst>
                                          <p:attrName>ppt_x</p:attrName>
                                        </p:attrNameLst>
                                      </p:cBhvr>
                                      <p:tavLst>
                                        <p:tav tm="0">
                                          <p:val>
                                            <p:strVal val="1+#ppt_w/2"/>
                                          </p:val>
                                        </p:tav>
                                        <p:tav tm="100000">
                                          <p:val>
                                            <p:strVal val="#ppt_x"/>
                                          </p:val>
                                        </p:tav>
                                      </p:tavLst>
                                    </p:anim>
                                    <p:anim calcmode="lin" valueType="num">
                                      <p:cBhvr additive="base">
                                        <p:cTn id="39" dur="500" fill="hold"/>
                                        <p:tgtEl>
                                          <p:spTgt spid="114"/>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116"/>
                                        </p:tgtEl>
                                        <p:attrNameLst>
                                          <p:attrName>style.visibility</p:attrName>
                                        </p:attrNameLst>
                                      </p:cBhvr>
                                      <p:to>
                                        <p:strVal val="visible"/>
                                      </p:to>
                                    </p:set>
                                    <p:anim calcmode="lin" valueType="num">
                                      <p:cBhvr additive="base">
                                        <p:cTn id="48" dur="500" fill="hold"/>
                                        <p:tgtEl>
                                          <p:spTgt spid="116"/>
                                        </p:tgtEl>
                                        <p:attrNameLst>
                                          <p:attrName>ppt_x</p:attrName>
                                        </p:attrNameLst>
                                      </p:cBhvr>
                                      <p:tavLst>
                                        <p:tav tm="0">
                                          <p:val>
                                            <p:strVal val="#ppt_x"/>
                                          </p:val>
                                        </p:tav>
                                        <p:tav tm="100000">
                                          <p:val>
                                            <p:strVal val="#ppt_x"/>
                                          </p:val>
                                        </p:tav>
                                      </p:tavLst>
                                    </p:anim>
                                    <p:anim calcmode="lin" valueType="num">
                                      <p:cBhvr additive="base">
                                        <p:cTn id="49" dur="500" fill="hold"/>
                                        <p:tgtEl>
                                          <p:spTgt spid="116"/>
                                        </p:tgtEl>
                                        <p:attrNameLst>
                                          <p:attrName>ppt_y</p:attrName>
                                        </p:attrNameLst>
                                      </p:cBhvr>
                                      <p:tavLst>
                                        <p:tav tm="0">
                                          <p:val>
                                            <p:strVal val="1+#ppt_h/2"/>
                                          </p:val>
                                        </p:tav>
                                        <p:tav tm="100000">
                                          <p:val>
                                            <p:strVal val="#ppt_y"/>
                                          </p:val>
                                        </p:tav>
                                      </p:tavLst>
                                    </p:anim>
                                  </p:childTnLst>
                                </p:cTn>
                              </p:par>
                            </p:childTnLst>
                          </p:cTn>
                        </p:par>
                        <p:par>
                          <p:cTn id="50" fill="hold">
                            <p:stCondLst>
                              <p:cond delay="500"/>
                            </p:stCondLst>
                            <p:childTnLst>
                              <p:par>
                                <p:cTn id="51" presetID="10"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500"/>
                                        <p:tgtEl>
                                          <p:spTgt spid="107"/>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xit" presetSubtype="0" fill="hold" nodeType="clickEffect">
                                  <p:stCondLst>
                                    <p:cond delay="0"/>
                                  </p:stCondLst>
                                  <p:childTnLst>
                                    <p:set>
                                      <p:cBhvr>
                                        <p:cTn id="57" dur="1" fill="hold">
                                          <p:stCondLst>
                                            <p:cond delay="0"/>
                                          </p:stCondLst>
                                        </p:cTn>
                                        <p:tgtEl>
                                          <p:spTgt spid="115"/>
                                        </p:tgtEl>
                                        <p:attrNameLst>
                                          <p:attrName>style.visibility</p:attrName>
                                        </p:attrNameLst>
                                      </p:cBhvr>
                                      <p:to>
                                        <p:strVal val="hidden"/>
                                      </p:to>
                                    </p:set>
                                  </p:childTnLst>
                                </p:cTn>
                              </p:par>
                              <p:par>
                                <p:cTn id="58" presetID="1" presetClass="exit" presetSubtype="0" fill="hold" nodeType="withEffect">
                                  <p:stCondLst>
                                    <p:cond delay="0"/>
                                  </p:stCondLst>
                                  <p:childTnLst>
                                    <p:set>
                                      <p:cBhvr>
                                        <p:cTn id="59" dur="1" fill="hold">
                                          <p:stCondLst>
                                            <p:cond delay="0"/>
                                          </p:stCondLst>
                                        </p:cTn>
                                        <p:tgtEl>
                                          <p:spTgt spid="114"/>
                                        </p:tgtEl>
                                        <p:attrNameLst>
                                          <p:attrName>style.visibility</p:attrName>
                                        </p:attrNameLst>
                                      </p:cBhvr>
                                      <p:to>
                                        <p:strVal val="hidden"/>
                                      </p:to>
                                    </p:set>
                                  </p:childTnLst>
                                </p:cTn>
                              </p:par>
                              <p:par>
                                <p:cTn id="60" presetID="1" presetClass="exit" presetSubtype="0" fill="hold" nodeType="withEffect">
                                  <p:stCondLst>
                                    <p:cond delay="0"/>
                                  </p:stCondLst>
                                  <p:childTnLst>
                                    <p:set>
                                      <p:cBhvr>
                                        <p:cTn id="61" dur="1" fill="hold">
                                          <p:stCondLst>
                                            <p:cond delay="0"/>
                                          </p:stCondLst>
                                        </p:cTn>
                                        <p:tgtEl>
                                          <p:spTgt spid="116"/>
                                        </p:tgtEl>
                                        <p:attrNameLst>
                                          <p:attrName>style.visibility</p:attrName>
                                        </p:attrNameLst>
                                      </p:cBhvr>
                                      <p:to>
                                        <p:strVal val="hidden"/>
                                      </p:to>
                                    </p:set>
                                  </p:childTnLst>
                                </p:cTn>
                              </p:par>
                              <p:par>
                                <p:cTn id="62" presetID="10" presetClass="entr" presetSubtype="0" fill="hold" grpId="0" nodeType="with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500"/>
                                        <p:tgtEl>
                                          <p:spTgt spid="108"/>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mph" presetSubtype="0" fill="hold" grpId="1" nodeType="clickEffect">
                                  <p:stCondLst>
                                    <p:cond delay="0"/>
                                  </p:stCondLst>
                                  <p:iterate type="lt">
                                    <p:tmPct val="4000"/>
                                  </p:iterate>
                                  <p:childTnLst>
                                    <p:set>
                                      <p:cBhvr override="childStyle">
                                        <p:cTn id="68" dur="500" fill="hold"/>
                                        <p:tgtEl>
                                          <p:spTgt spid="99"/>
                                        </p:tgtEl>
                                        <p:attrNameLst>
                                          <p:attrName>style.color</p:attrName>
                                        </p:attrNameLst>
                                      </p:cBhvr>
                                      <p:to>
                                        <p:clrVal>
                                          <a:srgbClr val="FF2847"/>
                                        </p:clrVal>
                                      </p:to>
                                    </p:set>
                                    <p:set>
                                      <p:cBhvr>
                                        <p:cTn id="69" dur="500" fill="hold"/>
                                        <p:tgtEl>
                                          <p:spTgt spid="99"/>
                                        </p:tgtEl>
                                        <p:attrNameLst>
                                          <p:attrName>fillcolor</p:attrName>
                                        </p:attrNameLst>
                                      </p:cBhvr>
                                      <p:to>
                                        <p:clrVal>
                                          <a:srgbClr val="FF2847"/>
                                        </p:clrVal>
                                      </p:to>
                                    </p:set>
                                    <p:set>
                                      <p:cBhvr>
                                        <p:cTn id="70" dur="500" fill="hold"/>
                                        <p:tgtEl>
                                          <p:spTgt spid="99"/>
                                        </p:tgtEl>
                                        <p:attrNameLst>
                                          <p:attrName>fill.type</p:attrName>
                                        </p:attrNameLst>
                                      </p:cBhvr>
                                      <p:to>
                                        <p:strVal val="solid"/>
                                      </p:to>
                                    </p:se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Effect transition="in" filter="fade">
                                      <p:cBhvr>
                                        <p:cTn id="74" dur="500"/>
                                        <p:tgtEl>
                                          <p:spTgt spid="109"/>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mph" presetSubtype="0" fill="hold" grpId="1" nodeType="clickEffect">
                                  <p:stCondLst>
                                    <p:cond delay="0"/>
                                  </p:stCondLst>
                                  <p:iterate type="lt">
                                    <p:tmPct val="4000"/>
                                  </p:iterate>
                                  <p:childTnLst>
                                    <p:set>
                                      <p:cBhvr override="childStyle">
                                        <p:cTn id="78" dur="500" fill="hold"/>
                                        <p:tgtEl>
                                          <p:spTgt spid="100"/>
                                        </p:tgtEl>
                                        <p:attrNameLst>
                                          <p:attrName>style.color</p:attrName>
                                        </p:attrNameLst>
                                      </p:cBhvr>
                                      <p:to>
                                        <p:clrVal>
                                          <a:srgbClr val="FF2847"/>
                                        </p:clrVal>
                                      </p:to>
                                    </p:set>
                                    <p:set>
                                      <p:cBhvr>
                                        <p:cTn id="79" dur="500" fill="hold"/>
                                        <p:tgtEl>
                                          <p:spTgt spid="100"/>
                                        </p:tgtEl>
                                        <p:attrNameLst>
                                          <p:attrName>fillcolor</p:attrName>
                                        </p:attrNameLst>
                                      </p:cBhvr>
                                      <p:to>
                                        <p:clrVal>
                                          <a:srgbClr val="FF2847"/>
                                        </p:clrVal>
                                      </p:to>
                                    </p:set>
                                    <p:set>
                                      <p:cBhvr>
                                        <p:cTn id="80" dur="500" fill="hold"/>
                                        <p:tgtEl>
                                          <p:spTgt spid="100"/>
                                        </p:tgtEl>
                                        <p:attrNameLst>
                                          <p:attrName>fill.type</p:attrName>
                                        </p:attrNameLst>
                                      </p:cBhvr>
                                      <p:to>
                                        <p:strVal val="solid"/>
                                      </p:to>
                                    </p:se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110"/>
                                        </p:tgtEl>
                                        <p:attrNameLst>
                                          <p:attrName>style.visibility</p:attrName>
                                        </p:attrNameLst>
                                      </p:cBhvr>
                                      <p:to>
                                        <p:strVal val="visible"/>
                                      </p:to>
                                    </p:set>
                                    <p:animEffect transition="in" filter="fade">
                                      <p:cBhvr>
                                        <p:cTn id="84" dur="500"/>
                                        <p:tgtEl>
                                          <p:spTgt spid="110"/>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mph" presetSubtype="0" fill="hold" grpId="1" nodeType="clickEffect">
                                  <p:stCondLst>
                                    <p:cond delay="0"/>
                                  </p:stCondLst>
                                  <p:iterate type="lt">
                                    <p:tmPct val="4000"/>
                                  </p:iterate>
                                  <p:childTnLst>
                                    <p:set>
                                      <p:cBhvr override="childStyle">
                                        <p:cTn id="88" dur="500" fill="hold"/>
                                        <p:tgtEl>
                                          <p:spTgt spid="101"/>
                                        </p:tgtEl>
                                        <p:attrNameLst>
                                          <p:attrName>style.color</p:attrName>
                                        </p:attrNameLst>
                                      </p:cBhvr>
                                      <p:to>
                                        <p:clrVal>
                                          <a:srgbClr val="FF2847"/>
                                        </p:clrVal>
                                      </p:to>
                                    </p:set>
                                    <p:set>
                                      <p:cBhvr>
                                        <p:cTn id="89" dur="500" fill="hold"/>
                                        <p:tgtEl>
                                          <p:spTgt spid="101"/>
                                        </p:tgtEl>
                                        <p:attrNameLst>
                                          <p:attrName>fillcolor</p:attrName>
                                        </p:attrNameLst>
                                      </p:cBhvr>
                                      <p:to>
                                        <p:clrVal>
                                          <a:srgbClr val="FF2847"/>
                                        </p:clrVal>
                                      </p:to>
                                    </p:set>
                                    <p:set>
                                      <p:cBhvr>
                                        <p:cTn id="90" dur="500" fill="hold"/>
                                        <p:tgtEl>
                                          <p:spTgt spid="101"/>
                                        </p:tgtEl>
                                        <p:attrNameLst>
                                          <p:attrName>fill.type</p:attrName>
                                        </p:attrNameLst>
                                      </p:cBhvr>
                                      <p:to>
                                        <p:strVal val="solid"/>
                                      </p:to>
                                    </p:set>
                                  </p:childTnLst>
                                </p:cTn>
                              </p:par>
                            </p:childTnLst>
                          </p:cTn>
                        </p:par>
                        <p:par>
                          <p:cTn id="91" fill="hold">
                            <p:stCondLst>
                              <p:cond delay="500"/>
                            </p:stCondLst>
                            <p:childTnLst>
                              <p:par>
                                <p:cTn id="92" presetID="10" presetClass="entr" presetSubtype="0" fill="hold" grpId="0" nodeType="afterEffect">
                                  <p:stCondLst>
                                    <p:cond delay="0"/>
                                  </p:stCondLst>
                                  <p:childTnLst>
                                    <p:set>
                                      <p:cBhvr>
                                        <p:cTn id="93" dur="1" fill="hold">
                                          <p:stCondLst>
                                            <p:cond delay="0"/>
                                          </p:stCondLst>
                                        </p:cTn>
                                        <p:tgtEl>
                                          <p:spTgt spid="111"/>
                                        </p:tgtEl>
                                        <p:attrNameLst>
                                          <p:attrName>style.visibility</p:attrName>
                                        </p:attrNameLst>
                                      </p:cBhvr>
                                      <p:to>
                                        <p:strVal val="visible"/>
                                      </p:to>
                                    </p:set>
                                    <p:animEffect transition="in" filter="fade">
                                      <p:cBhvr>
                                        <p:cTn id="94" dur="500"/>
                                        <p:tgtEl>
                                          <p:spTgt spid="111"/>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barn(inVertical)">
                                      <p:cBhvr>
                                        <p:cTn id="104" dur="500"/>
                                        <p:tgtEl>
                                          <p:spTgt spid="24"/>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17"/>
                                        </p:tgtEl>
                                        <p:attrNameLst>
                                          <p:attrName>style.visibility</p:attrName>
                                        </p:attrNameLst>
                                      </p:cBhvr>
                                      <p:to>
                                        <p:strVal val="visible"/>
                                      </p:to>
                                    </p:set>
                                    <p:animEffect transition="in" filter="fade">
                                      <p:cBhvr>
                                        <p:cTn id="108" dur="500"/>
                                        <p:tgtEl>
                                          <p:spTgt spid="117"/>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119"/>
                                        </p:tgtEl>
                                        <p:attrNameLst>
                                          <p:attrName>style.visibility</p:attrName>
                                        </p:attrNameLst>
                                      </p:cBhvr>
                                      <p:to>
                                        <p:strVal val="visible"/>
                                      </p:to>
                                    </p:set>
                                    <p:animEffect transition="in" filter="barn(inVertical)">
                                      <p:cBhvr>
                                        <p:cTn id="113" dur="500"/>
                                        <p:tgtEl>
                                          <p:spTgt spid="119"/>
                                        </p:tgtEl>
                                      </p:cBhvr>
                                    </p:animEffec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120"/>
                                        </p:tgtEl>
                                        <p:attrNameLst>
                                          <p:attrName>style.visibility</p:attrName>
                                        </p:attrNameLst>
                                      </p:cBhvr>
                                      <p:to>
                                        <p:strVal val="visible"/>
                                      </p:to>
                                    </p:set>
                                    <p:animEffect transition="in" filter="fade">
                                      <p:cBhvr>
                                        <p:cTn id="117" dur="500"/>
                                        <p:tgtEl>
                                          <p:spTgt spid="12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grpId="0" nodeType="clickEffect">
                                  <p:stCondLst>
                                    <p:cond delay="0"/>
                                  </p:stCondLst>
                                  <p:childTnLst>
                                    <p:set>
                                      <p:cBhvr>
                                        <p:cTn id="121" dur="1" fill="hold">
                                          <p:stCondLst>
                                            <p:cond delay="0"/>
                                          </p:stCondLst>
                                        </p:cTn>
                                        <p:tgtEl>
                                          <p:spTgt spid="121"/>
                                        </p:tgtEl>
                                        <p:attrNameLst>
                                          <p:attrName>style.visibility</p:attrName>
                                        </p:attrNameLst>
                                      </p:cBhvr>
                                      <p:to>
                                        <p:strVal val="visible"/>
                                      </p:to>
                                    </p:set>
                                    <p:animEffect transition="in" filter="barn(inVertical)">
                                      <p:cBhvr>
                                        <p:cTn id="122" dur="500"/>
                                        <p:tgtEl>
                                          <p:spTgt spid="121"/>
                                        </p:tgtEl>
                                      </p:cBhvr>
                                    </p:animEffect>
                                  </p:childTnLst>
                                </p:cTn>
                              </p:par>
                            </p:childTnLst>
                          </p:cTn>
                        </p:par>
                        <p:par>
                          <p:cTn id="123" fill="hold">
                            <p:stCondLst>
                              <p:cond delay="500"/>
                            </p:stCondLst>
                            <p:childTnLst>
                              <p:par>
                                <p:cTn id="124" presetID="10" presetClass="entr" presetSubtype="0" fill="hold" grpId="0" nodeType="afterEffect">
                                  <p:stCondLst>
                                    <p:cond delay="0"/>
                                  </p:stCondLst>
                                  <p:childTnLst>
                                    <p:set>
                                      <p:cBhvr>
                                        <p:cTn id="125" dur="1" fill="hold">
                                          <p:stCondLst>
                                            <p:cond delay="0"/>
                                          </p:stCondLst>
                                        </p:cTn>
                                        <p:tgtEl>
                                          <p:spTgt spid="122"/>
                                        </p:tgtEl>
                                        <p:attrNameLst>
                                          <p:attrName>style.visibility</p:attrName>
                                        </p:attrNameLst>
                                      </p:cBhvr>
                                      <p:to>
                                        <p:strVal val="visible"/>
                                      </p:to>
                                    </p:set>
                                    <p:animEffect transition="in" filter="fade">
                                      <p:cBhvr>
                                        <p:cTn id="12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9" grpId="1"/>
      <p:bldP spid="100" grpId="0"/>
      <p:bldP spid="100" grpId="1"/>
      <p:bldP spid="101" grpId="0"/>
      <p:bldP spid="101" grpId="1"/>
      <p:bldP spid="102" grpId="0"/>
      <p:bldP spid="104" grpId="0"/>
      <p:bldP spid="105" grpId="0"/>
      <p:bldP spid="106" grpId="0"/>
      <p:bldP spid="107" grpId="0"/>
      <p:bldP spid="108" grpId="0"/>
      <p:bldP spid="109" grpId="0"/>
      <p:bldP spid="110" grpId="0"/>
      <p:bldP spid="111" grpId="0"/>
      <p:bldP spid="112" grpId="0"/>
      <p:bldP spid="117" grpId="0"/>
      <p:bldP spid="24" grpId="0" animBg="1"/>
      <p:bldP spid="119" grpId="0" animBg="1"/>
      <p:bldP spid="120" grpId="0"/>
      <p:bldP spid="121" grpId="0" animBg="1"/>
      <p:bldP spid="1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2338"/>
        <p:cNvGrpSpPr/>
        <p:nvPr/>
      </p:nvGrpSpPr>
      <p:grpSpPr>
        <a:xfrm>
          <a:off x="0" y="0"/>
          <a:ext cx="0" cy="0"/>
          <a:chOff x="0" y="0"/>
          <a:chExt cx="0" cy="0"/>
        </a:xfrm>
      </p:grpSpPr>
      <p:sp>
        <p:nvSpPr>
          <p:cNvPr id="73" name="Google Shape;478;p45">
            <a:extLst>
              <a:ext uri="{FF2B5EF4-FFF2-40B4-BE49-F238E27FC236}">
                <a16:creationId xmlns:a16="http://schemas.microsoft.com/office/drawing/2014/main" id="{F26287F7-3FB0-4F76-B02E-8E4B2E29815B}"/>
              </a:ext>
            </a:extLst>
          </p:cNvPr>
          <p:cNvSpPr txBox="1">
            <a:spLocks/>
          </p:cNvSpPr>
          <p:nvPr/>
        </p:nvSpPr>
        <p:spPr>
          <a:xfrm>
            <a:off x="1508270" y="243276"/>
            <a:ext cx="6287397" cy="527993"/>
          </a:xfrm>
          <a:prstGeom prst="doubleWave">
            <a:avLst/>
          </a:prstGeom>
          <a:solidFill>
            <a:schemeClr val="bg2">
              <a:lumMod val="20000"/>
              <a:lumOff val="80000"/>
            </a:schemeClr>
          </a:solidFill>
          <a:ln w="28575">
            <a:solidFill>
              <a:schemeClr val="accent5"/>
            </a:solidFill>
            <a:prstDash val="sysDash"/>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vi-VN" sz="2800" b="1" dirty="0">
                <a:solidFill>
                  <a:schemeClr val="accent5">
                    <a:lumMod val="75000"/>
                  </a:schemeClr>
                </a:solidFill>
                <a:latin typeface="+mj-lt"/>
                <a:cs typeface="Calibri" panose="020F0502020204030204" pitchFamily="34" charset="0"/>
              </a:rPr>
              <a:t>a) Các đặc điểm của hình tam giác</a:t>
            </a:r>
          </a:p>
        </p:txBody>
      </p:sp>
      <p:sp>
        <p:nvSpPr>
          <p:cNvPr id="104" name="Google Shape;2164;p40"/>
          <p:cNvSpPr txBox="1">
            <a:spLocks/>
          </p:cNvSpPr>
          <p:nvPr/>
        </p:nvSpPr>
        <p:spPr>
          <a:xfrm>
            <a:off x="5459003" y="1600523"/>
            <a:ext cx="195141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dirty="0">
                <a:solidFill>
                  <a:srgbClr val="002060"/>
                </a:solidFill>
                <a:sym typeface="Wingdings" panose="05000000000000000000" pitchFamily="2" charset="2"/>
              </a:rPr>
              <a:t> 3 cạnh</a:t>
            </a:r>
            <a:endParaRPr lang="vi-VN" sz="3200" dirty="0">
              <a:solidFill>
                <a:srgbClr val="002060"/>
              </a:solidFill>
            </a:endParaRPr>
          </a:p>
        </p:txBody>
      </p:sp>
      <p:sp>
        <p:nvSpPr>
          <p:cNvPr id="108" name="Google Shape;2164;p40"/>
          <p:cNvSpPr txBox="1">
            <a:spLocks/>
          </p:cNvSpPr>
          <p:nvPr/>
        </p:nvSpPr>
        <p:spPr>
          <a:xfrm>
            <a:off x="5459003" y="2206811"/>
            <a:ext cx="195141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dirty="0">
                <a:solidFill>
                  <a:srgbClr val="002060"/>
                </a:solidFill>
                <a:sym typeface="Wingdings" panose="05000000000000000000" pitchFamily="2" charset="2"/>
              </a:rPr>
              <a:t> 3 đỉnh</a:t>
            </a:r>
            <a:endParaRPr lang="vi-VN" sz="3200" dirty="0">
              <a:solidFill>
                <a:srgbClr val="002060"/>
              </a:solidFill>
            </a:endParaRPr>
          </a:p>
        </p:txBody>
      </p:sp>
      <p:sp>
        <p:nvSpPr>
          <p:cNvPr id="112" name="Google Shape;2164;p40"/>
          <p:cNvSpPr txBox="1">
            <a:spLocks/>
          </p:cNvSpPr>
          <p:nvPr/>
        </p:nvSpPr>
        <p:spPr>
          <a:xfrm>
            <a:off x="5459003" y="2813099"/>
            <a:ext cx="1951413" cy="408074"/>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3200" b="1" dirty="0">
                <a:solidFill>
                  <a:srgbClr val="002060"/>
                </a:solidFill>
                <a:sym typeface="Wingdings" panose="05000000000000000000" pitchFamily="2" charset="2"/>
              </a:rPr>
              <a:t> 3 góc</a:t>
            </a:r>
            <a:endParaRPr lang="vi-VN" sz="3200" dirty="0">
              <a:solidFill>
                <a:srgbClr val="002060"/>
              </a:solidFill>
            </a:endParaRPr>
          </a:p>
        </p:txBody>
      </p:sp>
      <p:grpSp>
        <p:nvGrpSpPr>
          <p:cNvPr id="7" name="Google Shape;2935;p98">
            <a:extLst>
              <a:ext uri="{FF2B5EF4-FFF2-40B4-BE49-F238E27FC236}">
                <a16:creationId xmlns:a16="http://schemas.microsoft.com/office/drawing/2014/main" id="{39183D0F-FA6D-48A8-AA52-76411C7E703A}"/>
              </a:ext>
            </a:extLst>
          </p:cNvPr>
          <p:cNvGrpSpPr/>
          <p:nvPr/>
        </p:nvGrpSpPr>
        <p:grpSpPr>
          <a:xfrm>
            <a:off x="6819762" y="4305546"/>
            <a:ext cx="1197810" cy="789801"/>
            <a:chOff x="2116627" y="3519195"/>
            <a:chExt cx="1197810" cy="789801"/>
          </a:xfrm>
        </p:grpSpPr>
        <p:sp>
          <p:nvSpPr>
            <p:cNvPr id="8" name="Google Shape;2936;p98">
              <a:extLst>
                <a:ext uri="{FF2B5EF4-FFF2-40B4-BE49-F238E27FC236}">
                  <a16:creationId xmlns:a16="http://schemas.microsoft.com/office/drawing/2014/main" id="{1054DDAA-DFC7-494C-8B85-ABF1B1C77635}"/>
                </a:ext>
              </a:extLst>
            </p:cNvPr>
            <p:cNvSpPr/>
            <p:nvPr/>
          </p:nvSpPr>
          <p:spPr>
            <a:xfrm>
              <a:off x="2116627" y="3519195"/>
              <a:ext cx="1111286" cy="665389"/>
            </a:xfrm>
            <a:custGeom>
              <a:avLst/>
              <a:gdLst/>
              <a:ahLst/>
              <a:cxnLst/>
              <a:rect l="l" t="t" r="r" b="b"/>
              <a:pathLst>
                <a:path w="79605" h="47664" extrusionOk="0">
                  <a:moveTo>
                    <a:pt x="39005" y="0"/>
                  </a:moveTo>
                  <a:cubicBezTo>
                    <a:pt x="32566" y="0"/>
                    <a:pt x="33031" y="4711"/>
                    <a:pt x="32144" y="7495"/>
                  </a:cubicBezTo>
                  <a:cubicBezTo>
                    <a:pt x="32032" y="7846"/>
                    <a:pt x="31908" y="7993"/>
                    <a:pt x="31754" y="7993"/>
                  </a:cubicBezTo>
                  <a:cubicBezTo>
                    <a:pt x="30953" y="7993"/>
                    <a:pt x="29356" y="3975"/>
                    <a:pt x="24604" y="3975"/>
                  </a:cubicBezTo>
                  <a:cubicBezTo>
                    <a:pt x="22019" y="3975"/>
                    <a:pt x="18501" y="5163"/>
                    <a:pt x="13670" y="8832"/>
                  </a:cubicBezTo>
                  <a:cubicBezTo>
                    <a:pt x="7784" y="13302"/>
                    <a:pt x="0" y="47663"/>
                    <a:pt x="25852" y="47663"/>
                  </a:cubicBezTo>
                  <a:cubicBezTo>
                    <a:pt x="25890" y="47663"/>
                    <a:pt x="25928" y="47663"/>
                    <a:pt x="25966" y="47663"/>
                  </a:cubicBezTo>
                  <a:cubicBezTo>
                    <a:pt x="29956" y="47643"/>
                    <a:pt x="33035" y="41404"/>
                    <a:pt x="33035" y="41404"/>
                  </a:cubicBezTo>
                  <a:cubicBezTo>
                    <a:pt x="33035" y="41404"/>
                    <a:pt x="36327" y="47580"/>
                    <a:pt x="42096" y="47580"/>
                  </a:cubicBezTo>
                  <a:cubicBezTo>
                    <a:pt x="43130" y="47580"/>
                    <a:pt x="44243" y="47382"/>
                    <a:pt x="45432" y="46914"/>
                  </a:cubicBezTo>
                  <a:cubicBezTo>
                    <a:pt x="52299" y="44179"/>
                    <a:pt x="49767" y="38386"/>
                    <a:pt x="49868" y="37657"/>
                  </a:cubicBezTo>
                  <a:cubicBezTo>
                    <a:pt x="49870" y="37644"/>
                    <a:pt x="49878" y="37637"/>
                    <a:pt x="49892" y="37637"/>
                  </a:cubicBezTo>
                  <a:cubicBezTo>
                    <a:pt x="50356" y="37637"/>
                    <a:pt x="57388" y="45054"/>
                    <a:pt x="64185" y="45054"/>
                  </a:cubicBezTo>
                  <a:cubicBezTo>
                    <a:pt x="68027" y="45054"/>
                    <a:pt x="71793" y="42685"/>
                    <a:pt x="74256" y="35266"/>
                  </a:cubicBezTo>
                  <a:cubicBezTo>
                    <a:pt x="79604" y="19102"/>
                    <a:pt x="71238" y="11405"/>
                    <a:pt x="64412" y="7596"/>
                  </a:cubicBezTo>
                  <a:cubicBezTo>
                    <a:pt x="62934" y="6773"/>
                    <a:pt x="61604" y="6449"/>
                    <a:pt x="60425" y="6449"/>
                  </a:cubicBezTo>
                  <a:cubicBezTo>
                    <a:pt x="56096" y="6449"/>
                    <a:pt x="53818" y="10817"/>
                    <a:pt x="53818" y="10817"/>
                  </a:cubicBezTo>
                  <a:cubicBezTo>
                    <a:pt x="53818" y="10817"/>
                    <a:pt x="49726" y="1621"/>
                    <a:pt x="42191" y="304"/>
                  </a:cubicBezTo>
                  <a:cubicBezTo>
                    <a:pt x="40974" y="95"/>
                    <a:pt x="39920" y="0"/>
                    <a:pt x="39005" y="0"/>
                  </a:cubicBezTo>
                  <a:close/>
                </a:path>
              </a:pathLst>
            </a:custGeom>
            <a:solidFill>
              <a:srgbClr val="C9DAF8"/>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9" name="Google Shape;2937;p98">
              <a:extLst>
                <a:ext uri="{FF2B5EF4-FFF2-40B4-BE49-F238E27FC236}">
                  <a16:creationId xmlns:a16="http://schemas.microsoft.com/office/drawing/2014/main" id="{76D5C246-6F54-4286-88F4-88B7FB760497}"/>
                </a:ext>
              </a:extLst>
            </p:cNvPr>
            <p:cNvSpPr/>
            <p:nvPr/>
          </p:nvSpPr>
          <p:spPr>
            <a:xfrm>
              <a:off x="2138265" y="3669725"/>
              <a:ext cx="1176172" cy="545375"/>
            </a:xfrm>
            <a:custGeom>
              <a:avLst/>
              <a:gdLst/>
              <a:ahLst/>
              <a:cxnLst/>
              <a:rect l="l" t="t" r="r" b="b"/>
              <a:pathLst>
                <a:path w="84253" h="39067" extrusionOk="0">
                  <a:moveTo>
                    <a:pt x="38258" y="2531"/>
                  </a:moveTo>
                  <a:cubicBezTo>
                    <a:pt x="50377" y="2531"/>
                    <a:pt x="62686" y="3039"/>
                    <a:pt x="65515" y="3701"/>
                  </a:cubicBezTo>
                  <a:cubicBezTo>
                    <a:pt x="68919" y="4511"/>
                    <a:pt x="68716" y="17981"/>
                    <a:pt x="68716" y="17981"/>
                  </a:cubicBezTo>
                  <a:cubicBezTo>
                    <a:pt x="68716" y="17981"/>
                    <a:pt x="7988" y="17981"/>
                    <a:pt x="7259" y="17860"/>
                  </a:cubicBezTo>
                  <a:cubicBezTo>
                    <a:pt x="6530" y="17738"/>
                    <a:pt x="7644" y="7083"/>
                    <a:pt x="12201" y="4369"/>
                  </a:cubicBezTo>
                  <a:cubicBezTo>
                    <a:pt x="14448" y="3029"/>
                    <a:pt x="26261" y="2531"/>
                    <a:pt x="38258" y="2531"/>
                  </a:cubicBezTo>
                  <a:close/>
                  <a:moveTo>
                    <a:pt x="46704" y="1"/>
                  </a:moveTo>
                  <a:cubicBezTo>
                    <a:pt x="32727" y="1"/>
                    <a:pt x="16718" y="946"/>
                    <a:pt x="16718" y="946"/>
                  </a:cubicBezTo>
                  <a:cubicBezTo>
                    <a:pt x="16619" y="943"/>
                    <a:pt x="16521" y="942"/>
                    <a:pt x="16423" y="942"/>
                  </a:cubicBezTo>
                  <a:cubicBezTo>
                    <a:pt x="1" y="942"/>
                    <a:pt x="4558" y="36283"/>
                    <a:pt x="6752" y="38055"/>
                  </a:cubicBezTo>
                  <a:cubicBezTo>
                    <a:pt x="7641" y="38764"/>
                    <a:pt x="8979" y="38952"/>
                    <a:pt x="10519" y="38952"/>
                  </a:cubicBezTo>
                  <a:cubicBezTo>
                    <a:pt x="12250" y="38952"/>
                    <a:pt x="14236" y="38715"/>
                    <a:pt x="16128" y="38715"/>
                  </a:cubicBezTo>
                  <a:cubicBezTo>
                    <a:pt x="16737" y="38715"/>
                    <a:pt x="17336" y="38740"/>
                    <a:pt x="17914" y="38805"/>
                  </a:cubicBezTo>
                  <a:cubicBezTo>
                    <a:pt x="18484" y="38866"/>
                    <a:pt x="19054" y="38892"/>
                    <a:pt x="19627" y="38892"/>
                  </a:cubicBezTo>
                  <a:cubicBezTo>
                    <a:pt x="22887" y="38892"/>
                    <a:pt x="26238" y="38049"/>
                    <a:pt x="30265" y="38049"/>
                  </a:cubicBezTo>
                  <a:cubicBezTo>
                    <a:pt x="30454" y="38049"/>
                    <a:pt x="30645" y="38051"/>
                    <a:pt x="30837" y="38055"/>
                  </a:cubicBezTo>
                  <a:cubicBezTo>
                    <a:pt x="38646" y="38199"/>
                    <a:pt x="43626" y="38628"/>
                    <a:pt x="47489" y="38628"/>
                  </a:cubicBezTo>
                  <a:cubicBezTo>
                    <a:pt x="50139" y="38628"/>
                    <a:pt x="52264" y="38426"/>
                    <a:pt x="54415" y="37792"/>
                  </a:cubicBezTo>
                  <a:cubicBezTo>
                    <a:pt x="55061" y="37606"/>
                    <a:pt x="55934" y="37530"/>
                    <a:pt x="56947" y="37530"/>
                  </a:cubicBezTo>
                  <a:cubicBezTo>
                    <a:pt x="61012" y="37530"/>
                    <a:pt x="67320" y="38748"/>
                    <a:pt x="70174" y="38926"/>
                  </a:cubicBezTo>
                  <a:cubicBezTo>
                    <a:pt x="71630" y="39021"/>
                    <a:pt x="72862" y="39066"/>
                    <a:pt x="73942" y="39066"/>
                  </a:cubicBezTo>
                  <a:cubicBezTo>
                    <a:pt x="77012" y="39066"/>
                    <a:pt x="78861" y="38699"/>
                    <a:pt x="81153" y="38055"/>
                  </a:cubicBezTo>
                  <a:cubicBezTo>
                    <a:pt x="84252" y="37164"/>
                    <a:pt x="81882" y="21526"/>
                    <a:pt x="80789" y="20918"/>
                  </a:cubicBezTo>
                  <a:cubicBezTo>
                    <a:pt x="79882" y="20412"/>
                    <a:pt x="78735" y="20293"/>
                    <a:pt x="77556" y="20293"/>
                  </a:cubicBezTo>
                  <a:cubicBezTo>
                    <a:pt x="76515" y="20293"/>
                    <a:pt x="75449" y="20386"/>
                    <a:pt x="74501" y="20386"/>
                  </a:cubicBezTo>
                  <a:cubicBezTo>
                    <a:pt x="73042" y="20386"/>
                    <a:pt x="71865" y="20167"/>
                    <a:pt x="71491" y="19055"/>
                  </a:cubicBezTo>
                  <a:cubicBezTo>
                    <a:pt x="70600" y="16401"/>
                    <a:pt x="71937" y="5362"/>
                    <a:pt x="66630" y="1837"/>
                  </a:cubicBezTo>
                  <a:cubicBezTo>
                    <a:pt x="64502" y="424"/>
                    <a:pt x="56058" y="1"/>
                    <a:pt x="46704"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0" name="Google Shape;2938;p98">
              <a:extLst>
                <a:ext uri="{FF2B5EF4-FFF2-40B4-BE49-F238E27FC236}">
                  <a16:creationId xmlns:a16="http://schemas.microsoft.com/office/drawing/2014/main" id="{91C1736B-F339-4B94-8E0C-88AA95D46B2D}"/>
                </a:ext>
              </a:extLst>
            </p:cNvPr>
            <p:cNvSpPr/>
            <p:nvPr/>
          </p:nvSpPr>
          <p:spPr>
            <a:xfrm>
              <a:off x="2349019" y="3782745"/>
              <a:ext cx="106626" cy="111708"/>
            </a:xfrm>
            <a:custGeom>
              <a:avLst/>
              <a:gdLst/>
              <a:ahLst/>
              <a:cxnLst/>
              <a:rect l="l" t="t" r="r" b="b"/>
              <a:pathLst>
                <a:path w="7638" h="8002" extrusionOk="0">
                  <a:moveTo>
                    <a:pt x="3492" y="1744"/>
                  </a:moveTo>
                  <a:cubicBezTo>
                    <a:pt x="3993" y="1744"/>
                    <a:pt x="4264" y="1940"/>
                    <a:pt x="4315" y="2370"/>
                  </a:cubicBezTo>
                  <a:cubicBezTo>
                    <a:pt x="4336" y="2471"/>
                    <a:pt x="4336" y="2593"/>
                    <a:pt x="4315" y="2714"/>
                  </a:cubicBezTo>
                  <a:cubicBezTo>
                    <a:pt x="4295" y="2796"/>
                    <a:pt x="4275" y="2897"/>
                    <a:pt x="4214" y="2958"/>
                  </a:cubicBezTo>
                  <a:cubicBezTo>
                    <a:pt x="4153" y="3039"/>
                    <a:pt x="4093" y="3079"/>
                    <a:pt x="4012" y="3120"/>
                  </a:cubicBezTo>
                  <a:cubicBezTo>
                    <a:pt x="3951" y="3160"/>
                    <a:pt x="3870" y="3201"/>
                    <a:pt x="3789" y="3221"/>
                  </a:cubicBezTo>
                  <a:lnTo>
                    <a:pt x="3546" y="3302"/>
                  </a:lnTo>
                  <a:lnTo>
                    <a:pt x="3323" y="3363"/>
                  </a:lnTo>
                  <a:cubicBezTo>
                    <a:pt x="3242" y="3363"/>
                    <a:pt x="3181" y="3322"/>
                    <a:pt x="3181" y="3261"/>
                  </a:cubicBezTo>
                  <a:cubicBezTo>
                    <a:pt x="3161" y="3120"/>
                    <a:pt x="3141" y="2917"/>
                    <a:pt x="3080" y="2633"/>
                  </a:cubicBezTo>
                  <a:cubicBezTo>
                    <a:pt x="3039" y="2350"/>
                    <a:pt x="2999" y="2127"/>
                    <a:pt x="2979" y="1985"/>
                  </a:cubicBezTo>
                  <a:cubicBezTo>
                    <a:pt x="2958" y="1945"/>
                    <a:pt x="2958" y="1904"/>
                    <a:pt x="2979" y="1864"/>
                  </a:cubicBezTo>
                  <a:cubicBezTo>
                    <a:pt x="3060" y="1823"/>
                    <a:pt x="3120" y="1783"/>
                    <a:pt x="3201" y="1762"/>
                  </a:cubicBezTo>
                  <a:cubicBezTo>
                    <a:pt x="3306" y="1750"/>
                    <a:pt x="3402" y="1744"/>
                    <a:pt x="3492" y="1744"/>
                  </a:cubicBezTo>
                  <a:close/>
                  <a:moveTo>
                    <a:pt x="4214" y="4416"/>
                  </a:moveTo>
                  <a:lnTo>
                    <a:pt x="4376" y="4457"/>
                  </a:lnTo>
                  <a:cubicBezTo>
                    <a:pt x="4437" y="4457"/>
                    <a:pt x="4478" y="4497"/>
                    <a:pt x="4518" y="4517"/>
                  </a:cubicBezTo>
                  <a:cubicBezTo>
                    <a:pt x="4579" y="4558"/>
                    <a:pt x="4619" y="4598"/>
                    <a:pt x="4640" y="4639"/>
                  </a:cubicBezTo>
                  <a:cubicBezTo>
                    <a:pt x="4700" y="4679"/>
                    <a:pt x="4721" y="4740"/>
                    <a:pt x="4741" y="4801"/>
                  </a:cubicBezTo>
                  <a:cubicBezTo>
                    <a:pt x="4781" y="4862"/>
                    <a:pt x="4802" y="4943"/>
                    <a:pt x="4802" y="5003"/>
                  </a:cubicBezTo>
                  <a:cubicBezTo>
                    <a:pt x="4822" y="5145"/>
                    <a:pt x="4822" y="5267"/>
                    <a:pt x="4781" y="5388"/>
                  </a:cubicBezTo>
                  <a:cubicBezTo>
                    <a:pt x="4761" y="5490"/>
                    <a:pt x="4721" y="5571"/>
                    <a:pt x="4660" y="5631"/>
                  </a:cubicBezTo>
                  <a:cubicBezTo>
                    <a:pt x="4599" y="5712"/>
                    <a:pt x="4518" y="5773"/>
                    <a:pt x="4417" y="5814"/>
                  </a:cubicBezTo>
                  <a:cubicBezTo>
                    <a:pt x="4336" y="5854"/>
                    <a:pt x="4234" y="5895"/>
                    <a:pt x="4133" y="5915"/>
                  </a:cubicBezTo>
                  <a:cubicBezTo>
                    <a:pt x="4032" y="5935"/>
                    <a:pt x="3931" y="5955"/>
                    <a:pt x="3809" y="5955"/>
                  </a:cubicBezTo>
                  <a:lnTo>
                    <a:pt x="3647" y="5976"/>
                  </a:lnTo>
                  <a:cubicBezTo>
                    <a:pt x="3646" y="5977"/>
                    <a:pt x="3644" y="5978"/>
                    <a:pt x="3643" y="5978"/>
                  </a:cubicBezTo>
                  <a:cubicBezTo>
                    <a:pt x="3624" y="5978"/>
                    <a:pt x="3604" y="5857"/>
                    <a:pt x="3566" y="5631"/>
                  </a:cubicBezTo>
                  <a:lnTo>
                    <a:pt x="3546" y="5469"/>
                  </a:lnTo>
                  <a:cubicBezTo>
                    <a:pt x="3526" y="5307"/>
                    <a:pt x="3526" y="5145"/>
                    <a:pt x="3526" y="4983"/>
                  </a:cubicBezTo>
                  <a:lnTo>
                    <a:pt x="3526" y="4619"/>
                  </a:lnTo>
                  <a:lnTo>
                    <a:pt x="3505" y="4436"/>
                  </a:lnTo>
                  <a:lnTo>
                    <a:pt x="3667" y="4436"/>
                  </a:lnTo>
                  <a:lnTo>
                    <a:pt x="3850" y="4416"/>
                  </a:lnTo>
                  <a:close/>
                  <a:moveTo>
                    <a:pt x="4862" y="0"/>
                  </a:moveTo>
                  <a:cubicBezTo>
                    <a:pt x="4619" y="0"/>
                    <a:pt x="4376" y="20"/>
                    <a:pt x="4133" y="41"/>
                  </a:cubicBezTo>
                  <a:lnTo>
                    <a:pt x="1" y="750"/>
                  </a:lnTo>
                  <a:lnTo>
                    <a:pt x="872" y="7232"/>
                  </a:lnTo>
                  <a:cubicBezTo>
                    <a:pt x="912" y="7515"/>
                    <a:pt x="1014" y="7779"/>
                    <a:pt x="1156" y="8001"/>
                  </a:cubicBezTo>
                  <a:cubicBezTo>
                    <a:pt x="1905" y="7880"/>
                    <a:pt x="2715" y="7758"/>
                    <a:pt x="3607" y="7637"/>
                  </a:cubicBezTo>
                  <a:lnTo>
                    <a:pt x="4315" y="7535"/>
                  </a:lnTo>
                  <a:lnTo>
                    <a:pt x="5004" y="7454"/>
                  </a:lnTo>
                  <a:cubicBezTo>
                    <a:pt x="5268" y="7414"/>
                    <a:pt x="5511" y="7353"/>
                    <a:pt x="5774" y="7292"/>
                  </a:cubicBezTo>
                  <a:cubicBezTo>
                    <a:pt x="6017" y="7211"/>
                    <a:pt x="6280" y="7090"/>
                    <a:pt x="6503" y="6948"/>
                  </a:cubicBezTo>
                  <a:cubicBezTo>
                    <a:pt x="6746" y="6826"/>
                    <a:pt x="6949" y="6664"/>
                    <a:pt x="7131" y="6462"/>
                  </a:cubicBezTo>
                  <a:cubicBezTo>
                    <a:pt x="7313" y="6259"/>
                    <a:pt x="7435" y="6036"/>
                    <a:pt x="7516" y="5773"/>
                  </a:cubicBezTo>
                  <a:cubicBezTo>
                    <a:pt x="7617" y="5490"/>
                    <a:pt x="7638" y="5186"/>
                    <a:pt x="7577" y="4882"/>
                  </a:cubicBezTo>
                  <a:cubicBezTo>
                    <a:pt x="7536" y="4092"/>
                    <a:pt x="6888" y="3444"/>
                    <a:pt x="6078" y="3383"/>
                  </a:cubicBezTo>
                  <a:cubicBezTo>
                    <a:pt x="6382" y="3201"/>
                    <a:pt x="6625" y="2937"/>
                    <a:pt x="6787" y="2633"/>
                  </a:cubicBezTo>
                  <a:cubicBezTo>
                    <a:pt x="6929" y="2309"/>
                    <a:pt x="6989" y="1965"/>
                    <a:pt x="6929" y="1621"/>
                  </a:cubicBezTo>
                  <a:cubicBezTo>
                    <a:pt x="6888" y="1337"/>
                    <a:pt x="6807" y="1074"/>
                    <a:pt x="6665" y="851"/>
                  </a:cubicBezTo>
                  <a:cubicBezTo>
                    <a:pt x="6544" y="648"/>
                    <a:pt x="6382" y="466"/>
                    <a:pt x="6199" y="345"/>
                  </a:cubicBezTo>
                  <a:cubicBezTo>
                    <a:pt x="5997" y="223"/>
                    <a:pt x="5794" y="122"/>
                    <a:pt x="5551" y="81"/>
                  </a:cubicBezTo>
                  <a:cubicBezTo>
                    <a:pt x="5328" y="20"/>
                    <a:pt x="5085" y="0"/>
                    <a:pt x="4862"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Google Shape;2939;p98">
              <a:extLst>
                <a:ext uri="{FF2B5EF4-FFF2-40B4-BE49-F238E27FC236}">
                  <a16:creationId xmlns:a16="http://schemas.microsoft.com/office/drawing/2014/main" id="{4FDAB3E4-F718-4A5F-8214-D67B3A9C408C}"/>
                </a:ext>
              </a:extLst>
            </p:cNvPr>
            <p:cNvSpPr/>
            <p:nvPr/>
          </p:nvSpPr>
          <p:spPr>
            <a:xfrm>
              <a:off x="2458172" y="3780763"/>
              <a:ext cx="103793" cy="96436"/>
            </a:xfrm>
            <a:custGeom>
              <a:avLst/>
              <a:gdLst/>
              <a:ahLst/>
              <a:cxnLst/>
              <a:rect l="l" t="t" r="r" b="b"/>
              <a:pathLst>
                <a:path w="7435" h="6908" extrusionOk="0">
                  <a:moveTo>
                    <a:pt x="3282" y="1560"/>
                  </a:moveTo>
                  <a:cubicBezTo>
                    <a:pt x="3343" y="1580"/>
                    <a:pt x="3384" y="1621"/>
                    <a:pt x="3424" y="1682"/>
                  </a:cubicBezTo>
                  <a:lnTo>
                    <a:pt x="3444" y="1925"/>
                  </a:lnTo>
                  <a:cubicBezTo>
                    <a:pt x="3485" y="2046"/>
                    <a:pt x="3546" y="2188"/>
                    <a:pt x="3586" y="2330"/>
                  </a:cubicBezTo>
                  <a:cubicBezTo>
                    <a:pt x="3627" y="2472"/>
                    <a:pt x="3687" y="2634"/>
                    <a:pt x="3748" y="2836"/>
                  </a:cubicBezTo>
                  <a:cubicBezTo>
                    <a:pt x="3789" y="3039"/>
                    <a:pt x="3829" y="3181"/>
                    <a:pt x="3849" y="3262"/>
                  </a:cubicBezTo>
                  <a:lnTo>
                    <a:pt x="3870" y="3262"/>
                  </a:lnTo>
                  <a:cubicBezTo>
                    <a:pt x="3870" y="3282"/>
                    <a:pt x="3890" y="3322"/>
                    <a:pt x="3910" y="3322"/>
                  </a:cubicBezTo>
                  <a:cubicBezTo>
                    <a:pt x="3910" y="3343"/>
                    <a:pt x="3931" y="3363"/>
                    <a:pt x="3931" y="3383"/>
                  </a:cubicBezTo>
                  <a:lnTo>
                    <a:pt x="3931" y="3484"/>
                  </a:lnTo>
                  <a:cubicBezTo>
                    <a:pt x="3991" y="3626"/>
                    <a:pt x="4032" y="3788"/>
                    <a:pt x="4052" y="3930"/>
                  </a:cubicBezTo>
                  <a:lnTo>
                    <a:pt x="2857" y="4031"/>
                  </a:lnTo>
                  <a:cubicBezTo>
                    <a:pt x="2857" y="3991"/>
                    <a:pt x="2857" y="3930"/>
                    <a:pt x="2877" y="3890"/>
                  </a:cubicBezTo>
                  <a:cubicBezTo>
                    <a:pt x="2877" y="3829"/>
                    <a:pt x="2877" y="3768"/>
                    <a:pt x="2877" y="3707"/>
                  </a:cubicBezTo>
                  <a:cubicBezTo>
                    <a:pt x="2918" y="3424"/>
                    <a:pt x="2978" y="3039"/>
                    <a:pt x="3039" y="2553"/>
                  </a:cubicBezTo>
                  <a:cubicBezTo>
                    <a:pt x="3039" y="2553"/>
                    <a:pt x="3059" y="2532"/>
                    <a:pt x="3080" y="2512"/>
                  </a:cubicBezTo>
                  <a:cubicBezTo>
                    <a:pt x="3100" y="2492"/>
                    <a:pt x="3100" y="2472"/>
                    <a:pt x="3120" y="2451"/>
                  </a:cubicBezTo>
                  <a:lnTo>
                    <a:pt x="3100" y="2229"/>
                  </a:lnTo>
                  <a:cubicBezTo>
                    <a:pt x="3141" y="1803"/>
                    <a:pt x="3201" y="1580"/>
                    <a:pt x="3282" y="1560"/>
                  </a:cubicBezTo>
                  <a:close/>
                  <a:moveTo>
                    <a:pt x="4573" y="0"/>
                  </a:moveTo>
                  <a:cubicBezTo>
                    <a:pt x="4468" y="0"/>
                    <a:pt x="4342" y="7"/>
                    <a:pt x="4194" y="21"/>
                  </a:cubicBezTo>
                  <a:lnTo>
                    <a:pt x="1581" y="183"/>
                  </a:lnTo>
                  <a:cubicBezTo>
                    <a:pt x="1561" y="223"/>
                    <a:pt x="1520" y="264"/>
                    <a:pt x="1500" y="304"/>
                  </a:cubicBezTo>
                  <a:lnTo>
                    <a:pt x="1500" y="324"/>
                  </a:lnTo>
                  <a:cubicBezTo>
                    <a:pt x="1338" y="1033"/>
                    <a:pt x="1216" y="1540"/>
                    <a:pt x="1135" y="1864"/>
                  </a:cubicBezTo>
                  <a:cubicBezTo>
                    <a:pt x="993" y="2411"/>
                    <a:pt x="811" y="3241"/>
                    <a:pt x="568" y="4315"/>
                  </a:cubicBezTo>
                  <a:cubicBezTo>
                    <a:pt x="305" y="5409"/>
                    <a:pt x="122" y="6219"/>
                    <a:pt x="1" y="6746"/>
                  </a:cubicBezTo>
                  <a:lnTo>
                    <a:pt x="1" y="6908"/>
                  </a:lnTo>
                  <a:lnTo>
                    <a:pt x="2087" y="6746"/>
                  </a:lnTo>
                  <a:cubicBezTo>
                    <a:pt x="2188" y="6746"/>
                    <a:pt x="2310" y="6705"/>
                    <a:pt x="2411" y="6665"/>
                  </a:cubicBezTo>
                  <a:cubicBezTo>
                    <a:pt x="2492" y="6624"/>
                    <a:pt x="2553" y="6563"/>
                    <a:pt x="2594" y="6482"/>
                  </a:cubicBezTo>
                  <a:cubicBezTo>
                    <a:pt x="2614" y="6422"/>
                    <a:pt x="2654" y="6341"/>
                    <a:pt x="2654" y="6260"/>
                  </a:cubicBezTo>
                  <a:cubicBezTo>
                    <a:pt x="2675" y="6199"/>
                    <a:pt x="2675" y="6097"/>
                    <a:pt x="2695" y="5976"/>
                  </a:cubicBezTo>
                  <a:cubicBezTo>
                    <a:pt x="2695" y="5875"/>
                    <a:pt x="2715" y="5773"/>
                    <a:pt x="2735" y="5672"/>
                  </a:cubicBezTo>
                  <a:lnTo>
                    <a:pt x="4234" y="5591"/>
                  </a:lnTo>
                  <a:cubicBezTo>
                    <a:pt x="4255" y="5581"/>
                    <a:pt x="4275" y="5576"/>
                    <a:pt x="4295" y="5576"/>
                  </a:cubicBezTo>
                  <a:cubicBezTo>
                    <a:pt x="4315" y="5576"/>
                    <a:pt x="4336" y="5581"/>
                    <a:pt x="4356" y="5591"/>
                  </a:cubicBezTo>
                  <a:cubicBezTo>
                    <a:pt x="4376" y="5591"/>
                    <a:pt x="4376" y="5632"/>
                    <a:pt x="4396" y="5692"/>
                  </a:cubicBezTo>
                  <a:lnTo>
                    <a:pt x="4639" y="6401"/>
                  </a:lnTo>
                  <a:cubicBezTo>
                    <a:pt x="4639" y="6422"/>
                    <a:pt x="4660" y="6442"/>
                    <a:pt x="4680" y="6462"/>
                  </a:cubicBezTo>
                  <a:cubicBezTo>
                    <a:pt x="4700" y="6482"/>
                    <a:pt x="4720" y="6503"/>
                    <a:pt x="4741" y="6503"/>
                  </a:cubicBezTo>
                  <a:lnTo>
                    <a:pt x="4943" y="6503"/>
                  </a:lnTo>
                  <a:lnTo>
                    <a:pt x="7171" y="6341"/>
                  </a:lnTo>
                  <a:cubicBezTo>
                    <a:pt x="7253" y="6341"/>
                    <a:pt x="7334" y="6320"/>
                    <a:pt x="7394" y="6280"/>
                  </a:cubicBezTo>
                  <a:cubicBezTo>
                    <a:pt x="7415" y="6260"/>
                    <a:pt x="7435" y="6199"/>
                    <a:pt x="7435" y="6097"/>
                  </a:cubicBezTo>
                  <a:cubicBezTo>
                    <a:pt x="7415" y="6057"/>
                    <a:pt x="7374" y="5996"/>
                    <a:pt x="7354" y="5956"/>
                  </a:cubicBezTo>
                  <a:cubicBezTo>
                    <a:pt x="7313" y="5895"/>
                    <a:pt x="7293" y="5834"/>
                    <a:pt x="7273" y="5773"/>
                  </a:cubicBezTo>
                  <a:lnTo>
                    <a:pt x="7273" y="5672"/>
                  </a:lnTo>
                  <a:cubicBezTo>
                    <a:pt x="6989" y="5064"/>
                    <a:pt x="6787" y="4578"/>
                    <a:pt x="6645" y="4214"/>
                  </a:cubicBezTo>
                  <a:lnTo>
                    <a:pt x="6402" y="3525"/>
                  </a:lnTo>
                  <a:cubicBezTo>
                    <a:pt x="6361" y="3464"/>
                    <a:pt x="6321" y="3343"/>
                    <a:pt x="6240" y="3221"/>
                  </a:cubicBezTo>
                  <a:cubicBezTo>
                    <a:pt x="6159" y="3079"/>
                    <a:pt x="6098" y="2958"/>
                    <a:pt x="6057" y="2856"/>
                  </a:cubicBezTo>
                  <a:cubicBezTo>
                    <a:pt x="5997" y="2735"/>
                    <a:pt x="5936" y="2613"/>
                    <a:pt x="5916" y="2492"/>
                  </a:cubicBezTo>
                  <a:lnTo>
                    <a:pt x="5916" y="2431"/>
                  </a:lnTo>
                  <a:cubicBezTo>
                    <a:pt x="5733" y="2026"/>
                    <a:pt x="5450" y="1358"/>
                    <a:pt x="5065" y="405"/>
                  </a:cubicBezTo>
                  <a:cubicBezTo>
                    <a:pt x="5024" y="345"/>
                    <a:pt x="4964" y="284"/>
                    <a:pt x="4943" y="203"/>
                  </a:cubicBezTo>
                  <a:lnTo>
                    <a:pt x="4943" y="81"/>
                  </a:lnTo>
                  <a:cubicBezTo>
                    <a:pt x="4903" y="27"/>
                    <a:pt x="4781" y="0"/>
                    <a:pt x="4573"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2" name="Google Shape;2940;p98">
              <a:extLst>
                <a:ext uri="{FF2B5EF4-FFF2-40B4-BE49-F238E27FC236}">
                  <a16:creationId xmlns:a16="http://schemas.microsoft.com/office/drawing/2014/main" id="{0D4293B6-BF0B-4177-A909-8EA40B78271F}"/>
                </a:ext>
              </a:extLst>
            </p:cNvPr>
            <p:cNvSpPr/>
            <p:nvPr/>
          </p:nvSpPr>
          <p:spPr>
            <a:xfrm>
              <a:off x="2560261" y="3774998"/>
              <a:ext cx="89930" cy="95235"/>
            </a:xfrm>
            <a:custGeom>
              <a:avLst/>
              <a:gdLst/>
              <a:ahLst/>
              <a:cxnLst/>
              <a:rect l="l" t="t" r="r" b="b"/>
              <a:pathLst>
                <a:path w="6442" h="6822" extrusionOk="0">
                  <a:moveTo>
                    <a:pt x="3560" y="1"/>
                  </a:moveTo>
                  <a:cubicBezTo>
                    <a:pt x="3474" y="1"/>
                    <a:pt x="3388" y="3"/>
                    <a:pt x="3302" y="8"/>
                  </a:cubicBezTo>
                  <a:cubicBezTo>
                    <a:pt x="2998" y="8"/>
                    <a:pt x="2694" y="49"/>
                    <a:pt x="2391" y="110"/>
                  </a:cubicBezTo>
                  <a:cubicBezTo>
                    <a:pt x="2107" y="170"/>
                    <a:pt x="1823" y="272"/>
                    <a:pt x="1560" y="393"/>
                  </a:cubicBezTo>
                  <a:cubicBezTo>
                    <a:pt x="1297" y="535"/>
                    <a:pt x="1033" y="717"/>
                    <a:pt x="831" y="940"/>
                  </a:cubicBezTo>
                  <a:cubicBezTo>
                    <a:pt x="608" y="1183"/>
                    <a:pt x="426" y="1446"/>
                    <a:pt x="284" y="1750"/>
                  </a:cubicBezTo>
                  <a:cubicBezTo>
                    <a:pt x="264" y="1811"/>
                    <a:pt x="243" y="1872"/>
                    <a:pt x="223" y="1933"/>
                  </a:cubicBezTo>
                  <a:cubicBezTo>
                    <a:pt x="203" y="1993"/>
                    <a:pt x="183" y="2054"/>
                    <a:pt x="162" y="2115"/>
                  </a:cubicBezTo>
                  <a:lnTo>
                    <a:pt x="102" y="2277"/>
                  </a:lnTo>
                  <a:cubicBezTo>
                    <a:pt x="102" y="2317"/>
                    <a:pt x="81" y="2378"/>
                    <a:pt x="81" y="2439"/>
                  </a:cubicBezTo>
                  <a:cubicBezTo>
                    <a:pt x="61" y="2500"/>
                    <a:pt x="61" y="2561"/>
                    <a:pt x="61" y="2601"/>
                  </a:cubicBezTo>
                  <a:cubicBezTo>
                    <a:pt x="41" y="2621"/>
                    <a:pt x="41" y="2682"/>
                    <a:pt x="41" y="2763"/>
                  </a:cubicBezTo>
                  <a:cubicBezTo>
                    <a:pt x="21" y="2844"/>
                    <a:pt x="21" y="2885"/>
                    <a:pt x="21" y="2925"/>
                  </a:cubicBezTo>
                  <a:cubicBezTo>
                    <a:pt x="21" y="2945"/>
                    <a:pt x="41" y="3006"/>
                    <a:pt x="21" y="3087"/>
                  </a:cubicBezTo>
                  <a:cubicBezTo>
                    <a:pt x="0" y="3188"/>
                    <a:pt x="0" y="3229"/>
                    <a:pt x="0" y="3269"/>
                  </a:cubicBezTo>
                  <a:lnTo>
                    <a:pt x="0" y="3330"/>
                  </a:lnTo>
                  <a:cubicBezTo>
                    <a:pt x="21" y="3796"/>
                    <a:pt x="102" y="4282"/>
                    <a:pt x="264" y="4728"/>
                  </a:cubicBezTo>
                  <a:cubicBezTo>
                    <a:pt x="405" y="5153"/>
                    <a:pt x="628" y="5518"/>
                    <a:pt x="912" y="5842"/>
                  </a:cubicBezTo>
                  <a:cubicBezTo>
                    <a:pt x="1216" y="6166"/>
                    <a:pt x="1580" y="6429"/>
                    <a:pt x="1985" y="6591"/>
                  </a:cubicBezTo>
                  <a:cubicBezTo>
                    <a:pt x="2404" y="6737"/>
                    <a:pt x="2856" y="6817"/>
                    <a:pt x="3311" y="6817"/>
                  </a:cubicBezTo>
                  <a:cubicBezTo>
                    <a:pt x="3362" y="6817"/>
                    <a:pt x="3413" y="6816"/>
                    <a:pt x="3464" y="6814"/>
                  </a:cubicBezTo>
                  <a:cubicBezTo>
                    <a:pt x="3530" y="6819"/>
                    <a:pt x="3596" y="6822"/>
                    <a:pt x="3662" y="6822"/>
                  </a:cubicBezTo>
                  <a:cubicBezTo>
                    <a:pt x="3859" y="6822"/>
                    <a:pt x="4057" y="6799"/>
                    <a:pt x="4254" y="6754"/>
                  </a:cubicBezTo>
                  <a:lnTo>
                    <a:pt x="4254" y="6733"/>
                  </a:lnTo>
                  <a:cubicBezTo>
                    <a:pt x="4821" y="6632"/>
                    <a:pt x="5348" y="6348"/>
                    <a:pt x="5753" y="5943"/>
                  </a:cubicBezTo>
                  <a:cubicBezTo>
                    <a:pt x="6158" y="5518"/>
                    <a:pt x="6401" y="4951"/>
                    <a:pt x="6442" y="4363"/>
                  </a:cubicBezTo>
                  <a:lnTo>
                    <a:pt x="6442" y="4181"/>
                  </a:lnTo>
                  <a:cubicBezTo>
                    <a:pt x="6421" y="4059"/>
                    <a:pt x="6361" y="3999"/>
                    <a:pt x="6259" y="3999"/>
                  </a:cubicBezTo>
                  <a:lnTo>
                    <a:pt x="5490" y="3999"/>
                  </a:lnTo>
                  <a:lnTo>
                    <a:pt x="5085" y="4019"/>
                  </a:lnTo>
                  <a:lnTo>
                    <a:pt x="3930" y="4019"/>
                  </a:lnTo>
                  <a:cubicBezTo>
                    <a:pt x="3869" y="4100"/>
                    <a:pt x="3808" y="4201"/>
                    <a:pt x="3788" y="4323"/>
                  </a:cubicBezTo>
                  <a:cubicBezTo>
                    <a:pt x="3768" y="4444"/>
                    <a:pt x="3707" y="4566"/>
                    <a:pt x="3646" y="4687"/>
                  </a:cubicBezTo>
                  <a:cubicBezTo>
                    <a:pt x="3610" y="4778"/>
                    <a:pt x="3525" y="4853"/>
                    <a:pt x="3420" y="4853"/>
                  </a:cubicBezTo>
                  <a:cubicBezTo>
                    <a:pt x="3408" y="4853"/>
                    <a:pt x="3396" y="4852"/>
                    <a:pt x="3383" y="4849"/>
                  </a:cubicBezTo>
                  <a:cubicBezTo>
                    <a:pt x="3366" y="4853"/>
                    <a:pt x="3348" y="4855"/>
                    <a:pt x="3330" y="4855"/>
                  </a:cubicBezTo>
                  <a:cubicBezTo>
                    <a:pt x="3242" y="4855"/>
                    <a:pt x="3150" y="4815"/>
                    <a:pt x="3099" y="4748"/>
                  </a:cubicBezTo>
                  <a:cubicBezTo>
                    <a:pt x="2998" y="4667"/>
                    <a:pt x="2958" y="4586"/>
                    <a:pt x="2917" y="4465"/>
                  </a:cubicBezTo>
                  <a:cubicBezTo>
                    <a:pt x="2897" y="4363"/>
                    <a:pt x="2877" y="4282"/>
                    <a:pt x="2856" y="4181"/>
                  </a:cubicBezTo>
                  <a:cubicBezTo>
                    <a:pt x="2836" y="4100"/>
                    <a:pt x="2836" y="4019"/>
                    <a:pt x="2836" y="3938"/>
                  </a:cubicBezTo>
                  <a:lnTo>
                    <a:pt x="2816" y="3391"/>
                  </a:lnTo>
                  <a:lnTo>
                    <a:pt x="2816" y="3249"/>
                  </a:lnTo>
                  <a:cubicBezTo>
                    <a:pt x="2816" y="3148"/>
                    <a:pt x="2816" y="3047"/>
                    <a:pt x="2816" y="2966"/>
                  </a:cubicBezTo>
                  <a:lnTo>
                    <a:pt x="2816" y="2642"/>
                  </a:lnTo>
                  <a:cubicBezTo>
                    <a:pt x="2836" y="2540"/>
                    <a:pt x="2836" y="2439"/>
                    <a:pt x="2877" y="2358"/>
                  </a:cubicBezTo>
                  <a:cubicBezTo>
                    <a:pt x="2897" y="2257"/>
                    <a:pt x="2917" y="2176"/>
                    <a:pt x="2978" y="2095"/>
                  </a:cubicBezTo>
                  <a:cubicBezTo>
                    <a:pt x="3018" y="2034"/>
                    <a:pt x="3079" y="1973"/>
                    <a:pt x="3140" y="1933"/>
                  </a:cubicBezTo>
                  <a:cubicBezTo>
                    <a:pt x="3221" y="1892"/>
                    <a:pt x="3302" y="1852"/>
                    <a:pt x="3403" y="1852"/>
                  </a:cubicBezTo>
                  <a:cubicBezTo>
                    <a:pt x="3505" y="1852"/>
                    <a:pt x="3606" y="1912"/>
                    <a:pt x="3687" y="1993"/>
                  </a:cubicBezTo>
                  <a:cubicBezTo>
                    <a:pt x="3768" y="2074"/>
                    <a:pt x="3808" y="2176"/>
                    <a:pt x="3829" y="2277"/>
                  </a:cubicBezTo>
                  <a:lnTo>
                    <a:pt x="3829" y="2702"/>
                  </a:lnTo>
                  <a:lnTo>
                    <a:pt x="5915" y="2662"/>
                  </a:lnTo>
                  <a:lnTo>
                    <a:pt x="6097" y="2662"/>
                  </a:lnTo>
                  <a:cubicBezTo>
                    <a:pt x="6138" y="2642"/>
                    <a:pt x="6178" y="2621"/>
                    <a:pt x="6219" y="2601"/>
                  </a:cubicBezTo>
                  <a:cubicBezTo>
                    <a:pt x="6259" y="2581"/>
                    <a:pt x="6280" y="2540"/>
                    <a:pt x="6300" y="2500"/>
                  </a:cubicBezTo>
                  <a:lnTo>
                    <a:pt x="6300" y="2074"/>
                  </a:lnTo>
                  <a:cubicBezTo>
                    <a:pt x="6259" y="1852"/>
                    <a:pt x="6199" y="1649"/>
                    <a:pt x="6118" y="1426"/>
                  </a:cubicBezTo>
                  <a:cubicBezTo>
                    <a:pt x="6016" y="1224"/>
                    <a:pt x="5895" y="1021"/>
                    <a:pt x="5753" y="859"/>
                  </a:cubicBezTo>
                  <a:cubicBezTo>
                    <a:pt x="5591" y="677"/>
                    <a:pt x="5409" y="515"/>
                    <a:pt x="5206" y="393"/>
                  </a:cubicBezTo>
                  <a:cubicBezTo>
                    <a:pt x="4943" y="251"/>
                    <a:pt x="4659" y="150"/>
                    <a:pt x="4376" y="89"/>
                  </a:cubicBezTo>
                  <a:cubicBezTo>
                    <a:pt x="4113" y="27"/>
                    <a:pt x="3838" y="1"/>
                    <a:pt x="3560" y="1"/>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3" name="Google Shape;2941;p98">
              <a:extLst>
                <a:ext uri="{FF2B5EF4-FFF2-40B4-BE49-F238E27FC236}">
                  <a16:creationId xmlns:a16="http://schemas.microsoft.com/office/drawing/2014/main" id="{AE39A1CA-38A3-4537-B015-95F40B25ACC8}"/>
                </a:ext>
              </a:extLst>
            </p:cNvPr>
            <p:cNvSpPr/>
            <p:nvPr/>
          </p:nvSpPr>
          <p:spPr>
            <a:xfrm>
              <a:off x="2658386" y="3775388"/>
              <a:ext cx="94453" cy="93616"/>
            </a:xfrm>
            <a:custGeom>
              <a:avLst/>
              <a:gdLst/>
              <a:ahLst/>
              <a:cxnLst/>
              <a:rect l="l" t="t" r="r" b="b"/>
              <a:pathLst>
                <a:path w="6766" h="6706" extrusionOk="0">
                  <a:moveTo>
                    <a:pt x="162" y="0"/>
                  </a:moveTo>
                  <a:lnTo>
                    <a:pt x="0" y="6381"/>
                  </a:lnTo>
                  <a:cubicBezTo>
                    <a:pt x="0" y="6422"/>
                    <a:pt x="41" y="6482"/>
                    <a:pt x="101" y="6584"/>
                  </a:cubicBezTo>
                  <a:lnTo>
                    <a:pt x="2168" y="6624"/>
                  </a:lnTo>
                  <a:cubicBezTo>
                    <a:pt x="2471" y="6624"/>
                    <a:pt x="2654" y="6563"/>
                    <a:pt x="2694" y="6442"/>
                  </a:cubicBezTo>
                  <a:lnTo>
                    <a:pt x="2755" y="4295"/>
                  </a:lnTo>
                  <a:lnTo>
                    <a:pt x="3261" y="5348"/>
                  </a:lnTo>
                  <a:cubicBezTo>
                    <a:pt x="3342" y="5490"/>
                    <a:pt x="3464" y="5692"/>
                    <a:pt x="3626" y="5956"/>
                  </a:cubicBezTo>
                  <a:cubicBezTo>
                    <a:pt x="3788" y="6219"/>
                    <a:pt x="3889" y="6381"/>
                    <a:pt x="3950" y="6482"/>
                  </a:cubicBezTo>
                  <a:lnTo>
                    <a:pt x="3950" y="6624"/>
                  </a:lnTo>
                  <a:lnTo>
                    <a:pt x="5348" y="6624"/>
                  </a:lnTo>
                  <a:cubicBezTo>
                    <a:pt x="5955" y="6645"/>
                    <a:pt x="6401" y="6665"/>
                    <a:pt x="6705" y="6705"/>
                  </a:cubicBezTo>
                  <a:lnTo>
                    <a:pt x="6745" y="6665"/>
                  </a:lnTo>
                  <a:cubicBezTo>
                    <a:pt x="6745" y="6665"/>
                    <a:pt x="6745" y="6665"/>
                    <a:pt x="6766" y="6645"/>
                  </a:cubicBezTo>
                  <a:lnTo>
                    <a:pt x="6766" y="6624"/>
                  </a:lnTo>
                  <a:cubicBezTo>
                    <a:pt x="6766" y="6604"/>
                    <a:pt x="6766" y="6604"/>
                    <a:pt x="6766" y="6584"/>
                  </a:cubicBezTo>
                  <a:lnTo>
                    <a:pt x="6766" y="6563"/>
                  </a:lnTo>
                  <a:lnTo>
                    <a:pt x="6766" y="6523"/>
                  </a:lnTo>
                  <a:lnTo>
                    <a:pt x="6766" y="6482"/>
                  </a:lnTo>
                  <a:lnTo>
                    <a:pt x="4963" y="3160"/>
                  </a:lnTo>
                  <a:cubicBezTo>
                    <a:pt x="5186" y="2857"/>
                    <a:pt x="5490" y="2391"/>
                    <a:pt x="5854" y="1783"/>
                  </a:cubicBezTo>
                  <a:cubicBezTo>
                    <a:pt x="6219" y="1155"/>
                    <a:pt x="6482" y="750"/>
                    <a:pt x="6644" y="507"/>
                  </a:cubicBezTo>
                  <a:cubicBezTo>
                    <a:pt x="6685" y="466"/>
                    <a:pt x="6725" y="385"/>
                    <a:pt x="6725" y="325"/>
                  </a:cubicBezTo>
                  <a:cubicBezTo>
                    <a:pt x="6725" y="244"/>
                    <a:pt x="6482" y="203"/>
                    <a:pt x="5955" y="183"/>
                  </a:cubicBezTo>
                  <a:lnTo>
                    <a:pt x="5003" y="183"/>
                  </a:lnTo>
                  <a:lnTo>
                    <a:pt x="4720" y="163"/>
                  </a:lnTo>
                  <a:lnTo>
                    <a:pt x="3970" y="163"/>
                  </a:lnTo>
                  <a:lnTo>
                    <a:pt x="3707" y="669"/>
                  </a:lnTo>
                  <a:cubicBezTo>
                    <a:pt x="3626" y="831"/>
                    <a:pt x="3464" y="1135"/>
                    <a:pt x="3261" y="1520"/>
                  </a:cubicBezTo>
                  <a:cubicBezTo>
                    <a:pt x="3059" y="1925"/>
                    <a:pt x="2897" y="2208"/>
                    <a:pt x="2796" y="2431"/>
                  </a:cubicBezTo>
                  <a:lnTo>
                    <a:pt x="2856" y="284"/>
                  </a:lnTo>
                  <a:cubicBezTo>
                    <a:pt x="2836" y="244"/>
                    <a:pt x="2836" y="203"/>
                    <a:pt x="2816" y="183"/>
                  </a:cubicBezTo>
                  <a:cubicBezTo>
                    <a:pt x="2796" y="163"/>
                    <a:pt x="2775" y="142"/>
                    <a:pt x="2755" y="122"/>
                  </a:cubicBezTo>
                  <a:cubicBezTo>
                    <a:pt x="2735" y="102"/>
                    <a:pt x="2694" y="102"/>
                    <a:pt x="2674" y="82"/>
                  </a:cubicBezTo>
                  <a:cubicBezTo>
                    <a:pt x="2633" y="82"/>
                    <a:pt x="2613" y="61"/>
                    <a:pt x="2573" y="61"/>
                  </a:cubicBezTo>
                  <a:lnTo>
                    <a:pt x="2309" y="61"/>
                  </a:lnTo>
                  <a:lnTo>
                    <a:pt x="162" y="0"/>
                  </a:ln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4" name="Google Shape;2942;p98">
              <a:extLst>
                <a:ext uri="{FF2B5EF4-FFF2-40B4-BE49-F238E27FC236}">
                  <a16:creationId xmlns:a16="http://schemas.microsoft.com/office/drawing/2014/main" id="{7BDDC3B5-E77B-4005-9D38-455A31458098}"/>
                </a:ext>
              </a:extLst>
            </p:cNvPr>
            <p:cNvSpPr/>
            <p:nvPr/>
          </p:nvSpPr>
          <p:spPr>
            <a:xfrm>
              <a:off x="2798070" y="3774258"/>
              <a:ext cx="93043" cy="108888"/>
            </a:xfrm>
            <a:custGeom>
              <a:avLst/>
              <a:gdLst/>
              <a:ahLst/>
              <a:cxnLst/>
              <a:rect l="l" t="t" r="r" b="b"/>
              <a:pathLst>
                <a:path w="6665" h="7800" extrusionOk="0">
                  <a:moveTo>
                    <a:pt x="264" y="0"/>
                  </a:moveTo>
                  <a:cubicBezTo>
                    <a:pt x="203" y="0"/>
                    <a:pt x="163" y="163"/>
                    <a:pt x="122" y="507"/>
                  </a:cubicBezTo>
                  <a:cubicBezTo>
                    <a:pt x="102" y="568"/>
                    <a:pt x="102" y="649"/>
                    <a:pt x="102" y="750"/>
                  </a:cubicBezTo>
                  <a:cubicBezTo>
                    <a:pt x="102" y="871"/>
                    <a:pt x="122" y="892"/>
                    <a:pt x="102" y="932"/>
                  </a:cubicBezTo>
                  <a:cubicBezTo>
                    <a:pt x="102" y="973"/>
                    <a:pt x="102" y="1054"/>
                    <a:pt x="82" y="1175"/>
                  </a:cubicBezTo>
                  <a:cubicBezTo>
                    <a:pt x="61" y="1277"/>
                    <a:pt x="41" y="1358"/>
                    <a:pt x="41" y="1418"/>
                  </a:cubicBezTo>
                  <a:cubicBezTo>
                    <a:pt x="1" y="1844"/>
                    <a:pt x="21" y="2067"/>
                    <a:pt x="102" y="2087"/>
                  </a:cubicBezTo>
                  <a:lnTo>
                    <a:pt x="1500" y="2229"/>
                  </a:lnTo>
                  <a:cubicBezTo>
                    <a:pt x="1520" y="2229"/>
                    <a:pt x="1560" y="2249"/>
                    <a:pt x="1581" y="2269"/>
                  </a:cubicBezTo>
                  <a:cubicBezTo>
                    <a:pt x="1621" y="2289"/>
                    <a:pt x="1641" y="2310"/>
                    <a:pt x="1641" y="2330"/>
                  </a:cubicBezTo>
                  <a:cubicBezTo>
                    <a:pt x="1662" y="2370"/>
                    <a:pt x="1662" y="2391"/>
                    <a:pt x="1682" y="2431"/>
                  </a:cubicBezTo>
                  <a:cubicBezTo>
                    <a:pt x="1682" y="2472"/>
                    <a:pt x="1682" y="2512"/>
                    <a:pt x="1682" y="2553"/>
                  </a:cubicBezTo>
                  <a:lnTo>
                    <a:pt x="1682" y="2674"/>
                  </a:lnTo>
                  <a:lnTo>
                    <a:pt x="1682" y="2796"/>
                  </a:lnTo>
                  <a:lnTo>
                    <a:pt x="1682" y="2917"/>
                  </a:lnTo>
                  <a:cubicBezTo>
                    <a:pt x="1621" y="3404"/>
                    <a:pt x="1540" y="4133"/>
                    <a:pt x="1419" y="5085"/>
                  </a:cubicBezTo>
                  <a:cubicBezTo>
                    <a:pt x="1277" y="6057"/>
                    <a:pt x="1196" y="6786"/>
                    <a:pt x="1155" y="7272"/>
                  </a:cubicBezTo>
                  <a:lnTo>
                    <a:pt x="1317" y="7516"/>
                  </a:lnTo>
                  <a:cubicBezTo>
                    <a:pt x="1439" y="7536"/>
                    <a:pt x="1540" y="7536"/>
                    <a:pt x="1601" y="7536"/>
                  </a:cubicBezTo>
                  <a:lnTo>
                    <a:pt x="1885" y="7576"/>
                  </a:lnTo>
                  <a:lnTo>
                    <a:pt x="2452" y="7637"/>
                  </a:lnTo>
                  <a:lnTo>
                    <a:pt x="3059" y="7698"/>
                  </a:lnTo>
                  <a:lnTo>
                    <a:pt x="3080" y="7698"/>
                  </a:lnTo>
                  <a:lnTo>
                    <a:pt x="3566" y="7759"/>
                  </a:lnTo>
                  <a:lnTo>
                    <a:pt x="4052" y="7799"/>
                  </a:lnTo>
                  <a:cubicBezTo>
                    <a:pt x="4133" y="7799"/>
                    <a:pt x="4214" y="7738"/>
                    <a:pt x="4234" y="7657"/>
                  </a:cubicBezTo>
                  <a:lnTo>
                    <a:pt x="4741" y="2492"/>
                  </a:lnTo>
                  <a:lnTo>
                    <a:pt x="5551" y="2593"/>
                  </a:lnTo>
                  <a:lnTo>
                    <a:pt x="6341" y="2674"/>
                  </a:lnTo>
                  <a:cubicBezTo>
                    <a:pt x="6351" y="2676"/>
                    <a:pt x="6361" y="2677"/>
                    <a:pt x="6369" y="2677"/>
                  </a:cubicBezTo>
                  <a:cubicBezTo>
                    <a:pt x="6450" y="2677"/>
                    <a:pt x="6485" y="2595"/>
                    <a:pt x="6503" y="2431"/>
                  </a:cubicBezTo>
                  <a:cubicBezTo>
                    <a:pt x="6523" y="2269"/>
                    <a:pt x="6543" y="2006"/>
                    <a:pt x="6584" y="1682"/>
                  </a:cubicBezTo>
                  <a:cubicBezTo>
                    <a:pt x="6604" y="1358"/>
                    <a:pt x="6624" y="1115"/>
                    <a:pt x="6645" y="953"/>
                  </a:cubicBezTo>
                  <a:lnTo>
                    <a:pt x="6665" y="811"/>
                  </a:lnTo>
                  <a:cubicBezTo>
                    <a:pt x="6665" y="750"/>
                    <a:pt x="6645" y="689"/>
                    <a:pt x="6604" y="628"/>
                  </a:cubicBezTo>
                  <a:cubicBezTo>
                    <a:pt x="6523" y="588"/>
                    <a:pt x="6402" y="568"/>
                    <a:pt x="6300" y="568"/>
                  </a:cubicBezTo>
                  <a:cubicBezTo>
                    <a:pt x="5652" y="507"/>
                    <a:pt x="4660" y="406"/>
                    <a:pt x="3323" y="284"/>
                  </a:cubicBezTo>
                  <a:cubicBezTo>
                    <a:pt x="2006" y="183"/>
                    <a:pt x="1014" y="81"/>
                    <a:pt x="345" y="21"/>
                  </a:cubicBezTo>
                  <a:cubicBezTo>
                    <a:pt x="325" y="0"/>
                    <a:pt x="305" y="0"/>
                    <a:pt x="264"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5" name="Google Shape;2943;p98">
              <a:extLst>
                <a:ext uri="{FF2B5EF4-FFF2-40B4-BE49-F238E27FC236}">
                  <a16:creationId xmlns:a16="http://schemas.microsoft.com/office/drawing/2014/main" id="{A7C4D34E-3D5F-4423-8C41-EB76471AFEB3}"/>
                </a:ext>
              </a:extLst>
            </p:cNvPr>
            <p:cNvSpPr/>
            <p:nvPr/>
          </p:nvSpPr>
          <p:spPr>
            <a:xfrm>
              <a:off x="2886576" y="3795966"/>
              <a:ext cx="95598" cy="94523"/>
            </a:xfrm>
            <a:custGeom>
              <a:avLst/>
              <a:gdLst/>
              <a:ahLst/>
              <a:cxnLst/>
              <a:rect l="l" t="t" r="r" b="b"/>
              <a:pathLst>
                <a:path w="6848" h="6771" extrusionOk="0">
                  <a:moveTo>
                    <a:pt x="3599" y="1738"/>
                  </a:moveTo>
                  <a:cubicBezTo>
                    <a:pt x="3634" y="1738"/>
                    <a:pt x="3670" y="1741"/>
                    <a:pt x="3708" y="1747"/>
                  </a:cubicBezTo>
                  <a:cubicBezTo>
                    <a:pt x="3850" y="1767"/>
                    <a:pt x="3951" y="1828"/>
                    <a:pt x="4032" y="1950"/>
                  </a:cubicBezTo>
                  <a:cubicBezTo>
                    <a:pt x="4133" y="2071"/>
                    <a:pt x="4174" y="2193"/>
                    <a:pt x="4194" y="2355"/>
                  </a:cubicBezTo>
                  <a:cubicBezTo>
                    <a:pt x="4214" y="2517"/>
                    <a:pt x="4234" y="2659"/>
                    <a:pt x="4214" y="2821"/>
                  </a:cubicBezTo>
                  <a:cubicBezTo>
                    <a:pt x="4214" y="2983"/>
                    <a:pt x="4194" y="3145"/>
                    <a:pt x="4174" y="3307"/>
                  </a:cubicBezTo>
                  <a:lnTo>
                    <a:pt x="4153" y="3489"/>
                  </a:lnTo>
                  <a:cubicBezTo>
                    <a:pt x="4133" y="3631"/>
                    <a:pt x="4093" y="3773"/>
                    <a:pt x="4072" y="3874"/>
                  </a:cubicBezTo>
                  <a:cubicBezTo>
                    <a:pt x="4052" y="3975"/>
                    <a:pt x="4032" y="4117"/>
                    <a:pt x="3991" y="4259"/>
                  </a:cubicBezTo>
                  <a:cubicBezTo>
                    <a:pt x="3971" y="4381"/>
                    <a:pt x="3931" y="4482"/>
                    <a:pt x="3870" y="4603"/>
                  </a:cubicBezTo>
                  <a:cubicBezTo>
                    <a:pt x="3809" y="4684"/>
                    <a:pt x="3748" y="4765"/>
                    <a:pt x="3687" y="4846"/>
                  </a:cubicBezTo>
                  <a:cubicBezTo>
                    <a:pt x="3627" y="4927"/>
                    <a:pt x="3546" y="4988"/>
                    <a:pt x="3444" y="5029"/>
                  </a:cubicBezTo>
                  <a:cubicBezTo>
                    <a:pt x="3385" y="5052"/>
                    <a:pt x="3319" y="5062"/>
                    <a:pt x="3254" y="5062"/>
                  </a:cubicBezTo>
                  <a:cubicBezTo>
                    <a:pt x="3208" y="5062"/>
                    <a:pt x="3162" y="5057"/>
                    <a:pt x="3120" y="5049"/>
                  </a:cubicBezTo>
                  <a:cubicBezTo>
                    <a:pt x="2695" y="4988"/>
                    <a:pt x="2573" y="4381"/>
                    <a:pt x="2735" y="3266"/>
                  </a:cubicBezTo>
                  <a:lnTo>
                    <a:pt x="2776" y="3064"/>
                  </a:lnTo>
                  <a:cubicBezTo>
                    <a:pt x="2907" y="2185"/>
                    <a:pt x="3176" y="1738"/>
                    <a:pt x="3599" y="1738"/>
                  </a:cubicBezTo>
                  <a:close/>
                  <a:moveTo>
                    <a:pt x="3706" y="0"/>
                  </a:moveTo>
                  <a:cubicBezTo>
                    <a:pt x="3263" y="0"/>
                    <a:pt x="2810" y="42"/>
                    <a:pt x="2371" y="127"/>
                  </a:cubicBezTo>
                  <a:lnTo>
                    <a:pt x="2189" y="106"/>
                  </a:lnTo>
                  <a:cubicBezTo>
                    <a:pt x="1905" y="147"/>
                    <a:pt x="1642" y="269"/>
                    <a:pt x="1419" y="451"/>
                  </a:cubicBezTo>
                  <a:lnTo>
                    <a:pt x="1297" y="552"/>
                  </a:lnTo>
                  <a:cubicBezTo>
                    <a:pt x="912" y="836"/>
                    <a:pt x="629" y="1221"/>
                    <a:pt x="447" y="1646"/>
                  </a:cubicBezTo>
                  <a:cubicBezTo>
                    <a:pt x="305" y="1990"/>
                    <a:pt x="183" y="2355"/>
                    <a:pt x="102" y="2720"/>
                  </a:cubicBezTo>
                  <a:lnTo>
                    <a:pt x="102" y="2821"/>
                  </a:lnTo>
                  <a:lnTo>
                    <a:pt x="41" y="3104"/>
                  </a:lnTo>
                  <a:cubicBezTo>
                    <a:pt x="1" y="3489"/>
                    <a:pt x="21" y="3894"/>
                    <a:pt x="82" y="4279"/>
                  </a:cubicBezTo>
                  <a:cubicBezTo>
                    <a:pt x="143" y="4603"/>
                    <a:pt x="264" y="4927"/>
                    <a:pt x="426" y="5231"/>
                  </a:cubicBezTo>
                  <a:cubicBezTo>
                    <a:pt x="588" y="5495"/>
                    <a:pt x="791" y="5738"/>
                    <a:pt x="1034" y="5940"/>
                  </a:cubicBezTo>
                  <a:cubicBezTo>
                    <a:pt x="1257" y="6163"/>
                    <a:pt x="1520" y="6325"/>
                    <a:pt x="1804" y="6447"/>
                  </a:cubicBezTo>
                  <a:cubicBezTo>
                    <a:pt x="2108" y="6568"/>
                    <a:pt x="2411" y="6669"/>
                    <a:pt x="2735" y="6710"/>
                  </a:cubicBezTo>
                  <a:cubicBezTo>
                    <a:pt x="2958" y="6730"/>
                    <a:pt x="3181" y="6751"/>
                    <a:pt x="3424" y="6771"/>
                  </a:cubicBezTo>
                  <a:cubicBezTo>
                    <a:pt x="3667" y="6771"/>
                    <a:pt x="3910" y="6751"/>
                    <a:pt x="4153" y="6730"/>
                  </a:cubicBezTo>
                  <a:cubicBezTo>
                    <a:pt x="4396" y="6690"/>
                    <a:pt x="4660" y="6629"/>
                    <a:pt x="4883" y="6528"/>
                  </a:cubicBezTo>
                  <a:cubicBezTo>
                    <a:pt x="5126" y="6447"/>
                    <a:pt x="5328" y="6305"/>
                    <a:pt x="5511" y="6143"/>
                  </a:cubicBezTo>
                  <a:lnTo>
                    <a:pt x="5733" y="5940"/>
                  </a:lnTo>
                  <a:cubicBezTo>
                    <a:pt x="6280" y="5353"/>
                    <a:pt x="6625" y="4603"/>
                    <a:pt x="6706" y="3793"/>
                  </a:cubicBezTo>
                  <a:cubicBezTo>
                    <a:pt x="6847" y="2983"/>
                    <a:pt x="6685" y="2173"/>
                    <a:pt x="6260" y="1464"/>
                  </a:cubicBezTo>
                  <a:lnTo>
                    <a:pt x="6280" y="1342"/>
                  </a:lnTo>
                  <a:cubicBezTo>
                    <a:pt x="6159" y="1119"/>
                    <a:pt x="5997" y="917"/>
                    <a:pt x="5814" y="755"/>
                  </a:cubicBezTo>
                  <a:cubicBezTo>
                    <a:pt x="5612" y="593"/>
                    <a:pt x="5389" y="451"/>
                    <a:pt x="5166" y="350"/>
                  </a:cubicBezTo>
                  <a:cubicBezTo>
                    <a:pt x="4964" y="269"/>
                    <a:pt x="4741" y="188"/>
                    <a:pt x="4518" y="127"/>
                  </a:cubicBezTo>
                  <a:cubicBezTo>
                    <a:pt x="4336" y="66"/>
                    <a:pt x="4153" y="25"/>
                    <a:pt x="3971" y="5"/>
                  </a:cubicBezTo>
                  <a:cubicBezTo>
                    <a:pt x="3883" y="2"/>
                    <a:pt x="3795" y="0"/>
                    <a:pt x="3706" y="0"/>
                  </a:cubicBezTo>
                  <a:close/>
                </a:path>
              </a:pathLst>
            </a:custGeom>
            <a:solidFill>
              <a:srgbClr val="CA666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6" name="Google Shape;2944;p98">
              <a:extLst>
                <a:ext uri="{FF2B5EF4-FFF2-40B4-BE49-F238E27FC236}">
                  <a16:creationId xmlns:a16="http://schemas.microsoft.com/office/drawing/2014/main" id="{84D450DA-8D55-443D-BD79-3C4581B2E0C6}"/>
                </a:ext>
              </a:extLst>
            </p:cNvPr>
            <p:cNvSpPr/>
            <p:nvPr/>
          </p:nvSpPr>
          <p:spPr>
            <a:xfrm>
              <a:off x="2360047" y="3954384"/>
              <a:ext cx="129242" cy="145924"/>
            </a:xfrm>
            <a:custGeom>
              <a:avLst/>
              <a:gdLst/>
              <a:ahLst/>
              <a:cxnLst/>
              <a:rect l="l" t="t" r="r" b="b"/>
              <a:pathLst>
                <a:path w="9258" h="10453" extrusionOk="0">
                  <a:moveTo>
                    <a:pt x="4903" y="1"/>
                  </a:moveTo>
                  <a:cubicBezTo>
                    <a:pt x="4457" y="1"/>
                    <a:pt x="4012" y="21"/>
                    <a:pt x="3566" y="102"/>
                  </a:cubicBezTo>
                  <a:cubicBezTo>
                    <a:pt x="3141" y="163"/>
                    <a:pt x="2715" y="284"/>
                    <a:pt x="2310" y="446"/>
                  </a:cubicBezTo>
                  <a:cubicBezTo>
                    <a:pt x="1905" y="608"/>
                    <a:pt x="1540" y="811"/>
                    <a:pt x="1196" y="1094"/>
                  </a:cubicBezTo>
                  <a:cubicBezTo>
                    <a:pt x="892" y="1358"/>
                    <a:pt x="629" y="1702"/>
                    <a:pt x="447" y="2087"/>
                  </a:cubicBezTo>
                  <a:cubicBezTo>
                    <a:pt x="244" y="2512"/>
                    <a:pt x="143" y="2999"/>
                    <a:pt x="143" y="3464"/>
                  </a:cubicBezTo>
                  <a:cubicBezTo>
                    <a:pt x="102" y="4113"/>
                    <a:pt x="345" y="4761"/>
                    <a:pt x="811" y="5227"/>
                  </a:cubicBezTo>
                  <a:cubicBezTo>
                    <a:pt x="1257" y="5652"/>
                    <a:pt x="2006" y="6017"/>
                    <a:pt x="3060" y="6321"/>
                  </a:cubicBezTo>
                  <a:lnTo>
                    <a:pt x="3424" y="6381"/>
                  </a:lnTo>
                  <a:cubicBezTo>
                    <a:pt x="3647" y="6422"/>
                    <a:pt x="3850" y="6462"/>
                    <a:pt x="4052" y="6523"/>
                  </a:cubicBezTo>
                  <a:cubicBezTo>
                    <a:pt x="4255" y="6584"/>
                    <a:pt x="4478" y="6645"/>
                    <a:pt x="4700" y="6705"/>
                  </a:cubicBezTo>
                  <a:cubicBezTo>
                    <a:pt x="4903" y="6766"/>
                    <a:pt x="5085" y="6867"/>
                    <a:pt x="5247" y="6989"/>
                  </a:cubicBezTo>
                  <a:cubicBezTo>
                    <a:pt x="5369" y="7090"/>
                    <a:pt x="5430" y="7212"/>
                    <a:pt x="5450" y="7374"/>
                  </a:cubicBezTo>
                  <a:cubicBezTo>
                    <a:pt x="5450" y="7556"/>
                    <a:pt x="5349" y="7739"/>
                    <a:pt x="5187" y="7840"/>
                  </a:cubicBezTo>
                  <a:cubicBezTo>
                    <a:pt x="5024" y="7961"/>
                    <a:pt x="4822" y="8022"/>
                    <a:pt x="4619" y="8022"/>
                  </a:cubicBezTo>
                  <a:cubicBezTo>
                    <a:pt x="4478" y="8022"/>
                    <a:pt x="4336" y="7982"/>
                    <a:pt x="4194" y="7921"/>
                  </a:cubicBezTo>
                  <a:cubicBezTo>
                    <a:pt x="4113" y="7880"/>
                    <a:pt x="4032" y="7799"/>
                    <a:pt x="3971" y="7698"/>
                  </a:cubicBezTo>
                  <a:cubicBezTo>
                    <a:pt x="3931" y="7617"/>
                    <a:pt x="3890" y="7536"/>
                    <a:pt x="3850" y="7455"/>
                  </a:cubicBezTo>
                  <a:cubicBezTo>
                    <a:pt x="3829" y="7374"/>
                    <a:pt x="3789" y="7293"/>
                    <a:pt x="3728" y="7232"/>
                  </a:cubicBezTo>
                  <a:cubicBezTo>
                    <a:pt x="3688" y="7171"/>
                    <a:pt x="3607" y="7151"/>
                    <a:pt x="3525" y="7151"/>
                  </a:cubicBezTo>
                  <a:lnTo>
                    <a:pt x="264" y="7151"/>
                  </a:lnTo>
                  <a:cubicBezTo>
                    <a:pt x="224" y="7151"/>
                    <a:pt x="183" y="7151"/>
                    <a:pt x="122" y="7131"/>
                  </a:cubicBezTo>
                  <a:cubicBezTo>
                    <a:pt x="62" y="7131"/>
                    <a:pt x="1" y="7192"/>
                    <a:pt x="1" y="7273"/>
                  </a:cubicBezTo>
                  <a:cubicBezTo>
                    <a:pt x="21" y="7698"/>
                    <a:pt x="122" y="8123"/>
                    <a:pt x="305" y="8508"/>
                  </a:cubicBezTo>
                  <a:cubicBezTo>
                    <a:pt x="447" y="8832"/>
                    <a:pt x="649" y="9136"/>
                    <a:pt x="933" y="9379"/>
                  </a:cubicBezTo>
                  <a:cubicBezTo>
                    <a:pt x="1196" y="9622"/>
                    <a:pt x="1520" y="9825"/>
                    <a:pt x="1864" y="9967"/>
                  </a:cubicBezTo>
                  <a:cubicBezTo>
                    <a:pt x="2249" y="10108"/>
                    <a:pt x="2634" y="10230"/>
                    <a:pt x="3039" y="10291"/>
                  </a:cubicBezTo>
                  <a:cubicBezTo>
                    <a:pt x="3485" y="10372"/>
                    <a:pt x="3951" y="10433"/>
                    <a:pt x="4417" y="10453"/>
                  </a:cubicBezTo>
                  <a:cubicBezTo>
                    <a:pt x="4741" y="10433"/>
                    <a:pt x="5065" y="10412"/>
                    <a:pt x="5349" y="10372"/>
                  </a:cubicBezTo>
                  <a:cubicBezTo>
                    <a:pt x="5632" y="10352"/>
                    <a:pt x="5936" y="10311"/>
                    <a:pt x="6280" y="10230"/>
                  </a:cubicBezTo>
                  <a:cubicBezTo>
                    <a:pt x="6584" y="10169"/>
                    <a:pt x="6888" y="10088"/>
                    <a:pt x="7172" y="9987"/>
                  </a:cubicBezTo>
                  <a:cubicBezTo>
                    <a:pt x="7455" y="9865"/>
                    <a:pt x="7719" y="9724"/>
                    <a:pt x="7962" y="9562"/>
                  </a:cubicBezTo>
                  <a:cubicBezTo>
                    <a:pt x="8225" y="9379"/>
                    <a:pt x="8448" y="9177"/>
                    <a:pt x="8630" y="8934"/>
                  </a:cubicBezTo>
                  <a:cubicBezTo>
                    <a:pt x="8812" y="8691"/>
                    <a:pt x="8954" y="8407"/>
                    <a:pt x="9055" y="8103"/>
                  </a:cubicBezTo>
                  <a:cubicBezTo>
                    <a:pt x="9177" y="7739"/>
                    <a:pt x="9238" y="7354"/>
                    <a:pt x="9238" y="6969"/>
                  </a:cubicBezTo>
                  <a:cubicBezTo>
                    <a:pt x="9258" y="6361"/>
                    <a:pt x="9076" y="5774"/>
                    <a:pt x="8711" y="5288"/>
                  </a:cubicBezTo>
                  <a:cubicBezTo>
                    <a:pt x="8326" y="4801"/>
                    <a:pt x="7658" y="4396"/>
                    <a:pt x="6726" y="4072"/>
                  </a:cubicBezTo>
                  <a:cubicBezTo>
                    <a:pt x="6544" y="4032"/>
                    <a:pt x="5976" y="3870"/>
                    <a:pt x="5045" y="3627"/>
                  </a:cubicBezTo>
                  <a:lnTo>
                    <a:pt x="4741" y="3525"/>
                  </a:lnTo>
                  <a:cubicBezTo>
                    <a:pt x="4599" y="3485"/>
                    <a:pt x="4457" y="3444"/>
                    <a:pt x="4356" y="3404"/>
                  </a:cubicBezTo>
                  <a:cubicBezTo>
                    <a:pt x="4234" y="3383"/>
                    <a:pt x="4133" y="3323"/>
                    <a:pt x="4052" y="3242"/>
                  </a:cubicBezTo>
                  <a:cubicBezTo>
                    <a:pt x="3971" y="3181"/>
                    <a:pt x="3910" y="3100"/>
                    <a:pt x="3910" y="2978"/>
                  </a:cubicBezTo>
                  <a:cubicBezTo>
                    <a:pt x="3910" y="2897"/>
                    <a:pt x="3951" y="2837"/>
                    <a:pt x="4012" y="2776"/>
                  </a:cubicBezTo>
                  <a:cubicBezTo>
                    <a:pt x="4093" y="2735"/>
                    <a:pt x="4174" y="2674"/>
                    <a:pt x="4275" y="2654"/>
                  </a:cubicBezTo>
                  <a:cubicBezTo>
                    <a:pt x="4376" y="2634"/>
                    <a:pt x="4457" y="2614"/>
                    <a:pt x="4538" y="2593"/>
                  </a:cubicBezTo>
                  <a:cubicBezTo>
                    <a:pt x="4599" y="2593"/>
                    <a:pt x="4640" y="2593"/>
                    <a:pt x="4700" y="2573"/>
                  </a:cubicBezTo>
                  <a:cubicBezTo>
                    <a:pt x="4802" y="2573"/>
                    <a:pt x="4903" y="2593"/>
                    <a:pt x="5004" y="2634"/>
                  </a:cubicBezTo>
                  <a:cubicBezTo>
                    <a:pt x="5065" y="2654"/>
                    <a:pt x="5126" y="2695"/>
                    <a:pt x="5146" y="2755"/>
                  </a:cubicBezTo>
                  <a:lnTo>
                    <a:pt x="5227" y="2897"/>
                  </a:lnTo>
                  <a:cubicBezTo>
                    <a:pt x="5247" y="2958"/>
                    <a:pt x="5288" y="2999"/>
                    <a:pt x="5308" y="3059"/>
                  </a:cubicBezTo>
                  <a:cubicBezTo>
                    <a:pt x="5349" y="3100"/>
                    <a:pt x="5409" y="3161"/>
                    <a:pt x="5470" y="3161"/>
                  </a:cubicBezTo>
                  <a:cubicBezTo>
                    <a:pt x="5592" y="3201"/>
                    <a:pt x="5693" y="3221"/>
                    <a:pt x="5814" y="3221"/>
                  </a:cubicBezTo>
                  <a:cubicBezTo>
                    <a:pt x="6361" y="3232"/>
                    <a:pt x="6883" y="3237"/>
                    <a:pt x="7379" y="3237"/>
                  </a:cubicBezTo>
                  <a:cubicBezTo>
                    <a:pt x="7876" y="3237"/>
                    <a:pt x="8346" y="3232"/>
                    <a:pt x="8792" y="3221"/>
                  </a:cubicBezTo>
                  <a:lnTo>
                    <a:pt x="9015" y="2999"/>
                  </a:lnTo>
                  <a:cubicBezTo>
                    <a:pt x="9015" y="2776"/>
                    <a:pt x="8974" y="2553"/>
                    <a:pt x="8934" y="2350"/>
                  </a:cubicBezTo>
                  <a:cubicBezTo>
                    <a:pt x="8893" y="2148"/>
                    <a:pt x="8812" y="1965"/>
                    <a:pt x="8711" y="1803"/>
                  </a:cubicBezTo>
                  <a:cubicBezTo>
                    <a:pt x="8610" y="1641"/>
                    <a:pt x="8488" y="1479"/>
                    <a:pt x="8346" y="1338"/>
                  </a:cubicBezTo>
                  <a:cubicBezTo>
                    <a:pt x="8225" y="1196"/>
                    <a:pt x="8043" y="993"/>
                    <a:pt x="7779" y="730"/>
                  </a:cubicBezTo>
                  <a:cubicBezTo>
                    <a:pt x="7070" y="264"/>
                    <a:pt x="6098" y="21"/>
                    <a:pt x="4903"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7" name="Google Shape;2945;p98">
              <a:extLst>
                <a:ext uri="{FF2B5EF4-FFF2-40B4-BE49-F238E27FC236}">
                  <a16:creationId xmlns:a16="http://schemas.microsoft.com/office/drawing/2014/main" id="{08CF3AAB-DB55-42B6-8602-6EEF4EA7EB62}"/>
                </a:ext>
              </a:extLst>
            </p:cNvPr>
            <p:cNvSpPr/>
            <p:nvPr/>
          </p:nvSpPr>
          <p:spPr>
            <a:xfrm>
              <a:off x="2494091" y="3969014"/>
              <a:ext cx="119065" cy="127050"/>
            </a:xfrm>
            <a:custGeom>
              <a:avLst/>
              <a:gdLst/>
              <a:ahLst/>
              <a:cxnLst/>
              <a:rect l="l" t="t" r="r" b="b"/>
              <a:pathLst>
                <a:path w="8529" h="9101" extrusionOk="0">
                  <a:moveTo>
                    <a:pt x="4363" y="1"/>
                  </a:moveTo>
                  <a:cubicBezTo>
                    <a:pt x="4030" y="1"/>
                    <a:pt x="3696" y="37"/>
                    <a:pt x="3363" y="87"/>
                  </a:cubicBezTo>
                  <a:cubicBezTo>
                    <a:pt x="2978" y="168"/>
                    <a:pt x="2613" y="290"/>
                    <a:pt x="2249" y="452"/>
                  </a:cubicBezTo>
                  <a:cubicBezTo>
                    <a:pt x="1884" y="614"/>
                    <a:pt x="1540" y="836"/>
                    <a:pt x="1236" y="1140"/>
                  </a:cubicBezTo>
                  <a:cubicBezTo>
                    <a:pt x="932" y="1444"/>
                    <a:pt x="669" y="1809"/>
                    <a:pt x="486" y="2194"/>
                  </a:cubicBezTo>
                  <a:cubicBezTo>
                    <a:pt x="446" y="2254"/>
                    <a:pt x="405" y="2335"/>
                    <a:pt x="365" y="2416"/>
                  </a:cubicBezTo>
                  <a:cubicBezTo>
                    <a:pt x="345" y="2477"/>
                    <a:pt x="304" y="2558"/>
                    <a:pt x="284" y="2639"/>
                  </a:cubicBezTo>
                  <a:lnTo>
                    <a:pt x="223" y="2862"/>
                  </a:lnTo>
                  <a:cubicBezTo>
                    <a:pt x="183" y="2923"/>
                    <a:pt x="162" y="3004"/>
                    <a:pt x="162" y="3085"/>
                  </a:cubicBezTo>
                  <a:lnTo>
                    <a:pt x="122" y="3287"/>
                  </a:lnTo>
                  <a:cubicBezTo>
                    <a:pt x="102" y="3328"/>
                    <a:pt x="102" y="3409"/>
                    <a:pt x="81" y="3510"/>
                  </a:cubicBezTo>
                  <a:cubicBezTo>
                    <a:pt x="61" y="3612"/>
                    <a:pt x="61" y="3672"/>
                    <a:pt x="61" y="3713"/>
                  </a:cubicBezTo>
                  <a:cubicBezTo>
                    <a:pt x="61" y="3753"/>
                    <a:pt x="41" y="3834"/>
                    <a:pt x="41" y="3956"/>
                  </a:cubicBezTo>
                  <a:cubicBezTo>
                    <a:pt x="21" y="4077"/>
                    <a:pt x="21" y="4138"/>
                    <a:pt x="21" y="4179"/>
                  </a:cubicBezTo>
                  <a:lnTo>
                    <a:pt x="21" y="4260"/>
                  </a:lnTo>
                  <a:cubicBezTo>
                    <a:pt x="0" y="4908"/>
                    <a:pt x="81" y="5536"/>
                    <a:pt x="264" y="6164"/>
                  </a:cubicBezTo>
                  <a:cubicBezTo>
                    <a:pt x="426" y="6711"/>
                    <a:pt x="709" y="7217"/>
                    <a:pt x="1074" y="7683"/>
                  </a:cubicBezTo>
                  <a:cubicBezTo>
                    <a:pt x="1459" y="8129"/>
                    <a:pt x="1925" y="8473"/>
                    <a:pt x="2472" y="8716"/>
                  </a:cubicBezTo>
                  <a:cubicBezTo>
                    <a:pt x="3079" y="8959"/>
                    <a:pt x="3748" y="9101"/>
                    <a:pt x="4416" y="9101"/>
                  </a:cubicBezTo>
                  <a:cubicBezTo>
                    <a:pt x="4781" y="9101"/>
                    <a:pt x="5145" y="9081"/>
                    <a:pt x="5510" y="9020"/>
                  </a:cubicBezTo>
                  <a:lnTo>
                    <a:pt x="5510" y="8979"/>
                  </a:lnTo>
                  <a:cubicBezTo>
                    <a:pt x="6259" y="8878"/>
                    <a:pt x="6989" y="8514"/>
                    <a:pt x="7536" y="7987"/>
                  </a:cubicBezTo>
                  <a:cubicBezTo>
                    <a:pt x="8103" y="7420"/>
                    <a:pt x="8447" y="6691"/>
                    <a:pt x="8528" y="5921"/>
                  </a:cubicBezTo>
                  <a:lnTo>
                    <a:pt x="8528" y="5657"/>
                  </a:lnTo>
                  <a:cubicBezTo>
                    <a:pt x="8508" y="5495"/>
                    <a:pt x="8427" y="5414"/>
                    <a:pt x="8285" y="5414"/>
                  </a:cubicBezTo>
                  <a:lnTo>
                    <a:pt x="6746" y="5414"/>
                  </a:lnTo>
                  <a:lnTo>
                    <a:pt x="5956" y="5394"/>
                  </a:lnTo>
                  <a:lnTo>
                    <a:pt x="5186" y="5374"/>
                  </a:lnTo>
                  <a:cubicBezTo>
                    <a:pt x="5085" y="5495"/>
                    <a:pt x="5024" y="5617"/>
                    <a:pt x="5004" y="5759"/>
                  </a:cubicBezTo>
                  <a:cubicBezTo>
                    <a:pt x="4943" y="5941"/>
                    <a:pt x="4882" y="6123"/>
                    <a:pt x="4781" y="6265"/>
                  </a:cubicBezTo>
                  <a:cubicBezTo>
                    <a:pt x="4726" y="6392"/>
                    <a:pt x="4606" y="6471"/>
                    <a:pt x="4465" y="6471"/>
                  </a:cubicBezTo>
                  <a:cubicBezTo>
                    <a:pt x="4449" y="6471"/>
                    <a:pt x="4433" y="6470"/>
                    <a:pt x="4416" y="6468"/>
                  </a:cubicBezTo>
                  <a:cubicBezTo>
                    <a:pt x="4398" y="6470"/>
                    <a:pt x="4380" y="6472"/>
                    <a:pt x="4361" y="6472"/>
                  </a:cubicBezTo>
                  <a:cubicBezTo>
                    <a:pt x="4238" y="6472"/>
                    <a:pt x="4120" y="6414"/>
                    <a:pt x="4031" y="6326"/>
                  </a:cubicBezTo>
                  <a:cubicBezTo>
                    <a:pt x="3930" y="6204"/>
                    <a:pt x="3849" y="6083"/>
                    <a:pt x="3829" y="5921"/>
                  </a:cubicBezTo>
                  <a:cubicBezTo>
                    <a:pt x="3788" y="5799"/>
                    <a:pt x="3768" y="5678"/>
                    <a:pt x="3748" y="5536"/>
                  </a:cubicBezTo>
                  <a:cubicBezTo>
                    <a:pt x="3748" y="5435"/>
                    <a:pt x="3748" y="5333"/>
                    <a:pt x="3748" y="5232"/>
                  </a:cubicBezTo>
                  <a:lnTo>
                    <a:pt x="3748" y="4503"/>
                  </a:lnTo>
                  <a:lnTo>
                    <a:pt x="3748" y="4321"/>
                  </a:lnTo>
                  <a:cubicBezTo>
                    <a:pt x="3748" y="4179"/>
                    <a:pt x="3748" y="4037"/>
                    <a:pt x="3748" y="3915"/>
                  </a:cubicBezTo>
                  <a:cubicBezTo>
                    <a:pt x="3748" y="3774"/>
                    <a:pt x="3768" y="3632"/>
                    <a:pt x="3788" y="3490"/>
                  </a:cubicBezTo>
                  <a:cubicBezTo>
                    <a:pt x="3788" y="3368"/>
                    <a:pt x="3809" y="3247"/>
                    <a:pt x="3849" y="3105"/>
                  </a:cubicBezTo>
                  <a:cubicBezTo>
                    <a:pt x="3890" y="3004"/>
                    <a:pt x="3930" y="2882"/>
                    <a:pt x="4011" y="2801"/>
                  </a:cubicBezTo>
                  <a:cubicBezTo>
                    <a:pt x="4072" y="2700"/>
                    <a:pt x="4153" y="2619"/>
                    <a:pt x="4254" y="2579"/>
                  </a:cubicBezTo>
                  <a:cubicBezTo>
                    <a:pt x="4376" y="2518"/>
                    <a:pt x="4497" y="2497"/>
                    <a:pt x="4619" y="2497"/>
                  </a:cubicBezTo>
                  <a:cubicBezTo>
                    <a:pt x="4761" y="2497"/>
                    <a:pt x="4902" y="2558"/>
                    <a:pt x="4983" y="2680"/>
                  </a:cubicBezTo>
                  <a:cubicBezTo>
                    <a:pt x="5085" y="2801"/>
                    <a:pt x="5145" y="2943"/>
                    <a:pt x="5166" y="3085"/>
                  </a:cubicBezTo>
                  <a:lnTo>
                    <a:pt x="5166" y="3632"/>
                  </a:lnTo>
                  <a:lnTo>
                    <a:pt x="7941" y="3672"/>
                  </a:lnTo>
                  <a:lnTo>
                    <a:pt x="8204" y="3672"/>
                  </a:lnTo>
                  <a:cubicBezTo>
                    <a:pt x="8265" y="3672"/>
                    <a:pt x="8305" y="3652"/>
                    <a:pt x="8366" y="3632"/>
                  </a:cubicBezTo>
                  <a:cubicBezTo>
                    <a:pt x="8407" y="3591"/>
                    <a:pt x="8447" y="3551"/>
                    <a:pt x="8467" y="3490"/>
                  </a:cubicBezTo>
                  <a:lnTo>
                    <a:pt x="8467" y="2923"/>
                  </a:lnTo>
                  <a:cubicBezTo>
                    <a:pt x="8427" y="2639"/>
                    <a:pt x="8366" y="2335"/>
                    <a:pt x="8265" y="2052"/>
                  </a:cubicBezTo>
                  <a:cubicBezTo>
                    <a:pt x="8143" y="1768"/>
                    <a:pt x="8002" y="1505"/>
                    <a:pt x="7819" y="1282"/>
                  </a:cubicBezTo>
                  <a:cubicBezTo>
                    <a:pt x="7617" y="1019"/>
                    <a:pt x="7353" y="796"/>
                    <a:pt x="7090" y="614"/>
                  </a:cubicBezTo>
                  <a:cubicBezTo>
                    <a:pt x="6766" y="411"/>
                    <a:pt x="6401" y="269"/>
                    <a:pt x="6016" y="188"/>
                  </a:cubicBezTo>
                  <a:cubicBezTo>
                    <a:pt x="5551" y="67"/>
                    <a:pt x="5064" y="6"/>
                    <a:pt x="4578" y="6"/>
                  </a:cubicBezTo>
                  <a:cubicBezTo>
                    <a:pt x="4506" y="2"/>
                    <a:pt x="4435" y="1"/>
                    <a:pt x="4363"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8" name="Google Shape;2946;p98">
              <a:extLst>
                <a:ext uri="{FF2B5EF4-FFF2-40B4-BE49-F238E27FC236}">
                  <a16:creationId xmlns:a16="http://schemas.microsoft.com/office/drawing/2014/main" id="{BCF1203A-AA36-4BAA-AC15-805D82767BFC}"/>
                </a:ext>
              </a:extLst>
            </p:cNvPr>
            <p:cNvSpPr/>
            <p:nvPr/>
          </p:nvSpPr>
          <p:spPr>
            <a:xfrm>
              <a:off x="2623040" y="3973620"/>
              <a:ext cx="119051" cy="122443"/>
            </a:xfrm>
            <a:custGeom>
              <a:avLst/>
              <a:gdLst/>
              <a:ahLst/>
              <a:cxnLst/>
              <a:rect l="l" t="t" r="r" b="b"/>
              <a:pathLst>
                <a:path w="8528" h="8771" extrusionOk="0">
                  <a:moveTo>
                    <a:pt x="324" y="0"/>
                  </a:moveTo>
                  <a:lnTo>
                    <a:pt x="263" y="41"/>
                  </a:lnTo>
                  <a:cubicBezTo>
                    <a:pt x="243" y="61"/>
                    <a:pt x="203" y="81"/>
                    <a:pt x="182" y="101"/>
                  </a:cubicBezTo>
                  <a:cubicBezTo>
                    <a:pt x="162" y="122"/>
                    <a:pt x="162" y="142"/>
                    <a:pt x="162" y="162"/>
                  </a:cubicBezTo>
                  <a:lnTo>
                    <a:pt x="20" y="8305"/>
                  </a:lnTo>
                  <a:cubicBezTo>
                    <a:pt x="0" y="8508"/>
                    <a:pt x="101" y="8629"/>
                    <a:pt x="284" y="8629"/>
                  </a:cubicBezTo>
                  <a:lnTo>
                    <a:pt x="3383" y="8629"/>
                  </a:lnTo>
                  <a:cubicBezTo>
                    <a:pt x="3444" y="8629"/>
                    <a:pt x="3525" y="8609"/>
                    <a:pt x="3606" y="8589"/>
                  </a:cubicBezTo>
                  <a:cubicBezTo>
                    <a:pt x="3667" y="8568"/>
                    <a:pt x="3687" y="8508"/>
                    <a:pt x="3707" y="8447"/>
                  </a:cubicBezTo>
                  <a:lnTo>
                    <a:pt x="3748" y="5652"/>
                  </a:lnTo>
                  <a:cubicBezTo>
                    <a:pt x="3869" y="5652"/>
                    <a:pt x="3991" y="5631"/>
                    <a:pt x="4112" y="5631"/>
                  </a:cubicBezTo>
                  <a:lnTo>
                    <a:pt x="4538" y="5631"/>
                  </a:lnTo>
                  <a:cubicBezTo>
                    <a:pt x="4598" y="5631"/>
                    <a:pt x="4679" y="5631"/>
                    <a:pt x="4740" y="5672"/>
                  </a:cubicBezTo>
                  <a:cubicBezTo>
                    <a:pt x="4740" y="5672"/>
                    <a:pt x="4760" y="5733"/>
                    <a:pt x="4760" y="5834"/>
                  </a:cubicBezTo>
                  <a:lnTo>
                    <a:pt x="4720" y="8447"/>
                  </a:lnTo>
                  <a:cubicBezTo>
                    <a:pt x="4740" y="8467"/>
                    <a:pt x="4781" y="8508"/>
                    <a:pt x="4821" y="8528"/>
                  </a:cubicBezTo>
                  <a:cubicBezTo>
                    <a:pt x="4862" y="8548"/>
                    <a:pt x="4882" y="8568"/>
                    <a:pt x="4922" y="8589"/>
                  </a:cubicBezTo>
                  <a:lnTo>
                    <a:pt x="4922" y="8730"/>
                  </a:lnTo>
                  <a:lnTo>
                    <a:pt x="8204" y="8771"/>
                  </a:lnTo>
                  <a:cubicBezTo>
                    <a:pt x="8265" y="8771"/>
                    <a:pt x="8305" y="8751"/>
                    <a:pt x="8346" y="8710"/>
                  </a:cubicBezTo>
                  <a:cubicBezTo>
                    <a:pt x="8366" y="8649"/>
                    <a:pt x="8386" y="8609"/>
                    <a:pt x="8406" y="8548"/>
                  </a:cubicBezTo>
                  <a:cubicBezTo>
                    <a:pt x="8406" y="8487"/>
                    <a:pt x="8406" y="8406"/>
                    <a:pt x="8406" y="8325"/>
                  </a:cubicBezTo>
                  <a:lnTo>
                    <a:pt x="8508" y="385"/>
                  </a:lnTo>
                  <a:cubicBezTo>
                    <a:pt x="8528" y="284"/>
                    <a:pt x="8508" y="182"/>
                    <a:pt x="8467" y="101"/>
                  </a:cubicBezTo>
                  <a:cubicBezTo>
                    <a:pt x="8386" y="61"/>
                    <a:pt x="8305" y="41"/>
                    <a:pt x="8224" y="41"/>
                  </a:cubicBezTo>
                  <a:lnTo>
                    <a:pt x="4943" y="0"/>
                  </a:lnTo>
                  <a:lnTo>
                    <a:pt x="4902" y="2836"/>
                  </a:lnTo>
                  <a:lnTo>
                    <a:pt x="3768" y="2816"/>
                  </a:lnTo>
                  <a:lnTo>
                    <a:pt x="3808" y="41"/>
                  </a:lnTo>
                  <a:lnTo>
                    <a:pt x="324" y="0"/>
                  </a:ln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9" name="Google Shape;2947;p98">
              <a:extLst>
                <a:ext uri="{FF2B5EF4-FFF2-40B4-BE49-F238E27FC236}">
                  <a16:creationId xmlns:a16="http://schemas.microsoft.com/office/drawing/2014/main" id="{E52D242C-2475-4B65-A866-138469A7CC83}"/>
                </a:ext>
              </a:extLst>
            </p:cNvPr>
            <p:cNvSpPr/>
            <p:nvPr/>
          </p:nvSpPr>
          <p:spPr>
            <a:xfrm>
              <a:off x="2752267" y="3972197"/>
              <a:ext cx="125277" cy="126813"/>
            </a:xfrm>
            <a:custGeom>
              <a:avLst/>
              <a:gdLst/>
              <a:ahLst/>
              <a:cxnLst/>
              <a:rect l="l" t="t" r="r" b="b"/>
              <a:pathLst>
                <a:path w="8974" h="9084" extrusionOk="0">
                  <a:moveTo>
                    <a:pt x="4508" y="2350"/>
                  </a:moveTo>
                  <a:cubicBezTo>
                    <a:pt x="4518" y="2350"/>
                    <a:pt x="4528" y="2350"/>
                    <a:pt x="4538" y="2351"/>
                  </a:cubicBezTo>
                  <a:cubicBezTo>
                    <a:pt x="4720" y="2351"/>
                    <a:pt x="4882" y="2411"/>
                    <a:pt x="5003" y="2553"/>
                  </a:cubicBezTo>
                  <a:cubicBezTo>
                    <a:pt x="5145" y="2695"/>
                    <a:pt x="5247" y="2857"/>
                    <a:pt x="5287" y="3059"/>
                  </a:cubicBezTo>
                  <a:cubicBezTo>
                    <a:pt x="5348" y="3262"/>
                    <a:pt x="5388" y="3465"/>
                    <a:pt x="5409" y="3687"/>
                  </a:cubicBezTo>
                  <a:cubicBezTo>
                    <a:pt x="5429" y="3890"/>
                    <a:pt x="5449" y="4113"/>
                    <a:pt x="5449" y="4336"/>
                  </a:cubicBezTo>
                  <a:lnTo>
                    <a:pt x="5449" y="4558"/>
                  </a:lnTo>
                  <a:cubicBezTo>
                    <a:pt x="5449" y="4761"/>
                    <a:pt x="5429" y="4943"/>
                    <a:pt x="5429" y="5085"/>
                  </a:cubicBezTo>
                  <a:cubicBezTo>
                    <a:pt x="5409" y="5227"/>
                    <a:pt x="5409" y="5409"/>
                    <a:pt x="5388" y="5591"/>
                  </a:cubicBezTo>
                  <a:cubicBezTo>
                    <a:pt x="5368" y="5754"/>
                    <a:pt x="5328" y="5916"/>
                    <a:pt x="5267" y="6078"/>
                  </a:cubicBezTo>
                  <a:cubicBezTo>
                    <a:pt x="5226" y="6219"/>
                    <a:pt x="5166" y="6341"/>
                    <a:pt x="5085" y="6463"/>
                  </a:cubicBezTo>
                  <a:cubicBezTo>
                    <a:pt x="5024" y="6584"/>
                    <a:pt x="4922" y="6665"/>
                    <a:pt x="4801" y="6726"/>
                  </a:cubicBezTo>
                  <a:cubicBezTo>
                    <a:pt x="4684" y="6776"/>
                    <a:pt x="4568" y="6812"/>
                    <a:pt x="4451" y="6812"/>
                  </a:cubicBezTo>
                  <a:cubicBezTo>
                    <a:pt x="4426" y="6812"/>
                    <a:pt x="4401" y="6810"/>
                    <a:pt x="4376" y="6807"/>
                  </a:cubicBezTo>
                  <a:cubicBezTo>
                    <a:pt x="3808" y="6807"/>
                    <a:pt x="3525" y="6057"/>
                    <a:pt x="3545" y="4538"/>
                  </a:cubicBezTo>
                  <a:lnTo>
                    <a:pt x="3545" y="4255"/>
                  </a:lnTo>
                  <a:cubicBezTo>
                    <a:pt x="3565" y="2998"/>
                    <a:pt x="3880" y="2350"/>
                    <a:pt x="4508" y="2350"/>
                  </a:cubicBezTo>
                  <a:close/>
                  <a:moveTo>
                    <a:pt x="4639" y="1"/>
                  </a:moveTo>
                  <a:cubicBezTo>
                    <a:pt x="3930" y="62"/>
                    <a:pt x="3221" y="224"/>
                    <a:pt x="2552" y="467"/>
                  </a:cubicBezTo>
                  <a:lnTo>
                    <a:pt x="2289" y="467"/>
                  </a:lnTo>
                  <a:cubicBezTo>
                    <a:pt x="1925" y="588"/>
                    <a:pt x="1600" y="791"/>
                    <a:pt x="1337" y="1074"/>
                  </a:cubicBezTo>
                  <a:lnTo>
                    <a:pt x="1175" y="1216"/>
                  </a:lnTo>
                  <a:cubicBezTo>
                    <a:pt x="729" y="1662"/>
                    <a:pt x="405" y="2209"/>
                    <a:pt x="243" y="2837"/>
                  </a:cubicBezTo>
                  <a:cubicBezTo>
                    <a:pt x="142" y="3303"/>
                    <a:pt x="61" y="3809"/>
                    <a:pt x="0" y="4295"/>
                  </a:cubicBezTo>
                  <a:lnTo>
                    <a:pt x="0" y="4437"/>
                  </a:lnTo>
                  <a:lnTo>
                    <a:pt x="20" y="4822"/>
                  </a:lnTo>
                  <a:cubicBezTo>
                    <a:pt x="20" y="5348"/>
                    <a:pt x="122" y="5875"/>
                    <a:pt x="284" y="6361"/>
                  </a:cubicBezTo>
                  <a:cubicBezTo>
                    <a:pt x="426" y="6787"/>
                    <a:pt x="648" y="7192"/>
                    <a:pt x="932" y="7556"/>
                  </a:cubicBezTo>
                  <a:cubicBezTo>
                    <a:pt x="1175" y="7880"/>
                    <a:pt x="1499" y="8164"/>
                    <a:pt x="1844" y="8407"/>
                  </a:cubicBezTo>
                  <a:cubicBezTo>
                    <a:pt x="2188" y="8630"/>
                    <a:pt x="2573" y="8792"/>
                    <a:pt x="2958" y="8914"/>
                  </a:cubicBezTo>
                  <a:cubicBezTo>
                    <a:pt x="3383" y="9015"/>
                    <a:pt x="3808" y="9076"/>
                    <a:pt x="4234" y="9076"/>
                  </a:cubicBezTo>
                  <a:cubicBezTo>
                    <a:pt x="4315" y="9081"/>
                    <a:pt x="4397" y="9083"/>
                    <a:pt x="4478" y="9083"/>
                  </a:cubicBezTo>
                  <a:cubicBezTo>
                    <a:pt x="4700" y="9083"/>
                    <a:pt x="4923" y="9065"/>
                    <a:pt x="5145" y="9035"/>
                  </a:cubicBezTo>
                  <a:cubicBezTo>
                    <a:pt x="5469" y="8995"/>
                    <a:pt x="5773" y="8934"/>
                    <a:pt x="6097" y="8853"/>
                  </a:cubicBezTo>
                  <a:cubicBezTo>
                    <a:pt x="6421" y="8772"/>
                    <a:pt x="6746" y="8630"/>
                    <a:pt x="7049" y="8468"/>
                  </a:cubicBezTo>
                  <a:cubicBezTo>
                    <a:pt x="7333" y="8306"/>
                    <a:pt x="7596" y="8083"/>
                    <a:pt x="7799" y="7840"/>
                  </a:cubicBezTo>
                  <a:lnTo>
                    <a:pt x="8062" y="7516"/>
                  </a:lnTo>
                  <a:cubicBezTo>
                    <a:pt x="8629" y="6746"/>
                    <a:pt x="8933" y="5733"/>
                    <a:pt x="8953" y="4498"/>
                  </a:cubicBezTo>
                  <a:cubicBezTo>
                    <a:pt x="8974" y="3424"/>
                    <a:pt x="8609" y="2371"/>
                    <a:pt x="7941" y="1520"/>
                  </a:cubicBezTo>
                  <a:lnTo>
                    <a:pt x="7941" y="1338"/>
                  </a:lnTo>
                  <a:cubicBezTo>
                    <a:pt x="7738" y="1074"/>
                    <a:pt x="7495" y="852"/>
                    <a:pt x="7211" y="669"/>
                  </a:cubicBezTo>
                  <a:cubicBezTo>
                    <a:pt x="6908" y="487"/>
                    <a:pt x="6604" y="345"/>
                    <a:pt x="6280" y="244"/>
                  </a:cubicBezTo>
                  <a:cubicBezTo>
                    <a:pt x="5976" y="163"/>
                    <a:pt x="5692" y="102"/>
                    <a:pt x="5388" y="62"/>
                  </a:cubicBezTo>
                  <a:cubicBezTo>
                    <a:pt x="5145" y="21"/>
                    <a:pt x="4882" y="1"/>
                    <a:pt x="4639"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0" name="Google Shape;2948;p98">
              <a:extLst>
                <a:ext uri="{FF2B5EF4-FFF2-40B4-BE49-F238E27FC236}">
                  <a16:creationId xmlns:a16="http://schemas.microsoft.com/office/drawing/2014/main" id="{327614D6-FE88-461C-B4A1-709CBF77FAE8}"/>
                </a:ext>
              </a:extLst>
            </p:cNvPr>
            <p:cNvSpPr/>
            <p:nvPr/>
          </p:nvSpPr>
          <p:spPr>
            <a:xfrm>
              <a:off x="2883477" y="3974179"/>
              <a:ext cx="125277" cy="126813"/>
            </a:xfrm>
            <a:custGeom>
              <a:avLst/>
              <a:gdLst/>
              <a:ahLst/>
              <a:cxnLst/>
              <a:rect l="l" t="t" r="r" b="b"/>
              <a:pathLst>
                <a:path w="8974" h="9084" extrusionOk="0">
                  <a:moveTo>
                    <a:pt x="4558" y="2350"/>
                  </a:moveTo>
                  <a:cubicBezTo>
                    <a:pt x="4740" y="2350"/>
                    <a:pt x="4902" y="2431"/>
                    <a:pt x="5024" y="2553"/>
                  </a:cubicBezTo>
                  <a:cubicBezTo>
                    <a:pt x="5165" y="2695"/>
                    <a:pt x="5267" y="2877"/>
                    <a:pt x="5307" y="3059"/>
                  </a:cubicBezTo>
                  <a:cubicBezTo>
                    <a:pt x="5368" y="3262"/>
                    <a:pt x="5408" y="3464"/>
                    <a:pt x="5429" y="3687"/>
                  </a:cubicBezTo>
                  <a:cubicBezTo>
                    <a:pt x="5449" y="3890"/>
                    <a:pt x="5469" y="4113"/>
                    <a:pt x="5469" y="4335"/>
                  </a:cubicBezTo>
                  <a:lnTo>
                    <a:pt x="5469" y="4558"/>
                  </a:lnTo>
                  <a:cubicBezTo>
                    <a:pt x="5449" y="4781"/>
                    <a:pt x="5449" y="4943"/>
                    <a:pt x="5449" y="5085"/>
                  </a:cubicBezTo>
                  <a:cubicBezTo>
                    <a:pt x="5429" y="5227"/>
                    <a:pt x="5429" y="5409"/>
                    <a:pt x="5408" y="5591"/>
                  </a:cubicBezTo>
                  <a:cubicBezTo>
                    <a:pt x="5388" y="5774"/>
                    <a:pt x="5348" y="5936"/>
                    <a:pt x="5287" y="6077"/>
                  </a:cubicBezTo>
                  <a:cubicBezTo>
                    <a:pt x="5246" y="6219"/>
                    <a:pt x="5186" y="6341"/>
                    <a:pt x="5105" y="6462"/>
                  </a:cubicBezTo>
                  <a:cubicBezTo>
                    <a:pt x="5024" y="6584"/>
                    <a:pt x="4922" y="6685"/>
                    <a:pt x="4801" y="6726"/>
                  </a:cubicBezTo>
                  <a:cubicBezTo>
                    <a:pt x="4679" y="6786"/>
                    <a:pt x="4517" y="6827"/>
                    <a:pt x="4375" y="6827"/>
                  </a:cubicBezTo>
                  <a:cubicBezTo>
                    <a:pt x="3808" y="6827"/>
                    <a:pt x="3525" y="6057"/>
                    <a:pt x="3545" y="4538"/>
                  </a:cubicBezTo>
                  <a:lnTo>
                    <a:pt x="3565" y="4254"/>
                  </a:lnTo>
                  <a:cubicBezTo>
                    <a:pt x="3585" y="2978"/>
                    <a:pt x="3909" y="2350"/>
                    <a:pt x="4558" y="2350"/>
                  </a:cubicBezTo>
                  <a:close/>
                  <a:moveTo>
                    <a:pt x="4639" y="1"/>
                  </a:moveTo>
                  <a:cubicBezTo>
                    <a:pt x="3930" y="82"/>
                    <a:pt x="3221" y="223"/>
                    <a:pt x="2552" y="466"/>
                  </a:cubicBezTo>
                  <a:lnTo>
                    <a:pt x="2289" y="466"/>
                  </a:lnTo>
                  <a:cubicBezTo>
                    <a:pt x="1924" y="588"/>
                    <a:pt x="1600" y="791"/>
                    <a:pt x="1337" y="1074"/>
                  </a:cubicBezTo>
                  <a:lnTo>
                    <a:pt x="1195" y="1216"/>
                  </a:lnTo>
                  <a:cubicBezTo>
                    <a:pt x="729" y="1662"/>
                    <a:pt x="405" y="2209"/>
                    <a:pt x="263" y="2836"/>
                  </a:cubicBezTo>
                  <a:cubicBezTo>
                    <a:pt x="142" y="3302"/>
                    <a:pt x="61" y="3809"/>
                    <a:pt x="0" y="4295"/>
                  </a:cubicBezTo>
                  <a:lnTo>
                    <a:pt x="0" y="4437"/>
                  </a:lnTo>
                  <a:lnTo>
                    <a:pt x="20" y="4822"/>
                  </a:lnTo>
                  <a:cubicBezTo>
                    <a:pt x="41" y="5348"/>
                    <a:pt x="122" y="5875"/>
                    <a:pt x="304" y="6361"/>
                  </a:cubicBezTo>
                  <a:cubicBezTo>
                    <a:pt x="446" y="6807"/>
                    <a:pt x="648" y="7212"/>
                    <a:pt x="932" y="7556"/>
                  </a:cubicBezTo>
                  <a:cubicBezTo>
                    <a:pt x="1195" y="7880"/>
                    <a:pt x="1499" y="8164"/>
                    <a:pt x="1843" y="8407"/>
                  </a:cubicBezTo>
                  <a:cubicBezTo>
                    <a:pt x="2188" y="8630"/>
                    <a:pt x="2573" y="8792"/>
                    <a:pt x="2978" y="8913"/>
                  </a:cubicBezTo>
                  <a:cubicBezTo>
                    <a:pt x="3383" y="9015"/>
                    <a:pt x="3808" y="9075"/>
                    <a:pt x="4234" y="9075"/>
                  </a:cubicBezTo>
                  <a:cubicBezTo>
                    <a:pt x="4315" y="9081"/>
                    <a:pt x="4396" y="9083"/>
                    <a:pt x="4478" y="9083"/>
                  </a:cubicBezTo>
                  <a:cubicBezTo>
                    <a:pt x="4700" y="9083"/>
                    <a:pt x="4923" y="9064"/>
                    <a:pt x="5145" y="9035"/>
                  </a:cubicBezTo>
                  <a:cubicBezTo>
                    <a:pt x="5469" y="8994"/>
                    <a:pt x="5793" y="8934"/>
                    <a:pt x="6097" y="8853"/>
                  </a:cubicBezTo>
                  <a:cubicBezTo>
                    <a:pt x="6442" y="8772"/>
                    <a:pt x="6745" y="8630"/>
                    <a:pt x="7049" y="8468"/>
                  </a:cubicBezTo>
                  <a:cubicBezTo>
                    <a:pt x="7333" y="8306"/>
                    <a:pt x="7596" y="8103"/>
                    <a:pt x="7819" y="7840"/>
                  </a:cubicBezTo>
                  <a:lnTo>
                    <a:pt x="8062" y="7516"/>
                  </a:lnTo>
                  <a:cubicBezTo>
                    <a:pt x="8649" y="6746"/>
                    <a:pt x="8933" y="5753"/>
                    <a:pt x="8953" y="4518"/>
                  </a:cubicBezTo>
                  <a:cubicBezTo>
                    <a:pt x="8974" y="3424"/>
                    <a:pt x="8629" y="2371"/>
                    <a:pt x="7940" y="1520"/>
                  </a:cubicBezTo>
                  <a:lnTo>
                    <a:pt x="7940" y="1337"/>
                  </a:lnTo>
                  <a:cubicBezTo>
                    <a:pt x="7738" y="1074"/>
                    <a:pt x="7495" y="851"/>
                    <a:pt x="7211" y="669"/>
                  </a:cubicBezTo>
                  <a:cubicBezTo>
                    <a:pt x="6928" y="487"/>
                    <a:pt x="6604" y="345"/>
                    <a:pt x="6279" y="264"/>
                  </a:cubicBezTo>
                  <a:cubicBezTo>
                    <a:pt x="5996" y="163"/>
                    <a:pt x="5692" y="102"/>
                    <a:pt x="5388" y="61"/>
                  </a:cubicBezTo>
                  <a:cubicBezTo>
                    <a:pt x="5145" y="21"/>
                    <a:pt x="4882" y="1"/>
                    <a:pt x="4639" y="1"/>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1" name="Google Shape;2949;p98">
              <a:extLst>
                <a:ext uri="{FF2B5EF4-FFF2-40B4-BE49-F238E27FC236}">
                  <a16:creationId xmlns:a16="http://schemas.microsoft.com/office/drawing/2014/main" id="{0F0AA304-61CF-494F-B56F-26C2AA102E8A}"/>
                </a:ext>
              </a:extLst>
            </p:cNvPr>
            <p:cNvSpPr/>
            <p:nvPr/>
          </p:nvSpPr>
          <p:spPr>
            <a:xfrm>
              <a:off x="3019769" y="3978144"/>
              <a:ext cx="94467" cy="123016"/>
            </a:xfrm>
            <a:custGeom>
              <a:avLst/>
              <a:gdLst/>
              <a:ahLst/>
              <a:cxnLst/>
              <a:rect l="l" t="t" r="r" b="b"/>
              <a:pathLst>
                <a:path w="6767" h="8812" extrusionOk="0">
                  <a:moveTo>
                    <a:pt x="365" y="0"/>
                  </a:moveTo>
                  <a:cubicBezTo>
                    <a:pt x="203" y="142"/>
                    <a:pt x="142" y="507"/>
                    <a:pt x="122" y="1114"/>
                  </a:cubicBezTo>
                  <a:cubicBezTo>
                    <a:pt x="122" y="1276"/>
                    <a:pt x="142" y="1499"/>
                    <a:pt x="142" y="1783"/>
                  </a:cubicBezTo>
                  <a:cubicBezTo>
                    <a:pt x="163" y="2066"/>
                    <a:pt x="163" y="2249"/>
                    <a:pt x="163" y="2330"/>
                  </a:cubicBezTo>
                  <a:cubicBezTo>
                    <a:pt x="163" y="2714"/>
                    <a:pt x="142" y="3302"/>
                    <a:pt x="102" y="4051"/>
                  </a:cubicBezTo>
                  <a:cubicBezTo>
                    <a:pt x="61" y="4821"/>
                    <a:pt x="21" y="5368"/>
                    <a:pt x="21" y="5753"/>
                  </a:cubicBezTo>
                  <a:lnTo>
                    <a:pt x="1" y="8528"/>
                  </a:lnTo>
                  <a:cubicBezTo>
                    <a:pt x="21" y="8569"/>
                    <a:pt x="41" y="8609"/>
                    <a:pt x="82" y="8650"/>
                  </a:cubicBezTo>
                  <a:cubicBezTo>
                    <a:pt x="102" y="8670"/>
                    <a:pt x="122" y="8690"/>
                    <a:pt x="142" y="8710"/>
                  </a:cubicBezTo>
                  <a:lnTo>
                    <a:pt x="6098" y="8812"/>
                  </a:lnTo>
                  <a:cubicBezTo>
                    <a:pt x="6482" y="8812"/>
                    <a:pt x="6685" y="8710"/>
                    <a:pt x="6726" y="8548"/>
                  </a:cubicBezTo>
                  <a:lnTo>
                    <a:pt x="6766" y="6401"/>
                  </a:lnTo>
                  <a:cubicBezTo>
                    <a:pt x="6766" y="6340"/>
                    <a:pt x="6746" y="6280"/>
                    <a:pt x="6705" y="6239"/>
                  </a:cubicBezTo>
                  <a:cubicBezTo>
                    <a:pt x="6685" y="6199"/>
                    <a:pt x="6645" y="6178"/>
                    <a:pt x="6604" y="6178"/>
                  </a:cubicBezTo>
                  <a:lnTo>
                    <a:pt x="6442" y="6178"/>
                  </a:lnTo>
                  <a:lnTo>
                    <a:pt x="3707" y="6138"/>
                  </a:lnTo>
                  <a:lnTo>
                    <a:pt x="3768" y="1418"/>
                  </a:lnTo>
                  <a:cubicBezTo>
                    <a:pt x="3788" y="1357"/>
                    <a:pt x="3809" y="1317"/>
                    <a:pt x="3849" y="1276"/>
                  </a:cubicBezTo>
                  <a:cubicBezTo>
                    <a:pt x="3890" y="1256"/>
                    <a:pt x="3910" y="1216"/>
                    <a:pt x="3930" y="1175"/>
                  </a:cubicBezTo>
                  <a:lnTo>
                    <a:pt x="3930" y="891"/>
                  </a:lnTo>
                  <a:lnTo>
                    <a:pt x="3930" y="689"/>
                  </a:lnTo>
                  <a:lnTo>
                    <a:pt x="3930" y="466"/>
                  </a:lnTo>
                  <a:lnTo>
                    <a:pt x="3930" y="385"/>
                  </a:lnTo>
                  <a:cubicBezTo>
                    <a:pt x="3869" y="203"/>
                    <a:pt x="3768" y="122"/>
                    <a:pt x="3667" y="101"/>
                  </a:cubicBezTo>
                  <a:cubicBezTo>
                    <a:pt x="3606" y="101"/>
                    <a:pt x="3566" y="101"/>
                    <a:pt x="3505" y="81"/>
                  </a:cubicBezTo>
                  <a:lnTo>
                    <a:pt x="3404" y="81"/>
                  </a:lnTo>
                  <a:cubicBezTo>
                    <a:pt x="3393" y="71"/>
                    <a:pt x="3378" y="66"/>
                    <a:pt x="3363" y="66"/>
                  </a:cubicBezTo>
                  <a:cubicBezTo>
                    <a:pt x="3348" y="66"/>
                    <a:pt x="3333" y="71"/>
                    <a:pt x="3323" y="81"/>
                  </a:cubicBezTo>
                  <a:cubicBezTo>
                    <a:pt x="3221" y="61"/>
                    <a:pt x="3100" y="61"/>
                    <a:pt x="2998" y="61"/>
                  </a:cubicBezTo>
                  <a:lnTo>
                    <a:pt x="2370" y="61"/>
                  </a:lnTo>
                  <a:cubicBezTo>
                    <a:pt x="1925" y="41"/>
                    <a:pt x="1256" y="41"/>
                    <a:pt x="365" y="0"/>
                  </a:cubicBezTo>
                  <a:close/>
                </a:path>
              </a:pathLst>
            </a:custGeom>
            <a:solidFill>
              <a:srgbClr val="786992"/>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2" name="Google Shape;2950;p98">
              <a:extLst>
                <a:ext uri="{FF2B5EF4-FFF2-40B4-BE49-F238E27FC236}">
                  <a16:creationId xmlns:a16="http://schemas.microsoft.com/office/drawing/2014/main" id="{E5745ABD-83CC-4756-A2C0-A3836AD52684}"/>
                </a:ext>
              </a:extLst>
            </p:cNvPr>
            <p:cNvSpPr/>
            <p:nvPr/>
          </p:nvSpPr>
          <p:spPr>
            <a:xfrm>
              <a:off x="3008740" y="3697143"/>
              <a:ext cx="39325" cy="262350"/>
            </a:xfrm>
            <a:custGeom>
              <a:avLst/>
              <a:gdLst/>
              <a:ahLst/>
              <a:cxnLst/>
              <a:rect l="l" t="t" r="r" b="b"/>
              <a:pathLst>
                <a:path w="2817" h="18793" extrusionOk="0">
                  <a:moveTo>
                    <a:pt x="1321" y="1"/>
                  </a:moveTo>
                  <a:cubicBezTo>
                    <a:pt x="710" y="1"/>
                    <a:pt x="1" y="582"/>
                    <a:pt x="1" y="582"/>
                  </a:cubicBezTo>
                  <a:lnTo>
                    <a:pt x="993" y="18610"/>
                  </a:lnTo>
                  <a:lnTo>
                    <a:pt x="2816" y="18792"/>
                  </a:lnTo>
                  <a:cubicBezTo>
                    <a:pt x="2816" y="18792"/>
                    <a:pt x="2310" y="400"/>
                    <a:pt x="1662" y="76"/>
                  </a:cubicBezTo>
                  <a:cubicBezTo>
                    <a:pt x="1556" y="23"/>
                    <a:pt x="1440" y="1"/>
                    <a:pt x="1321"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3" name="Google Shape;2951;p98">
              <a:extLst>
                <a:ext uri="{FF2B5EF4-FFF2-40B4-BE49-F238E27FC236}">
                  <a16:creationId xmlns:a16="http://schemas.microsoft.com/office/drawing/2014/main" id="{5D1441A8-8C38-4CAB-98A0-AF79838C9B4D}"/>
                </a:ext>
              </a:extLst>
            </p:cNvPr>
            <p:cNvSpPr/>
            <p:nvPr/>
          </p:nvSpPr>
          <p:spPr>
            <a:xfrm>
              <a:off x="2754808" y="3678646"/>
              <a:ext cx="39032" cy="262183"/>
            </a:xfrm>
            <a:custGeom>
              <a:avLst/>
              <a:gdLst/>
              <a:ahLst/>
              <a:cxnLst/>
              <a:rect l="l" t="t" r="r" b="b"/>
              <a:pathLst>
                <a:path w="2796" h="18781" extrusionOk="0">
                  <a:moveTo>
                    <a:pt x="1284" y="0"/>
                  </a:moveTo>
                  <a:cubicBezTo>
                    <a:pt x="681" y="0"/>
                    <a:pt x="1" y="570"/>
                    <a:pt x="1" y="570"/>
                  </a:cubicBezTo>
                  <a:lnTo>
                    <a:pt x="993" y="18618"/>
                  </a:lnTo>
                  <a:lnTo>
                    <a:pt x="2796" y="18780"/>
                  </a:lnTo>
                  <a:cubicBezTo>
                    <a:pt x="2796" y="18780"/>
                    <a:pt x="2289" y="408"/>
                    <a:pt x="1641" y="84"/>
                  </a:cubicBezTo>
                  <a:cubicBezTo>
                    <a:pt x="1530" y="25"/>
                    <a:pt x="1408" y="0"/>
                    <a:pt x="1284" y="0"/>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4" name="Google Shape;2952;p98">
              <a:extLst>
                <a:ext uri="{FF2B5EF4-FFF2-40B4-BE49-F238E27FC236}">
                  <a16:creationId xmlns:a16="http://schemas.microsoft.com/office/drawing/2014/main" id="{536A7E86-C27F-4A5F-82C8-BE9BA8B5E6CC}"/>
                </a:ext>
              </a:extLst>
            </p:cNvPr>
            <p:cNvSpPr/>
            <p:nvPr/>
          </p:nvSpPr>
          <p:spPr>
            <a:xfrm>
              <a:off x="2317916" y="3697143"/>
              <a:ext cx="39325" cy="262350"/>
            </a:xfrm>
            <a:custGeom>
              <a:avLst/>
              <a:gdLst/>
              <a:ahLst/>
              <a:cxnLst/>
              <a:rect l="l" t="t" r="r" b="b"/>
              <a:pathLst>
                <a:path w="2817" h="18793" extrusionOk="0">
                  <a:moveTo>
                    <a:pt x="1314" y="1"/>
                  </a:moveTo>
                  <a:cubicBezTo>
                    <a:pt x="696" y="1"/>
                    <a:pt x="1" y="582"/>
                    <a:pt x="1" y="582"/>
                  </a:cubicBezTo>
                  <a:lnTo>
                    <a:pt x="993" y="18610"/>
                  </a:lnTo>
                  <a:lnTo>
                    <a:pt x="2816" y="18792"/>
                  </a:lnTo>
                  <a:cubicBezTo>
                    <a:pt x="2816" y="18792"/>
                    <a:pt x="2310" y="400"/>
                    <a:pt x="1662" y="76"/>
                  </a:cubicBezTo>
                  <a:cubicBezTo>
                    <a:pt x="1553" y="23"/>
                    <a:pt x="1435" y="1"/>
                    <a:pt x="1314" y="1"/>
                  </a:cubicBezTo>
                  <a:close/>
                </a:path>
              </a:pathLst>
            </a:custGeom>
            <a:solidFill>
              <a:srgbClr val="E7BF61"/>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5" name="Google Shape;2953;p98">
              <a:extLst>
                <a:ext uri="{FF2B5EF4-FFF2-40B4-BE49-F238E27FC236}">
                  <a16:creationId xmlns:a16="http://schemas.microsoft.com/office/drawing/2014/main" id="{C1814A5F-836E-4ADD-A236-B055732F164B}"/>
                </a:ext>
              </a:extLst>
            </p:cNvPr>
            <p:cNvSpPr/>
            <p:nvPr/>
          </p:nvSpPr>
          <p:spPr>
            <a:xfrm>
              <a:off x="2290778" y="4106771"/>
              <a:ext cx="261820" cy="154202"/>
            </a:xfrm>
            <a:custGeom>
              <a:avLst/>
              <a:gdLst/>
              <a:ahLst/>
              <a:cxnLst/>
              <a:rect l="l" t="t" r="r" b="b"/>
              <a:pathLst>
                <a:path w="18755" h="11046" extrusionOk="0">
                  <a:moveTo>
                    <a:pt x="9351" y="1"/>
                  </a:moveTo>
                  <a:cubicBezTo>
                    <a:pt x="8685" y="1"/>
                    <a:pt x="7973" y="53"/>
                    <a:pt x="7211" y="165"/>
                  </a:cubicBezTo>
                  <a:cubicBezTo>
                    <a:pt x="648" y="1137"/>
                    <a:pt x="0" y="9422"/>
                    <a:pt x="0" y="9422"/>
                  </a:cubicBezTo>
                  <a:cubicBezTo>
                    <a:pt x="318" y="10765"/>
                    <a:pt x="869" y="11046"/>
                    <a:pt x="1917" y="11046"/>
                  </a:cubicBezTo>
                  <a:cubicBezTo>
                    <a:pt x="2670" y="11046"/>
                    <a:pt x="3680" y="10901"/>
                    <a:pt x="5044" y="10901"/>
                  </a:cubicBezTo>
                  <a:cubicBezTo>
                    <a:pt x="7211" y="10901"/>
                    <a:pt x="3829" y="3710"/>
                    <a:pt x="8974" y="3426"/>
                  </a:cubicBezTo>
                  <a:cubicBezTo>
                    <a:pt x="9070" y="3421"/>
                    <a:pt x="9163" y="3419"/>
                    <a:pt x="9254" y="3419"/>
                  </a:cubicBezTo>
                  <a:cubicBezTo>
                    <a:pt x="14039" y="3419"/>
                    <a:pt x="11458" y="10098"/>
                    <a:pt x="13207" y="10495"/>
                  </a:cubicBezTo>
                  <a:cubicBezTo>
                    <a:pt x="13845" y="10642"/>
                    <a:pt x="14600" y="10720"/>
                    <a:pt x="15319" y="10720"/>
                  </a:cubicBezTo>
                  <a:cubicBezTo>
                    <a:pt x="16588" y="10720"/>
                    <a:pt x="17748" y="10478"/>
                    <a:pt x="17967" y="9948"/>
                  </a:cubicBezTo>
                  <a:cubicBezTo>
                    <a:pt x="18755" y="8036"/>
                    <a:pt x="17616" y="1"/>
                    <a:pt x="9351" y="1"/>
                  </a:cubicBezTo>
                  <a:close/>
                </a:path>
              </a:pathLst>
            </a:custGeom>
            <a:solidFill>
              <a:srgbClr val="D478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6" name="Google Shape;2954;p98">
              <a:extLst>
                <a:ext uri="{FF2B5EF4-FFF2-40B4-BE49-F238E27FC236}">
                  <a16:creationId xmlns:a16="http://schemas.microsoft.com/office/drawing/2014/main" id="{D91F9920-2081-4483-8FDC-45528B09DB17}"/>
                </a:ext>
              </a:extLst>
            </p:cNvPr>
            <p:cNvSpPr/>
            <p:nvPr/>
          </p:nvSpPr>
          <p:spPr>
            <a:xfrm>
              <a:off x="2328386" y="4142718"/>
              <a:ext cx="165998" cy="166278"/>
            </a:xfrm>
            <a:custGeom>
              <a:avLst/>
              <a:gdLst/>
              <a:ahLst/>
              <a:cxnLst/>
              <a:rect l="l" t="t" r="r" b="b"/>
              <a:pathLst>
                <a:path w="11891" h="11911" extrusionOk="0">
                  <a:moveTo>
                    <a:pt x="5956" y="0"/>
                  </a:moveTo>
                  <a:cubicBezTo>
                    <a:pt x="2654" y="0"/>
                    <a:pt x="0" y="2674"/>
                    <a:pt x="0" y="5956"/>
                  </a:cubicBezTo>
                  <a:cubicBezTo>
                    <a:pt x="0" y="9237"/>
                    <a:pt x="2654" y="11911"/>
                    <a:pt x="5956" y="11911"/>
                  </a:cubicBezTo>
                  <a:cubicBezTo>
                    <a:pt x="9237" y="11911"/>
                    <a:pt x="11891" y="9237"/>
                    <a:pt x="11891" y="5956"/>
                  </a:cubicBezTo>
                  <a:cubicBezTo>
                    <a:pt x="11891" y="2674"/>
                    <a:pt x="9237" y="0"/>
                    <a:pt x="595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7" name="Google Shape;2955;p98">
              <a:extLst>
                <a:ext uri="{FF2B5EF4-FFF2-40B4-BE49-F238E27FC236}">
                  <a16:creationId xmlns:a16="http://schemas.microsoft.com/office/drawing/2014/main" id="{EF5C1C67-C09F-4145-A02B-390F7A16A4BE}"/>
                </a:ext>
              </a:extLst>
            </p:cNvPr>
            <p:cNvSpPr/>
            <p:nvPr/>
          </p:nvSpPr>
          <p:spPr>
            <a:xfrm>
              <a:off x="2377022" y="4185980"/>
              <a:ext cx="68725" cy="68725"/>
            </a:xfrm>
            <a:custGeom>
              <a:avLst/>
              <a:gdLst/>
              <a:ahLst/>
              <a:cxnLst/>
              <a:rect l="l" t="t" r="r" b="b"/>
              <a:pathLst>
                <a:path w="4923" h="4923" extrusionOk="0">
                  <a:moveTo>
                    <a:pt x="2472" y="0"/>
                  </a:moveTo>
                  <a:cubicBezTo>
                    <a:pt x="1094" y="0"/>
                    <a:pt x="0" y="1094"/>
                    <a:pt x="0" y="2472"/>
                  </a:cubicBezTo>
                  <a:cubicBezTo>
                    <a:pt x="0" y="3829"/>
                    <a:pt x="1094" y="4923"/>
                    <a:pt x="2472" y="4923"/>
                  </a:cubicBezTo>
                  <a:cubicBezTo>
                    <a:pt x="3829" y="4923"/>
                    <a:pt x="4923" y="3829"/>
                    <a:pt x="4923" y="2472"/>
                  </a:cubicBezTo>
                  <a:cubicBezTo>
                    <a:pt x="4923" y="1094"/>
                    <a:pt x="3829" y="0"/>
                    <a:pt x="24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8" name="Google Shape;2956;p98">
              <a:extLst>
                <a:ext uri="{FF2B5EF4-FFF2-40B4-BE49-F238E27FC236}">
                  <a16:creationId xmlns:a16="http://schemas.microsoft.com/office/drawing/2014/main" id="{4D19DF84-0DA2-4120-83F5-23961A5D6EB2}"/>
                </a:ext>
              </a:extLst>
            </p:cNvPr>
            <p:cNvSpPr/>
            <p:nvPr/>
          </p:nvSpPr>
          <p:spPr>
            <a:xfrm>
              <a:off x="2873287" y="4106771"/>
              <a:ext cx="261555" cy="154202"/>
            </a:xfrm>
            <a:custGeom>
              <a:avLst/>
              <a:gdLst/>
              <a:ahLst/>
              <a:cxnLst/>
              <a:rect l="l" t="t" r="r" b="b"/>
              <a:pathLst>
                <a:path w="18736" h="11046" extrusionOk="0">
                  <a:moveTo>
                    <a:pt x="9348" y="1"/>
                  </a:moveTo>
                  <a:cubicBezTo>
                    <a:pt x="8683" y="1"/>
                    <a:pt x="7972" y="53"/>
                    <a:pt x="7212" y="165"/>
                  </a:cubicBezTo>
                  <a:cubicBezTo>
                    <a:pt x="629" y="1137"/>
                    <a:pt x="1" y="9422"/>
                    <a:pt x="1" y="9422"/>
                  </a:cubicBezTo>
                  <a:cubicBezTo>
                    <a:pt x="319" y="10765"/>
                    <a:pt x="863" y="11046"/>
                    <a:pt x="1905" y="11046"/>
                  </a:cubicBezTo>
                  <a:cubicBezTo>
                    <a:pt x="2654" y="11046"/>
                    <a:pt x="3660" y="10901"/>
                    <a:pt x="5024" y="10901"/>
                  </a:cubicBezTo>
                  <a:cubicBezTo>
                    <a:pt x="7192" y="10901"/>
                    <a:pt x="3809" y="3710"/>
                    <a:pt x="8974" y="3426"/>
                  </a:cubicBezTo>
                  <a:cubicBezTo>
                    <a:pt x="9071" y="3421"/>
                    <a:pt x="9164" y="3419"/>
                    <a:pt x="9255" y="3419"/>
                  </a:cubicBezTo>
                  <a:cubicBezTo>
                    <a:pt x="14040" y="3419"/>
                    <a:pt x="11458" y="10098"/>
                    <a:pt x="13188" y="10495"/>
                  </a:cubicBezTo>
                  <a:cubicBezTo>
                    <a:pt x="13825" y="10642"/>
                    <a:pt x="14580" y="10720"/>
                    <a:pt x="15300" y="10720"/>
                  </a:cubicBezTo>
                  <a:cubicBezTo>
                    <a:pt x="16568" y="10720"/>
                    <a:pt x="17728" y="10478"/>
                    <a:pt x="17948" y="9948"/>
                  </a:cubicBezTo>
                  <a:cubicBezTo>
                    <a:pt x="18735" y="8036"/>
                    <a:pt x="17597" y="1"/>
                    <a:pt x="9348" y="1"/>
                  </a:cubicBezTo>
                  <a:close/>
                </a:path>
              </a:pathLst>
            </a:custGeom>
            <a:solidFill>
              <a:srgbClr val="D4782A"/>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29" name="Google Shape;2957;p98">
              <a:extLst>
                <a:ext uri="{FF2B5EF4-FFF2-40B4-BE49-F238E27FC236}">
                  <a16:creationId xmlns:a16="http://schemas.microsoft.com/office/drawing/2014/main" id="{9C747A28-3BAB-4111-A155-0ECBA7373088}"/>
                </a:ext>
              </a:extLst>
            </p:cNvPr>
            <p:cNvSpPr/>
            <p:nvPr/>
          </p:nvSpPr>
          <p:spPr>
            <a:xfrm>
              <a:off x="2910616" y="4142718"/>
              <a:ext cx="166292" cy="166278"/>
            </a:xfrm>
            <a:custGeom>
              <a:avLst/>
              <a:gdLst/>
              <a:ahLst/>
              <a:cxnLst/>
              <a:rect l="l" t="t" r="r" b="b"/>
              <a:pathLst>
                <a:path w="11912" h="11911" extrusionOk="0">
                  <a:moveTo>
                    <a:pt x="5956" y="0"/>
                  </a:moveTo>
                  <a:cubicBezTo>
                    <a:pt x="2674" y="0"/>
                    <a:pt x="1" y="2674"/>
                    <a:pt x="1" y="5956"/>
                  </a:cubicBezTo>
                  <a:cubicBezTo>
                    <a:pt x="1" y="9237"/>
                    <a:pt x="2674" y="11911"/>
                    <a:pt x="5956" y="11911"/>
                  </a:cubicBezTo>
                  <a:cubicBezTo>
                    <a:pt x="9237" y="11911"/>
                    <a:pt x="11911" y="9237"/>
                    <a:pt x="11911" y="5956"/>
                  </a:cubicBezTo>
                  <a:cubicBezTo>
                    <a:pt x="11911" y="2674"/>
                    <a:pt x="9237" y="0"/>
                    <a:pt x="5956" y="0"/>
                  </a:cubicBezTo>
                  <a:close/>
                </a:path>
              </a:pathLst>
            </a:custGeom>
            <a:solidFill>
              <a:srgbClr val="261E35"/>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30" name="Google Shape;2958;p98">
              <a:extLst>
                <a:ext uri="{FF2B5EF4-FFF2-40B4-BE49-F238E27FC236}">
                  <a16:creationId xmlns:a16="http://schemas.microsoft.com/office/drawing/2014/main" id="{A652D8D4-8854-44BF-9432-A6F92965F637}"/>
                </a:ext>
              </a:extLst>
            </p:cNvPr>
            <p:cNvSpPr/>
            <p:nvPr/>
          </p:nvSpPr>
          <p:spPr>
            <a:xfrm>
              <a:off x="2959252" y="4185980"/>
              <a:ext cx="69018" cy="68725"/>
            </a:xfrm>
            <a:custGeom>
              <a:avLst/>
              <a:gdLst/>
              <a:ahLst/>
              <a:cxnLst/>
              <a:rect l="l" t="t" r="r" b="b"/>
              <a:pathLst>
                <a:path w="4944" h="4923" extrusionOk="0">
                  <a:moveTo>
                    <a:pt x="2472" y="0"/>
                  </a:moveTo>
                  <a:cubicBezTo>
                    <a:pt x="1115" y="0"/>
                    <a:pt x="1" y="1094"/>
                    <a:pt x="1" y="2472"/>
                  </a:cubicBezTo>
                  <a:cubicBezTo>
                    <a:pt x="1" y="3829"/>
                    <a:pt x="1115" y="4923"/>
                    <a:pt x="2472" y="4923"/>
                  </a:cubicBezTo>
                  <a:cubicBezTo>
                    <a:pt x="3829" y="4923"/>
                    <a:pt x="4943" y="3829"/>
                    <a:pt x="4943" y="2472"/>
                  </a:cubicBezTo>
                  <a:cubicBezTo>
                    <a:pt x="4943" y="1094"/>
                    <a:pt x="3829" y="0"/>
                    <a:pt x="2472" y="0"/>
                  </a:cubicBezTo>
                  <a:close/>
                </a:path>
              </a:pathLst>
            </a:custGeom>
            <a:solidFill>
              <a:srgbClr val="FFFF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026" name="Picture 2" descr="Cartoon triangle with legs and arms cute geometric"/>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5926" b="90000" l="10000" r="90000">
                        <a14:foregroundMark x1="43500" y1="49352" x2="71800" y2="58056"/>
                        <a14:foregroundMark x1="52200" y1="46944" x2="36200" y2="59074"/>
                        <a14:backgroundMark x1="16600" y1="30463" x2="20200" y2="40278"/>
                        <a14:backgroundMark x1="39500" y1="66852" x2="41700" y2="82963"/>
                        <a14:backgroundMark x1="60200" y1="67500" x2="62000" y2="82593"/>
                        <a14:backgroundMark x1="84900" y1="32130" x2="77300" y2="41296"/>
                      </a14:backgroundRemoval>
                    </a14:imgEffect>
                  </a14:imgLayer>
                </a14:imgProps>
              </a:ext>
              <a:ext uri="{28A0092B-C50C-407E-A947-70E740481C1C}">
                <a14:useLocalDpi xmlns:a14="http://schemas.microsoft.com/office/drawing/2010/main" val="0"/>
              </a:ext>
            </a:extLst>
          </a:blip>
          <a:srcRect l="15141" t="9714" r="13075" b="33463"/>
          <a:stretch/>
        </p:blipFill>
        <p:spPr bwMode="auto">
          <a:xfrm>
            <a:off x="1143000" y="1095143"/>
            <a:ext cx="3323096" cy="2840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6459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decel="50000" fill="hold" nodeType="withEffect">
                                  <p:stCondLst>
                                    <p:cond delay="0"/>
                                  </p:stCondLst>
                                  <p:childTnLst>
                                    <p:animMotion origin="layout" path="M -1.66667E-6 1.11111E-6 L 0.19149 1.11111E-6 " pathEditMode="relative" rAng="0" ptsTypes="AA">
                                      <p:cBhvr>
                                        <p:cTn id="6" dur="2000" fill="hold"/>
                                        <p:tgtEl>
                                          <p:spTgt spid="7"/>
                                        </p:tgtEl>
                                        <p:attrNameLst>
                                          <p:attrName>ppt_x</p:attrName>
                                          <p:attrName>ppt_y</p:attrName>
                                        </p:attrNameLst>
                                      </p:cBhvr>
                                      <p:rCtr x="9566" y="0"/>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32" presetClass="emph" presetSubtype="0" fill="hold" nodeType="withEffect">
                                  <p:stCondLst>
                                    <p:cond delay="0"/>
                                  </p:stCondLst>
                                  <p:childTnLst>
                                    <p:animRot by="120000">
                                      <p:cBhvr>
                                        <p:cTn id="12" dur="100" fill="hold">
                                          <p:stCondLst>
                                            <p:cond delay="0"/>
                                          </p:stCondLst>
                                        </p:cTn>
                                        <p:tgtEl>
                                          <p:spTgt spid="1026"/>
                                        </p:tgtEl>
                                        <p:attrNameLst>
                                          <p:attrName>r</p:attrName>
                                        </p:attrNameLst>
                                      </p:cBhvr>
                                    </p:animRot>
                                    <p:animRot by="-240000">
                                      <p:cBhvr>
                                        <p:cTn id="13" dur="200" fill="hold">
                                          <p:stCondLst>
                                            <p:cond delay="200"/>
                                          </p:stCondLst>
                                        </p:cTn>
                                        <p:tgtEl>
                                          <p:spTgt spid="1026"/>
                                        </p:tgtEl>
                                        <p:attrNameLst>
                                          <p:attrName>r</p:attrName>
                                        </p:attrNameLst>
                                      </p:cBhvr>
                                    </p:animRot>
                                    <p:animRot by="240000">
                                      <p:cBhvr>
                                        <p:cTn id="14" dur="200" fill="hold">
                                          <p:stCondLst>
                                            <p:cond delay="400"/>
                                          </p:stCondLst>
                                        </p:cTn>
                                        <p:tgtEl>
                                          <p:spTgt spid="1026"/>
                                        </p:tgtEl>
                                        <p:attrNameLst>
                                          <p:attrName>r</p:attrName>
                                        </p:attrNameLst>
                                      </p:cBhvr>
                                    </p:animRot>
                                    <p:animRot by="-240000">
                                      <p:cBhvr>
                                        <p:cTn id="15" dur="200" fill="hold">
                                          <p:stCondLst>
                                            <p:cond delay="600"/>
                                          </p:stCondLst>
                                        </p:cTn>
                                        <p:tgtEl>
                                          <p:spTgt spid="1026"/>
                                        </p:tgtEl>
                                        <p:attrNameLst>
                                          <p:attrName>r</p:attrName>
                                        </p:attrNameLst>
                                      </p:cBhvr>
                                    </p:animRot>
                                    <p:animRot by="120000">
                                      <p:cBhvr>
                                        <p:cTn id="16" dur="200" fill="hold">
                                          <p:stCondLst>
                                            <p:cond delay="800"/>
                                          </p:stCondLst>
                                        </p:cTn>
                                        <p:tgtEl>
                                          <p:spTgt spid="102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4"/>
                                        </p:tgtEl>
                                        <p:attrNameLst>
                                          <p:attrName>style.visibility</p:attrName>
                                        </p:attrNameLst>
                                      </p:cBhvr>
                                      <p:to>
                                        <p:strVal val="visible"/>
                                      </p:to>
                                    </p:set>
                                    <p:animEffect transition="in" filter="fade">
                                      <p:cBhvr>
                                        <p:cTn id="21" dur="500"/>
                                        <p:tgtEl>
                                          <p:spTgt spid="10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8" grpId="0"/>
      <p:bldP spid="112" grpId="0"/>
    </p:bldLst>
  </p:timing>
</p:sld>
</file>

<file path=ppt/theme/theme1.xml><?xml version="1.0" encoding="utf-8"?>
<a:theme xmlns:a="http://schemas.openxmlformats.org/drawingml/2006/main" name="Math Subject for Elementary - 3rd Grade: Practice Standards by Slidesgo">
  <a:themeElements>
    <a:clrScheme name="Simple Light">
      <a:dk1>
        <a:srgbClr val="313131"/>
      </a:dk1>
      <a:lt1>
        <a:srgbClr val="FFFFFF"/>
      </a:lt1>
      <a:dk2>
        <a:srgbClr val="FCE888"/>
      </a:dk2>
      <a:lt2>
        <a:srgbClr val="48B3B1"/>
      </a:lt2>
      <a:accent1>
        <a:srgbClr val="36A29F"/>
      </a:accent1>
      <a:accent2>
        <a:srgbClr val="26CECB"/>
      </a:accent2>
      <a:accent3>
        <a:srgbClr val="FCC394"/>
      </a:accent3>
      <a:accent4>
        <a:srgbClr val="BBDB78"/>
      </a:accent4>
      <a:accent5>
        <a:srgbClr val="FF8B9C"/>
      </a:accent5>
      <a:accent6>
        <a:srgbClr val="EFEDEE"/>
      </a:accent6>
      <a:hlink>
        <a:srgbClr val="FCE888"/>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791</TotalTime>
  <Words>768</Words>
  <Application>Microsoft Office PowerPoint</Application>
  <PresentationFormat>On-screen Show (16:9)</PresentationFormat>
  <Paragraphs>170</Paragraphs>
  <Slides>24</Slides>
  <Notes>20</Notes>
  <HiddenSlides>0</HiddenSlides>
  <MMClips>1</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24</vt:i4>
      </vt:variant>
    </vt:vector>
  </HeadingPairs>
  <TitlesOfParts>
    <vt:vector size="36" baseType="lpstr">
      <vt:lpstr>Arial</vt:lpstr>
      <vt:lpstr>Catamaran</vt:lpstr>
      <vt:lpstr>Dosis</vt:lpstr>
      <vt:lpstr>Catamaran Medium</vt:lpstr>
      <vt:lpstr>Times New Roman</vt:lpstr>
      <vt:lpstr>Wingdings</vt:lpstr>
      <vt:lpstr>Pacifico</vt:lpstr>
      <vt:lpstr>Comfortaa Medium</vt:lpstr>
      <vt:lpstr>Catamaran ExtraBold</vt:lpstr>
      <vt:lpstr>Alfa Slab One</vt:lpstr>
      <vt:lpstr>Calibri</vt:lpstr>
      <vt:lpstr>Math Subject for Elementary - 3rd Grade: Practice Standards by Slidesgo</vt:lpstr>
      <vt:lpstr>Toán</vt:lpstr>
      <vt:lpstr>Toán</vt:lpstr>
      <vt:lpstr>PowerPoint Presentation</vt:lpstr>
      <vt:lpstr>Truy tìm kho báu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HÌNH HỌC</dc:title>
  <dc:subject>9Slide.vn</dc:subject>
  <dc:creator>Admin</dc:creator>
  <dc:description>9Slide.vn</dc:description>
  <cp:lastModifiedBy>Administrator</cp:lastModifiedBy>
  <cp:revision>103</cp:revision>
  <dcterms:modified xsi:type="dcterms:W3CDTF">2022-08-10T08:40:49Z</dcterms:modified>
  <cp:category>9Slide.vn</cp:category>
</cp:coreProperties>
</file>