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26"/>
  </p:notesMasterIdLst>
  <p:sldIdLst>
    <p:sldId id="287" r:id="rId2"/>
    <p:sldId id="272" r:id="rId3"/>
    <p:sldId id="292" r:id="rId4"/>
    <p:sldId id="264" r:id="rId5"/>
    <p:sldId id="293" r:id="rId6"/>
    <p:sldId id="303" r:id="rId7"/>
    <p:sldId id="265" r:id="rId8"/>
    <p:sldId id="300" r:id="rId9"/>
    <p:sldId id="304" r:id="rId10"/>
    <p:sldId id="306" r:id="rId11"/>
    <p:sldId id="305" r:id="rId12"/>
    <p:sldId id="309" r:id="rId13"/>
    <p:sldId id="310" r:id="rId14"/>
    <p:sldId id="321" r:id="rId15"/>
    <p:sldId id="312" r:id="rId16"/>
    <p:sldId id="314" r:id="rId17"/>
    <p:sldId id="315" r:id="rId18"/>
    <p:sldId id="316" r:id="rId19"/>
    <p:sldId id="317" r:id="rId20"/>
    <p:sldId id="318" r:id="rId21"/>
    <p:sldId id="320" r:id="rId22"/>
    <p:sldId id="319" r:id="rId23"/>
    <p:sldId id="276" r:id="rId24"/>
    <p:sldId id="299"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55B"/>
    <a:srgbClr val="FFFFFF"/>
    <a:srgbClr val="F6B5B0"/>
    <a:srgbClr val="E4CBCB"/>
    <a:srgbClr val="A88755"/>
    <a:srgbClr val="EE7971"/>
    <a:srgbClr val="D686A1"/>
    <a:srgbClr val="CDBF97"/>
    <a:srgbClr val="ECE8E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autoAdjust="0"/>
    <p:restoredTop sz="92857" autoAdjust="0"/>
  </p:normalViewPr>
  <p:slideViewPr>
    <p:cSldViewPr snapToGrid="0">
      <p:cViewPr varScale="1">
        <p:scale>
          <a:sx n="68" d="100"/>
          <a:sy n="68" d="100"/>
        </p:scale>
        <p:origin x="798" y="7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94e59ac224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94e59ac224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13</a:t>
            </a:fld>
            <a:endParaRPr lang="zh-CN" altLang="en-US"/>
          </a:p>
        </p:txBody>
      </p:sp>
    </p:spTree>
    <p:extLst>
      <p:ext uri="{BB962C8B-B14F-4D97-AF65-F5344CB8AC3E}">
        <p14:creationId xmlns:p14="http://schemas.microsoft.com/office/powerpoint/2010/main" val="50143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d22d139c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d22d139c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https://www.youtube.com/watch?v=crrK0bj9hYc</a:t>
            </a:r>
          </a:p>
        </p:txBody>
      </p:sp>
      <p:sp>
        <p:nvSpPr>
          <p:cNvPr id="4" name="Slide Number Placeholder 3"/>
          <p:cNvSpPr>
            <a:spLocks noGrp="1"/>
          </p:cNvSpPr>
          <p:nvPr>
            <p:ph type="sldNum" sz="quarter" idx="10"/>
          </p:nvPr>
        </p:nvSpPr>
        <p:spPr/>
        <p:txBody>
          <a:bodyPr/>
          <a:lstStyle/>
          <a:p>
            <a:fld id="{DA8C8EFA-96ED-4A18-B46D-8BDC030E3AF6}" type="slidenum">
              <a:rPr lang="zh-CN" altLang="en-US" smtClean="0"/>
              <a:t>21</a:t>
            </a:fld>
            <a:endParaRPr lang="zh-CN" altLang="en-US"/>
          </a:p>
        </p:txBody>
      </p:sp>
    </p:spTree>
    <p:extLst>
      <p:ext uri="{BB962C8B-B14F-4D97-AF65-F5344CB8AC3E}">
        <p14:creationId xmlns:p14="http://schemas.microsoft.com/office/powerpoint/2010/main" val="882553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90f9fdb797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90f9fdb797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07B02-6C89-43FE-890C-D42656F8E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F77B8-A25B-42D7-B121-86165D20E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B6A510-BA6A-4934-B565-F982B20BC938}"/>
              </a:ext>
            </a:extLst>
          </p:cNvPr>
          <p:cNvSpPr>
            <a:spLocks noGrp="1"/>
          </p:cNvSpPr>
          <p:nvPr>
            <p:ph type="dt" sz="half" idx="10"/>
          </p:nvPr>
        </p:nvSpPr>
        <p:spPr/>
        <p:txBody>
          <a:bodyPr/>
          <a:lstStyle/>
          <a:p>
            <a:fld id="{7DFC0C71-BD19-4D13-A6E2-08922C354A25}" type="datetime1">
              <a:rPr lang="en-US" smtClean="0"/>
              <a:t>8/11/2022</a:t>
            </a:fld>
            <a:endParaRPr lang="en-US"/>
          </a:p>
        </p:txBody>
      </p:sp>
      <p:sp>
        <p:nvSpPr>
          <p:cNvPr id="5" name="Footer Placeholder 4">
            <a:extLst>
              <a:ext uri="{FF2B5EF4-FFF2-40B4-BE49-F238E27FC236}">
                <a16:creationId xmlns:a16="http://schemas.microsoft.com/office/drawing/2014/main" id="{30E18CF0-A48E-4751-AFF7-10355DD9E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F8790-D4F1-4AD7-87D6-37CB1BB71238}"/>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417227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B156-93F1-43C8-8B4B-440B94832D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223C0C-96D4-4735-848B-76387BE368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F77E3-9476-45BA-9B83-0C51F510604F}"/>
              </a:ext>
            </a:extLst>
          </p:cNvPr>
          <p:cNvSpPr>
            <a:spLocks noGrp="1"/>
          </p:cNvSpPr>
          <p:nvPr>
            <p:ph type="dt" sz="half" idx="10"/>
          </p:nvPr>
        </p:nvSpPr>
        <p:spPr/>
        <p:txBody>
          <a:bodyPr/>
          <a:lstStyle/>
          <a:p>
            <a:fld id="{EC0151B2-C9FD-4A5E-9AA6-1B55DEE81DD0}" type="datetime1">
              <a:rPr lang="en-US" smtClean="0"/>
              <a:t>8/11/2022</a:t>
            </a:fld>
            <a:endParaRPr lang="en-US"/>
          </a:p>
        </p:txBody>
      </p:sp>
      <p:sp>
        <p:nvSpPr>
          <p:cNvPr id="5" name="Footer Placeholder 4">
            <a:extLst>
              <a:ext uri="{FF2B5EF4-FFF2-40B4-BE49-F238E27FC236}">
                <a16:creationId xmlns:a16="http://schemas.microsoft.com/office/drawing/2014/main" id="{A93C1801-EE9E-4A44-B442-FB9E93D88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9C7E1-5A25-4A08-8BB8-1ECCB387B9DD}"/>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69306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A623D-04A9-46B1-AFBB-8AC4CFA08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5537E-E985-475F-937C-E076E6080F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339F3-6968-4602-A547-28D682208C0F}"/>
              </a:ext>
            </a:extLst>
          </p:cNvPr>
          <p:cNvSpPr>
            <a:spLocks noGrp="1"/>
          </p:cNvSpPr>
          <p:nvPr>
            <p:ph type="dt" sz="half" idx="10"/>
          </p:nvPr>
        </p:nvSpPr>
        <p:spPr/>
        <p:txBody>
          <a:bodyPr/>
          <a:lstStyle/>
          <a:p>
            <a:fld id="{A69499FA-F707-4C69-9580-6390F84A2F2D}" type="datetime1">
              <a:rPr lang="en-US" smtClean="0"/>
              <a:t>8/11/2022</a:t>
            </a:fld>
            <a:endParaRPr lang="en-US"/>
          </a:p>
        </p:txBody>
      </p:sp>
      <p:sp>
        <p:nvSpPr>
          <p:cNvPr id="5" name="Footer Placeholder 4">
            <a:extLst>
              <a:ext uri="{FF2B5EF4-FFF2-40B4-BE49-F238E27FC236}">
                <a16:creationId xmlns:a16="http://schemas.microsoft.com/office/drawing/2014/main" id="{F08AD5E4-932D-41C6-B282-C394388DD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531D7-8B90-490F-A755-5C4AA0ACA262}"/>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984749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1D4E-7AD4-42B0-8735-2759A5BA6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5E41A8-6102-45CA-A305-AE6E6265FD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18597-6ACB-4943-A251-61236CB5B3F6}"/>
              </a:ext>
            </a:extLst>
          </p:cNvPr>
          <p:cNvSpPr>
            <a:spLocks noGrp="1"/>
          </p:cNvSpPr>
          <p:nvPr>
            <p:ph type="dt" sz="half" idx="10"/>
          </p:nvPr>
        </p:nvSpPr>
        <p:spPr/>
        <p:txBody>
          <a:bodyPr/>
          <a:lstStyle/>
          <a:p>
            <a:fld id="{A6A46614-E734-4D7A-A769-49BE24BC8F36}" type="datetime1">
              <a:rPr lang="en-US" smtClean="0"/>
              <a:t>8/11/2022</a:t>
            </a:fld>
            <a:endParaRPr lang="en-US"/>
          </a:p>
        </p:txBody>
      </p:sp>
      <p:sp>
        <p:nvSpPr>
          <p:cNvPr id="5" name="Footer Placeholder 4">
            <a:extLst>
              <a:ext uri="{FF2B5EF4-FFF2-40B4-BE49-F238E27FC236}">
                <a16:creationId xmlns:a16="http://schemas.microsoft.com/office/drawing/2014/main" id="{C07B62F4-6E81-4BD7-957C-38C3DC50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1A41A-AF4F-433B-92FE-45A666A53677}"/>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32492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F3DC-5619-42A5-89B1-EA1325C368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BE1F6A-A613-4107-AF57-0F982F0D03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6EEA9C-68E5-4EE8-AEDE-0B8AFA5450A0}"/>
              </a:ext>
            </a:extLst>
          </p:cNvPr>
          <p:cNvSpPr>
            <a:spLocks noGrp="1"/>
          </p:cNvSpPr>
          <p:nvPr>
            <p:ph type="dt" sz="half" idx="10"/>
          </p:nvPr>
        </p:nvSpPr>
        <p:spPr/>
        <p:txBody>
          <a:bodyPr/>
          <a:lstStyle/>
          <a:p>
            <a:fld id="{ACE547A5-55B1-44CF-8094-AC321A90CA8F}" type="datetime1">
              <a:rPr lang="en-US" smtClean="0"/>
              <a:t>8/11/2022</a:t>
            </a:fld>
            <a:endParaRPr lang="en-US"/>
          </a:p>
        </p:txBody>
      </p:sp>
      <p:sp>
        <p:nvSpPr>
          <p:cNvPr id="5" name="Footer Placeholder 4">
            <a:extLst>
              <a:ext uri="{FF2B5EF4-FFF2-40B4-BE49-F238E27FC236}">
                <a16:creationId xmlns:a16="http://schemas.microsoft.com/office/drawing/2014/main" id="{22798BC1-BE9A-45F3-AA81-9AC59F16D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00E29-F3AF-411F-9010-04E23A303F10}"/>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253410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4936-6CC5-4AF5-978C-540E0FC63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C0E65-143F-4C19-8781-2FDC0A2945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EFEA6B-9C3E-4541-ACDE-3581FD864B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DD2630-591E-414F-A7E4-0997DC88B229}"/>
              </a:ext>
            </a:extLst>
          </p:cNvPr>
          <p:cNvSpPr>
            <a:spLocks noGrp="1"/>
          </p:cNvSpPr>
          <p:nvPr>
            <p:ph type="dt" sz="half" idx="10"/>
          </p:nvPr>
        </p:nvSpPr>
        <p:spPr/>
        <p:txBody>
          <a:bodyPr/>
          <a:lstStyle/>
          <a:p>
            <a:fld id="{EC71297D-115A-4E20-B359-31972D680BEF}" type="datetime1">
              <a:rPr lang="en-US" smtClean="0"/>
              <a:t>8/11/2022</a:t>
            </a:fld>
            <a:endParaRPr lang="en-US"/>
          </a:p>
        </p:txBody>
      </p:sp>
      <p:sp>
        <p:nvSpPr>
          <p:cNvPr id="6" name="Footer Placeholder 5">
            <a:extLst>
              <a:ext uri="{FF2B5EF4-FFF2-40B4-BE49-F238E27FC236}">
                <a16:creationId xmlns:a16="http://schemas.microsoft.com/office/drawing/2014/main" id="{4B016D8D-1614-45D7-8BE9-C5F8C018D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310FCB-CA52-46D7-B9D3-0F88829D297F}"/>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24736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4CF3-EC12-4CAD-99D9-E561B004F1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0AB70C-5052-43B8-A179-7A0E79BD62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0B0918-C35E-4A25-A1C2-20F66A1BEB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72177-DE39-49DA-90AB-8CD323BC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72E09A-51CB-4134-84A2-2CBF9E83CE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5DE1E-0367-417F-99CA-864801B4761E}"/>
              </a:ext>
            </a:extLst>
          </p:cNvPr>
          <p:cNvSpPr>
            <a:spLocks noGrp="1"/>
          </p:cNvSpPr>
          <p:nvPr>
            <p:ph type="dt" sz="half" idx="10"/>
          </p:nvPr>
        </p:nvSpPr>
        <p:spPr/>
        <p:txBody>
          <a:bodyPr/>
          <a:lstStyle/>
          <a:p>
            <a:fld id="{9BA6CE37-B171-470E-A583-7712A8256CE3}" type="datetime1">
              <a:rPr lang="en-US" smtClean="0"/>
              <a:t>8/11/2022</a:t>
            </a:fld>
            <a:endParaRPr lang="en-US"/>
          </a:p>
        </p:txBody>
      </p:sp>
      <p:sp>
        <p:nvSpPr>
          <p:cNvPr id="8" name="Footer Placeholder 7">
            <a:extLst>
              <a:ext uri="{FF2B5EF4-FFF2-40B4-BE49-F238E27FC236}">
                <a16:creationId xmlns:a16="http://schemas.microsoft.com/office/drawing/2014/main" id="{8B48CE2B-F469-498B-B22F-E08773834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C385AE-A44A-4946-B5E4-356B4B1A58A7}"/>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50051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6124-B650-4AD1-B99B-0154962D1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57B0C-4786-4755-A8C6-9C112E76E92A}"/>
              </a:ext>
            </a:extLst>
          </p:cNvPr>
          <p:cNvSpPr>
            <a:spLocks noGrp="1"/>
          </p:cNvSpPr>
          <p:nvPr>
            <p:ph type="dt" sz="half" idx="10"/>
          </p:nvPr>
        </p:nvSpPr>
        <p:spPr/>
        <p:txBody>
          <a:bodyPr/>
          <a:lstStyle/>
          <a:p>
            <a:fld id="{125D4A06-7708-4D0C-AD0E-CD6EC413C249}" type="datetime1">
              <a:rPr lang="en-US" smtClean="0"/>
              <a:t>8/11/2022</a:t>
            </a:fld>
            <a:endParaRPr lang="en-US"/>
          </a:p>
        </p:txBody>
      </p:sp>
      <p:sp>
        <p:nvSpPr>
          <p:cNvPr id="4" name="Footer Placeholder 3">
            <a:extLst>
              <a:ext uri="{FF2B5EF4-FFF2-40B4-BE49-F238E27FC236}">
                <a16:creationId xmlns:a16="http://schemas.microsoft.com/office/drawing/2014/main" id="{45CE2A29-1891-40F3-9C9F-167EA957C6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16D7D-1430-4985-B633-89B1E1A7EC06}"/>
              </a:ext>
            </a:extLst>
          </p:cNvPr>
          <p:cNvSpPr>
            <a:spLocks noGrp="1"/>
          </p:cNvSpPr>
          <p:nvPr>
            <p:ph type="sldNum" sz="quarter" idx="12"/>
          </p:nvPr>
        </p:nvSpPr>
        <p:spPr/>
        <p:txBody>
          <a:bodyPr/>
          <a:lstStyle/>
          <a:p>
            <a:fld id="{8A5885F5-60D3-4447-BEA1-A937A9694016}"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99766" y="8657481"/>
            <a:ext cx="1414852" cy="1414852"/>
          </a:xfrm>
          <a:prstGeom prst="ellipse">
            <a:avLst/>
          </a:prstGeom>
          <a:ln>
            <a:noFill/>
          </a:ln>
          <a:effectLst>
            <a:softEdge rad="112500"/>
          </a:effectLst>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3549" y="-3875605"/>
            <a:ext cx="1414852" cy="1414852"/>
          </a:xfrm>
          <a:prstGeom prst="ellipse">
            <a:avLst/>
          </a:prstGeom>
          <a:ln>
            <a:noFill/>
          </a:ln>
          <a:effectLst>
            <a:softEdge rad="112500"/>
          </a:effectLst>
        </p:spPr>
      </p:pic>
    </p:spTree>
    <p:extLst>
      <p:ext uri="{BB962C8B-B14F-4D97-AF65-F5344CB8AC3E}">
        <p14:creationId xmlns:p14="http://schemas.microsoft.com/office/powerpoint/2010/main" val="242030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20463B-59AA-41A6-BC98-3A86073150D6}"/>
              </a:ext>
            </a:extLst>
          </p:cNvPr>
          <p:cNvSpPr>
            <a:spLocks noGrp="1"/>
          </p:cNvSpPr>
          <p:nvPr>
            <p:ph type="dt" sz="half" idx="10"/>
          </p:nvPr>
        </p:nvSpPr>
        <p:spPr/>
        <p:txBody>
          <a:bodyPr/>
          <a:lstStyle/>
          <a:p>
            <a:fld id="{237BCF97-593F-4E00-999B-1982BC50F7B2}" type="datetime1">
              <a:rPr lang="en-US" smtClean="0"/>
              <a:t>8/11/2022</a:t>
            </a:fld>
            <a:endParaRPr lang="en-US"/>
          </a:p>
        </p:txBody>
      </p:sp>
      <p:sp>
        <p:nvSpPr>
          <p:cNvPr id="3" name="Footer Placeholder 2">
            <a:extLst>
              <a:ext uri="{FF2B5EF4-FFF2-40B4-BE49-F238E27FC236}">
                <a16:creationId xmlns:a16="http://schemas.microsoft.com/office/drawing/2014/main" id="{BD64E3AB-82AF-4D74-86D3-C99AEB822E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FC90CC-D6D5-4525-A1C0-0FA8FE99C158}"/>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206286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C561-45FC-4488-BBC0-7AA0D48B4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5E44EE-F3BD-45CF-81AF-35DD7A893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D5312-A604-42AC-B5C1-326492F2F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7D070E-0019-480C-9F16-10603D182443}"/>
              </a:ext>
            </a:extLst>
          </p:cNvPr>
          <p:cNvSpPr>
            <a:spLocks noGrp="1"/>
          </p:cNvSpPr>
          <p:nvPr>
            <p:ph type="dt" sz="half" idx="10"/>
          </p:nvPr>
        </p:nvSpPr>
        <p:spPr/>
        <p:txBody>
          <a:bodyPr/>
          <a:lstStyle/>
          <a:p>
            <a:fld id="{CCA1076E-6288-43D3-9A08-F94A34F6B108}" type="datetime1">
              <a:rPr lang="en-US" smtClean="0"/>
              <a:t>8/11/2022</a:t>
            </a:fld>
            <a:endParaRPr lang="en-US"/>
          </a:p>
        </p:txBody>
      </p:sp>
      <p:sp>
        <p:nvSpPr>
          <p:cNvPr id="6" name="Footer Placeholder 5">
            <a:extLst>
              <a:ext uri="{FF2B5EF4-FFF2-40B4-BE49-F238E27FC236}">
                <a16:creationId xmlns:a16="http://schemas.microsoft.com/office/drawing/2014/main" id="{B7BE08DD-4DB1-4C68-8E2B-93F609AC2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A3B829-00DB-4529-908F-59A471AF960A}"/>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398918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FAD4-45B9-4E77-B4A4-03C5B9DEC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76F7D3-B295-4E92-A1A6-0E400F2B72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F998F-F454-49DF-B4E3-96DD340A6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E54E82-0AFC-4568-9B73-A130E815975E}"/>
              </a:ext>
            </a:extLst>
          </p:cNvPr>
          <p:cNvSpPr>
            <a:spLocks noGrp="1"/>
          </p:cNvSpPr>
          <p:nvPr>
            <p:ph type="dt" sz="half" idx="10"/>
          </p:nvPr>
        </p:nvSpPr>
        <p:spPr/>
        <p:txBody>
          <a:bodyPr/>
          <a:lstStyle/>
          <a:p>
            <a:fld id="{B462F56A-EAA0-4ED9-9F46-331983D720A9}" type="datetime1">
              <a:rPr lang="en-US" smtClean="0"/>
              <a:t>8/11/2022</a:t>
            </a:fld>
            <a:endParaRPr lang="en-US"/>
          </a:p>
        </p:txBody>
      </p:sp>
      <p:sp>
        <p:nvSpPr>
          <p:cNvPr id="6" name="Footer Placeholder 5">
            <a:extLst>
              <a:ext uri="{FF2B5EF4-FFF2-40B4-BE49-F238E27FC236}">
                <a16:creationId xmlns:a16="http://schemas.microsoft.com/office/drawing/2014/main" id="{75BF1AF9-9110-438F-82F7-199B6140F3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5562F-5E29-4C59-9394-EEF967C85CC6}"/>
              </a:ext>
            </a:extLst>
          </p:cNvPr>
          <p:cNvSpPr>
            <a:spLocks noGrp="1"/>
          </p:cNvSpPr>
          <p:nvPr>
            <p:ph type="sldNum" sz="quarter" idx="12"/>
          </p:nvPr>
        </p:nvSpPr>
        <p:spPr/>
        <p:txBody>
          <a:bodyPr/>
          <a:lstStyle/>
          <a:p>
            <a:fld id="{8A5885F5-60D3-4447-BEA1-A937A9694016}" type="slidenum">
              <a:rPr lang="en-US" smtClean="0"/>
              <a:t>‹#›</a:t>
            </a:fld>
            <a:endParaRPr lang="en-US"/>
          </a:p>
        </p:txBody>
      </p:sp>
    </p:spTree>
    <p:extLst>
      <p:ext uri="{BB962C8B-B14F-4D97-AF65-F5344CB8AC3E}">
        <p14:creationId xmlns:p14="http://schemas.microsoft.com/office/powerpoint/2010/main" val="1379851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Vert">
          <a:fgClr>
            <a:schemeClr val="bg2"/>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2B1B35-B1A7-40DF-B558-9698C714F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E6D27D-DC96-4B4E-B599-73795F783D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349C2-C9C4-414B-9ED8-2450F35F9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1AC86-072F-4198-AC14-5989DF641320}" type="datetime1">
              <a:rPr lang="en-US" smtClean="0"/>
              <a:t>8/11/2022</a:t>
            </a:fld>
            <a:endParaRPr lang="en-US"/>
          </a:p>
        </p:txBody>
      </p:sp>
      <p:sp>
        <p:nvSpPr>
          <p:cNvPr id="5" name="Footer Placeholder 4">
            <a:extLst>
              <a:ext uri="{FF2B5EF4-FFF2-40B4-BE49-F238E27FC236}">
                <a16:creationId xmlns:a16="http://schemas.microsoft.com/office/drawing/2014/main" id="{804B6684-ED92-468B-954F-CE102A853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93C8D9-2693-4972-811E-F2CEF51C60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885F5-60D3-4447-BEA1-A937A9694016}" type="slidenum">
              <a:rPr lang="en-US" smtClean="0"/>
              <a:t>‹#›</a:t>
            </a:fld>
            <a:endParaRPr lang="en-US"/>
          </a:p>
        </p:txBody>
      </p:sp>
    </p:spTree>
    <p:extLst>
      <p:ext uri="{BB962C8B-B14F-4D97-AF65-F5344CB8AC3E}">
        <p14:creationId xmlns:p14="http://schemas.microsoft.com/office/powerpoint/2010/main" val="158740922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4387314-A1CC-465C-BA05-67CC62DED4EA}"/>
              </a:ext>
            </a:extLst>
          </p:cNvPr>
          <p:cNvSpPr/>
          <p:nvPr/>
        </p:nvSpPr>
        <p:spPr>
          <a:xfrm>
            <a:off x="4417751" y="535562"/>
            <a:ext cx="5816600" cy="5413185"/>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Oval 3">
            <a:extLst>
              <a:ext uri="{FF2B5EF4-FFF2-40B4-BE49-F238E27FC236}">
                <a16:creationId xmlns:a16="http://schemas.microsoft.com/office/drawing/2014/main" id="{F2048318-3643-4EB4-904C-9EE979F54B2D}"/>
              </a:ext>
            </a:extLst>
          </p:cNvPr>
          <p:cNvSpPr/>
          <p:nvPr/>
        </p:nvSpPr>
        <p:spPr>
          <a:xfrm>
            <a:off x="7010640" y="824050"/>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5" name="图片 24">
            <a:extLst>
              <a:ext uri="{FF2B5EF4-FFF2-40B4-BE49-F238E27FC236}">
                <a16:creationId xmlns:a16="http://schemas.microsoft.com/office/drawing/2014/main" id="{DD8D4FEC-CE6A-40FB-B01C-37E18856B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16" y="1666752"/>
            <a:ext cx="5499667" cy="5499667"/>
          </a:xfrm>
          <a:prstGeom prst="rect">
            <a:avLst/>
          </a:prstGeom>
        </p:spPr>
      </p:pic>
      <p:sp>
        <p:nvSpPr>
          <p:cNvPr id="26" name="文本框 25">
            <a:extLst>
              <a:ext uri="{FF2B5EF4-FFF2-40B4-BE49-F238E27FC236}">
                <a16:creationId xmlns:a16="http://schemas.microsoft.com/office/drawing/2014/main" id="{85B26F08-6D52-43CD-AF5B-CEFA3A92D4CB}"/>
              </a:ext>
            </a:extLst>
          </p:cNvPr>
          <p:cNvSpPr txBox="1"/>
          <p:nvPr/>
        </p:nvSpPr>
        <p:spPr>
          <a:xfrm>
            <a:off x="4749378" y="2551063"/>
            <a:ext cx="6992012" cy="1200329"/>
          </a:xfrm>
          <a:prstGeom prst="rect">
            <a:avLst/>
          </a:prstGeom>
          <a:noFill/>
        </p:spPr>
        <p:txBody>
          <a:bodyPr wrap="square" rtlCol="0">
            <a:spAutoFit/>
          </a:bodyPr>
          <a:lstStyle/>
          <a:p>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Ôn</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tập</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về</a:t>
            </a:r>
            <a:r>
              <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 </a:t>
            </a:r>
            <a:r>
              <a:rPr lang="en-US" altLang="zh-CN" sz="7200" dirty="0" err="1">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rPr>
              <a:t>câu</a:t>
            </a:r>
            <a:endParaRPr lang="en-US" altLang="zh-CN" sz="7200" dirty="0">
              <a:solidFill>
                <a:schemeClr val="bg1"/>
              </a:solidFill>
              <a:effectLst>
                <a:outerShdw blurRad="38100" dist="38100" dir="2700000" algn="tl">
                  <a:srgbClr val="000000">
                    <a:alpha val="43137"/>
                  </a:srgbClr>
                </a:outerShdw>
              </a:effectLst>
              <a:latin typeface="UTM Showcard" pitchFamily="18" charset="0"/>
              <a:ea typeface="思源黑体 CN Heavy" panose="020B0A00000000000000" pitchFamily="34" charset="-122"/>
            </a:endParaRPr>
          </a:p>
        </p:txBody>
      </p:sp>
      <p:sp>
        <p:nvSpPr>
          <p:cNvPr id="27" name="Google Shape;13;p2">
            <a:extLst>
              <a:ext uri="{FF2B5EF4-FFF2-40B4-BE49-F238E27FC236}">
                <a16:creationId xmlns:a16="http://schemas.microsoft.com/office/drawing/2014/main" id="{009D1404-719F-471A-A78A-EBC6717DF29D}"/>
              </a:ext>
            </a:extLst>
          </p:cNvPr>
          <p:cNvSpPr/>
          <p:nvPr/>
        </p:nvSpPr>
        <p:spPr>
          <a:xfrm rot="12770">
            <a:off x="11042261" y="1379545"/>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28" name="Google Shape;14;p2">
            <a:extLst>
              <a:ext uri="{FF2B5EF4-FFF2-40B4-BE49-F238E27FC236}">
                <a16:creationId xmlns:a16="http://schemas.microsoft.com/office/drawing/2014/main" id="{7F8473A6-4658-4B7A-91D6-C9B908FB16F1}"/>
              </a:ext>
            </a:extLst>
          </p:cNvPr>
          <p:cNvSpPr/>
          <p:nvPr/>
        </p:nvSpPr>
        <p:spPr>
          <a:xfrm rot="12770">
            <a:off x="11465000" y="1060739"/>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29" name="Title 1">
            <a:extLst>
              <a:ext uri="{FF2B5EF4-FFF2-40B4-BE49-F238E27FC236}">
                <a16:creationId xmlns:a16="http://schemas.microsoft.com/office/drawing/2014/main" id="{C716352A-E6BE-4823-B369-F29330A29B4D}"/>
              </a:ext>
            </a:extLst>
          </p:cNvPr>
          <p:cNvSpPr txBox="1">
            <a:spLocks/>
          </p:cNvSpPr>
          <p:nvPr/>
        </p:nvSpPr>
        <p:spPr>
          <a:xfrm>
            <a:off x="6627410" y="1960696"/>
            <a:ext cx="3290008"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Luyện</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từ</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và</a:t>
            </a:r>
            <a:r>
              <a:rPr kumimoji="0" lang="en-US" sz="3200" i="0" u="none" strike="noStrike" kern="1200" cap="none" spc="0" normalizeH="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 </a:t>
            </a:r>
            <a:r>
              <a:rPr kumimoji="0" lang="en-US" sz="3200" i="0" u="none" strike="noStrike" kern="1200" cap="none" spc="0" normalizeH="0" noProof="0" dirty="0" err="1">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rPr>
              <a:t>câu</a:t>
            </a:r>
            <a:endParaRPr kumimoji="0" lang="en-US" sz="3200"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UTM Swashes" pitchFamily="18" charset="0"/>
              <a:ea typeface="思源黑体 CN Heavy" panose="020B0A00000000000000" pitchFamily="34" charset="-122"/>
              <a:cs typeface="Segoe UI" panose="020B0502040204020203" pitchFamily="34" charset="0"/>
            </a:endParaRPr>
          </a:p>
        </p:txBody>
      </p:sp>
      <p:sp>
        <p:nvSpPr>
          <p:cNvPr id="33" name="Synergistically utilize technically sound portals with frictionless chains. Dramatically customize…">
            <a:extLst>
              <a:ext uri="{FF2B5EF4-FFF2-40B4-BE49-F238E27FC236}">
                <a16:creationId xmlns:a16="http://schemas.microsoft.com/office/drawing/2014/main" id="{BFF65E9D-291D-46B1-A08C-F9593AE9AB87}"/>
              </a:ext>
            </a:extLst>
          </p:cNvPr>
          <p:cNvSpPr txBox="1"/>
          <p:nvPr/>
        </p:nvSpPr>
        <p:spPr>
          <a:xfrm>
            <a:off x="6469303" y="3849102"/>
            <a:ext cx="2810448" cy="39792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i="1" kern="0" dirty="0">
                <a:solidFill>
                  <a:srgbClr val="D686A1"/>
                </a:solidFill>
                <a:latin typeface="UTM Swashes" pitchFamily="18" charset="0"/>
                <a:ea typeface="仓耳玄三M W05" panose="02020400000000000000" pitchFamily="18" charset="-122"/>
                <a:sym typeface="Roboto Light"/>
              </a:rPr>
              <a:t>(</a:t>
            </a:r>
            <a:r>
              <a:rPr lang="en-US" i="1" kern="0" dirty="0" err="1">
                <a:solidFill>
                  <a:srgbClr val="D686A1"/>
                </a:solidFill>
                <a:latin typeface="UTM Swashes" pitchFamily="18" charset="0"/>
                <a:ea typeface="仓耳玄三M W05" panose="02020400000000000000" pitchFamily="18" charset="-122"/>
                <a:sym typeface="Roboto Light"/>
              </a:rPr>
              <a:t>Trang</a:t>
            </a:r>
            <a:r>
              <a:rPr lang="en-US" i="1" kern="0" dirty="0">
                <a:solidFill>
                  <a:srgbClr val="D686A1"/>
                </a:solidFill>
                <a:latin typeface="UTM Swashes" pitchFamily="18" charset="0"/>
                <a:ea typeface="仓耳玄三M W05" panose="02020400000000000000" pitchFamily="18" charset="-122"/>
                <a:sym typeface="Roboto Light"/>
              </a:rPr>
              <a:t> 171)</a:t>
            </a:r>
            <a:endParaRPr lang="en-US" altLang="zh-CN" i="1" kern="0" dirty="0">
              <a:solidFill>
                <a:srgbClr val="D686A1"/>
              </a:solidFill>
              <a:latin typeface="UTM Swashes" pitchFamily="18" charset="0"/>
              <a:ea typeface="仓耳玄三M W05" panose="02020400000000000000" pitchFamily="18" charset="-122"/>
              <a:sym typeface="Roboto Light"/>
            </a:endParaRPr>
          </a:p>
        </p:txBody>
      </p:sp>
      <p:sp>
        <p:nvSpPr>
          <p:cNvPr id="34" name="Google Shape;13;p2">
            <a:extLst>
              <a:ext uri="{FF2B5EF4-FFF2-40B4-BE49-F238E27FC236}">
                <a16:creationId xmlns:a16="http://schemas.microsoft.com/office/drawing/2014/main"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35" name="Google Shape;14;p2">
            <a:extLst>
              <a:ext uri="{FF2B5EF4-FFF2-40B4-BE49-F238E27FC236}">
                <a16:creationId xmlns:a16="http://schemas.microsoft.com/office/drawing/2014/main"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36" name="图片 35">
            <a:extLst>
              <a:ext uri="{FF2B5EF4-FFF2-40B4-BE49-F238E27FC236}">
                <a16:creationId xmlns:a16="http://schemas.microsoft.com/office/drawing/2014/main" id="{7337A60B-49F5-4874-9273-8462D9BF3F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554" y="758253"/>
            <a:ext cx="1771095" cy="1771095"/>
          </a:xfrm>
          <a:prstGeom prst="rect">
            <a:avLst/>
          </a:prstGeom>
        </p:spPr>
      </p:pic>
      <p:pic>
        <p:nvPicPr>
          <p:cNvPr id="38" name="图片 37">
            <a:extLst>
              <a:ext uri="{FF2B5EF4-FFF2-40B4-BE49-F238E27FC236}">
                <a16:creationId xmlns:a16="http://schemas.microsoft.com/office/drawing/2014/main" id="{BAFAB824-9693-496D-97CC-E97BF38B14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8483" y="3555707"/>
            <a:ext cx="2393040" cy="2393040"/>
          </a:xfrm>
          <a:prstGeom prst="rect">
            <a:avLst/>
          </a:prstGeom>
        </p:spPr>
      </p:pic>
      <p:pic>
        <p:nvPicPr>
          <p:cNvPr id="39" name="5c4aae333f307">
            <a:hlinkClick r:id="" action="ppaction://media"/>
            <a:extLst>
              <a:ext uri="{FF2B5EF4-FFF2-40B4-BE49-F238E27FC236}">
                <a16:creationId xmlns:a16="http://schemas.microsoft.com/office/drawing/2014/main" id="{E96A1F08-20C6-4332-939C-45423B4FE5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1485" y="-487364"/>
            <a:ext cx="487363" cy="487363"/>
          </a:xfrm>
          <a:prstGeom prst="rect">
            <a:avLst/>
          </a:prstGeom>
        </p:spPr>
      </p:pic>
    </p:spTree>
    <p:extLst>
      <p:ext uri="{BB962C8B-B14F-4D97-AF65-F5344CB8AC3E}">
        <p14:creationId xmlns:p14="http://schemas.microsoft.com/office/powerpoint/2010/main" val="191702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70" fill="hold"/>
                                        <p:tgtEl>
                                          <p:spTgt spid="39"/>
                                        </p:tgtEl>
                                      </p:cBhvr>
                                    </p:cmd>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0457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26"/>
                                        </p:tgtEl>
                                        <p:attrNameLst>
                                          <p:attrName>ppt_y</p:attrName>
                                        </p:attrNameLst>
                                      </p:cBhvr>
                                      <p:tavLst>
                                        <p:tav tm="0">
                                          <p:val>
                                            <p:strVal val="#ppt_y"/>
                                          </p:val>
                                        </p:tav>
                                        <p:tav tm="100000">
                                          <p:val>
                                            <p:strVal val="#ppt_y"/>
                                          </p:val>
                                        </p:tav>
                                      </p:tavLst>
                                    </p:anim>
                                    <p:anim calcmode="lin" valueType="num">
                                      <p:cBhvr>
                                        <p:cTn id="3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26"/>
                                        </p:tgtEl>
                                      </p:cBhvr>
                                    </p:animEffect>
                                  </p:childTnLst>
                                </p:cTn>
                              </p:par>
                            </p:childTnLst>
                          </p:cTn>
                        </p:par>
                        <p:par>
                          <p:cTn id="34" fill="hold">
                            <p:stCondLst>
                              <p:cond delay="95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39"/>
                </p:tgtEl>
              </p:cMediaNode>
            </p:audio>
          </p:childTnLst>
        </p:cTn>
      </p:par>
    </p:tnLst>
    <p:bldLst>
      <p:bldP spid="26" grpId="0"/>
      <p:bldP spid="27" grpId="0" animBg="1"/>
      <p:bldP spid="28" grpId="0" animBg="1"/>
      <p:bldP spid="29" grpId="0"/>
      <p:bldP spid="33" grpId="0" animBg="1"/>
      <p:bldP spid="34" grpId="0" animBg="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849042680"/>
              </p:ext>
            </p:extLst>
          </p:nvPr>
        </p:nvGraphicFramePr>
        <p:xfrm>
          <a:off x="641470" y="1081977"/>
          <a:ext cx="11201400" cy="535940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5994400">
                  <a:extLst>
                    <a:ext uri="{9D8B030D-6E8A-4147-A177-3AD203B41FA5}">
                      <a16:colId xmlns:a16="http://schemas.microsoft.com/office/drawing/2014/main" val="20001"/>
                    </a:ext>
                  </a:extLst>
                </a:gridCol>
                <a:gridCol w="3606800">
                  <a:extLst>
                    <a:ext uri="{9D8B030D-6E8A-4147-A177-3AD203B41FA5}">
                      <a16:colId xmlns:a16="http://schemas.microsoft.com/office/drawing/2014/main" val="20002"/>
                    </a:ext>
                  </a:extLst>
                </a:gridCol>
              </a:tblGrid>
              <a:tr h="725426">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4633974">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kể</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24099" y="1853881"/>
            <a:ext cx="5664201" cy="4524315"/>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Cô giáo phàn nàn với mẹ của một học sinh: </a:t>
            </a:r>
            <a:endParaRPr lang="en-US" sz="2400" dirty="0">
              <a:latin typeface="UTM Neo Sans Intel" pitchFamily="18" charset="0"/>
            </a:endParaRPr>
          </a:p>
          <a:p>
            <a:pPr marL="342900" indent="-342900" algn="just">
              <a:buFontTx/>
              <a:buChar char="-"/>
            </a:pPr>
            <a:r>
              <a:rPr lang="vi-VN" sz="2400" dirty="0">
                <a:latin typeface="UTM Neo Sans Intel" pitchFamily="18" charset="0"/>
              </a:rPr>
              <a:t>Cháu nhà chị hôm nay c</a:t>
            </a:r>
            <a:r>
              <a:rPr lang="en-US" sz="2400" dirty="0">
                <a:latin typeface="UTM Neo Sans Intel" pitchFamily="18" charset="0"/>
              </a:rPr>
              <a:t>ó</a:t>
            </a:r>
            <a:r>
              <a:rPr lang="vi-VN" sz="2400" dirty="0">
                <a:latin typeface="UTM Neo Sans Intel" pitchFamily="18" charset="0"/>
              </a:rPr>
              <a:t>p bài kiểm tra của bạn.</a:t>
            </a:r>
            <a:endParaRPr lang="en-US" sz="2400" dirty="0">
              <a:latin typeface="UTM Neo Sans Intel" pitchFamily="18" charset="0"/>
            </a:endParaRPr>
          </a:p>
          <a:p>
            <a:pPr marL="342900" indent="-342900" algn="just">
              <a:buFontTx/>
              <a:buChar char="-"/>
            </a:pPr>
            <a:r>
              <a:rPr lang="vi-VN" sz="2400" dirty="0">
                <a:latin typeface="UTM Neo Sans Intel" pitchFamily="18" charset="0"/>
              </a:rPr>
              <a:t>Thưa chị, bài của cháu và bạn ngồi cạnh cháu có những lỗi giống hệt nhau.</a:t>
            </a:r>
            <a:endParaRPr lang="en-US" sz="2400" dirty="0">
              <a:latin typeface="UTM Neo Sans Intel" pitchFamily="18" charset="0"/>
            </a:endParaRPr>
          </a:p>
          <a:p>
            <a:pPr marL="342900" indent="-342900" algn="just">
              <a:buFontTx/>
              <a:buChar char="-"/>
            </a:pPr>
            <a:r>
              <a:rPr lang="vi-VN" sz="2400" dirty="0">
                <a:latin typeface="UTM Neo Sans Intel" pitchFamily="18" charset="0"/>
              </a:rPr>
              <a:t>Bà mẹ thắc mắc:</a:t>
            </a:r>
            <a:endParaRPr lang="en-US" sz="2400" dirty="0">
              <a:latin typeface="UTM Neo Sans Intel" pitchFamily="18" charset="0"/>
            </a:endParaRPr>
          </a:p>
          <a:p>
            <a:pPr marL="342900" indent="-342900" algn="just">
              <a:buFontTx/>
              <a:buChar char="-"/>
            </a:pPr>
            <a:r>
              <a:rPr lang="vi-VN" sz="2400" dirty="0">
                <a:latin typeface="UTM Neo Sans Intel" pitchFamily="18" charset="0"/>
              </a:rPr>
              <a:t>Đề bài có câu hỏi như thế này:</a:t>
            </a:r>
            <a:endParaRPr lang="en-US" sz="2400" dirty="0">
              <a:latin typeface="UTM Neo Sans Intel" pitchFamily="18" charset="0"/>
            </a:endParaRPr>
          </a:p>
          <a:p>
            <a:pPr marL="342900" indent="-342900" algn="just">
              <a:buFontTx/>
              <a:buChar char="-"/>
            </a:pPr>
            <a:r>
              <a:rPr lang="vi-VN" sz="2400" dirty="0">
                <a:latin typeface="UTM Neo Sans Intel" pitchFamily="18" charset="0"/>
              </a:rPr>
              <a:t>Bạn cháu trả lời:</a:t>
            </a:r>
            <a:endParaRPr lang="en-US" sz="2400" dirty="0">
              <a:latin typeface="UTM Neo Sans Intel" pitchFamily="18" charset="0"/>
            </a:endParaRPr>
          </a:p>
          <a:p>
            <a:pPr marL="342900" indent="-342900" algn="just">
              <a:buFontTx/>
              <a:buChar char="-"/>
            </a:pPr>
            <a:r>
              <a:rPr lang="vi-VN" sz="2400" dirty="0">
                <a:latin typeface="UTM Neo Sans Intel" pitchFamily="18" charset="0"/>
              </a:rPr>
              <a:t>Em không biết.</a:t>
            </a:r>
            <a:endParaRPr lang="en-US" sz="2400" dirty="0">
              <a:latin typeface="UTM Neo Sans Intel" pitchFamily="18" charset="0"/>
            </a:endParaRPr>
          </a:p>
          <a:p>
            <a:pPr marL="342900" indent="-342900" algn="just">
              <a:buFontTx/>
              <a:buChar char="-"/>
            </a:pPr>
            <a:r>
              <a:rPr lang="vi-VN" sz="2400" dirty="0">
                <a:latin typeface="UTM Neo Sans Intel" pitchFamily="18" charset="0"/>
              </a:rPr>
              <a:t>Còn cháu thì </a:t>
            </a:r>
            <a:r>
              <a:rPr lang="en-US" sz="2400" dirty="0">
                <a:latin typeface="UTM Neo Sans Intel" pitchFamily="18" charset="0"/>
              </a:rPr>
              <a:t>v</a:t>
            </a:r>
            <a:r>
              <a:rPr lang="vi-VN" sz="2400" dirty="0">
                <a:latin typeface="UTM Neo Sans Intel" pitchFamily="18" charset="0"/>
              </a:rPr>
              <a:t>iết:</a:t>
            </a:r>
            <a:endParaRPr lang="en-US" sz="2400" dirty="0">
              <a:latin typeface="UTM Neo Sans Intel" pitchFamily="18" charset="0"/>
            </a:endParaRPr>
          </a:p>
          <a:p>
            <a:pPr marL="342900" indent="-342900" algn="just">
              <a:buFontTx/>
              <a:buChar char="-"/>
            </a:pPr>
            <a:r>
              <a:rPr lang="vi-VN" sz="2400" dirty="0">
                <a:latin typeface="UTM Neo Sans Intel" pitchFamily="18" charset="0"/>
              </a:rPr>
              <a:t>Em cũng không biết.</a:t>
            </a:r>
            <a:endParaRPr lang="en-US" sz="2400" dirty="0">
              <a:latin typeface="UTM Neo Sans Intel" pitchFamily="18" charset="0"/>
            </a:endParaRPr>
          </a:p>
        </p:txBody>
      </p:sp>
      <p:sp>
        <p:nvSpPr>
          <p:cNvPr id="46" name="TextBox 45"/>
          <p:cNvSpPr txBox="1"/>
          <p:nvPr/>
        </p:nvSpPr>
        <p:spPr>
          <a:xfrm>
            <a:off x="8305597" y="1866730"/>
            <a:ext cx="3416503" cy="1569660"/>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kể</a:t>
            </a:r>
            <a:r>
              <a:rPr lang="en-US" sz="2400" dirty="0">
                <a:latin typeface="UTM Neo Sans Intel" pitchFamily="18" charset="0"/>
              </a:rPr>
              <a:t> </a:t>
            </a:r>
            <a:r>
              <a:rPr lang="en-US" sz="2400" dirty="0" err="1">
                <a:latin typeface="UTM Neo Sans Intel" pitchFamily="18" charset="0"/>
              </a:rPr>
              <a:t>sự</a:t>
            </a:r>
            <a:r>
              <a:rPr lang="en-US" sz="2400" dirty="0">
                <a:latin typeface="UTM Neo Sans Intel" pitchFamily="18" charset="0"/>
              </a:rPr>
              <a:t> </a:t>
            </a:r>
            <a:r>
              <a:rPr lang="en-US" sz="2400" dirty="0" err="1">
                <a:latin typeface="UTM Neo Sans Intel" pitchFamily="18" charset="0"/>
              </a:rPr>
              <a:t>việc</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bày</a:t>
            </a:r>
            <a:r>
              <a:rPr lang="en-US" sz="2400" dirty="0">
                <a:latin typeface="UTM Neo Sans Intel" pitchFamily="18" charset="0"/>
              </a:rPr>
              <a:t> </a:t>
            </a:r>
            <a:r>
              <a:rPr lang="en-US" sz="2400" dirty="0" err="1">
                <a:latin typeface="UTM Neo Sans Intel" pitchFamily="18" charset="0"/>
              </a:rPr>
              <a:t>tỏ</a:t>
            </a:r>
            <a:r>
              <a:rPr lang="en-US" sz="2400" dirty="0">
                <a:latin typeface="UTM Neo Sans Intel" pitchFamily="18" charset="0"/>
              </a:rPr>
              <a:t> ý </a:t>
            </a:r>
            <a:r>
              <a:rPr lang="en-US" sz="2400" dirty="0" err="1">
                <a:latin typeface="UTM Neo Sans Intel" pitchFamily="18" charset="0"/>
              </a:rPr>
              <a:t>kiến</a:t>
            </a:r>
            <a:r>
              <a:rPr lang="en-US" sz="2400" dirty="0">
                <a:latin typeface="UTM Neo Sans Intel" pitchFamily="18" charset="0"/>
              </a:rPr>
              <a:t>.</a:t>
            </a:r>
          </a:p>
          <a:p>
            <a:pPr algn="just"/>
            <a:r>
              <a:rPr lang="en-US" sz="2400" dirty="0">
                <a:latin typeface="UTM Neo Sans Intel" pitchFamily="18" charset="0"/>
              </a:rPr>
              <a:t>- </a:t>
            </a:r>
            <a:r>
              <a:rPr lang="vi-VN" sz="2400" dirty="0">
                <a:latin typeface="UTM Neo Sans Intel" pitchFamily="18" charset="0"/>
              </a:rPr>
              <a:t>Cuối câu có dấu chấm hỏi</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hai</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a:t>
            </a:r>
            <a:endParaRPr lang="vi-VN" sz="2400" dirty="0">
              <a:latin typeface="UTM Neo Sans Intel"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028" y="3708398"/>
            <a:ext cx="1773639" cy="3149601"/>
          </a:xfrm>
          <a:prstGeom prst="rect">
            <a:avLst/>
          </a:prstGeom>
        </p:spPr>
      </p:pic>
    </p:spTree>
    <p:extLst>
      <p:ext uri="{BB962C8B-B14F-4D97-AF65-F5344CB8AC3E}">
        <p14:creationId xmlns:p14="http://schemas.microsoft.com/office/powerpoint/2010/main" val="239308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left)">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ipe(left)">
                                      <p:cBhvr>
                                        <p:cTn id="42" dur="5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wipe(left)">
                                      <p:cBhvr>
                                        <p:cTn id="52" dur="5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wipe(left)">
                                      <p:cBhvr>
                                        <p:cTn id="57" dur="5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xEl>
                                              <p:pRg st="0" end="0"/>
                                            </p:txEl>
                                          </p:spTgt>
                                        </p:tgtEl>
                                        <p:attrNameLst>
                                          <p:attrName>style.visibility</p:attrName>
                                        </p:attrNameLst>
                                      </p:cBhvr>
                                      <p:to>
                                        <p:strVal val="visible"/>
                                      </p:to>
                                    </p:set>
                                    <p:animEffect transition="in" filter="wipe(left)">
                                      <p:cBhvr>
                                        <p:cTn id="62" dur="500"/>
                                        <p:tgtEl>
                                          <p:spTgt spid="4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6">
                                            <p:txEl>
                                              <p:pRg st="1" end="1"/>
                                            </p:txEl>
                                          </p:spTgt>
                                        </p:tgtEl>
                                        <p:attrNameLst>
                                          <p:attrName>style.visibility</p:attrName>
                                        </p:attrNameLst>
                                      </p:cBhvr>
                                      <p:to>
                                        <p:strVal val="visible"/>
                                      </p:to>
                                    </p:set>
                                    <p:animEffect transition="in" filter="wipe(left)">
                                      <p:cBhvr>
                                        <p:cTn id="67" dur="500"/>
                                        <p:tgtEl>
                                          <p:spTgt spid="46">
                                            <p:txEl>
                                              <p:pRg st="1" end="1"/>
                                            </p:txEl>
                                          </p:spTgt>
                                        </p:tgtEl>
                                      </p:cBhvr>
                                    </p:animEffect>
                                  </p:childTnLst>
                                </p:cTn>
                              </p:par>
                            </p:childTnLst>
                          </p:cTn>
                        </p:par>
                        <p:par>
                          <p:cTn id="68" fill="hold">
                            <p:stCondLst>
                              <p:cond delay="500"/>
                            </p:stCondLst>
                            <p:childTnLst>
                              <p:par>
                                <p:cTn id="69" presetID="42" presetClass="entr" presetSubtype="0" fill="hold"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3160639553"/>
              </p:ext>
            </p:extLst>
          </p:nvPr>
        </p:nvGraphicFramePr>
        <p:xfrm>
          <a:off x="561914" y="1490931"/>
          <a:ext cx="11201400" cy="2578075"/>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5203886">
                  <a:extLst>
                    <a:ext uri="{9D8B030D-6E8A-4147-A177-3AD203B41FA5}">
                      <a16:colId xmlns:a16="http://schemas.microsoft.com/office/drawing/2014/main" val="20001"/>
                    </a:ext>
                  </a:extLst>
                </a:gridCol>
                <a:gridCol w="4397314">
                  <a:extLst>
                    <a:ext uri="{9D8B030D-6E8A-4147-A177-3AD203B41FA5}">
                      <a16:colId xmlns:a16="http://schemas.microsoft.com/office/drawing/2014/main" val="20002"/>
                    </a:ext>
                  </a:extLst>
                </a:gridCol>
              </a:tblGrid>
              <a:tr h="492834">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2029435">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cảm</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24099" y="2594252"/>
            <a:ext cx="5664201" cy="830997"/>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Thế thì đáng buồn quá!</a:t>
            </a:r>
            <a:endParaRPr lang="en-US" sz="2400" dirty="0">
              <a:latin typeface="UTM Neo Sans Intel" pitchFamily="18" charset="0"/>
            </a:endParaRPr>
          </a:p>
          <a:p>
            <a:pPr marL="342900" indent="-342900" algn="just">
              <a:buFontTx/>
              <a:buChar char="-"/>
            </a:pPr>
            <a:r>
              <a:rPr lang="vi-VN" sz="2400" dirty="0">
                <a:latin typeface="UTM Neo Sans Intel" pitchFamily="18" charset="0"/>
              </a:rPr>
              <a:t>Không đâu! </a:t>
            </a:r>
            <a:endParaRPr lang="en-US" sz="2400" dirty="0">
              <a:latin typeface="UTM Neo Sans Intel" pitchFamily="18" charset="0"/>
            </a:endParaRPr>
          </a:p>
        </p:txBody>
      </p:sp>
      <p:sp>
        <p:nvSpPr>
          <p:cNvPr id="46" name="TextBox 45"/>
          <p:cNvSpPr txBox="1"/>
          <p:nvPr/>
        </p:nvSpPr>
        <p:spPr>
          <a:xfrm>
            <a:off x="7632700" y="2331810"/>
            <a:ext cx="3975099" cy="1200329"/>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bộc</a:t>
            </a:r>
            <a:r>
              <a:rPr lang="en-US" sz="2400" dirty="0">
                <a:latin typeface="UTM Neo Sans Intel" pitchFamily="18" charset="0"/>
              </a:rPr>
              <a:t> </a:t>
            </a:r>
            <a:r>
              <a:rPr lang="en-US" sz="2400" dirty="0" err="1">
                <a:latin typeface="UTM Neo Sans Intel" pitchFamily="18" charset="0"/>
              </a:rPr>
              <a:t>lộ</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 </a:t>
            </a:r>
            <a:r>
              <a:rPr lang="en-US" sz="2400" dirty="0" err="1">
                <a:latin typeface="UTM Neo Sans Intel" pitchFamily="18" charset="0"/>
              </a:rPr>
              <a:t>xúc</a:t>
            </a:r>
            <a:r>
              <a:rPr lang="en-US" sz="2400" dirty="0">
                <a:latin typeface="UTM Neo Sans Intel" pitchFamily="18" charset="0"/>
              </a:rPr>
              <a:t>.</a:t>
            </a:r>
            <a:r>
              <a:rPr lang="vi-VN" sz="2400" dirty="0">
                <a:latin typeface="UTM Neo Sans Intel" pitchFamily="18" charset="0"/>
              </a:rPr>
              <a: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 </a:t>
            </a:r>
            <a:r>
              <a:rPr lang="en-US" sz="2400" dirty="0">
                <a:latin typeface="UTM Neo Sans Intel" pitchFamily="18" charset="0"/>
              </a:rPr>
              <a:t>than.</a:t>
            </a:r>
          </a:p>
          <a:p>
            <a:pPr algn="just"/>
            <a:r>
              <a:rPr lang="en-US" sz="2400" dirty="0">
                <a:latin typeface="UTM Neo Sans Intel" pitchFamily="18" charset="0"/>
              </a:rPr>
              <a:t>- </a:t>
            </a:r>
            <a:r>
              <a:rPr lang="en-US" sz="2400" dirty="0" err="1">
                <a:latin typeface="UTM Neo Sans Intel" pitchFamily="18" charset="0"/>
              </a:rPr>
              <a:t>Trong</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từ</a:t>
            </a:r>
            <a:r>
              <a:rPr lang="en-US" sz="2400" dirty="0">
                <a:latin typeface="UTM Neo Sans Intel" pitchFamily="18" charset="0"/>
              </a:rPr>
              <a:t>: </a:t>
            </a:r>
            <a:r>
              <a:rPr lang="en-US" sz="2400" dirty="0" err="1">
                <a:latin typeface="UTM Neo Sans Intel" pitchFamily="18" charset="0"/>
              </a:rPr>
              <a:t>quá</a:t>
            </a:r>
            <a:r>
              <a:rPr lang="en-US" sz="2400" dirty="0">
                <a:latin typeface="UTM Neo Sans Intel" pitchFamily="18" charset="0"/>
              </a:rPr>
              <a:t>, </a:t>
            </a:r>
            <a:r>
              <a:rPr lang="en-US" sz="2400" dirty="0" err="1">
                <a:latin typeface="UTM Neo Sans Intel" pitchFamily="18" charset="0"/>
              </a:rPr>
              <a:t>đâu</a:t>
            </a:r>
            <a:r>
              <a:rPr lang="en-US" sz="2400" dirty="0">
                <a:latin typeface="UTM Neo Sans Intel" pitchFamily="18" charset="0"/>
              </a:rPr>
              <a:t>.</a:t>
            </a:r>
            <a:endParaRPr lang="vi-VN" sz="2400" dirty="0">
              <a:latin typeface="UTM Neo Sans Intel"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111" r="99333">
                        <a14:foregroundMark x1="29111" y1="17500" x2="29111" y2="21500"/>
                        <a14:foregroundMark x1="21778" y1="48250" x2="21556" y2="50250"/>
                        <a14:foregroundMark x1="29556" y1="71750" x2="30444" y2="74000"/>
                        <a14:foregroundMark x1="76222" y1="47750" x2="78000" y2="53750"/>
                        <a14:foregroundMark x1="70444" y1="67500" x2="70444" y2="67500"/>
                        <a14:foregroundMark x1="73778" y1="19000" x2="74444" y2="23750"/>
                        <a14:foregroundMark x1="46222" y1="90750" x2="50222" y2="97000"/>
                      </a14:backgroundRemoval>
                    </a14:imgEffect>
                  </a14:imgLayer>
                </a14:imgProps>
              </a:ext>
              <a:ext uri="{28A0092B-C50C-407E-A947-70E740481C1C}">
                <a14:useLocalDpi xmlns:a14="http://schemas.microsoft.com/office/drawing/2010/main" val="0"/>
              </a:ext>
            </a:extLst>
          </a:blip>
          <a:stretch>
            <a:fillRect/>
          </a:stretch>
        </p:blipFill>
        <p:spPr>
          <a:xfrm>
            <a:off x="8839200" y="3591575"/>
            <a:ext cx="3669086" cy="3261410"/>
          </a:xfrm>
          <a:prstGeom prst="rect">
            <a:avLst/>
          </a:prstGeom>
        </p:spPr>
      </p:pic>
      <p:pic>
        <p:nvPicPr>
          <p:cNvPr id="3080" name="Picture 8" descr="Chuyên gia tâm lý tiết lộ cách quản lý cảm xúc của bạn chỉ trong 60"/>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6833" y1="20267" x2="17500" y2="80000"/>
                        <a14:foregroundMark x1="16667" y1="95733" x2="16000" y2="99200"/>
                        <a14:foregroundMark x1="32500" y1="49867" x2="33333" y2="99467"/>
                        <a14:foregroundMark x1="68833" y1="38667" x2="65833" y2="62667"/>
                        <a14:foregroundMark x1="57333" y1="38133" x2="60500" y2="41600"/>
                        <a14:foregroundMark x1="77833" y1="25333" x2="86000" y2="69333"/>
                        <a14:foregroundMark x1="74667" y1="34133" x2="74500" y2="41600"/>
                        <a14:foregroundMark x1="92000" y1="80800" x2="95833" y2="82400"/>
                        <a14:foregroundMark x1="83500" y1="91733" x2="83833" y2="99467"/>
                        <a14:foregroundMark x1="68500" y1="92000" x2="68500" y2="99467"/>
                        <a14:foregroundMark x1="63167" y1="93067" x2="63333" y2="99467"/>
                        <a14:foregroundMark x1="66833" y1="90933" x2="67333" y2="97867"/>
                        <a14:foregroundMark x1="48500" y1="21067" x2="53333" y2="22400"/>
                        <a14:foregroundMark x1="38667" y1="18133" x2="42833" y2="26667"/>
                        <a14:foregroundMark x1="46167" y1="22133" x2="47833"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332920" y="4627352"/>
            <a:ext cx="3261182" cy="203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26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500"/>
                                        <p:tgtEl>
                                          <p:spTgt spid="308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045826133"/>
              </p:ext>
            </p:extLst>
          </p:nvPr>
        </p:nvGraphicFramePr>
        <p:xfrm>
          <a:off x="561914" y="1229679"/>
          <a:ext cx="11201400" cy="2578075"/>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4568886">
                  <a:extLst>
                    <a:ext uri="{9D8B030D-6E8A-4147-A177-3AD203B41FA5}">
                      <a16:colId xmlns:a16="http://schemas.microsoft.com/office/drawing/2014/main" val="20001"/>
                    </a:ext>
                  </a:extLst>
                </a:gridCol>
                <a:gridCol w="5032314">
                  <a:extLst>
                    <a:ext uri="{9D8B030D-6E8A-4147-A177-3AD203B41FA5}">
                      <a16:colId xmlns:a16="http://schemas.microsoft.com/office/drawing/2014/main" val="20002"/>
                    </a:ext>
                  </a:extLst>
                </a:gridCol>
              </a:tblGrid>
              <a:tr h="492834">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2029435">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khiến</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24098" y="2517666"/>
            <a:ext cx="5664201" cy="461665"/>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Em hãy cho biết </a:t>
            </a:r>
            <a:r>
              <a:rPr lang="en-US" sz="2400" dirty="0" err="1">
                <a:latin typeface="UTM Neo Sans Intel" pitchFamily="18" charset="0"/>
              </a:rPr>
              <a:t>đại</a:t>
            </a:r>
            <a:r>
              <a:rPr lang="en-US" sz="2400" dirty="0">
                <a:latin typeface="UTM Neo Sans Intel" pitchFamily="18" charset="0"/>
              </a:rPr>
              <a:t> t</a:t>
            </a:r>
            <a:r>
              <a:rPr lang="vi-VN" sz="2400" dirty="0">
                <a:latin typeface="UTM Neo Sans Intel" pitchFamily="18" charset="0"/>
              </a:rPr>
              <a:t>ừ là gì.</a:t>
            </a:r>
            <a:endParaRPr lang="en-US" sz="2400" dirty="0">
              <a:latin typeface="UTM Neo Sans Intel" pitchFamily="18" charset="0"/>
            </a:endParaRPr>
          </a:p>
        </p:txBody>
      </p:sp>
      <p:sp>
        <p:nvSpPr>
          <p:cNvPr id="46" name="TextBox 45"/>
          <p:cNvSpPr txBox="1"/>
          <p:nvPr/>
        </p:nvSpPr>
        <p:spPr>
          <a:xfrm>
            <a:off x="7600951" y="2148333"/>
            <a:ext cx="4794249" cy="1200329"/>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a:t>
            </a:r>
            <a:r>
              <a:rPr lang="vi-VN" sz="2400" dirty="0">
                <a:latin typeface="UTM Neo Sans Intel" pitchFamily="18" charset="0"/>
              </a:rPr>
              <a: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a:t>
            </a:r>
            <a:r>
              <a:rPr lang="en-US" sz="2400" dirty="0">
                <a:latin typeface="UTM Neo Sans Intel" pitchFamily="18" charset="0"/>
              </a:rPr>
              <a:t>.</a:t>
            </a:r>
          </a:p>
          <a:p>
            <a:pPr algn="just"/>
            <a:r>
              <a:rPr lang="en-US" sz="2400" dirty="0">
                <a:latin typeface="UTM Neo Sans Intel" pitchFamily="18" charset="0"/>
              </a:rPr>
              <a:t>- </a:t>
            </a:r>
            <a:r>
              <a:rPr lang="en-US" sz="2400" dirty="0" err="1">
                <a:latin typeface="UTM Neo Sans Intel" pitchFamily="18" charset="0"/>
              </a:rPr>
              <a:t>Trong</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có</a:t>
            </a:r>
            <a:r>
              <a:rPr lang="en-US" sz="2400" dirty="0">
                <a:latin typeface="UTM Neo Sans Intel" pitchFamily="18" charset="0"/>
              </a:rPr>
              <a:t> </a:t>
            </a:r>
            <a:r>
              <a:rPr lang="en-US" sz="2400" dirty="0" err="1">
                <a:latin typeface="UTM Neo Sans Intel" pitchFamily="18" charset="0"/>
              </a:rPr>
              <a:t>từ</a:t>
            </a:r>
            <a:r>
              <a:rPr lang="en-US" sz="2400" dirty="0">
                <a:latin typeface="UTM Neo Sans Intel" pitchFamily="18" charset="0"/>
              </a:rPr>
              <a:t>: </a:t>
            </a:r>
            <a:r>
              <a:rPr lang="en-US" sz="2400" dirty="0" err="1">
                <a:latin typeface="UTM Neo Sans Intel" pitchFamily="18" charset="0"/>
              </a:rPr>
              <a:t>hãy</a:t>
            </a:r>
            <a:r>
              <a:rPr lang="en-US" sz="2400" dirty="0">
                <a:latin typeface="UTM Neo Sans Intel" pitchFamily="18" charset="0"/>
              </a:rPr>
              <a:t>.</a:t>
            </a:r>
            <a:endParaRPr lang="vi-VN" sz="2400" dirty="0">
              <a:latin typeface="UTM Neo Sans Intel"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7442" y1="35624" x2="28140" y2="49005"/>
                        <a14:foregroundMark x1="15116" y1="77215" x2="41163" y2="71067"/>
                      </a14:backgroundRemoval>
                    </a14:imgEffect>
                  </a14:imgLayer>
                </a14:imgProps>
              </a:ext>
              <a:ext uri="{28A0092B-C50C-407E-A947-70E740481C1C}">
                <a14:useLocalDpi xmlns:a14="http://schemas.microsoft.com/office/drawing/2010/main" val="0"/>
              </a:ext>
            </a:extLst>
          </a:blip>
          <a:stretch>
            <a:fillRect/>
          </a:stretch>
        </p:blipFill>
        <p:spPr>
          <a:xfrm>
            <a:off x="2730500" y="3009751"/>
            <a:ext cx="6096000" cy="3919870"/>
          </a:xfrm>
          <a:prstGeom prst="rect">
            <a:avLst/>
          </a:prstGeom>
        </p:spPr>
      </p:pic>
    </p:spTree>
    <p:extLst>
      <p:ext uri="{BB962C8B-B14F-4D97-AF65-F5344CB8AC3E}">
        <p14:creationId xmlns:p14="http://schemas.microsoft.com/office/powerpoint/2010/main" val="3435380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6">
                                            <p:txEl>
                                              <p:pRg st="0" end="0"/>
                                            </p:txEl>
                                          </p:spTgt>
                                        </p:tgtEl>
                                        <p:attrNameLst>
                                          <p:attrName>style.visibility</p:attrName>
                                        </p:attrNameLst>
                                      </p:cBhvr>
                                      <p:to>
                                        <p:strVal val="visible"/>
                                      </p:to>
                                    </p:set>
                                    <p:animEffect transition="in" filter="wipe(left)">
                                      <p:cBhvr>
                                        <p:cTn id="25" dur="500"/>
                                        <p:tgtEl>
                                          <p:spTgt spid="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6">
                                            <p:txEl>
                                              <p:pRg st="1" end="1"/>
                                            </p:txEl>
                                          </p:spTgt>
                                        </p:tgtEl>
                                        <p:attrNameLst>
                                          <p:attrName>style.visibility</p:attrName>
                                        </p:attrNameLst>
                                      </p:cBhvr>
                                      <p:to>
                                        <p:strVal val="visible"/>
                                      </p:to>
                                    </p:set>
                                    <p:animEffect transition="in" filter="wipe(left)">
                                      <p:cBhvr>
                                        <p:cTn id="30" dur="500"/>
                                        <p:tgtEl>
                                          <p:spTgt spid="4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6">
                                            <p:txEl>
                                              <p:pRg st="2" end="2"/>
                                            </p:txEl>
                                          </p:spTgt>
                                        </p:tgtEl>
                                        <p:attrNameLst>
                                          <p:attrName>style.visibility</p:attrName>
                                        </p:attrNameLst>
                                      </p:cBhvr>
                                      <p:to>
                                        <p:strVal val="visible"/>
                                      </p:to>
                                    </p:set>
                                    <p:animEffect transition="in" filter="wipe(left)">
                                      <p:cBhvr>
                                        <p:cTn id="35"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05BE0-6EBE-48EE-8BA2-43CE263BABA2}"/>
              </a:ext>
            </a:extLst>
          </p:cNvPr>
          <p:cNvGrpSpPr/>
          <p:nvPr/>
        </p:nvGrpSpPr>
        <p:grpSpPr>
          <a:xfrm>
            <a:off x="8842070" y="4129839"/>
            <a:ext cx="3349930" cy="2728161"/>
            <a:chOff x="5920472" y="1750509"/>
            <a:chExt cx="6271528" cy="5107491"/>
          </a:xfrm>
        </p:grpSpPr>
        <p:sp>
          <p:nvSpPr>
            <p:cNvPr id="51" name="Freeform: Shape 50">
              <a:extLst>
                <a:ext uri="{FF2B5EF4-FFF2-40B4-BE49-F238E27FC236}">
                  <a16:creationId xmlns:a16="http://schemas.microsoft.com/office/drawing/2014/main"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Freeform: Shape 51">
              <a:extLst>
                <a:ext uri="{FF2B5EF4-FFF2-40B4-BE49-F238E27FC236}">
                  <a16:creationId xmlns:a16="http://schemas.microsoft.com/office/drawing/2014/main"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pic>
        <p:nvPicPr>
          <p:cNvPr id="9" name="图片 8">
            <a:extLst>
              <a:ext uri="{FF2B5EF4-FFF2-40B4-BE49-F238E27FC236}">
                <a16:creationId xmlns:a16="http://schemas.microsoft.com/office/drawing/2014/main" id="{75DF94B4-DAEE-4C07-AC31-159BC0A08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8029" y="1325087"/>
            <a:ext cx="5447244" cy="5447244"/>
          </a:xfrm>
          <a:prstGeom prst="rect">
            <a:avLst/>
          </a:prstGeom>
        </p:spPr>
      </p:pic>
      <p:sp>
        <p:nvSpPr>
          <p:cNvPr id="15" name="Google Shape;72;p15">
            <a:extLst>
              <a:ext uri="{FF2B5EF4-FFF2-40B4-BE49-F238E27FC236}">
                <a16:creationId xmlns:a16="http://schemas.microsoft.com/office/drawing/2014/main" id="{1B9410CC-C942-4129-814E-85FA9C9C2A96}"/>
              </a:ext>
            </a:extLst>
          </p:cNvPr>
          <p:cNvSpPr/>
          <p:nvPr/>
        </p:nvSpPr>
        <p:spPr>
          <a:xfrm>
            <a:off x="545160" y="3190542"/>
            <a:ext cx="1521076" cy="950703"/>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E797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3;p15">
            <a:extLst>
              <a:ext uri="{FF2B5EF4-FFF2-40B4-BE49-F238E27FC236}">
                <a16:creationId xmlns:a16="http://schemas.microsoft.com/office/drawing/2014/main" id="{C0792DE4-D3FB-4611-870E-65D60D71A82F}"/>
              </a:ext>
            </a:extLst>
          </p:cNvPr>
          <p:cNvSpPr/>
          <p:nvPr/>
        </p:nvSpPr>
        <p:spPr>
          <a:xfrm>
            <a:off x="550172" y="3796061"/>
            <a:ext cx="1503759" cy="3451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4;p15">
            <a:extLst>
              <a:ext uri="{FF2B5EF4-FFF2-40B4-BE49-F238E27FC236}">
                <a16:creationId xmlns:a16="http://schemas.microsoft.com/office/drawing/2014/main" id="{A22A9470-877D-4EEB-9F30-5DB59EF75793}"/>
              </a:ext>
            </a:extLst>
          </p:cNvPr>
          <p:cNvSpPr/>
          <p:nvPr/>
        </p:nvSpPr>
        <p:spPr>
          <a:xfrm>
            <a:off x="512205" y="3215543"/>
            <a:ext cx="1543796" cy="914296"/>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2;p15">
            <a:extLst>
              <a:ext uri="{FF2B5EF4-FFF2-40B4-BE49-F238E27FC236}">
                <a16:creationId xmlns:a16="http://schemas.microsoft.com/office/drawing/2014/main" id="{1B9410CC-C942-4129-814E-85FA9C9C2A96}"/>
              </a:ext>
            </a:extLst>
          </p:cNvPr>
          <p:cNvSpPr/>
          <p:nvPr/>
        </p:nvSpPr>
        <p:spPr>
          <a:xfrm>
            <a:off x="2983559" y="4228045"/>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4CB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3;p15">
            <a:extLst>
              <a:ext uri="{FF2B5EF4-FFF2-40B4-BE49-F238E27FC236}">
                <a16:creationId xmlns:a16="http://schemas.microsoft.com/office/drawing/2014/main" id="{C0792DE4-D3FB-4611-870E-65D60D71A82F}"/>
              </a:ext>
            </a:extLst>
          </p:cNvPr>
          <p:cNvSpPr/>
          <p:nvPr/>
        </p:nvSpPr>
        <p:spPr>
          <a:xfrm>
            <a:off x="2988572" y="5068976"/>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4;p15">
            <a:extLst>
              <a:ext uri="{FF2B5EF4-FFF2-40B4-BE49-F238E27FC236}">
                <a16:creationId xmlns:a16="http://schemas.microsoft.com/office/drawing/2014/main" id="{A22A9470-877D-4EEB-9F30-5DB59EF75793}"/>
              </a:ext>
            </a:extLst>
          </p:cNvPr>
          <p:cNvSpPr/>
          <p:nvPr/>
        </p:nvSpPr>
        <p:spPr>
          <a:xfrm>
            <a:off x="2950604" y="4267200"/>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2;p15">
            <a:extLst>
              <a:ext uri="{FF2B5EF4-FFF2-40B4-BE49-F238E27FC236}">
                <a16:creationId xmlns:a16="http://schemas.microsoft.com/office/drawing/2014/main" id="{1B9410CC-C942-4129-814E-85FA9C9C2A96}"/>
              </a:ext>
            </a:extLst>
          </p:cNvPr>
          <p:cNvSpPr/>
          <p:nvPr/>
        </p:nvSpPr>
        <p:spPr>
          <a:xfrm>
            <a:off x="5829460" y="3532013"/>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3;p15">
            <a:extLst>
              <a:ext uri="{FF2B5EF4-FFF2-40B4-BE49-F238E27FC236}">
                <a16:creationId xmlns:a16="http://schemas.microsoft.com/office/drawing/2014/main" id="{C0792DE4-D3FB-4611-870E-65D60D71A82F}"/>
              </a:ext>
            </a:extLst>
          </p:cNvPr>
          <p:cNvSpPr/>
          <p:nvPr/>
        </p:nvSpPr>
        <p:spPr>
          <a:xfrm>
            <a:off x="5834473" y="4372944"/>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4;p15">
            <a:extLst>
              <a:ext uri="{FF2B5EF4-FFF2-40B4-BE49-F238E27FC236}">
                <a16:creationId xmlns:a16="http://schemas.microsoft.com/office/drawing/2014/main" id="{A22A9470-877D-4EEB-9F30-5DB59EF75793}"/>
              </a:ext>
            </a:extLst>
          </p:cNvPr>
          <p:cNvSpPr/>
          <p:nvPr/>
        </p:nvSpPr>
        <p:spPr>
          <a:xfrm>
            <a:off x="5796505" y="3571168"/>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p:cNvGrpSpPr/>
          <p:nvPr/>
        </p:nvGrpSpPr>
        <p:grpSpPr>
          <a:xfrm>
            <a:off x="3094302" y="561391"/>
            <a:ext cx="5363898" cy="2890418"/>
            <a:chOff x="3094302" y="561391"/>
            <a:chExt cx="5363898" cy="2890418"/>
          </a:xfrm>
        </p:grpSpPr>
        <p:sp>
          <p:nvSpPr>
            <p:cNvPr id="24" name="Google Shape;73;p15">
              <a:extLst>
                <a:ext uri="{FF2B5EF4-FFF2-40B4-BE49-F238E27FC236}">
                  <a16:creationId xmlns:a16="http://schemas.microsoft.com/office/drawing/2014/main" id="{741A2C8C-5BA5-4C4E-A411-DD538A26C741}"/>
                </a:ext>
              </a:extLst>
            </p:cNvPr>
            <p:cNvSpPr/>
            <p:nvPr/>
          </p:nvSpPr>
          <p:spPr>
            <a:xfrm>
              <a:off x="3094302" y="2677860"/>
              <a:ext cx="5167110" cy="71539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4;p15">
              <a:extLst>
                <a:ext uri="{FF2B5EF4-FFF2-40B4-BE49-F238E27FC236}">
                  <a16:creationId xmlns:a16="http://schemas.microsoft.com/office/drawing/2014/main" id="{2DBFCD2D-338A-4863-B50C-C4DD3BD8F531}"/>
                </a:ext>
              </a:extLst>
            </p:cNvPr>
            <p:cNvSpPr/>
            <p:nvPr/>
          </p:nvSpPr>
          <p:spPr>
            <a:xfrm>
              <a:off x="3117911" y="561391"/>
              <a:ext cx="5340289" cy="2890418"/>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p:cNvSpPr txBox="1"/>
            <p:nvPr/>
          </p:nvSpPr>
          <p:spPr>
            <a:xfrm>
              <a:off x="3898900" y="1369021"/>
              <a:ext cx="3200400" cy="1384995"/>
            </a:xfrm>
            <a:prstGeom prst="rect">
              <a:avLst/>
            </a:prstGeom>
            <a:noFill/>
          </p:spPr>
          <p:txBody>
            <a:bodyPr wrap="square" rtlCol="0">
              <a:spAutoFit/>
            </a:bodyPr>
            <a:lstStyle/>
            <a:p>
              <a:pPr algn="ctr"/>
              <a:r>
                <a:rPr lang="en-US" sz="2800" b="1" dirty="0" err="1">
                  <a:latin typeface="UTM Neo Sans Intel" pitchFamily="18" charset="0"/>
                </a:rPr>
                <a:t>Em</a:t>
              </a:r>
              <a:r>
                <a:rPr lang="en-US" sz="2800" b="1" dirty="0">
                  <a:latin typeface="UTM Neo Sans Intel" pitchFamily="18" charset="0"/>
                </a:rPr>
                <a:t> </a:t>
              </a:r>
              <a:r>
                <a:rPr lang="en-US" sz="2800" b="1" dirty="0" err="1">
                  <a:latin typeface="UTM Neo Sans Intel" pitchFamily="18" charset="0"/>
                </a:rPr>
                <a:t>đã</a:t>
              </a:r>
              <a:r>
                <a:rPr lang="en-US" sz="2800" b="1" dirty="0">
                  <a:latin typeface="UTM Neo Sans Intel" pitchFamily="18" charset="0"/>
                </a:rPr>
                <a:t> </a:t>
              </a:r>
              <a:r>
                <a:rPr lang="en-US" sz="2800" b="1" dirty="0" err="1">
                  <a:latin typeface="UTM Neo Sans Intel" pitchFamily="18" charset="0"/>
                </a:rPr>
                <a:t>nắm</a:t>
              </a:r>
              <a:r>
                <a:rPr lang="en-US" sz="2800" b="1" dirty="0">
                  <a:latin typeface="UTM Neo Sans Intel" pitchFamily="18" charset="0"/>
                </a:rPr>
                <a:t> </a:t>
              </a: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kiến</a:t>
              </a:r>
              <a:r>
                <a:rPr lang="en-US" sz="2800" b="1" dirty="0">
                  <a:latin typeface="UTM Neo Sans Intel" pitchFamily="18" charset="0"/>
                </a:rPr>
                <a:t> </a:t>
              </a:r>
              <a:r>
                <a:rPr lang="en-US" sz="2800" b="1" dirty="0" err="1">
                  <a:latin typeface="UTM Neo Sans Intel" pitchFamily="18" charset="0"/>
                </a:rPr>
                <a:t>thức</a:t>
              </a:r>
              <a:r>
                <a:rPr lang="en-US" sz="2800" b="1" dirty="0">
                  <a:latin typeface="UTM Neo Sans Intel" pitchFamily="18" charset="0"/>
                </a:rPr>
                <a:t> </a:t>
              </a:r>
              <a:r>
                <a:rPr lang="en-US" sz="2800" b="1" dirty="0" err="1">
                  <a:latin typeface="UTM Neo Sans Intel" pitchFamily="18" charset="0"/>
                </a:rPr>
                <a:t>về</a:t>
              </a:r>
              <a:r>
                <a:rPr lang="en-US" sz="2800" b="1" dirty="0">
                  <a:latin typeface="UTM Neo Sans Intel" pitchFamily="18" charset="0"/>
                </a:rPr>
                <a:t> </a:t>
              </a: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rồi</a:t>
              </a:r>
              <a:r>
                <a:rPr lang="en-US" sz="2800" b="1" dirty="0">
                  <a:latin typeface="UTM Neo Sans Intel" pitchFamily="18" charset="0"/>
                </a:rPr>
                <a:t> </a:t>
              </a:r>
              <a:r>
                <a:rPr lang="en-US" sz="2800" b="1" dirty="0" err="1">
                  <a:latin typeface="UTM Neo Sans Intel" pitchFamily="18" charset="0"/>
                </a:rPr>
                <a:t>đó</a:t>
              </a:r>
              <a:r>
                <a:rPr lang="en-US" sz="2800" b="1" dirty="0">
                  <a:latin typeface="UTM Neo Sans Intel" pitchFamily="18" charset="0"/>
                </a:rPr>
                <a:t>!</a:t>
              </a:r>
            </a:p>
          </p:txBody>
        </p:sp>
      </p:grpSp>
    </p:spTree>
    <p:extLst>
      <p:ext uri="{BB962C8B-B14F-4D97-AF65-F5344CB8AC3E}">
        <p14:creationId xmlns:p14="http://schemas.microsoft.com/office/powerpoint/2010/main" val="141851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5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25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7"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a16="http://schemas.microsoft.com/office/drawing/2014/main"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Freeform: Shape 37">
              <a:extLst>
                <a:ext uri="{FF2B5EF4-FFF2-40B4-BE49-F238E27FC236}">
                  <a16:creationId xmlns:a16="http://schemas.microsoft.com/office/drawing/2014/main"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44" name="Rectangle: Rounded Corners 43">
            <a:extLst>
              <a:ext uri="{FF2B5EF4-FFF2-40B4-BE49-F238E27FC236}">
                <a16:creationId xmlns:a16="http://schemas.microsoft.com/office/drawing/2014/main" id="{117EF8F1-6574-484E-BEEE-F10817527964}"/>
              </a:ext>
            </a:extLst>
          </p:cNvPr>
          <p:cNvSpPr/>
          <p:nvPr/>
        </p:nvSpPr>
        <p:spPr>
          <a:xfrm>
            <a:off x="4752067"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文本框 103">
            <a:extLst>
              <a:ext uri="{FF2B5EF4-FFF2-40B4-BE49-F238E27FC236}">
                <a16:creationId xmlns:a16="http://schemas.microsoft.com/office/drawing/2014/main" id="{4468FA34-1F5C-47CC-89CC-AE6157BD40FE}"/>
              </a:ext>
            </a:extLst>
          </p:cNvPr>
          <p:cNvSpPr txBox="1"/>
          <p:nvPr/>
        </p:nvSpPr>
        <p:spPr>
          <a:xfrm>
            <a:off x="6153371" y="3013618"/>
            <a:ext cx="3748113" cy="1015663"/>
          </a:xfrm>
          <a:prstGeom prst="rect">
            <a:avLst/>
          </a:prstGeom>
          <a:noFill/>
        </p:spPr>
        <p:txBody>
          <a:bodyPr wrap="square" rtlCol="0">
            <a:spAutoFit/>
          </a:bodyPr>
          <a:lstStyle/>
          <a:p>
            <a:r>
              <a:rPr lang="en-US" altLang="zh-CN" sz="6000" dirty="0" err="1">
                <a:solidFill>
                  <a:srgbClr val="EE7971"/>
                </a:solidFill>
                <a:latin typeface="UTM Showcard" pitchFamily="18" charset="0"/>
                <a:ea typeface="思源黑体 CN Heavy" panose="020B0A00000000000000" pitchFamily="34" charset="-122"/>
              </a:rPr>
              <a:t>Bài</a:t>
            </a:r>
            <a:r>
              <a:rPr lang="en-US" altLang="zh-CN" sz="6000" dirty="0">
                <a:solidFill>
                  <a:srgbClr val="EE7971"/>
                </a:solidFill>
                <a:latin typeface="UTM Showcard" pitchFamily="18" charset="0"/>
                <a:ea typeface="思源黑体 CN Heavy" panose="020B0A00000000000000" pitchFamily="34" charset="-122"/>
              </a:rPr>
              <a:t> </a:t>
            </a:r>
            <a:r>
              <a:rPr lang="en-US" altLang="zh-CN" sz="6000" dirty="0" err="1">
                <a:solidFill>
                  <a:srgbClr val="EE7971"/>
                </a:solidFill>
                <a:latin typeface="UTM Showcard" pitchFamily="18" charset="0"/>
                <a:ea typeface="思源黑体 CN Heavy" panose="020B0A00000000000000" pitchFamily="34" charset="-122"/>
              </a:rPr>
              <a:t>tập</a:t>
            </a:r>
            <a:r>
              <a:rPr lang="en-US" altLang="zh-CN" sz="6000" dirty="0">
                <a:solidFill>
                  <a:srgbClr val="EE7971"/>
                </a:solidFill>
                <a:latin typeface="UTM Showcard" pitchFamily="18" charset="0"/>
                <a:ea typeface="思源黑体 CN Heavy" panose="020B0A00000000000000" pitchFamily="34" charset="-122"/>
              </a:rPr>
              <a:t> 2</a:t>
            </a:r>
          </a:p>
        </p:txBody>
      </p:sp>
      <p:sp>
        <p:nvSpPr>
          <p:cNvPr id="108" name="Google Shape;13;p2">
            <a:extLst>
              <a:ext uri="{FF2B5EF4-FFF2-40B4-BE49-F238E27FC236}">
                <a16:creationId xmlns:a16="http://schemas.microsoft.com/office/drawing/2014/main"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09" name="Google Shape;14;p2">
            <a:extLst>
              <a:ext uri="{FF2B5EF4-FFF2-40B4-BE49-F238E27FC236}">
                <a16:creationId xmlns:a16="http://schemas.microsoft.com/office/drawing/2014/main"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10" name="Oval 3">
            <a:extLst>
              <a:ext uri="{FF2B5EF4-FFF2-40B4-BE49-F238E27FC236}">
                <a16:creationId xmlns:a16="http://schemas.microsoft.com/office/drawing/2014/main" id="{C8174641-5C80-4379-8F77-F94DF907BAE9}"/>
              </a:ext>
            </a:extLst>
          </p:cNvPr>
          <p:cNvSpPr/>
          <p:nvPr/>
        </p:nvSpPr>
        <p:spPr>
          <a:xfrm>
            <a:off x="-2474583" y="-721237"/>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图片 8">
            <a:extLst>
              <a:ext uri="{FF2B5EF4-FFF2-40B4-BE49-F238E27FC236}">
                <a16:creationId xmlns:a16="http://schemas.microsoft.com/office/drawing/2014/main" id="{49DE8150-5894-41A8-9A6C-4777EA3DB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0163"/>
            <a:ext cx="6096012" cy="6096012"/>
          </a:xfrm>
          <a:prstGeom prst="rect">
            <a:avLst/>
          </a:prstGeom>
        </p:spPr>
      </p:pic>
      <p:sp>
        <p:nvSpPr>
          <p:cNvPr id="111" name="Google Shape;13;p2">
            <a:extLst>
              <a:ext uri="{FF2B5EF4-FFF2-40B4-BE49-F238E27FC236}">
                <a16:creationId xmlns:a16="http://schemas.microsoft.com/office/drawing/2014/main"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12" name="Google Shape;14;p2">
            <a:extLst>
              <a:ext uri="{FF2B5EF4-FFF2-40B4-BE49-F238E27FC236}">
                <a16:creationId xmlns:a16="http://schemas.microsoft.com/office/drawing/2014/main"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403287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8" grpId="0" animBg="1"/>
      <p:bldP spid="109" grpId="0" animBg="1"/>
      <p:bldP spid="111" grpId="0" animBg="1"/>
      <p:bldP spid="1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Rectangle: Rounded Corners 43">
            <a:extLst>
              <a:ext uri="{FF2B5EF4-FFF2-40B4-BE49-F238E27FC236}">
                <a16:creationId xmlns:a16="http://schemas.microsoft.com/office/drawing/2014/main" id="{117EF8F1-6574-484E-BEEE-F10817527964}"/>
              </a:ext>
            </a:extLst>
          </p:cNvPr>
          <p:cNvSpPr/>
          <p:nvPr/>
        </p:nvSpPr>
        <p:spPr>
          <a:xfrm>
            <a:off x="2601006"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Rectangle: Rounded Corners 5">
            <a:extLst>
              <a:ext uri="{FF2B5EF4-FFF2-40B4-BE49-F238E27FC236}">
                <a16:creationId xmlns:a16="http://schemas.microsoft.com/office/drawing/2014/main" id="{D07A3EA0-A29B-432C-8EE9-A3B55CAD6F00}"/>
              </a:ext>
            </a:extLst>
          </p:cNvPr>
          <p:cNvSpPr/>
          <p:nvPr/>
        </p:nvSpPr>
        <p:spPr>
          <a:xfrm>
            <a:off x="4194027" y="285662"/>
            <a:ext cx="4628419" cy="138670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2" name="Title 1">
            <a:extLst>
              <a:ext uri="{FF2B5EF4-FFF2-40B4-BE49-F238E27FC236}">
                <a16:creationId xmlns:a16="http://schemas.microsoft.com/office/drawing/2014/main" id="{55D3195A-4A1B-4CD9-AD40-F2661D11187E}"/>
              </a:ext>
            </a:extLst>
          </p:cNvPr>
          <p:cNvSpPr txBox="1">
            <a:spLocks/>
          </p:cNvSpPr>
          <p:nvPr/>
        </p:nvSpPr>
        <p:spPr>
          <a:xfrm>
            <a:off x="4227169" y="511095"/>
            <a:ext cx="4476012" cy="102592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Em</a:t>
            </a:r>
            <a:r>
              <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đã</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từng</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được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học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các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kiểu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câu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kể</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n</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ào</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a:t>
            </a:r>
            <a:endPar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endParaRPr>
          </a:p>
        </p:txBody>
      </p:sp>
      <p:pic>
        <p:nvPicPr>
          <p:cNvPr id="101" name="图片 100">
            <a:extLst>
              <a:ext uri="{FF2B5EF4-FFF2-40B4-BE49-F238E27FC236}">
                <a16:creationId xmlns:a16="http://schemas.microsoft.com/office/drawing/2014/main" id="{745C509B-A393-439F-BA61-A094F3EDE0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803" y="3717254"/>
            <a:ext cx="2943473" cy="2943473"/>
          </a:xfrm>
          <a:prstGeom prst="rect">
            <a:avLst/>
          </a:prstGeom>
        </p:spPr>
      </p:pic>
      <p:grpSp>
        <p:nvGrpSpPr>
          <p:cNvPr id="5" name="组合 4">
            <a:extLst>
              <a:ext uri="{FF2B5EF4-FFF2-40B4-BE49-F238E27FC236}">
                <a16:creationId xmlns:a16="http://schemas.microsoft.com/office/drawing/2014/main" id="{35329074-816A-4449-8896-83F862190CDA}"/>
              </a:ext>
            </a:extLst>
          </p:cNvPr>
          <p:cNvGrpSpPr/>
          <p:nvPr/>
        </p:nvGrpSpPr>
        <p:grpSpPr>
          <a:xfrm>
            <a:off x="3279323" y="1737718"/>
            <a:ext cx="914705" cy="913916"/>
            <a:chOff x="4724430" y="1831110"/>
            <a:chExt cx="1120592" cy="1119626"/>
          </a:xfrm>
        </p:grpSpPr>
        <p:sp>
          <p:nvSpPr>
            <p:cNvPr id="104" name="Google Shape;1011;p38">
              <a:extLst>
                <a:ext uri="{FF2B5EF4-FFF2-40B4-BE49-F238E27FC236}">
                  <a16:creationId xmlns:a16="http://schemas.microsoft.com/office/drawing/2014/main" id="{8EF7D904-4379-42F4-B845-EEA670AE2D5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5" name="Google Shape;1012;p38">
              <a:extLst>
                <a:ext uri="{FF2B5EF4-FFF2-40B4-BE49-F238E27FC236}">
                  <a16:creationId xmlns:a16="http://schemas.microsoft.com/office/drawing/2014/main" id="{A7FDBF95-FA7A-4210-80F3-5C1BDE33ED8D}"/>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1</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06" name="Synergistically utilize technically sound portals with frictionless chains. Dramatically customize…">
            <a:extLst>
              <a:ext uri="{FF2B5EF4-FFF2-40B4-BE49-F238E27FC236}">
                <a16:creationId xmlns:a16="http://schemas.microsoft.com/office/drawing/2014/main" id="{D9691FFC-0F81-4DF0-A5F9-4A2BE6EE8405}"/>
              </a:ext>
            </a:extLst>
          </p:cNvPr>
          <p:cNvSpPr txBox="1"/>
          <p:nvPr/>
        </p:nvSpPr>
        <p:spPr>
          <a:xfrm>
            <a:off x="4369111" y="1745354"/>
            <a:ext cx="2326885" cy="7050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altLang="zh-CN" sz="3600" b="1" kern="0" dirty="0">
                <a:solidFill>
                  <a:srgbClr val="EE7971"/>
                </a:solidFill>
                <a:latin typeface="UTM Neo Sans Intel" pitchFamily="18" charset="0"/>
                <a:ea typeface="仓耳玄三M W05" panose="02020400000000000000" pitchFamily="18" charset="-122"/>
                <a:sym typeface="Roboto Light"/>
              </a:rPr>
              <a:t>Ai </a:t>
            </a:r>
            <a:r>
              <a:rPr lang="en-US" altLang="zh-CN" sz="3600" b="1" kern="0" dirty="0" err="1">
                <a:solidFill>
                  <a:srgbClr val="EE7971"/>
                </a:solidFill>
                <a:latin typeface="UTM Neo Sans Intel" pitchFamily="18" charset="0"/>
                <a:ea typeface="仓耳玄三M W05" panose="02020400000000000000" pitchFamily="18" charset="-122"/>
                <a:sym typeface="Roboto Light"/>
              </a:rPr>
              <a:t>làm</a:t>
            </a:r>
            <a:r>
              <a:rPr lang="en-US" altLang="zh-CN" sz="3600" b="1" kern="0" dirty="0">
                <a:solidFill>
                  <a:srgbClr val="EE7971"/>
                </a:solidFill>
                <a:latin typeface="UTM Neo Sans Intel" pitchFamily="18" charset="0"/>
                <a:ea typeface="仓耳玄三M W05" panose="02020400000000000000" pitchFamily="18" charset="-122"/>
                <a:sym typeface="Roboto Light"/>
              </a:rPr>
              <a:t> </a:t>
            </a:r>
            <a:r>
              <a:rPr lang="en-US" altLang="zh-CN" sz="3600" b="1" kern="0" dirty="0" err="1">
                <a:solidFill>
                  <a:srgbClr val="EE7971"/>
                </a:solidFill>
                <a:latin typeface="UTM Neo Sans Intel" pitchFamily="18" charset="0"/>
                <a:ea typeface="仓耳玄三M W05" panose="02020400000000000000" pitchFamily="18" charset="-122"/>
                <a:sym typeface="Roboto Light"/>
              </a:rPr>
              <a:t>gì</a:t>
            </a:r>
            <a:r>
              <a:rPr lang="en-US" altLang="zh-CN" sz="3600" b="1" kern="0" dirty="0">
                <a:solidFill>
                  <a:srgbClr val="EE7971"/>
                </a:solidFill>
                <a:latin typeface="UTM Neo Sans Intel" pitchFamily="18" charset="0"/>
                <a:ea typeface="仓耳玄三M W05" panose="02020400000000000000" pitchFamily="18" charset="-122"/>
                <a:sym typeface="Roboto Light"/>
              </a:rPr>
              <a:t>?</a:t>
            </a:r>
          </a:p>
        </p:txBody>
      </p:sp>
      <p:grpSp>
        <p:nvGrpSpPr>
          <p:cNvPr id="107" name="组合 106">
            <a:extLst>
              <a:ext uri="{FF2B5EF4-FFF2-40B4-BE49-F238E27FC236}">
                <a16:creationId xmlns:a16="http://schemas.microsoft.com/office/drawing/2014/main" id="{5957F61D-73F3-43BC-BD93-6284DE7D1F5B}"/>
              </a:ext>
            </a:extLst>
          </p:cNvPr>
          <p:cNvGrpSpPr/>
          <p:nvPr/>
        </p:nvGrpSpPr>
        <p:grpSpPr>
          <a:xfrm>
            <a:off x="6096000" y="4476289"/>
            <a:ext cx="914705" cy="913916"/>
            <a:chOff x="4724430" y="1831110"/>
            <a:chExt cx="1120592" cy="1119626"/>
          </a:xfrm>
        </p:grpSpPr>
        <p:sp>
          <p:nvSpPr>
            <p:cNvPr id="108" name="Google Shape;1011;p38">
              <a:extLst>
                <a:ext uri="{FF2B5EF4-FFF2-40B4-BE49-F238E27FC236}">
                  <a16:creationId xmlns:a16="http://schemas.microsoft.com/office/drawing/2014/main" id="{0C296506-4A7E-474C-A344-98CD1148939B}"/>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9" name="Google Shape;1012;p38">
              <a:extLst>
                <a:ext uri="{FF2B5EF4-FFF2-40B4-BE49-F238E27FC236}">
                  <a16:creationId xmlns:a16="http://schemas.microsoft.com/office/drawing/2014/main" id="{E46F609C-B5D5-43DC-9788-3CF11475C761}"/>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3</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0" name="Synergistically utilize technically sound portals with frictionless chains. Dramatically customize…">
            <a:extLst>
              <a:ext uri="{FF2B5EF4-FFF2-40B4-BE49-F238E27FC236}">
                <a16:creationId xmlns:a16="http://schemas.microsoft.com/office/drawing/2014/main" id="{913EC743-EFD1-473E-82DA-83ED4DF6DE3A}"/>
              </a:ext>
            </a:extLst>
          </p:cNvPr>
          <p:cNvSpPr txBox="1"/>
          <p:nvPr/>
        </p:nvSpPr>
        <p:spPr>
          <a:xfrm>
            <a:off x="7122181" y="4483925"/>
            <a:ext cx="2262560" cy="7050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Ai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là</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gì</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1" name="组合 110">
            <a:extLst>
              <a:ext uri="{FF2B5EF4-FFF2-40B4-BE49-F238E27FC236}">
                <a16:creationId xmlns:a16="http://schemas.microsoft.com/office/drawing/2014/main" id="{47220489-22CC-4FF7-9AFB-EBEC882B004F}"/>
              </a:ext>
            </a:extLst>
          </p:cNvPr>
          <p:cNvGrpSpPr/>
          <p:nvPr/>
        </p:nvGrpSpPr>
        <p:grpSpPr>
          <a:xfrm>
            <a:off x="4730804" y="3094765"/>
            <a:ext cx="914705" cy="913916"/>
            <a:chOff x="4724430" y="1831110"/>
            <a:chExt cx="1120592" cy="1119626"/>
          </a:xfrm>
        </p:grpSpPr>
        <p:sp>
          <p:nvSpPr>
            <p:cNvPr id="112" name="Google Shape;1011;p38">
              <a:extLst>
                <a:ext uri="{FF2B5EF4-FFF2-40B4-BE49-F238E27FC236}">
                  <a16:creationId xmlns:a16="http://schemas.microsoft.com/office/drawing/2014/main" id="{4F344A4E-383E-4251-98AB-AD75D4B0080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3" name="Google Shape;1012;p38">
              <a:extLst>
                <a:ext uri="{FF2B5EF4-FFF2-40B4-BE49-F238E27FC236}">
                  <a16:creationId xmlns:a16="http://schemas.microsoft.com/office/drawing/2014/main" id="{07DF793A-C8B2-4030-8D4A-56F4A4BE6672}"/>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2</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4" name="Synergistically utilize technically sound portals with frictionless chains. Dramatically customize…">
            <a:extLst>
              <a:ext uri="{FF2B5EF4-FFF2-40B4-BE49-F238E27FC236}">
                <a16:creationId xmlns:a16="http://schemas.microsoft.com/office/drawing/2014/main" id="{857DBD8C-0FBF-4B05-BF5E-5F0B37793EC0}"/>
              </a:ext>
            </a:extLst>
          </p:cNvPr>
          <p:cNvSpPr txBox="1"/>
          <p:nvPr/>
        </p:nvSpPr>
        <p:spPr>
          <a:xfrm>
            <a:off x="5820593" y="3102401"/>
            <a:ext cx="3352488" cy="8309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Ai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thế</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nào</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sp>
        <p:nvSpPr>
          <p:cNvPr id="129" name="Google Shape;13;p2">
            <a:extLst>
              <a:ext uri="{FF2B5EF4-FFF2-40B4-BE49-F238E27FC236}">
                <a16:creationId xmlns:a16="http://schemas.microsoft.com/office/drawing/2014/main" id="{F638C226-7D35-4EE1-A986-07028ACF40EA}"/>
              </a:ext>
            </a:extLst>
          </p:cNvPr>
          <p:cNvSpPr/>
          <p:nvPr/>
        </p:nvSpPr>
        <p:spPr>
          <a:xfrm rot="12770">
            <a:off x="10219554" y="3180884"/>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0" name="Google Shape;14;p2">
            <a:extLst>
              <a:ext uri="{FF2B5EF4-FFF2-40B4-BE49-F238E27FC236}">
                <a16:creationId xmlns:a16="http://schemas.microsoft.com/office/drawing/2014/main" id="{EA7533A0-2055-4976-901A-069F7CBC907C}"/>
              </a:ext>
            </a:extLst>
          </p:cNvPr>
          <p:cNvSpPr/>
          <p:nvPr/>
        </p:nvSpPr>
        <p:spPr>
          <a:xfrm rot="12770">
            <a:off x="10642293" y="2862078"/>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31" name="Google Shape;13;p2">
            <a:extLst>
              <a:ext uri="{FF2B5EF4-FFF2-40B4-BE49-F238E27FC236}">
                <a16:creationId xmlns:a16="http://schemas.microsoft.com/office/drawing/2014/main" id="{2DA3F958-2A63-4C0B-8E6A-8A7E61ED862F}"/>
              </a:ext>
            </a:extLst>
          </p:cNvPr>
          <p:cNvSpPr/>
          <p:nvPr/>
        </p:nvSpPr>
        <p:spPr>
          <a:xfrm rot="12770">
            <a:off x="908996" y="16731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2" name="Google Shape;14;p2">
            <a:extLst>
              <a:ext uri="{FF2B5EF4-FFF2-40B4-BE49-F238E27FC236}">
                <a16:creationId xmlns:a16="http://schemas.microsoft.com/office/drawing/2014/main" id="{32E004A9-031B-487A-9A3C-7FF4AADC5E60}"/>
              </a:ext>
            </a:extLst>
          </p:cNvPr>
          <p:cNvSpPr/>
          <p:nvPr/>
        </p:nvSpPr>
        <p:spPr>
          <a:xfrm rot="12770">
            <a:off x="1331735" y="13543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28" name="图片 4">
            <a:extLst>
              <a:ext uri="{FF2B5EF4-FFF2-40B4-BE49-F238E27FC236}">
                <a16:creationId xmlns:a16="http://schemas.microsoft.com/office/drawing/2014/main" id="{F487E3EB-98B5-49DF-ADFC-39EA03971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204" y="1669281"/>
            <a:ext cx="4655484" cy="5449245"/>
          </a:xfrm>
          <a:prstGeom prst="rect">
            <a:avLst/>
          </a:prstGeom>
        </p:spPr>
      </p:pic>
    </p:spTree>
    <p:extLst>
      <p:ext uri="{BB962C8B-B14F-4D97-AF65-F5344CB8AC3E}">
        <p14:creationId xmlns:p14="http://schemas.microsoft.com/office/powerpoint/2010/main" val="140923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2"/>
                                        </p:tgtEl>
                                        <p:attrNameLst>
                                          <p:attrName>style.visibility</p:attrName>
                                        </p:attrNameLst>
                                      </p:cBhvr>
                                      <p:to>
                                        <p:strVal val="visible"/>
                                      </p:to>
                                    </p:set>
                                    <p:animEffect transition="in" filter="randombar(horizontal)">
                                      <p:cBhvr>
                                        <p:cTn id="18" dur="500"/>
                                        <p:tgtEl>
                                          <p:spTgt spid="9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randombar(horizontal)">
                                      <p:cBhvr>
                                        <p:cTn id="23" dur="500"/>
                                        <p:tgtEl>
                                          <p:spTgt spid="106"/>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randombar(horizontal)">
                                      <p:cBhvr>
                                        <p:cTn id="31" dur="500"/>
                                        <p:tgtEl>
                                          <p:spTgt spid="114"/>
                                        </p:tgtEl>
                                      </p:cBhvr>
                                    </p:animEffect>
                                  </p:childTnLst>
                                </p:cTn>
                              </p:par>
                              <p:par>
                                <p:cTn id="32" presetID="14" presetClass="entr" presetSubtype="10" fill="hold" nodeType="with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randombar(horizontal)">
                                      <p:cBhvr>
                                        <p:cTn id="34" dur="500"/>
                                        <p:tgtEl>
                                          <p:spTgt spid="1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randombar(horizontal)">
                                      <p:cBhvr>
                                        <p:cTn id="39" dur="500"/>
                                        <p:tgtEl>
                                          <p:spTgt spid="110"/>
                                        </p:tgtEl>
                                      </p:cBhvr>
                                    </p:animEffect>
                                  </p:childTnLst>
                                </p:cTn>
                              </p:par>
                              <p:par>
                                <p:cTn id="40" presetID="14" presetClass="entr" presetSubtype="10" fill="hold"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randombar(horizontal)">
                                      <p:cBhvr>
                                        <p:cTn id="42" dur="500"/>
                                        <p:tgtEl>
                                          <p:spTgt spid="10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9"/>
                                        </p:tgtEl>
                                        <p:attrNameLst>
                                          <p:attrName>style.visibility</p:attrName>
                                        </p:attrNameLst>
                                      </p:cBhvr>
                                      <p:to>
                                        <p:strVal val="visible"/>
                                      </p:to>
                                    </p:set>
                                    <p:animEffect transition="in" filter="fade">
                                      <p:cBhvr>
                                        <p:cTn id="47" dur="500"/>
                                        <p:tgtEl>
                                          <p:spTgt spid="1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6" grpId="0" animBg="1"/>
      <p:bldP spid="110" grpId="0" animBg="1"/>
      <p:bldP spid="114" grpId="0" animBg="1"/>
      <p:bldP spid="129" grpId="0" animBg="1"/>
      <p:bldP spid="130" grpId="0" animBg="1"/>
      <p:bldP spid="131" grpId="0" animBg="1"/>
      <p:bldP spid="1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4660" y="2486322"/>
            <a:ext cx="3955977" cy="4120555"/>
          </a:xfrm>
          <a:prstGeom prst="rect">
            <a:avLst/>
          </a:prstGeom>
        </p:spPr>
      </p:pic>
      <p:pic>
        <p:nvPicPr>
          <p:cNvPr id="6" name="图片 5">
            <a:extLst>
              <a:ext uri="{FF2B5EF4-FFF2-40B4-BE49-F238E27FC236}">
                <a16:creationId xmlns:a16="http://schemas.microsoft.com/office/drawing/2014/main" id="{57D053F1-7B35-459F-BD2D-CF5235686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21" y="1169360"/>
            <a:ext cx="5795064" cy="5795064"/>
          </a:xfrm>
          <a:prstGeom prst="rect">
            <a:avLst/>
          </a:prstGeom>
        </p:spPr>
      </p:pic>
      <p:grpSp>
        <p:nvGrpSpPr>
          <p:cNvPr id="4" name="Group 3"/>
          <p:cNvGrpSpPr/>
          <p:nvPr/>
        </p:nvGrpSpPr>
        <p:grpSpPr>
          <a:xfrm>
            <a:off x="4407610" y="307218"/>
            <a:ext cx="4566373" cy="2448681"/>
            <a:chOff x="4407610" y="307218"/>
            <a:chExt cx="4566373" cy="244868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610" y="307218"/>
              <a:ext cx="4566373" cy="2448681"/>
            </a:xfrm>
            <a:prstGeom prst="rect">
              <a:avLst/>
            </a:prstGeom>
          </p:spPr>
        </p:pic>
        <p:sp>
          <p:nvSpPr>
            <p:cNvPr id="3" name="TextBox 2"/>
            <p:cNvSpPr txBox="1"/>
            <p:nvPr/>
          </p:nvSpPr>
          <p:spPr>
            <a:xfrm>
              <a:off x="4508855" y="889575"/>
              <a:ext cx="4190290" cy="1384995"/>
            </a:xfrm>
            <a:prstGeom prst="rect">
              <a:avLst/>
            </a:prstGeom>
            <a:noFill/>
          </p:spPr>
          <p:txBody>
            <a:bodyPr wrap="square" rtlCol="0">
              <a:spAutoFit/>
            </a:bodyPr>
            <a:lstStyle/>
            <a:p>
              <a:pPr algn="ctr"/>
              <a:r>
                <a:rPr lang="en-US" sz="2800" b="1" dirty="0" err="1">
                  <a:latin typeface="UTM Neo Sans Intel" pitchFamily="18" charset="0"/>
                </a:rPr>
                <a:t>Để</a:t>
              </a:r>
              <a:r>
                <a:rPr lang="en-US" sz="2800" b="1" dirty="0">
                  <a:latin typeface="UTM Neo Sans Intel" pitchFamily="18" charset="0"/>
                </a:rPr>
                <a:t> </a:t>
              </a:r>
              <a:r>
                <a:rPr lang="en-US" sz="2800" b="1" dirty="0" err="1">
                  <a:latin typeface="UTM Neo Sans Intel" pitchFamily="18" charset="0"/>
                </a:rPr>
                <a:t>xác</a:t>
              </a:r>
              <a:r>
                <a:rPr lang="en-US" sz="2800" b="1" dirty="0">
                  <a:latin typeface="UTM Neo Sans Intel" pitchFamily="18" charset="0"/>
                </a:rPr>
                <a:t> </a:t>
              </a:r>
              <a:r>
                <a:rPr lang="en-US" sz="2800" b="1" dirty="0" err="1">
                  <a:latin typeface="UTM Neo Sans Intel" pitchFamily="18" charset="0"/>
                </a:rPr>
                <a:t>định</a:t>
              </a:r>
              <a:r>
                <a:rPr lang="en-US" sz="2800" b="1" dirty="0">
                  <a:latin typeface="UTM Neo Sans Intel" pitchFamily="18" charset="0"/>
                </a:rPr>
                <a:t> </a:t>
              </a:r>
              <a:r>
                <a:rPr lang="en-US" sz="2800" b="1" dirty="0" err="1">
                  <a:latin typeface="UTM Neo Sans Intel" pitchFamily="18" charset="0"/>
                </a:rPr>
                <a:t>một</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là</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nào</a:t>
              </a:r>
              <a:r>
                <a:rPr lang="en-US" sz="2800" b="1" dirty="0">
                  <a:latin typeface="UTM Neo Sans Intel" pitchFamily="18" charset="0"/>
                </a:rPr>
                <a:t>, ta </a:t>
              </a:r>
              <a:r>
                <a:rPr lang="en-US" sz="2800" b="1" dirty="0" err="1">
                  <a:latin typeface="UTM Neo Sans Intel" pitchFamily="18" charset="0"/>
                </a:rPr>
                <a:t>cần</a:t>
              </a:r>
              <a:r>
                <a:rPr lang="en-US" sz="2800" b="1" dirty="0">
                  <a:latin typeface="UTM Neo Sans Intel" pitchFamily="18" charset="0"/>
                </a:rPr>
                <a:t> </a:t>
              </a:r>
              <a:r>
                <a:rPr lang="en-US" sz="2800" b="1" dirty="0" err="1">
                  <a:latin typeface="UTM Neo Sans Intel" pitchFamily="18" charset="0"/>
                </a:rPr>
                <a:t>làm</a:t>
              </a:r>
              <a:r>
                <a:rPr lang="en-US" sz="2800" b="1" dirty="0">
                  <a:latin typeface="UTM Neo Sans Intel" pitchFamily="18" charset="0"/>
                </a:rPr>
                <a:t> </a:t>
              </a:r>
              <a:r>
                <a:rPr lang="en-US" sz="2800" b="1" dirty="0" err="1">
                  <a:latin typeface="UTM Neo Sans Intel" pitchFamily="18" charset="0"/>
                </a:rPr>
                <a:t>gì</a:t>
              </a:r>
              <a:r>
                <a:rPr lang="en-US" sz="2800" b="1" dirty="0">
                  <a:latin typeface="UTM Neo Sans Intel" pitchFamily="18" charset="0"/>
                </a:rPr>
                <a:t>?</a:t>
              </a:r>
            </a:p>
          </p:txBody>
        </p:sp>
      </p:grpSp>
      <p:sp>
        <p:nvSpPr>
          <p:cNvPr id="19" name="TextBox 18"/>
          <p:cNvSpPr txBox="1"/>
          <p:nvPr/>
        </p:nvSpPr>
        <p:spPr>
          <a:xfrm>
            <a:off x="241299" y="3511034"/>
            <a:ext cx="6362701" cy="2292935"/>
          </a:xfrm>
          <a:prstGeom prst="rect">
            <a:avLst/>
          </a:prstGeom>
          <a:noFill/>
        </p:spPr>
        <p:txBody>
          <a:bodyPr wrap="square" rtlCol="0">
            <a:spAutoFit/>
          </a:bodyPr>
          <a:lstStyle/>
          <a:p>
            <a:pPr algn="just">
              <a:spcBef>
                <a:spcPts val="1800"/>
              </a:spcBef>
            </a:pPr>
            <a:r>
              <a:rPr lang="en-US" sz="3200" dirty="0">
                <a:solidFill>
                  <a:srgbClr val="A88755"/>
                </a:solidFill>
                <a:latin typeface="UTM Beautiful Caps" pitchFamily="18" charset="0"/>
              </a:rPr>
              <a:t>	</a:t>
            </a:r>
            <a:r>
              <a:rPr lang="en-US" sz="3200" b="1" dirty="0">
                <a:solidFill>
                  <a:srgbClr val="A88755"/>
                </a:solidFill>
                <a:latin typeface="UTM Beautiful Caps" pitchFamily="18" charset="0"/>
              </a:rPr>
              <a:t>Ta </a:t>
            </a:r>
            <a:r>
              <a:rPr lang="en-US" sz="3200" b="1" dirty="0" err="1">
                <a:solidFill>
                  <a:srgbClr val="A88755"/>
                </a:solidFill>
                <a:latin typeface="UTM Beautiful Caps" pitchFamily="18" charset="0"/>
              </a:rPr>
              <a:t>cần</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thực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hiện</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đặt</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hỏi</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để</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xác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định</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kiểu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kể</a:t>
            </a:r>
            <a:r>
              <a:rPr lang="en-US" sz="3200" b="1" dirty="0">
                <a:solidFill>
                  <a:srgbClr val="A88755"/>
                </a:solidFill>
                <a:latin typeface="UTM Beautiful Caps" pitchFamily="18" charset="0"/>
              </a:rPr>
              <a:t>.</a:t>
            </a:r>
          </a:p>
          <a:p>
            <a:pPr algn="just">
              <a:spcBef>
                <a:spcPts val="1800"/>
              </a:spcBef>
            </a:pP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Việc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đặt</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hỏi</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như</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vậy</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giúp</a:t>
            </a:r>
            <a:r>
              <a:rPr lang="en-US" sz="3200" b="1" dirty="0">
                <a:solidFill>
                  <a:srgbClr val="A88755"/>
                </a:solidFill>
                <a:latin typeface="UTM Beautiful Caps" pitchFamily="18" charset="0"/>
              </a:rPr>
              <a:t> ta </a:t>
            </a:r>
            <a:r>
              <a:rPr lang="en-US" sz="3200" b="1" dirty="0" err="1">
                <a:solidFill>
                  <a:srgbClr val="A88755"/>
                </a:solidFill>
                <a:latin typeface="UTM Beautiful Caps" pitchFamily="18" charset="0"/>
              </a:rPr>
              <a:t>xác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định</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được</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chử</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ngữ</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vị</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ngữ</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trong</a:t>
            </a:r>
            <a:r>
              <a:rPr lang="en-US" sz="3200" b="1" dirty="0">
                <a:solidFill>
                  <a:srgbClr val="A88755"/>
                </a:solidFill>
                <a:latin typeface="UTM Beautiful Caps" pitchFamily="18" charset="0"/>
              </a:rPr>
              <a:t> </a:t>
            </a:r>
            <a:r>
              <a:rPr lang="en-US" sz="3200" b="1" dirty="0" err="1">
                <a:solidFill>
                  <a:srgbClr val="A88755"/>
                </a:solidFill>
                <a:latin typeface="UTM Beautiful Caps" pitchFamily="18" charset="0"/>
              </a:rPr>
              <a:t>câu</a:t>
            </a:r>
            <a:r>
              <a:rPr lang="en-US" sz="3200" b="1" dirty="0">
                <a:solidFill>
                  <a:srgbClr val="A88755"/>
                </a:solidFill>
                <a:latin typeface="UTM Beautiful Caps" pitchFamily="18" charset="0"/>
              </a:rPr>
              <a:t>.</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298" y="-180678"/>
            <a:ext cx="4076701" cy="3057526"/>
          </a:xfrm>
          <a:prstGeom prst="rect">
            <a:avLst/>
          </a:prstGeom>
        </p:spPr>
      </p:pic>
    </p:spTree>
    <p:extLst>
      <p:ext uri="{BB962C8B-B14F-4D97-AF65-F5344CB8AC3E}">
        <p14:creationId xmlns:p14="http://schemas.microsoft.com/office/powerpoint/2010/main" val="1510349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left)">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4228696" y="622744"/>
              <a:ext cx="3988203"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4591050" y="747672"/>
              <a:ext cx="3372253"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Các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kiểu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câu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kể</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980634964"/>
              </p:ext>
            </p:extLst>
          </p:nvPr>
        </p:nvGraphicFramePr>
        <p:xfrm>
          <a:off x="558800" y="1079500"/>
          <a:ext cx="11062586" cy="423926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3937591">
                  <a:extLst>
                    <a:ext uri="{9D8B030D-6E8A-4147-A177-3AD203B41FA5}">
                      <a16:colId xmlns:a16="http://schemas.microsoft.com/office/drawing/2014/main" val="20001"/>
                    </a:ext>
                  </a:extLst>
                </a:gridCol>
                <a:gridCol w="5092995">
                  <a:extLst>
                    <a:ext uri="{9D8B030D-6E8A-4147-A177-3AD203B41FA5}">
                      <a16:colId xmlns:a16="http://schemas.microsoft.com/office/drawing/2014/main" val="20002"/>
                    </a:ext>
                  </a:extLst>
                </a:gridCol>
              </a:tblGrid>
              <a:tr h="67310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kể</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Vị</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Chủ</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làm</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thế</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nào</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88720">
                <a:tc>
                  <a:txBody>
                    <a:bodyPr/>
                    <a:lstStyle/>
                    <a:p>
                      <a:pPr algn="ctr"/>
                      <a:r>
                        <a:rPr lang="en-US" sz="3000" b="0" dirty="0">
                          <a:effectLst>
                            <a:outerShdw blurRad="38100" dist="38100" dir="2700000" algn="tl">
                              <a:srgbClr val="000000">
                                <a:alpha val="43137"/>
                              </a:srgbClr>
                            </a:outerShdw>
                          </a:effectLst>
                          <a:latin typeface="UTM Swashes" pitchFamily="18" charset="0"/>
                        </a:rPr>
                        <a:t>Ai</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là</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2596996" y="2126807"/>
            <a:ext cx="4750096"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Làm</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a:t>
            </a:r>
            <a:endParaRPr lang="en-US" sz="2400" dirty="0">
              <a:latin typeface="UTM Neo Sans Intel" pitchFamily="18" charset="0"/>
            </a:endParaRPr>
          </a:p>
        </p:txBody>
      </p:sp>
      <p:sp>
        <p:nvSpPr>
          <p:cNvPr id="46" name="TextBox 45"/>
          <p:cNvSpPr txBox="1"/>
          <p:nvPr/>
        </p:nvSpPr>
        <p:spPr>
          <a:xfrm>
            <a:off x="6772945" y="2106446"/>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sp>
        <p:nvSpPr>
          <p:cNvPr id="47" name="TextBox 46"/>
          <p:cNvSpPr txBox="1"/>
          <p:nvPr/>
        </p:nvSpPr>
        <p:spPr>
          <a:xfrm>
            <a:off x="2628899" y="3325959"/>
            <a:ext cx="4750096" cy="461665"/>
          </a:xfrm>
          <a:prstGeom prst="rect">
            <a:avLst/>
          </a:prstGeom>
          <a:noFill/>
        </p:spPr>
        <p:txBody>
          <a:bodyPr wrap="square" rtlCol="0">
            <a:spAutoFit/>
          </a:bodyPr>
          <a:lstStyle/>
          <a:p>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Thế</a:t>
            </a:r>
            <a:r>
              <a:rPr lang="en-US" sz="2400" b="1" dirty="0">
                <a:latin typeface="UTM Neo Sans Intel" pitchFamily="18" charset="0"/>
              </a:rPr>
              <a:t> </a:t>
            </a:r>
            <a:r>
              <a:rPr lang="en-US" sz="2400" b="1" dirty="0" err="1">
                <a:latin typeface="UTM Neo Sans Intel" pitchFamily="18" charset="0"/>
              </a:rPr>
              <a:t>nào</a:t>
            </a:r>
            <a:r>
              <a:rPr lang="en-US" sz="2400" b="1" dirty="0">
                <a:latin typeface="UTM Neo Sans Intel" pitchFamily="18" charset="0"/>
              </a:rPr>
              <a:t>?</a:t>
            </a:r>
            <a:endParaRPr lang="en-US" sz="2400" dirty="0">
              <a:latin typeface="UTM Neo Sans Intel" pitchFamily="18" charset="0"/>
            </a:endParaRPr>
          </a:p>
        </p:txBody>
      </p:sp>
      <p:sp>
        <p:nvSpPr>
          <p:cNvPr id="48" name="TextBox 47"/>
          <p:cNvSpPr txBox="1"/>
          <p:nvPr/>
        </p:nvSpPr>
        <p:spPr>
          <a:xfrm>
            <a:off x="2628899" y="4508858"/>
            <a:ext cx="4750096"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err="1">
                <a:latin typeface="UTM Neo Sans Intel" pitchFamily="18" charset="0"/>
              </a:rPr>
              <a:t>Là</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a:t>
            </a:r>
            <a:endParaRPr lang="en-US" sz="2400" dirty="0">
              <a:latin typeface="UTM Neo Sans Intel" pitchFamily="18" charset="0"/>
            </a:endParaRPr>
          </a:p>
        </p:txBody>
      </p:sp>
      <p:sp>
        <p:nvSpPr>
          <p:cNvPr id="20" name="TextBox 19"/>
          <p:cNvSpPr txBox="1"/>
          <p:nvPr/>
        </p:nvSpPr>
        <p:spPr>
          <a:xfrm>
            <a:off x="6733962" y="3306360"/>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sp>
        <p:nvSpPr>
          <p:cNvPr id="21" name="TextBox 20"/>
          <p:cNvSpPr txBox="1"/>
          <p:nvPr/>
        </p:nvSpPr>
        <p:spPr>
          <a:xfrm>
            <a:off x="6758777" y="4506274"/>
            <a:ext cx="4816548" cy="461665"/>
          </a:xfrm>
          <a:prstGeom prst="rect">
            <a:avLst/>
          </a:prstGeom>
          <a:noFill/>
        </p:spPr>
        <p:txBody>
          <a:bodyPr wrap="square" rtlCol="0">
            <a:spAutoFit/>
          </a:bodyPr>
          <a:lstStyle/>
          <a:p>
            <a:pPr algn="just"/>
            <a:r>
              <a:rPr lang="en-US" sz="2400" dirty="0" err="1">
                <a:latin typeface="UTM Neo Sans Intel" pitchFamily="18" charset="0"/>
              </a:rPr>
              <a:t>Trả</a:t>
            </a:r>
            <a:r>
              <a:rPr lang="en-US" sz="2400" dirty="0">
                <a:latin typeface="UTM Neo Sans Intel" pitchFamily="18" charset="0"/>
              </a:rPr>
              <a:t> </a:t>
            </a:r>
            <a:r>
              <a:rPr lang="en-US" sz="2400" dirty="0" err="1">
                <a:latin typeface="UTM Neo Sans Intel" pitchFamily="18" charset="0"/>
              </a:rPr>
              <a:t>lời</a:t>
            </a:r>
            <a:r>
              <a:rPr lang="en-US" sz="2400" dirty="0">
                <a:latin typeface="UTM Neo Sans Intel" pitchFamily="18" charset="0"/>
              </a:rPr>
              <a:t> </a:t>
            </a:r>
            <a:r>
              <a:rPr lang="en-US" sz="2400" dirty="0" err="1">
                <a:latin typeface="UTM Neo Sans Intel" pitchFamily="18" charset="0"/>
              </a:rPr>
              <a:t>câu</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b="1" dirty="0">
                <a:latin typeface="UTM Neo Sans Intel" pitchFamily="18" charset="0"/>
              </a:rPr>
              <a:t>Ai (</a:t>
            </a:r>
            <a:r>
              <a:rPr lang="en-US" sz="2400" b="1" dirty="0" err="1">
                <a:latin typeface="UTM Neo Sans Intel" pitchFamily="18" charset="0"/>
              </a:rPr>
              <a:t>cái</a:t>
            </a:r>
            <a:r>
              <a:rPr lang="en-US" sz="2400" b="1" dirty="0">
                <a:latin typeface="UTM Neo Sans Intel" pitchFamily="18" charset="0"/>
              </a:rPr>
              <a:t> </a:t>
            </a:r>
            <a:r>
              <a:rPr lang="en-US" sz="2400" b="1" dirty="0" err="1">
                <a:latin typeface="UTM Neo Sans Intel" pitchFamily="18" charset="0"/>
              </a:rPr>
              <a:t>gì</a:t>
            </a:r>
            <a:r>
              <a:rPr lang="en-US" sz="2400" b="1" dirty="0">
                <a:latin typeface="UTM Neo Sans Intel" pitchFamily="18" charset="0"/>
              </a:rPr>
              <a:t>, con </a:t>
            </a:r>
            <a:r>
              <a:rPr lang="en-US" sz="2400" b="1" dirty="0" err="1">
                <a:latin typeface="UTM Neo Sans Intel" pitchFamily="18" charset="0"/>
              </a:rPr>
              <a:t>gì</a:t>
            </a:r>
            <a:r>
              <a:rPr lang="en-US" sz="2400" b="1" dirty="0">
                <a:latin typeface="UTM Neo Sans Intel" pitchFamily="18" charset="0"/>
              </a:rPr>
              <a:t>)?</a:t>
            </a:r>
          </a:p>
        </p:txBody>
      </p:sp>
      <p:pic>
        <p:nvPicPr>
          <p:cNvPr id="14" name="Picture 6">
            <a:extLst>
              <a:ext uri="{FF2B5EF4-FFF2-40B4-BE49-F238E27FC236}">
                <a16:creationId xmlns:a16="http://schemas.microsoft.com/office/drawing/2014/main" id="{9214FE23-D871-453B-9F80-00CDE4A01E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72673" y="5043218"/>
            <a:ext cx="3107513" cy="1650866"/>
          </a:xfrm>
          <a:prstGeom prst="rect">
            <a:avLst/>
          </a:prstGeom>
        </p:spPr>
      </p:pic>
    </p:spTree>
    <p:extLst>
      <p:ext uri="{BB962C8B-B14F-4D97-AF65-F5344CB8AC3E}">
        <p14:creationId xmlns:p14="http://schemas.microsoft.com/office/powerpoint/2010/main" val="10834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left)">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47" grpId="0"/>
      <p:bldP spid="48"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flipH="1">
            <a:off x="7997972" y="0"/>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261201"/>
            <a:ext cx="12192000" cy="1099291"/>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91254"/>
              <a:ext cx="10261600" cy="35603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Đọc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mẩu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chuyện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sau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và</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thực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hiện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nhiệm</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vụ</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sp>
        <p:nvSpPr>
          <p:cNvPr id="5" name="TextBox 4"/>
          <p:cNvSpPr txBox="1"/>
          <p:nvPr/>
        </p:nvSpPr>
        <p:spPr>
          <a:xfrm>
            <a:off x="341570" y="2392778"/>
            <a:ext cx="9070975" cy="2816156"/>
          </a:xfrm>
          <a:prstGeom prst="rect">
            <a:avLst/>
          </a:prstGeom>
          <a:noFill/>
        </p:spPr>
        <p:txBody>
          <a:bodyPr wrap="square" rtlCol="0">
            <a:spAutoFit/>
          </a:bodyPr>
          <a:lstStyle/>
          <a:p>
            <a:pPr marL="2806700" indent="-2806700">
              <a:lnSpc>
                <a:spcPct val="150000"/>
              </a:lnSpc>
              <a:spcAft>
                <a:spcPts val="1800"/>
              </a:spcAft>
            </a:pPr>
            <a:r>
              <a:rPr lang="en-US" sz="3600" dirty="0">
                <a:latin typeface="UTM Neo Sans Intel" pitchFamily="18" charset="0"/>
              </a:rPr>
              <a:t>- </a:t>
            </a:r>
            <a:r>
              <a:rPr lang="en-US" sz="3600" dirty="0" err="1">
                <a:latin typeface="UTM Neo Sans Intel" pitchFamily="18" charset="0"/>
              </a:rPr>
              <a:t>Phân</a:t>
            </a:r>
            <a:r>
              <a:rPr lang="en-US" sz="3600" dirty="0">
                <a:latin typeface="UTM Neo Sans Intel" pitchFamily="18" charset="0"/>
              </a:rPr>
              <a:t> </a:t>
            </a:r>
            <a:r>
              <a:rPr lang="en-US" sz="3600" dirty="0" err="1">
                <a:latin typeface="UTM Neo Sans Intel" pitchFamily="18" charset="0"/>
              </a:rPr>
              <a:t>loại</a:t>
            </a:r>
            <a:r>
              <a:rPr lang="en-US" sz="3600" dirty="0">
                <a:latin typeface="UTM Neo Sans Intel" pitchFamily="18" charset="0"/>
              </a:rPr>
              <a:t> </a:t>
            </a:r>
            <a:r>
              <a:rPr lang="en-US" sz="3600" dirty="0" err="1">
                <a:latin typeface="UTM Neo Sans Intel" pitchFamily="18" charset="0"/>
              </a:rPr>
              <a:t>các</a:t>
            </a:r>
            <a:r>
              <a:rPr lang="en-US" sz="3600" dirty="0">
                <a:latin typeface="UTM Neo Sans Intel" pitchFamily="18" charset="0"/>
              </a:rPr>
              <a:t> </a:t>
            </a:r>
            <a:r>
              <a:rPr lang="en-US" sz="3600" dirty="0" err="1">
                <a:latin typeface="UTM Neo Sans Intel" pitchFamily="18" charset="0"/>
              </a:rPr>
              <a:t>kiểu</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kể</a:t>
            </a:r>
            <a:r>
              <a:rPr lang="en-US" sz="3600" dirty="0">
                <a:latin typeface="UTM Neo Sans Intel" pitchFamily="18" charset="0"/>
              </a:rPr>
              <a:t> </a:t>
            </a:r>
            <a:r>
              <a:rPr lang="en-US" sz="3600" dirty="0" err="1">
                <a:latin typeface="UTM Neo Sans Intel" pitchFamily="18" charset="0"/>
              </a:rPr>
              <a:t>trong</a:t>
            </a:r>
            <a:r>
              <a:rPr lang="en-US" sz="3600" dirty="0">
                <a:latin typeface="UTM Neo Sans Intel" pitchFamily="18" charset="0"/>
              </a:rPr>
              <a:t> </a:t>
            </a:r>
            <a:r>
              <a:rPr lang="en-US" sz="3600" dirty="0" err="1">
                <a:latin typeface="UTM Neo Sans Intel" pitchFamily="18" charset="0"/>
              </a:rPr>
              <a:t>mẩu</a:t>
            </a:r>
            <a:r>
              <a:rPr lang="en-US" sz="3600" dirty="0">
                <a:latin typeface="UTM Neo Sans Intel" pitchFamily="18" charset="0"/>
              </a:rPr>
              <a:t> </a:t>
            </a:r>
            <a:r>
              <a:rPr lang="en-US" sz="3600" dirty="0" err="1">
                <a:latin typeface="UTM Neo Sans Intel" pitchFamily="18" charset="0"/>
              </a:rPr>
              <a:t>chuyện</a:t>
            </a:r>
            <a:r>
              <a:rPr lang="en-US" sz="3600" dirty="0">
                <a:latin typeface="UTM Neo Sans Intel" pitchFamily="18" charset="0"/>
              </a:rPr>
              <a:t>.</a:t>
            </a:r>
          </a:p>
          <a:p>
            <a:pPr>
              <a:lnSpc>
                <a:spcPct val="150000"/>
              </a:lnSpc>
            </a:pPr>
            <a:r>
              <a:rPr lang="en-US" sz="3600" dirty="0">
                <a:latin typeface="UTM Neo Sans Intel" pitchFamily="18" charset="0"/>
              </a:rPr>
              <a:t>- </a:t>
            </a:r>
            <a:r>
              <a:rPr lang="en-US" sz="3600" dirty="0" err="1">
                <a:latin typeface="UTM Neo Sans Intel" pitchFamily="18" charset="0"/>
              </a:rPr>
              <a:t>Xác</a:t>
            </a:r>
            <a:r>
              <a:rPr lang="en-US" sz="3600" dirty="0">
                <a:latin typeface="UTM Neo Sans Intel" pitchFamily="18" charset="0"/>
              </a:rPr>
              <a:t> </a:t>
            </a:r>
            <a:r>
              <a:rPr lang="en-US" sz="3600" dirty="0" err="1">
                <a:latin typeface="UTM Neo Sans Intel" pitchFamily="18" charset="0"/>
              </a:rPr>
              <a:t>định</a:t>
            </a:r>
            <a:r>
              <a:rPr lang="en-US" sz="3600" dirty="0">
                <a:latin typeface="UTM Neo Sans Intel" pitchFamily="18" charset="0"/>
              </a:rPr>
              <a:t> </a:t>
            </a:r>
            <a:r>
              <a:rPr lang="en-US" sz="3600" dirty="0" err="1">
                <a:latin typeface="UTM Neo Sans Intel" pitchFamily="18" charset="0"/>
              </a:rPr>
              <a:t>thành</a:t>
            </a:r>
            <a:r>
              <a:rPr lang="en-US" sz="3600" dirty="0">
                <a:latin typeface="UTM Neo Sans Intel" pitchFamily="18" charset="0"/>
              </a:rPr>
              <a:t> </a:t>
            </a:r>
            <a:r>
              <a:rPr lang="en-US" sz="3600" dirty="0" err="1">
                <a:latin typeface="UTM Neo Sans Intel" pitchFamily="18" charset="0"/>
              </a:rPr>
              <a:t>phần</a:t>
            </a:r>
            <a:r>
              <a:rPr lang="en-US" sz="3600" dirty="0">
                <a:latin typeface="UTM Neo Sans Intel" pitchFamily="18" charset="0"/>
              </a:rPr>
              <a:t> </a:t>
            </a:r>
            <a:r>
              <a:rPr lang="en-US" sz="3600" dirty="0" err="1">
                <a:latin typeface="UTM Neo Sans Intel" pitchFamily="18" charset="0"/>
              </a:rPr>
              <a:t>của</a:t>
            </a:r>
            <a:r>
              <a:rPr lang="en-US" sz="3600" dirty="0">
                <a:latin typeface="UTM Neo Sans Intel" pitchFamily="18" charset="0"/>
              </a:rPr>
              <a:t> </a:t>
            </a:r>
            <a:r>
              <a:rPr lang="en-US" sz="3600" dirty="0" err="1">
                <a:latin typeface="UTM Neo Sans Intel" pitchFamily="18" charset="0"/>
              </a:rPr>
              <a:t>từng</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p>
          <a:p>
            <a:pPr>
              <a:lnSpc>
                <a:spcPct val="150000"/>
              </a:lnSpc>
            </a:pPr>
            <a:r>
              <a:rPr lang="en-US" sz="3600" dirty="0">
                <a:latin typeface="UTM Neo Sans Intel" pitchFamily="18" charset="0"/>
              </a:rPr>
              <a:t>(</a:t>
            </a:r>
            <a:r>
              <a:rPr lang="en-US" sz="3600" dirty="0" err="1">
                <a:latin typeface="UTM Neo Sans Intel" pitchFamily="18" charset="0"/>
              </a:rPr>
              <a:t>chủ</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 </a:t>
            </a:r>
            <a:r>
              <a:rPr lang="en-US" sz="3600" dirty="0" err="1">
                <a:latin typeface="UTM Neo Sans Intel" pitchFamily="18" charset="0"/>
              </a:rPr>
              <a:t>vị</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 </a:t>
            </a:r>
            <a:r>
              <a:rPr lang="en-US" sz="3600" dirty="0" err="1">
                <a:latin typeface="UTM Neo Sans Intel" pitchFamily="18" charset="0"/>
              </a:rPr>
              <a:t>trạng</a:t>
            </a:r>
            <a:r>
              <a:rPr lang="en-US" sz="3600" dirty="0">
                <a:latin typeface="UTM Neo Sans Intel" pitchFamily="18" charset="0"/>
              </a:rPr>
              <a:t> </a:t>
            </a:r>
            <a:r>
              <a:rPr lang="en-US" sz="3600" dirty="0" err="1">
                <a:latin typeface="UTM Neo Sans Intel" pitchFamily="18" charset="0"/>
              </a:rPr>
              <a:t>ngữ</a:t>
            </a:r>
            <a:r>
              <a:rPr lang="en-US" sz="3600" dirty="0">
                <a:latin typeface="UTM Neo Sans Intel" pitchFamily="18" charset="0"/>
              </a:rPr>
              <a:t>).</a:t>
            </a:r>
          </a:p>
        </p:txBody>
      </p:sp>
      <p:pic>
        <p:nvPicPr>
          <p:cNvPr id="9" name="图片 4">
            <a:extLst>
              <a:ext uri="{FF2B5EF4-FFF2-40B4-BE49-F238E27FC236}">
                <a16:creationId xmlns:a16="http://schemas.microsoft.com/office/drawing/2014/main" id="{AC607FC9-1666-4CC4-A068-6908C5DE0A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5971" y="1360492"/>
            <a:ext cx="4720457" cy="6663529"/>
          </a:xfrm>
          <a:prstGeom prst="rect">
            <a:avLst/>
          </a:prstGeom>
        </p:spPr>
      </p:pic>
    </p:spTree>
    <p:extLst>
      <p:ext uri="{BB962C8B-B14F-4D97-AF65-F5344CB8AC3E}">
        <p14:creationId xmlns:p14="http://schemas.microsoft.com/office/powerpoint/2010/main" val="141235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07" y="1036435"/>
            <a:ext cx="363833" cy="6060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056" y="2383860"/>
            <a:ext cx="363088" cy="557224"/>
          </a:xfrm>
          <a:prstGeom prst="rect">
            <a:avLst/>
          </a:prstGeom>
        </p:spPr>
      </p:pic>
      <p:grpSp>
        <p:nvGrpSpPr>
          <p:cNvPr id="93" name="组合 92">
            <a:extLst>
              <a:ext uri="{FF2B5EF4-FFF2-40B4-BE49-F238E27FC236}">
                <a16:creationId xmlns:a16="http://schemas.microsoft.com/office/drawing/2014/main" id="{DCB469EB-9D72-41AC-B6C7-5B365939B4AD}"/>
              </a:ext>
            </a:extLst>
          </p:cNvPr>
          <p:cNvGrpSpPr/>
          <p:nvPr/>
        </p:nvGrpSpPr>
        <p:grpSpPr>
          <a:xfrm>
            <a:off x="3829050" y="162506"/>
            <a:ext cx="4483099" cy="818430"/>
            <a:chOff x="3721100" y="634766"/>
            <a:chExt cx="4483099" cy="566057"/>
          </a:xfrm>
        </p:grpSpPr>
        <p:sp>
          <p:nvSpPr>
            <p:cNvPr id="95" name="Rectangle: Rounded Corners 165">
              <a:extLst>
                <a:ext uri="{FF2B5EF4-FFF2-40B4-BE49-F238E27FC236}">
                  <a16:creationId xmlns:a16="http://schemas.microsoft.com/office/drawing/2014/main" id="{C83FAE9E-CB42-411A-93CE-420933C2D84D}"/>
                </a:ext>
              </a:extLst>
            </p:cNvPr>
            <p:cNvSpPr/>
            <p:nvPr/>
          </p:nvSpPr>
          <p:spPr>
            <a:xfrm>
              <a:off x="3721100" y="634766"/>
              <a:ext cx="4483099"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6" name="Title 1">
              <a:extLst>
                <a:ext uri="{FF2B5EF4-FFF2-40B4-BE49-F238E27FC236}">
                  <a16:creationId xmlns:a16="http://schemas.microsoft.com/office/drawing/2014/main" id="{E988D542-040D-4E87-BFD9-F7231AEBF516}"/>
                </a:ext>
              </a:extLst>
            </p:cNvPr>
            <p:cNvSpPr txBox="1">
              <a:spLocks/>
            </p:cNvSpPr>
            <p:nvPr/>
          </p:nvSpPr>
          <p:spPr>
            <a:xfrm>
              <a:off x="3898900" y="742466"/>
              <a:ext cx="4305299" cy="30653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Quyết</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định</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độc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đáo</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pic>
        <p:nvPicPr>
          <p:cNvPr id="4098" name="Picture 2" descr="Thành phố Nottingham, England, UK | duhocnamphong.vn"/>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7230143" y="4199896"/>
            <a:ext cx="4600557" cy="2573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8423" y="2407337"/>
            <a:ext cx="394929" cy="51027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8139" y="3596776"/>
            <a:ext cx="443626" cy="603120"/>
          </a:xfrm>
          <a:prstGeom prst="rect">
            <a:avLst/>
          </a:prstGeom>
        </p:spPr>
      </p:pic>
      <p:grpSp>
        <p:nvGrpSpPr>
          <p:cNvPr id="14" name="Group 13"/>
          <p:cNvGrpSpPr/>
          <p:nvPr/>
        </p:nvGrpSpPr>
        <p:grpSpPr>
          <a:xfrm>
            <a:off x="224146" y="5463938"/>
            <a:ext cx="3150221" cy="1200329"/>
            <a:chOff x="224146" y="5284380"/>
            <a:chExt cx="3150221" cy="1200329"/>
          </a:xfrm>
        </p:grpSpPr>
        <p:sp>
          <p:nvSpPr>
            <p:cNvPr id="11" name="TextBox 10"/>
            <p:cNvSpPr txBox="1"/>
            <p:nvPr/>
          </p:nvSpPr>
          <p:spPr>
            <a:xfrm>
              <a:off x="224146" y="5284380"/>
              <a:ext cx="3150221" cy="1200329"/>
            </a:xfrm>
            <a:prstGeom prst="rect">
              <a:avLst/>
            </a:prstGeom>
            <a:noFill/>
          </p:spPr>
          <p:txBody>
            <a:bodyPr wrap="none" rtlCol="0">
              <a:spAutoFit/>
            </a:bodyPr>
            <a:lstStyle/>
            <a:p>
              <a:r>
                <a:rPr lang="en-US" i="1" dirty="0" err="1">
                  <a:solidFill>
                    <a:srgbClr val="7030A0"/>
                  </a:solidFill>
                  <a:latin typeface="Times New Roman" pitchFamily="18" charset="0"/>
                  <a:cs typeface="Times New Roman" pitchFamily="18" charset="0"/>
                </a:rPr>
                <a:t>Trạng</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Chủ</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Vị</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a:p>
              <a:r>
                <a:rPr lang="en-US" i="1" dirty="0" err="1">
                  <a:solidFill>
                    <a:srgbClr val="7030A0"/>
                  </a:solidFill>
                  <a:latin typeface="Times New Roman" pitchFamily="18" charset="0"/>
                  <a:cs typeface="Times New Roman" pitchFamily="18" charset="0"/>
                </a:rPr>
                <a:t>Phân</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cách</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chủ</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và</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vị</a:t>
              </a:r>
              <a:r>
                <a:rPr lang="en-US" i="1" dirty="0">
                  <a:solidFill>
                    <a:srgbClr val="7030A0"/>
                  </a:solidFill>
                  <a:latin typeface="Times New Roman" pitchFamily="18" charset="0"/>
                  <a:cs typeface="Times New Roman" pitchFamily="18" charset="0"/>
                </a:rPr>
                <a:t> </a:t>
              </a:r>
              <a:r>
                <a:rPr lang="en-US" i="1" dirty="0" err="1">
                  <a:solidFill>
                    <a:srgbClr val="7030A0"/>
                  </a:solidFill>
                  <a:latin typeface="Times New Roman" pitchFamily="18" charset="0"/>
                  <a:cs typeface="Times New Roman" pitchFamily="18" charset="0"/>
                </a:rPr>
                <a:t>ngữ</a:t>
              </a:r>
              <a:r>
                <a:rPr lang="en-US" i="1" dirty="0">
                  <a:solidFill>
                    <a:srgbClr val="7030A0"/>
                  </a:solidFill>
                  <a:latin typeface="Times New Roman" pitchFamily="18" charset="0"/>
                  <a:cs typeface="Times New Roman" pitchFamily="18" charset="0"/>
                </a:rPr>
                <a:t>: //</a:t>
              </a:r>
            </a:p>
          </p:txBody>
        </p:sp>
        <p:cxnSp>
          <p:nvCxnSpPr>
            <p:cNvPr id="13" name="Straight Connector 12"/>
            <p:cNvCxnSpPr/>
            <p:nvPr/>
          </p:nvCxnSpPr>
          <p:spPr>
            <a:xfrm>
              <a:off x="1255600" y="5784112"/>
              <a:ext cx="1009135"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1211776" y="6064103"/>
              <a:ext cx="1009135"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grpSp>
      <p:cxnSp>
        <p:nvCxnSpPr>
          <p:cNvPr id="21" name="Straight Connector 20"/>
          <p:cNvCxnSpPr/>
          <p:nvPr/>
        </p:nvCxnSpPr>
        <p:spPr>
          <a:xfrm>
            <a:off x="751032" y="1724823"/>
            <a:ext cx="2747080" cy="0"/>
          </a:xfrm>
          <a:prstGeom prst="line">
            <a:avLst/>
          </a:prstGeom>
          <a:ln>
            <a:solidFill>
              <a:srgbClr val="7030A0"/>
            </a:solidFill>
            <a:prstDash val="dash"/>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3669820" y="1724823"/>
            <a:ext cx="8160880"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246464" y="2268279"/>
            <a:ext cx="11584236"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246464" y="2941084"/>
            <a:ext cx="827592"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sp>
        <p:nvSpPr>
          <p:cNvPr id="25" name="TextBox 24"/>
          <p:cNvSpPr txBox="1"/>
          <p:nvPr/>
        </p:nvSpPr>
        <p:spPr>
          <a:xfrm>
            <a:off x="11815086" y="1355491"/>
            <a:ext cx="271228" cy="369332"/>
          </a:xfrm>
          <a:prstGeom prst="rect">
            <a:avLst/>
          </a:prstGeom>
          <a:noFill/>
        </p:spPr>
        <p:txBody>
          <a:bodyPr wrap="none" rtlCol="0">
            <a:spAutoFit/>
          </a:bodyPr>
          <a:lstStyle/>
          <a:p>
            <a:r>
              <a:rPr lang="en-US" b="1" spc="-300" dirty="0">
                <a:solidFill>
                  <a:srgbClr val="7030A0"/>
                </a:solidFill>
              </a:rPr>
              <a:t>//</a:t>
            </a:r>
          </a:p>
        </p:txBody>
      </p:sp>
      <p:cxnSp>
        <p:nvCxnSpPr>
          <p:cNvPr id="31" name="Straight Connector 30"/>
          <p:cNvCxnSpPr/>
          <p:nvPr/>
        </p:nvCxnSpPr>
        <p:spPr>
          <a:xfrm>
            <a:off x="1437144" y="2941084"/>
            <a:ext cx="5250735" cy="0"/>
          </a:xfrm>
          <a:prstGeom prst="line">
            <a:avLst/>
          </a:prstGeom>
          <a:ln>
            <a:solidFill>
              <a:srgbClr val="7030A0"/>
            </a:solidFill>
            <a:prstDash val="dash"/>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6857833" y="2958215"/>
            <a:ext cx="1454316"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36" name="TextBox 35"/>
          <p:cNvSpPr txBox="1"/>
          <p:nvPr/>
        </p:nvSpPr>
        <p:spPr>
          <a:xfrm>
            <a:off x="8155269" y="2552237"/>
            <a:ext cx="271228" cy="369332"/>
          </a:xfrm>
          <a:prstGeom prst="rect">
            <a:avLst/>
          </a:prstGeom>
          <a:noFill/>
        </p:spPr>
        <p:txBody>
          <a:bodyPr wrap="none" rtlCol="0">
            <a:spAutoFit/>
          </a:bodyPr>
          <a:lstStyle/>
          <a:p>
            <a:r>
              <a:rPr lang="en-US" b="1" spc="-300" dirty="0">
                <a:solidFill>
                  <a:srgbClr val="7030A0"/>
                </a:solidFill>
              </a:rPr>
              <a:t>//</a:t>
            </a:r>
          </a:p>
        </p:txBody>
      </p:sp>
      <p:cxnSp>
        <p:nvCxnSpPr>
          <p:cNvPr id="37" name="Straight Connector 36"/>
          <p:cNvCxnSpPr/>
          <p:nvPr/>
        </p:nvCxnSpPr>
        <p:spPr>
          <a:xfrm>
            <a:off x="8415864" y="2941084"/>
            <a:ext cx="2089155"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a:off x="10615887" y="2941084"/>
            <a:ext cx="1334813"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a:off x="246464" y="3554244"/>
            <a:ext cx="3582586"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44" name="TextBox 43"/>
          <p:cNvSpPr txBox="1"/>
          <p:nvPr/>
        </p:nvSpPr>
        <p:spPr>
          <a:xfrm>
            <a:off x="3809934" y="3142380"/>
            <a:ext cx="271228" cy="369332"/>
          </a:xfrm>
          <a:prstGeom prst="rect">
            <a:avLst/>
          </a:prstGeom>
          <a:noFill/>
        </p:spPr>
        <p:txBody>
          <a:bodyPr wrap="none" rtlCol="0">
            <a:spAutoFit/>
          </a:bodyPr>
          <a:lstStyle/>
          <a:p>
            <a:r>
              <a:rPr lang="en-US" b="1" spc="-300" dirty="0">
                <a:solidFill>
                  <a:srgbClr val="7030A0"/>
                </a:solidFill>
              </a:rPr>
              <a:t>//</a:t>
            </a:r>
          </a:p>
        </p:txBody>
      </p:sp>
      <p:cxnSp>
        <p:nvCxnSpPr>
          <p:cNvPr id="45" name="Straight Connector 44"/>
          <p:cNvCxnSpPr/>
          <p:nvPr/>
        </p:nvCxnSpPr>
        <p:spPr>
          <a:xfrm>
            <a:off x="4081162" y="3554244"/>
            <a:ext cx="7749538"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a:off x="246464" y="4134948"/>
            <a:ext cx="2486103"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246464" y="4790080"/>
            <a:ext cx="1390950"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3585087" y="4134948"/>
            <a:ext cx="8229999" cy="0"/>
          </a:xfrm>
          <a:prstGeom prst="line">
            <a:avLst/>
          </a:prstGeom>
          <a:ln w="34925" cmpd="dbl">
            <a:solidFill>
              <a:srgbClr val="7030A0"/>
            </a:solidFill>
          </a:ln>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a:off x="2881423" y="4129744"/>
            <a:ext cx="510363"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3396308" y="3779220"/>
            <a:ext cx="271228" cy="369332"/>
          </a:xfrm>
          <a:prstGeom prst="rect">
            <a:avLst/>
          </a:prstGeom>
          <a:noFill/>
        </p:spPr>
        <p:txBody>
          <a:bodyPr wrap="none" rtlCol="0">
            <a:spAutoFit/>
          </a:bodyPr>
          <a:lstStyle/>
          <a:p>
            <a:r>
              <a:rPr lang="en-US" b="1" spc="-300" dirty="0">
                <a:solidFill>
                  <a:srgbClr val="7030A0"/>
                </a:solidFill>
              </a:rPr>
              <a:t>//</a:t>
            </a:r>
          </a:p>
        </p:txBody>
      </p:sp>
      <p:sp>
        <p:nvSpPr>
          <p:cNvPr id="6" name="Rectangle 5"/>
          <p:cNvSpPr/>
          <p:nvPr/>
        </p:nvSpPr>
        <p:spPr>
          <a:xfrm>
            <a:off x="190500" y="1087266"/>
            <a:ext cx="11760200" cy="4455066"/>
          </a:xfrm>
          <a:prstGeom prst="rect">
            <a:avLst/>
          </a:prstGeom>
        </p:spPr>
        <p:txBody>
          <a:bodyPr wrap="square">
            <a:spAutoFit/>
          </a:bodyPr>
          <a:lstStyle/>
          <a:p>
            <a:pPr algn="just">
              <a:lnSpc>
                <a:spcPct val="150000"/>
              </a:lnSpc>
            </a:pPr>
            <a:r>
              <a:rPr lang="en-US" sz="2700" dirty="0">
                <a:latin typeface="UTM Neo Sans Intel" pitchFamily="18" charset="0"/>
              </a:rPr>
              <a:t>	</a:t>
            </a:r>
            <a:r>
              <a:rPr lang="vi-VN" sz="2700" dirty="0">
                <a:latin typeface="UTM Neo Sans Intel" pitchFamily="18" charset="0"/>
              </a:rPr>
              <a:t>Cách đây không lâu, lãnh đạo Hội đồng thành phố Nót-tinh-ghêm ở nước Anh đã quyết định phạt tiền các công chức nói hoặc viết tiếng Anh không đúng chuẩn. Theo quyết định này, một lần mắc lỗi, công chức bị phạt 1 bảng</a:t>
            </a:r>
            <a:r>
              <a:rPr lang="en-US" sz="2700" dirty="0">
                <a:latin typeface="UTM Neo Sans Intel" pitchFamily="18" charset="0"/>
              </a:rPr>
              <a:t>.</a:t>
            </a:r>
            <a:r>
              <a:rPr lang="vi-VN" sz="2700" dirty="0">
                <a:latin typeface="UTM Neo Sans Intel" pitchFamily="18" charset="0"/>
              </a:rPr>
              <a:t> Ông Chủ tịch Hội đồng thành phố tuyên bố sẽ không kí bất cứ văn bản nào có lỗi ngữ pháp và chính tả. Đây là một biện pháp mạnh nhằm giữ gìn sự trong sáng của tiếng Anh.</a:t>
            </a:r>
          </a:p>
          <a:p>
            <a:pPr>
              <a:lnSpc>
                <a:spcPct val="150000"/>
              </a:lnSpc>
            </a:pPr>
            <a:r>
              <a:rPr lang="en-US" sz="2700" dirty="0">
                <a:latin typeface="UTM Neo Sans Intel" pitchFamily="18" charset="0"/>
              </a:rPr>
              <a:t>					</a:t>
            </a:r>
            <a:r>
              <a:rPr lang="vi-VN" sz="2700" i="1" dirty="0">
                <a:latin typeface="UTM Neo Sans Intel" pitchFamily="18" charset="0"/>
              </a:rPr>
              <a:t>Theo báo </a:t>
            </a:r>
            <a:r>
              <a:rPr lang="vi-VN" sz="2700" b="1" i="1" dirty="0">
                <a:latin typeface="UTM Neo Sans Intel" pitchFamily="18" charset="0"/>
              </a:rPr>
              <a:t>Công an nhân dân</a:t>
            </a:r>
          </a:p>
        </p:txBody>
      </p:sp>
    </p:spTree>
    <p:extLst>
      <p:ext uri="{BB962C8B-B14F-4D97-AF65-F5344CB8AC3E}">
        <p14:creationId xmlns:p14="http://schemas.microsoft.com/office/powerpoint/2010/main" val="39386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arn(inVertical)">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500"/>
                                        <p:tgtEl>
                                          <p:spTgt spid="7"/>
                                        </p:tgtEl>
                                      </p:cBhvr>
                                    </p:animEffect>
                                  </p:childTnLst>
                                </p:cTn>
                              </p:par>
                            </p:childTnLst>
                          </p:cTn>
                        </p:par>
                        <p:par>
                          <p:cTn id="24" fill="hold">
                            <p:stCondLst>
                              <p:cond delay="500"/>
                            </p:stCondLst>
                            <p:childTnLst>
                              <p:par>
                                <p:cTn id="25" presetID="21"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500"/>
                                        <p:tgtEl>
                                          <p:spTgt spid="8"/>
                                        </p:tgtEl>
                                      </p:cBhvr>
                                    </p:animEffect>
                                  </p:childTnLst>
                                </p:cTn>
                              </p:par>
                            </p:childTnLst>
                          </p:cTn>
                        </p:par>
                        <p:par>
                          <p:cTn id="28" fill="hold">
                            <p:stCondLst>
                              <p:cond delay="1000"/>
                            </p:stCondLst>
                            <p:childTnLst>
                              <p:par>
                                <p:cTn id="29" presetID="21"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par>
                          <p:cTn id="32" fill="hold">
                            <p:stCondLst>
                              <p:cond delay="1500"/>
                            </p:stCondLst>
                            <p:childTnLst>
                              <p:par>
                                <p:cTn id="33" presetID="21"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up)">
                                      <p:cBhvr>
                                        <p:cTn id="56" dur="25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left)">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up)">
                                      <p:cBhvr>
                                        <p:cTn id="80" dur="25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left)">
                                      <p:cBhvr>
                                        <p:cTn id="94" dur="500"/>
                                        <p:tgtEl>
                                          <p:spTgt spid="4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up)">
                                      <p:cBhvr>
                                        <p:cTn id="99" dur="25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wipe(left)">
                                      <p:cBhvr>
                                        <p:cTn id="104" dur="500"/>
                                        <p:tgtEl>
                                          <p:spTgt spid="4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left)">
                                      <p:cBhvr>
                                        <p:cTn id="109" dur="500"/>
                                        <p:tgtEl>
                                          <p:spTgt spid="4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wipe(left)">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up)">
                                      <p:cBhvr>
                                        <p:cTn id="119" dur="250"/>
                                        <p:tgtEl>
                                          <p:spTgt spid="55"/>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cTn>
                              </p:par>
                            </p:childTnLst>
                          </p:cTn>
                        </p:par>
                        <p:par>
                          <p:cTn id="125" fill="hold">
                            <p:stCondLst>
                              <p:cond delay="500"/>
                            </p:stCondLst>
                            <p:childTnLst>
                              <p:par>
                                <p:cTn id="126" presetID="22" presetClass="entr" presetSubtype="8" fill="hold" nodeType="after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wipe(left)">
                                      <p:cBhvr>
                                        <p:cTn id="12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44" grpId="0"/>
      <p:bldP spid="5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cxnSp>
        <p:nvCxnSpPr>
          <p:cNvPr id="1000" name="Google Shape;1000;p30"/>
          <p:cNvCxnSpPr/>
          <p:nvPr/>
        </p:nvCxnSpPr>
        <p:spPr>
          <a:xfrm rot="10800000" flipV="1">
            <a:off x="5993701" y="2251227"/>
            <a:ext cx="1689800" cy="1258018"/>
          </a:xfrm>
          <a:prstGeom prst="curvedConnector3">
            <a:avLst>
              <a:gd name="adj1" fmla="val 50000"/>
            </a:avLst>
          </a:prstGeom>
          <a:noFill/>
          <a:ln w="28575" cap="rnd" cmpd="sng">
            <a:solidFill>
              <a:schemeClr val="tx1"/>
            </a:solidFill>
            <a:prstDash val="solid"/>
            <a:round/>
            <a:headEnd type="none" w="med" len="med"/>
            <a:tailEnd type="oval" w="med" len="med"/>
          </a:ln>
        </p:spPr>
      </p:cxnSp>
      <p:cxnSp>
        <p:nvCxnSpPr>
          <p:cNvPr id="1001" name="Google Shape;1001;p30"/>
          <p:cNvCxnSpPr/>
          <p:nvPr/>
        </p:nvCxnSpPr>
        <p:spPr>
          <a:xfrm rot="10800000" flipV="1">
            <a:off x="6006500" y="4565452"/>
            <a:ext cx="1677101" cy="1006196"/>
          </a:xfrm>
          <a:prstGeom prst="curvedConnector3">
            <a:avLst>
              <a:gd name="adj1" fmla="val 50000"/>
            </a:avLst>
          </a:prstGeom>
          <a:noFill/>
          <a:ln w="28575" cap="rnd" cmpd="sng">
            <a:solidFill>
              <a:schemeClr val="tx1"/>
            </a:solidFill>
            <a:prstDash val="solid"/>
            <a:round/>
            <a:headEnd type="none" w="med" len="med"/>
            <a:tailEnd type="oval" w="med" len="med"/>
          </a:ln>
        </p:spPr>
      </p:cxnSp>
      <p:cxnSp>
        <p:nvCxnSpPr>
          <p:cNvPr id="1002" name="Google Shape;1002;p30"/>
          <p:cNvCxnSpPr/>
          <p:nvPr/>
        </p:nvCxnSpPr>
        <p:spPr>
          <a:xfrm>
            <a:off x="7709000" y="1622127"/>
            <a:ext cx="0" cy="1588400"/>
          </a:xfrm>
          <a:prstGeom prst="straightConnector1">
            <a:avLst/>
          </a:prstGeom>
          <a:noFill/>
          <a:ln w="28575" cap="rnd" cmpd="sng">
            <a:solidFill>
              <a:schemeClr val="tx1"/>
            </a:solidFill>
            <a:prstDash val="solid"/>
            <a:round/>
            <a:headEnd type="none" w="med" len="med"/>
            <a:tailEnd type="none" w="med" len="med"/>
          </a:ln>
        </p:spPr>
      </p:cxnSp>
      <p:cxnSp>
        <p:nvCxnSpPr>
          <p:cNvPr id="1003" name="Google Shape;1003;p30"/>
          <p:cNvCxnSpPr/>
          <p:nvPr/>
        </p:nvCxnSpPr>
        <p:spPr>
          <a:xfrm>
            <a:off x="7709001" y="4036764"/>
            <a:ext cx="0" cy="1588400"/>
          </a:xfrm>
          <a:prstGeom prst="straightConnector1">
            <a:avLst/>
          </a:prstGeom>
          <a:noFill/>
          <a:ln w="28575" cap="rnd" cmpd="sng">
            <a:solidFill>
              <a:schemeClr val="tx1"/>
            </a:solidFill>
            <a:prstDash val="solid"/>
            <a:round/>
            <a:headEnd type="none" w="med" len="med"/>
            <a:tailEnd type="none" w="med" len="med"/>
          </a:ln>
        </p:spPr>
      </p:cxnSp>
      <p:sp>
        <p:nvSpPr>
          <p:cNvPr id="14" name="Google Shape;950;p27">
            <a:extLst>
              <a:ext uri="{FF2B5EF4-FFF2-40B4-BE49-F238E27FC236}">
                <a16:creationId xmlns:a16="http://schemas.microsoft.com/office/drawing/2014/main" id="{DAF8C48C-47DC-466C-AAAC-02624E111E45}"/>
              </a:ext>
            </a:extLst>
          </p:cNvPr>
          <p:cNvSpPr/>
          <p:nvPr/>
        </p:nvSpPr>
        <p:spPr>
          <a:xfrm>
            <a:off x="5062700" y="3034989"/>
            <a:ext cx="842800" cy="842800"/>
          </a:xfrm>
          <a:prstGeom prst="ellipse">
            <a:avLst/>
          </a:pr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dirty="0">
                <a:solidFill>
                  <a:prstClr val="white"/>
                </a:solidFill>
                <a:latin typeface="思源黑体 CN Heavy" panose="020B0A00000000000000" pitchFamily="34" charset="-122"/>
                <a:ea typeface="思源黑体 CN Heavy" panose="020B0A00000000000000" pitchFamily="34" charset="-122"/>
                <a:sym typeface="Fira Sans Extra Condensed"/>
              </a:rPr>
              <a:t>1</a:t>
            </a:r>
            <a:endParaRPr sz="3200" dirty="0">
              <a:solidFill>
                <a:prstClr val="white"/>
              </a:solidFill>
              <a:latin typeface="思源黑体 CN Heavy" panose="020B0A00000000000000" pitchFamily="34" charset="-122"/>
              <a:ea typeface="思源黑体 CN Heavy" panose="020B0A00000000000000" pitchFamily="34" charset="-122"/>
              <a:sym typeface="Fira Sans Extra Condensed"/>
            </a:endParaRPr>
          </a:p>
        </p:txBody>
      </p:sp>
      <p:sp>
        <p:nvSpPr>
          <p:cNvPr id="15" name="Google Shape;950;p27">
            <a:extLst>
              <a:ext uri="{FF2B5EF4-FFF2-40B4-BE49-F238E27FC236}">
                <a16:creationId xmlns:a16="http://schemas.microsoft.com/office/drawing/2014/main" id="{F8A03C9F-6000-4C54-9EAE-FC4F6FAD558E}"/>
              </a:ext>
            </a:extLst>
          </p:cNvPr>
          <p:cNvSpPr/>
          <p:nvPr/>
        </p:nvSpPr>
        <p:spPr>
          <a:xfrm>
            <a:off x="5062700" y="5175648"/>
            <a:ext cx="842800" cy="842800"/>
          </a:xfrm>
          <a:prstGeom prst="ellipse">
            <a:avLst/>
          </a:pr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 sz="3200" dirty="0">
                <a:solidFill>
                  <a:prstClr val="white"/>
                </a:solidFill>
                <a:latin typeface="思源黑体 CN Heavy" panose="020B0A00000000000000" pitchFamily="34" charset="-122"/>
                <a:ea typeface="思源黑体 CN Heavy" panose="020B0A00000000000000" pitchFamily="34" charset="-122"/>
                <a:sym typeface="Fira Sans Extra Condensed"/>
              </a:rPr>
              <a:t>2</a:t>
            </a:r>
            <a:endParaRPr sz="3200" dirty="0">
              <a:solidFill>
                <a:prstClr val="white"/>
              </a:solidFill>
              <a:latin typeface="思源黑体 CN Heavy" panose="020B0A00000000000000" pitchFamily="34" charset="-122"/>
              <a:ea typeface="思源黑体 CN Heavy" panose="020B0A00000000000000" pitchFamily="34" charset="-122"/>
              <a:sym typeface="Fira Sans Extra Condensed"/>
            </a:endParaRPr>
          </a:p>
        </p:txBody>
      </p:sp>
      <p:sp>
        <p:nvSpPr>
          <p:cNvPr id="16" name="Synergistically utilize technically sound portals with frictionless chains. Dramatically customize…">
            <a:extLst>
              <a:ext uri="{FF2B5EF4-FFF2-40B4-BE49-F238E27FC236}">
                <a16:creationId xmlns:a16="http://schemas.microsoft.com/office/drawing/2014/main" id="{7A4B5C12-7CDE-419C-A468-47030ED4D703}"/>
              </a:ext>
            </a:extLst>
          </p:cNvPr>
          <p:cNvSpPr txBox="1"/>
          <p:nvPr/>
        </p:nvSpPr>
        <p:spPr>
          <a:xfrm>
            <a:off x="7861300" y="1578263"/>
            <a:ext cx="4089400"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800" dirty="0" err="1">
                <a:effectLst>
                  <a:outerShdw blurRad="38100" dist="38100" dir="2700000" algn="tl">
                    <a:srgbClr val="000000">
                      <a:alpha val="43137"/>
                    </a:srgbClr>
                  </a:outerShdw>
                </a:effectLst>
                <a:latin typeface="UTM Neo Sans Intel" pitchFamily="18" charset="0"/>
              </a:rPr>
              <a:t>Tìm</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hỏi</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kể</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cảm</a:t>
            </a:r>
            <a:r>
              <a:rPr lang="en-US" sz="2800" dirty="0">
                <a:effectLst>
                  <a:outerShdw blurRad="38100" dist="38100" dir="2700000" algn="tl">
                    <a:srgbClr val="000000">
                      <a:alpha val="43137"/>
                    </a:srgbClr>
                  </a:outerShdw>
                </a:effectLst>
                <a:latin typeface="UTM Neo Sans Intel" pitchFamily="18" charset="0"/>
              </a:rPr>
              <a:t>, 1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khiến</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và</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nêu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dấu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hiệu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của</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mỗi</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kiểu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đó</a:t>
            </a:r>
            <a:r>
              <a:rPr lang="en-US" sz="2800" dirty="0">
                <a:effectLst>
                  <a:outerShdw blurRad="38100" dist="38100" dir="2700000" algn="tl">
                    <a:srgbClr val="000000">
                      <a:alpha val="43137"/>
                    </a:srgbClr>
                  </a:outerShdw>
                </a:effectLst>
                <a:latin typeface="UTM Neo Sans Intel" pitchFamily="18" charset="0"/>
              </a:rPr>
              <a:t> (BT1).</a:t>
            </a:r>
          </a:p>
        </p:txBody>
      </p:sp>
      <p:sp>
        <p:nvSpPr>
          <p:cNvPr id="17" name="Synergistically utilize technically sound portals with frictionless chains. Dramatically customize…">
            <a:extLst>
              <a:ext uri="{FF2B5EF4-FFF2-40B4-BE49-F238E27FC236}">
                <a16:creationId xmlns:a16="http://schemas.microsoft.com/office/drawing/2014/main" id="{5005985E-BDD6-4C0F-840A-2733333967C4}"/>
              </a:ext>
            </a:extLst>
          </p:cNvPr>
          <p:cNvSpPr txBox="1"/>
          <p:nvPr/>
        </p:nvSpPr>
        <p:spPr>
          <a:xfrm>
            <a:off x="7861300" y="3693864"/>
            <a:ext cx="4089400" cy="215443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r>
              <a:rPr lang="en-US" sz="2800" dirty="0" err="1">
                <a:effectLst>
                  <a:outerShdw blurRad="38100" dist="38100" dir="2700000" algn="tl">
                    <a:srgbClr val="000000">
                      <a:alpha val="43137"/>
                    </a:srgbClr>
                  </a:outerShdw>
                </a:effectLst>
                <a:latin typeface="UTM Neo Sans Intel" pitchFamily="18" charset="0"/>
              </a:rPr>
              <a:t>Phân</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loại</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các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kiểu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kể</a:t>
            </a:r>
            <a:r>
              <a:rPr lang="en-US" sz="2800" dirty="0">
                <a:effectLst>
                  <a:outerShdw blurRad="38100" dist="38100" dir="2700000" algn="tl">
                    <a:srgbClr val="000000">
                      <a:alpha val="43137"/>
                    </a:srgbClr>
                  </a:outerShdw>
                </a:effectLst>
                <a:latin typeface="UTM Neo Sans Intel" pitchFamily="18" charset="0"/>
              </a:rPr>
              <a:t> (</a:t>
            </a:r>
            <a:r>
              <a:rPr lang="en-US" sz="2800" i="1" dirty="0">
                <a:effectLst>
                  <a:outerShdw blurRad="38100" dist="38100" dir="2700000" algn="tl">
                    <a:srgbClr val="000000">
                      <a:alpha val="43137"/>
                    </a:srgbClr>
                  </a:outerShdw>
                </a:effectLst>
                <a:latin typeface="UTM Neo Sans Intel" pitchFamily="18" charset="0"/>
              </a:rPr>
              <a:t>Ai </a:t>
            </a:r>
            <a:r>
              <a:rPr lang="en-US" sz="2800" i="1" dirty="0" err="1">
                <a:effectLst>
                  <a:outerShdw blurRad="38100" dist="38100" dir="2700000" algn="tl">
                    <a:srgbClr val="000000">
                      <a:alpha val="43137"/>
                    </a:srgbClr>
                  </a:outerShdw>
                </a:effectLst>
                <a:latin typeface="UTM Neo Sans Intel" pitchFamily="18" charset="0"/>
              </a:rPr>
              <a:t>làm</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gì</a:t>
            </a:r>
            <a:r>
              <a:rPr lang="en-US" sz="2800" i="1" dirty="0">
                <a:effectLst>
                  <a:outerShdw blurRad="38100" dist="38100" dir="2700000" algn="tl">
                    <a:srgbClr val="000000">
                      <a:alpha val="43137"/>
                    </a:srgbClr>
                  </a:outerShdw>
                </a:effectLst>
                <a:latin typeface="UTM Neo Sans Intel" pitchFamily="18" charset="0"/>
              </a:rPr>
              <a:t>? Ai </a:t>
            </a:r>
            <a:r>
              <a:rPr lang="en-US" sz="2800" i="1" dirty="0" err="1">
                <a:effectLst>
                  <a:outerShdw blurRad="38100" dist="38100" dir="2700000" algn="tl">
                    <a:srgbClr val="000000">
                      <a:alpha val="43137"/>
                    </a:srgbClr>
                  </a:outerShdw>
                </a:effectLst>
                <a:latin typeface="UTM Neo Sans Intel" pitchFamily="18" charset="0"/>
              </a:rPr>
              <a:t>thế</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nào</a:t>
            </a:r>
            <a:r>
              <a:rPr lang="en-US" sz="2800" i="1" dirty="0">
                <a:effectLst>
                  <a:outerShdw blurRad="38100" dist="38100" dir="2700000" algn="tl">
                    <a:srgbClr val="000000">
                      <a:alpha val="43137"/>
                    </a:srgbClr>
                  </a:outerShdw>
                </a:effectLst>
                <a:latin typeface="UTM Neo Sans Intel" pitchFamily="18" charset="0"/>
              </a:rPr>
              <a:t>? Ai </a:t>
            </a:r>
            <a:r>
              <a:rPr lang="en-US" sz="2800" i="1" dirty="0" err="1">
                <a:effectLst>
                  <a:outerShdw blurRad="38100" dist="38100" dir="2700000" algn="tl">
                    <a:srgbClr val="000000">
                      <a:alpha val="43137"/>
                    </a:srgbClr>
                  </a:outerShdw>
                </a:effectLst>
                <a:latin typeface="UTM Neo Sans Intel" pitchFamily="18" charset="0"/>
              </a:rPr>
              <a:t>là</a:t>
            </a:r>
            <a:r>
              <a:rPr lang="en-US" sz="2800" i="1" dirty="0">
                <a:effectLst>
                  <a:outerShdw blurRad="38100" dist="38100" dir="2700000" algn="tl">
                    <a:srgbClr val="000000">
                      <a:alpha val="43137"/>
                    </a:srgbClr>
                  </a:outerShdw>
                </a:effectLst>
                <a:latin typeface="UTM Neo Sans Intel" pitchFamily="18" charset="0"/>
              </a:rPr>
              <a:t> </a:t>
            </a:r>
            <a:r>
              <a:rPr lang="en-US" sz="2800" i="1" dirty="0" err="1">
                <a:effectLst>
                  <a:outerShdw blurRad="38100" dist="38100" dir="2700000" algn="tl">
                    <a:srgbClr val="000000">
                      <a:alpha val="43137"/>
                    </a:srgbClr>
                  </a:outerShdw>
                </a:effectLst>
                <a:latin typeface="UTM Neo Sans Intel" pitchFamily="18" charset="0"/>
              </a:rPr>
              <a:t>gì</a:t>
            </a:r>
            <a:r>
              <a:rPr lang="en-US" sz="2800" i="1" dirty="0">
                <a:effectLst>
                  <a:outerShdw blurRad="38100" dist="38100" dir="2700000" algn="tl">
                    <a:srgbClr val="000000">
                      <a:alpha val="43137"/>
                    </a:srgbClr>
                  </a:outerShdw>
                </a:effectLst>
                <a:latin typeface="UTM Neo Sans Intel" pitchFamily="18" charset="0"/>
              </a:rPr>
              <a:t>?</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xác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định</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được</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chủ</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ngữ</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vị</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ngữ</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trong</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từng</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câu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theo</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yêu</a:t>
            </a:r>
            <a:r>
              <a:rPr lang="en-US" sz="2800" dirty="0">
                <a:effectLst>
                  <a:outerShdw blurRad="38100" dist="38100" dir="2700000" algn="tl">
                    <a:srgbClr val="000000">
                      <a:alpha val="43137"/>
                    </a:srgbClr>
                  </a:outerShdw>
                </a:effectLst>
                <a:latin typeface="UTM Neo Sans Intel" pitchFamily="18" charset="0"/>
              </a:rPr>
              <a:t> </a:t>
            </a:r>
            <a:r>
              <a:rPr lang="en-US" sz="2800" dirty="0" err="1">
                <a:effectLst>
                  <a:outerShdw blurRad="38100" dist="38100" dir="2700000" algn="tl">
                    <a:srgbClr val="000000">
                      <a:alpha val="43137"/>
                    </a:srgbClr>
                  </a:outerShdw>
                </a:effectLst>
                <a:latin typeface="UTM Neo Sans Intel" pitchFamily="18" charset="0"/>
              </a:rPr>
              <a:t>cầu</a:t>
            </a:r>
            <a:r>
              <a:rPr lang="en-US" sz="2800" dirty="0">
                <a:effectLst>
                  <a:outerShdw blurRad="38100" dist="38100" dir="2700000" algn="tl">
                    <a:srgbClr val="000000">
                      <a:alpha val="43137"/>
                    </a:srgbClr>
                  </a:outerShdw>
                </a:effectLst>
                <a:latin typeface="UTM Neo Sans Intel" pitchFamily="18" charset="0"/>
              </a:rPr>
              <a:t> (BT2).</a:t>
            </a:r>
          </a:p>
        </p:txBody>
      </p:sp>
      <p:pic>
        <p:nvPicPr>
          <p:cNvPr id="5" name="图片 4">
            <a:extLst>
              <a:ext uri="{FF2B5EF4-FFF2-40B4-BE49-F238E27FC236}">
                <a16:creationId xmlns:a16="http://schemas.microsoft.com/office/drawing/2014/main" id="{0616AE62-1C1D-43C5-A671-5C29D28D9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79" y="1516229"/>
            <a:ext cx="5053320" cy="5053320"/>
          </a:xfrm>
          <a:prstGeom prst="rect">
            <a:avLst/>
          </a:prstGeom>
        </p:spPr>
      </p:pic>
      <p:grpSp>
        <p:nvGrpSpPr>
          <p:cNvPr id="22" name="组合 21">
            <a:extLst>
              <a:ext uri="{FF2B5EF4-FFF2-40B4-BE49-F238E27FC236}">
                <a16:creationId xmlns:a16="http://schemas.microsoft.com/office/drawing/2014/main" id="{A07E4AB8-05A8-4716-915E-D7FD3B53AEAD}"/>
              </a:ext>
            </a:extLst>
          </p:cNvPr>
          <p:cNvGrpSpPr/>
          <p:nvPr/>
        </p:nvGrpSpPr>
        <p:grpSpPr>
          <a:xfrm>
            <a:off x="0" y="419100"/>
            <a:ext cx="12192000" cy="1097129"/>
            <a:chOff x="0" y="419100"/>
            <a:chExt cx="12192000" cy="1097129"/>
          </a:xfrm>
        </p:grpSpPr>
        <p:cxnSp>
          <p:nvCxnSpPr>
            <p:cNvPr id="23" name="Straight Connector 13">
              <a:extLst>
                <a:ext uri="{FF2B5EF4-FFF2-40B4-BE49-F238E27FC236}">
                  <a16:creationId xmlns:a16="http://schemas.microsoft.com/office/drawing/2014/main" id="{B0319731-3252-4436-AB66-228FC07756DE}"/>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24" name="Rectangle: Rounded Corners 165">
              <a:extLst>
                <a:ext uri="{FF2B5EF4-FFF2-40B4-BE49-F238E27FC236}">
                  <a16:creationId xmlns:a16="http://schemas.microsoft.com/office/drawing/2014/main" id="{53FD7408-256B-4099-814B-830BDB7EF504}"/>
                </a:ext>
              </a:extLst>
            </p:cNvPr>
            <p:cNvSpPr/>
            <p:nvPr/>
          </p:nvSpPr>
          <p:spPr>
            <a:xfrm>
              <a:off x="4228697" y="419100"/>
              <a:ext cx="3734606" cy="1097129"/>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25" name="Title 1">
              <a:extLst>
                <a:ext uri="{FF2B5EF4-FFF2-40B4-BE49-F238E27FC236}">
                  <a16:creationId xmlns:a16="http://schemas.microsoft.com/office/drawing/2014/main" id="{15B88A43-F245-4386-A988-E686E0107D2A}"/>
                </a:ext>
              </a:extLst>
            </p:cNvPr>
            <p:cNvSpPr txBox="1">
              <a:spLocks/>
            </p:cNvSpPr>
            <p:nvPr/>
          </p:nvSpPr>
          <p:spPr>
            <a:xfrm>
              <a:off x="4228697" y="636874"/>
              <a:ext cx="3632603" cy="6647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Mục</a:t>
              </a:r>
              <a:r>
                <a:rPr kumimoji="0" lang="en-US" sz="4800" b="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 </a:t>
              </a:r>
              <a:r>
                <a:rPr kumimoji="0" lang="en-US" sz="4800" b="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rPr>
                <a:t>tiêu</a:t>
              </a:r>
              <a:endPar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Showcard" pitchFamily="18" charset="0"/>
                <a:ea typeface="思源黑体 CN Heavy" panose="020B0A00000000000000" pitchFamily="34" charset="-122"/>
                <a:cs typeface="Segoe UI" panose="020B0502040204020203"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1000"/>
                                        </p:tgtEl>
                                        <p:attrNameLst>
                                          <p:attrName>style.visibility</p:attrName>
                                        </p:attrNameLst>
                                      </p:cBhvr>
                                      <p:to>
                                        <p:strVal val="visible"/>
                                      </p:to>
                                    </p:set>
                                    <p:animEffect transition="in" filter="wipe(left)">
                                      <p:cBhvr>
                                        <p:cTn id="22" dur="500"/>
                                        <p:tgtEl>
                                          <p:spTgt spid="1000"/>
                                        </p:tgtEl>
                                      </p:cBhvr>
                                    </p:animEffect>
                                  </p:childTnLst>
                                </p:cTn>
                              </p:par>
                              <p:par>
                                <p:cTn id="23" presetID="22" presetClass="entr" presetSubtype="8" fill="hold" nodeType="withEffect">
                                  <p:stCondLst>
                                    <p:cond delay="0"/>
                                  </p:stCondLst>
                                  <p:childTnLst>
                                    <p:set>
                                      <p:cBhvr>
                                        <p:cTn id="24" dur="1" fill="hold">
                                          <p:stCondLst>
                                            <p:cond delay="0"/>
                                          </p:stCondLst>
                                        </p:cTn>
                                        <p:tgtEl>
                                          <p:spTgt spid="1002"/>
                                        </p:tgtEl>
                                        <p:attrNameLst>
                                          <p:attrName>style.visibility</p:attrName>
                                        </p:attrNameLst>
                                      </p:cBhvr>
                                      <p:to>
                                        <p:strVal val="visible"/>
                                      </p:to>
                                    </p:set>
                                    <p:animEffect transition="in" filter="wipe(left)">
                                      <p:cBhvr>
                                        <p:cTn id="25" dur="500"/>
                                        <p:tgtEl>
                                          <p:spTgt spid="100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nodeType="withEffect">
                                  <p:stCondLst>
                                    <p:cond delay="0"/>
                                  </p:stCondLst>
                                  <p:childTnLst>
                                    <p:set>
                                      <p:cBhvr>
                                        <p:cTn id="37" dur="1" fill="hold">
                                          <p:stCondLst>
                                            <p:cond delay="0"/>
                                          </p:stCondLst>
                                        </p:cTn>
                                        <p:tgtEl>
                                          <p:spTgt spid="1001"/>
                                        </p:tgtEl>
                                        <p:attrNameLst>
                                          <p:attrName>style.visibility</p:attrName>
                                        </p:attrNameLst>
                                      </p:cBhvr>
                                      <p:to>
                                        <p:strVal val="visible"/>
                                      </p:to>
                                    </p:set>
                                    <p:animEffect transition="in" filter="wipe(left)">
                                      <p:cBhvr>
                                        <p:cTn id="38" dur="500"/>
                                        <p:tgtEl>
                                          <p:spTgt spid="1001"/>
                                        </p:tgtEl>
                                      </p:cBhvr>
                                    </p:animEffect>
                                  </p:childTnLst>
                                </p:cTn>
                              </p:par>
                              <p:par>
                                <p:cTn id="39" presetID="22" presetClass="entr" presetSubtype="8" fill="hold" nodeType="withEffect">
                                  <p:stCondLst>
                                    <p:cond delay="0"/>
                                  </p:stCondLst>
                                  <p:childTnLst>
                                    <p:set>
                                      <p:cBhvr>
                                        <p:cTn id="40" dur="1" fill="hold">
                                          <p:stCondLst>
                                            <p:cond delay="0"/>
                                          </p:stCondLst>
                                        </p:cTn>
                                        <p:tgtEl>
                                          <p:spTgt spid="1003"/>
                                        </p:tgtEl>
                                        <p:attrNameLst>
                                          <p:attrName>style.visibility</p:attrName>
                                        </p:attrNameLst>
                                      </p:cBhvr>
                                      <p:to>
                                        <p:strVal val="visible"/>
                                      </p:to>
                                    </p:set>
                                    <p:animEffect transition="in" filter="wipe(left)">
                                      <p:cBhvr>
                                        <p:cTn id="41" dur="500"/>
                                        <p:tgtEl>
                                          <p:spTgt spid="100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75446"/>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2 </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472845406"/>
              </p:ext>
            </p:extLst>
          </p:nvPr>
        </p:nvGraphicFramePr>
        <p:xfrm>
          <a:off x="374529" y="845574"/>
          <a:ext cx="11385671" cy="5724329"/>
        </p:xfrm>
        <a:graphic>
          <a:graphicData uri="http://schemas.openxmlformats.org/drawingml/2006/table">
            <a:tbl>
              <a:tblPr firstRow="1" bandRow="1">
                <a:tableStyleId>{21E4AEA4-8DFA-4A89-87EB-49C32662AFE0}</a:tableStyleId>
              </a:tblPr>
              <a:tblGrid>
                <a:gridCol w="1720085">
                  <a:extLst>
                    <a:ext uri="{9D8B030D-6E8A-4147-A177-3AD203B41FA5}">
                      <a16:colId xmlns:a16="http://schemas.microsoft.com/office/drawing/2014/main" val="20000"/>
                    </a:ext>
                  </a:extLst>
                </a:gridCol>
                <a:gridCol w="2564477">
                  <a:extLst>
                    <a:ext uri="{9D8B030D-6E8A-4147-A177-3AD203B41FA5}">
                      <a16:colId xmlns:a16="http://schemas.microsoft.com/office/drawing/2014/main" val="20001"/>
                    </a:ext>
                  </a:extLst>
                </a:gridCol>
                <a:gridCol w="3134166">
                  <a:extLst>
                    <a:ext uri="{9D8B030D-6E8A-4147-A177-3AD203B41FA5}">
                      <a16:colId xmlns:a16="http://schemas.microsoft.com/office/drawing/2014/main" val="20002"/>
                    </a:ext>
                  </a:extLst>
                </a:gridCol>
                <a:gridCol w="3966943">
                  <a:extLst>
                    <a:ext uri="{9D8B030D-6E8A-4147-A177-3AD203B41FA5}">
                      <a16:colId xmlns:a16="http://schemas.microsoft.com/office/drawing/2014/main" val="20003"/>
                    </a:ext>
                  </a:extLst>
                </a:gridCol>
              </a:tblGrid>
              <a:tr h="436439">
                <a:tc rowSpan="2">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gridSpan="3">
                  <a:txBody>
                    <a:bodyPr/>
                    <a:lstStyle/>
                    <a:p>
                      <a:pPr algn="ctr"/>
                      <a:r>
                        <a:rPr lang="en-US" sz="3000" dirty="0" err="1">
                          <a:effectLst>
                            <a:outerShdw blurRad="38100" dist="38100" dir="2700000" algn="tl">
                              <a:srgbClr val="000000">
                                <a:alpha val="43137"/>
                              </a:srgbClr>
                            </a:outerShdw>
                          </a:effectLst>
                          <a:latin typeface="UTM Swashes" pitchFamily="18" charset="0"/>
                        </a:rPr>
                        <a:t>Thành</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phần</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hMerge="1">
                  <a:txBody>
                    <a:bodyPr/>
                    <a:lstStyle/>
                    <a:p>
                      <a:endParaRPr lang="en-US"/>
                    </a:p>
                  </a:txBody>
                  <a:tcPr/>
                </a:tc>
                <a:tc hMerge="1">
                  <a:txBody>
                    <a:bodyPr/>
                    <a:lstStyle/>
                    <a:p>
                      <a:pPr algn="ctr"/>
                      <a:endParaRPr lang="en-US" sz="3000" dirty="0">
                        <a:effectLst>
                          <a:outerShdw blurRad="38100" dist="38100" dir="2700000" algn="tl">
                            <a:srgbClr val="000000">
                              <a:alpha val="43137"/>
                            </a:srgbClr>
                          </a:outerShdw>
                        </a:effectLst>
                        <a:latin typeface="UTM Swashes" pitchFamily="18" charset="0"/>
                      </a:endParaRPr>
                    </a:p>
                  </a:txBody>
                  <a:tcPr anchor="ctr"/>
                </a:tc>
                <a:extLst>
                  <a:ext uri="{0D108BD9-81ED-4DB2-BD59-A6C34878D82A}">
                    <a16:rowId xmlns:a16="http://schemas.microsoft.com/office/drawing/2014/main" val="10000"/>
                  </a:ext>
                </a:extLst>
              </a:tr>
              <a:tr h="405973">
                <a:tc vMerge="1">
                  <a:txBody>
                    <a:bodyPr/>
                    <a:lstStyle/>
                    <a:p>
                      <a:pPr algn="ctr"/>
                      <a:endParaRPr lang="en-US" sz="3000" dirty="0">
                        <a:effectLst>
                          <a:outerShdw blurRad="38100" dist="38100" dir="2700000" algn="tl">
                            <a:srgbClr val="000000">
                              <a:alpha val="43137"/>
                            </a:srgbClr>
                          </a:outerShdw>
                        </a:effectLst>
                        <a:latin typeface="UTM Swashes" pitchFamily="18" charset="0"/>
                      </a:endParaRPr>
                    </a:p>
                  </a:txBody>
                  <a:tcPr anchor="ctr"/>
                </a:tc>
                <a:tc>
                  <a:txBody>
                    <a:bodyPr/>
                    <a:lstStyle/>
                    <a:p>
                      <a:pPr algn="ctr"/>
                      <a:r>
                        <a:rPr lang="en-US" sz="3000" dirty="0" err="1">
                          <a:effectLst>
                            <a:outerShdw blurRad="38100" dist="38100" dir="2700000" algn="tl">
                              <a:srgbClr val="000000">
                                <a:alpha val="43137"/>
                              </a:srgbClr>
                            </a:outerShdw>
                          </a:effectLst>
                          <a:latin typeface="UTM Swashes" pitchFamily="18" charset="0"/>
                        </a:rPr>
                        <a:t>Trạng</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Chủ</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Vị</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ngữ</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12188">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làm</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914400">
                <a:tc>
                  <a:txBody>
                    <a:bodyPr/>
                    <a:lstStyle/>
                    <a:p>
                      <a:pPr marL="0" indent="0"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thế</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nào</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200461">
                <a:tc>
                  <a:txBody>
                    <a:bodyPr/>
                    <a:lstStyle/>
                    <a:p>
                      <a:pPr algn="ctr"/>
                      <a:r>
                        <a:rPr lang="en-US" sz="3000" b="0" dirty="0">
                          <a:effectLst>
                            <a:outerShdw blurRad="38100" dist="38100" dir="2700000" algn="tl">
                              <a:srgbClr val="000000">
                                <a:alpha val="43137"/>
                              </a:srgbClr>
                            </a:outerShdw>
                          </a:effectLst>
                          <a:latin typeface="UTM Swashes" pitchFamily="18" charset="0"/>
                        </a:rPr>
                        <a:t>Ai </a:t>
                      </a:r>
                      <a:r>
                        <a:rPr lang="en-US" sz="3000" b="0" dirty="0" err="1">
                          <a:effectLst>
                            <a:outerShdw blurRad="38100" dist="38100" dir="2700000" algn="tl">
                              <a:srgbClr val="000000">
                                <a:alpha val="43137"/>
                              </a:srgbClr>
                            </a:outerShdw>
                          </a:effectLst>
                          <a:latin typeface="UTM Swashes" pitchFamily="18" charset="0"/>
                        </a:rPr>
                        <a:t>là</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gì</a:t>
                      </a:r>
                      <a:r>
                        <a:rPr lang="en-US" sz="3000" b="0" baseline="0" dirty="0">
                          <a:effectLst>
                            <a:outerShdw blurRad="38100" dist="38100" dir="2700000" algn="tl">
                              <a:srgbClr val="000000">
                                <a:alpha val="43137"/>
                              </a:srgbClr>
                            </a:outerShdw>
                          </a:effectLst>
                          <a:latin typeface="UTM Swashes" pitchFamily="18" charset="0"/>
                        </a:rPr>
                        <a:t>?</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2097014" y="1951029"/>
            <a:ext cx="2474986"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Cách đây không lâu?</a:t>
            </a:r>
            <a:endParaRPr lang="en-US" sz="2200" dirty="0">
              <a:latin typeface="UTM Neo Sans Intel" pitchFamily="18" charset="0"/>
            </a:endParaRPr>
          </a:p>
          <a:p>
            <a:pPr algn="just"/>
            <a:endParaRPr lang="en-US" sz="2200" dirty="0">
              <a:latin typeface="UTM Neo Sans Intel" pitchFamily="18" charset="0"/>
            </a:endParaRPr>
          </a:p>
        </p:txBody>
      </p:sp>
      <p:sp>
        <p:nvSpPr>
          <p:cNvPr id="46" name="TextBox 45"/>
          <p:cNvSpPr txBox="1"/>
          <p:nvPr/>
        </p:nvSpPr>
        <p:spPr>
          <a:xfrm>
            <a:off x="7761766" y="1929763"/>
            <a:ext cx="3858734"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đã quyết định phạt tiền các công chức nói hoặc viết tiếng Anh không đúng chuẩn.</a:t>
            </a:r>
          </a:p>
        </p:txBody>
      </p:sp>
      <p:sp>
        <p:nvSpPr>
          <p:cNvPr id="14" name="TextBox 13"/>
          <p:cNvSpPr txBox="1"/>
          <p:nvPr/>
        </p:nvSpPr>
        <p:spPr>
          <a:xfrm>
            <a:off x="4673637" y="1940395"/>
            <a:ext cx="3088129" cy="1446550"/>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lãnh đạo Hội đồng thành phố Nót-tinh-ghêm ở nước Anh</a:t>
            </a:r>
            <a:endParaRPr lang="en-US" sz="2200" dirty="0">
              <a:latin typeface="UTM Neo Sans Intel" pitchFamily="18" charset="0"/>
            </a:endParaRPr>
          </a:p>
          <a:p>
            <a:pPr algn="just"/>
            <a:endParaRPr lang="en-US" sz="2200" dirty="0">
              <a:latin typeface="UTM Neo Sans Intel" pitchFamily="18" charset="0"/>
            </a:endParaRPr>
          </a:p>
        </p:txBody>
      </p:sp>
      <p:sp>
        <p:nvSpPr>
          <p:cNvPr id="20" name="TextBox 19"/>
          <p:cNvSpPr txBox="1"/>
          <p:nvPr/>
        </p:nvSpPr>
        <p:spPr>
          <a:xfrm>
            <a:off x="7761766" y="3166695"/>
            <a:ext cx="3858734" cy="1107996"/>
          </a:xfrm>
          <a:prstGeom prst="rect">
            <a:avLst/>
          </a:prstGeom>
          <a:noFill/>
        </p:spPr>
        <p:txBody>
          <a:bodyPr wrap="square" rtlCol="0">
            <a:spAutoFit/>
          </a:bodyPr>
          <a:lstStyle/>
          <a:p>
            <a:pPr algn="just"/>
            <a:r>
              <a:rPr lang="en-US" sz="2200" dirty="0">
                <a:solidFill>
                  <a:srgbClr val="0070C0"/>
                </a:solidFill>
                <a:latin typeface="UTM Neo Sans Intel" pitchFamily="18" charset="0"/>
              </a:rPr>
              <a:t>- </a:t>
            </a:r>
            <a:r>
              <a:rPr lang="vi-VN" sz="2200" dirty="0">
                <a:solidFill>
                  <a:srgbClr val="0070C0"/>
                </a:solidFill>
                <a:latin typeface="UTM Neo Sans Intel" pitchFamily="18" charset="0"/>
              </a:rPr>
              <a:t>tuyên bố không kí bất cứ văn bản nào có lỗi ngữ pháp và chính tả.</a:t>
            </a:r>
          </a:p>
        </p:txBody>
      </p:sp>
      <p:sp>
        <p:nvSpPr>
          <p:cNvPr id="21" name="TextBox 20"/>
          <p:cNvSpPr txBox="1"/>
          <p:nvPr/>
        </p:nvSpPr>
        <p:spPr>
          <a:xfrm>
            <a:off x="4663004" y="3187960"/>
            <a:ext cx="3088129" cy="1107996"/>
          </a:xfrm>
          <a:prstGeom prst="rect">
            <a:avLst/>
          </a:prstGeom>
          <a:noFill/>
        </p:spPr>
        <p:txBody>
          <a:bodyPr wrap="square" rtlCol="0">
            <a:spAutoFit/>
          </a:bodyPr>
          <a:lstStyle/>
          <a:p>
            <a:pPr algn="just"/>
            <a:r>
              <a:rPr lang="en-US" sz="2200" dirty="0">
                <a:solidFill>
                  <a:srgbClr val="0070C0"/>
                </a:solidFill>
                <a:latin typeface="UTM Neo Sans Intel" pitchFamily="18" charset="0"/>
              </a:rPr>
              <a:t>- </a:t>
            </a:r>
            <a:r>
              <a:rPr lang="vi-VN" sz="2200" dirty="0">
                <a:solidFill>
                  <a:srgbClr val="0070C0"/>
                </a:solidFill>
                <a:latin typeface="UTM Neo Sans Intel" pitchFamily="18" charset="0"/>
              </a:rPr>
              <a:t>Ông Chủ tịch Hội đồng thành phố</a:t>
            </a:r>
            <a:endParaRPr lang="en-US" sz="2200" dirty="0">
              <a:solidFill>
                <a:srgbClr val="0070C0"/>
              </a:solidFill>
              <a:latin typeface="UTM Neo Sans Intel" pitchFamily="18" charset="0"/>
            </a:endParaRPr>
          </a:p>
          <a:p>
            <a:pPr algn="just"/>
            <a:endParaRPr lang="en-US" sz="2200" dirty="0">
              <a:solidFill>
                <a:srgbClr val="0070C0"/>
              </a:solidFill>
              <a:latin typeface="UTM Neo Sans Intel"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087" y="1880057"/>
            <a:ext cx="464063" cy="772980"/>
          </a:xfrm>
          <a:prstGeom prst="rect">
            <a:avLst/>
          </a:prstGeom>
        </p:spPr>
      </p:pic>
      <p:pic>
        <p:nvPicPr>
          <p:cNvPr id="5" name="Picture 4"/>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097013" y="4378394"/>
            <a:ext cx="313299" cy="4808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9722" y="3231762"/>
            <a:ext cx="462277" cy="59728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458" y="5265355"/>
            <a:ext cx="437161" cy="594331"/>
          </a:xfrm>
          <a:prstGeom prst="rect">
            <a:avLst/>
          </a:prstGeom>
        </p:spPr>
      </p:pic>
      <p:sp>
        <p:nvSpPr>
          <p:cNvPr id="23" name="TextBox 22"/>
          <p:cNvSpPr txBox="1"/>
          <p:nvPr/>
        </p:nvSpPr>
        <p:spPr>
          <a:xfrm>
            <a:off x="2097013" y="4442591"/>
            <a:ext cx="2576623" cy="1107996"/>
          </a:xfrm>
          <a:prstGeom prst="rect">
            <a:avLst/>
          </a:prstGeom>
          <a:noFill/>
        </p:spPr>
        <p:txBody>
          <a:bodyPr wrap="square" rtlCol="0">
            <a:spAutoFit/>
          </a:bodyPr>
          <a:lstStyle/>
          <a:p>
            <a:pPr algn="just"/>
            <a:r>
              <a:rPr lang="en-US" sz="2200" dirty="0">
                <a:latin typeface="UTM Neo Sans Intel" pitchFamily="18" charset="0"/>
              </a:rPr>
              <a:t>- </a:t>
            </a:r>
            <a:r>
              <a:rPr lang="vi-VN" sz="2200" dirty="0">
                <a:latin typeface="UTM Neo Sans Intel" pitchFamily="18" charset="0"/>
              </a:rPr>
              <a:t>Theo quyết định này, mỗi lần mắc lỗi</a:t>
            </a:r>
            <a:r>
              <a:rPr lang="en-US" sz="2200" dirty="0">
                <a:latin typeface="UTM Neo Sans Intel" pitchFamily="18" charset="0"/>
              </a:rPr>
              <a:t>,</a:t>
            </a:r>
          </a:p>
          <a:p>
            <a:pPr algn="just"/>
            <a:endParaRPr lang="en-US" sz="2200" dirty="0">
              <a:latin typeface="UTM Neo Sans Intel" pitchFamily="18" charset="0"/>
            </a:endParaRPr>
          </a:p>
        </p:txBody>
      </p:sp>
      <p:sp>
        <p:nvSpPr>
          <p:cNvPr id="24" name="TextBox 23"/>
          <p:cNvSpPr txBox="1"/>
          <p:nvPr/>
        </p:nvSpPr>
        <p:spPr>
          <a:xfrm>
            <a:off x="7761766" y="4442591"/>
            <a:ext cx="3858734" cy="430887"/>
          </a:xfrm>
          <a:prstGeom prst="rect">
            <a:avLst/>
          </a:prstGeom>
          <a:noFill/>
        </p:spPr>
        <p:txBody>
          <a:bodyPr wrap="square" rtlCol="0">
            <a:spAutoFit/>
          </a:bodyPr>
          <a:lstStyle/>
          <a:p>
            <a:pPr algn="just"/>
            <a:r>
              <a:rPr lang="en-US" sz="2200" dirty="0">
                <a:latin typeface="UTM Neo Sans Intel" pitchFamily="18" charset="0"/>
              </a:rPr>
              <a:t> </a:t>
            </a:r>
            <a:r>
              <a:rPr lang="en-US" sz="2200" dirty="0" err="1">
                <a:latin typeface="UTM Neo Sans Intel" pitchFamily="18" charset="0"/>
              </a:rPr>
              <a:t>sẽ</a:t>
            </a:r>
            <a:r>
              <a:rPr lang="en-US" sz="2200" dirty="0">
                <a:latin typeface="UTM Neo Sans Intel" pitchFamily="18" charset="0"/>
              </a:rPr>
              <a:t> </a:t>
            </a:r>
            <a:r>
              <a:rPr lang="en-US" sz="2200" dirty="0" err="1">
                <a:latin typeface="UTM Neo Sans Intel" pitchFamily="18" charset="0"/>
              </a:rPr>
              <a:t>bị</a:t>
            </a:r>
            <a:r>
              <a:rPr lang="en-US" sz="2200" dirty="0">
                <a:latin typeface="UTM Neo Sans Intel" pitchFamily="18" charset="0"/>
              </a:rPr>
              <a:t> </a:t>
            </a:r>
            <a:r>
              <a:rPr lang="en-US" sz="2200" dirty="0" err="1">
                <a:latin typeface="UTM Neo Sans Intel" pitchFamily="18" charset="0"/>
              </a:rPr>
              <a:t>phạt</a:t>
            </a:r>
            <a:r>
              <a:rPr lang="en-US" sz="2200" dirty="0">
                <a:latin typeface="UTM Neo Sans Intel" pitchFamily="18" charset="0"/>
              </a:rPr>
              <a:t> 1 </a:t>
            </a:r>
            <a:r>
              <a:rPr lang="en-US" sz="2200" dirty="0" err="1">
                <a:latin typeface="UTM Neo Sans Intel" pitchFamily="18" charset="0"/>
              </a:rPr>
              <a:t>bảng</a:t>
            </a:r>
            <a:r>
              <a:rPr lang="vi-VN" sz="2200" dirty="0">
                <a:latin typeface="UTM Neo Sans Intel" pitchFamily="18" charset="0"/>
              </a:rPr>
              <a:t>.</a:t>
            </a:r>
          </a:p>
        </p:txBody>
      </p:sp>
      <p:sp>
        <p:nvSpPr>
          <p:cNvPr id="25" name="TextBox 24"/>
          <p:cNvSpPr txBox="1"/>
          <p:nvPr/>
        </p:nvSpPr>
        <p:spPr>
          <a:xfrm>
            <a:off x="4673637" y="4442590"/>
            <a:ext cx="3088129" cy="769441"/>
          </a:xfrm>
          <a:prstGeom prst="rect">
            <a:avLst/>
          </a:prstGeom>
          <a:noFill/>
        </p:spPr>
        <p:txBody>
          <a:bodyPr wrap="square" rtlCol="0">
            <a:spAutoFit/>
          </a:bodyPr>
          <a:lstStyle/>
          <a:p>
            <a:pPr algn="just"/>
            <a:r>
              <a:rPr lang="en-US" sz="2200" dirty="0">
                <a:latin typeface="UTM Neo Sans Intel" pitchFamily="18" charset="0"/>
              </a:rPr>
              <a:t> </a:t>
            </a:r>
            <a:r>
              <a:rPr lang="en-US" sz="2200" dirty="0" err="1">
                <a:latin typeface="UTM Neo Sans Intel" pitchFamily="18" charset="0"/>
              </a:rPr>
              <a:t>công</a:t>
            </a:r>
            <a:r>
              <a:rPr lang="en-US" sz="2200" dirty="0">
                <a:latin typeface="UTM Neo Sans Intel" pitchFamily="18" charset="0"/>
              </a:rPr>
              <a:t> </a:t>
            </a:r>
            <a:r>
              <a:rPr lang="en-US" sz="2200" dirty="0" err="1">
                <a:latin typeface="UTM Neo Sans Intel" pitchFamily="18" charset="0"/>
              </a:rPr>
              <a:t>chức</a:t>
            </a:r>
            <a:endParaRPr lang="en-US" sz="2200" dirty="0">
              <a:latin typeface="UTM Neo Sans Intel" pitchFamily="18" charset="0"/>
            </a:endParaRPr>
          </a:p>
          <a:p>
            <a:pPr algn="just"/>
            <a:endParaRPr lang="en-US" sz="2200" dirty="0">
              <a:latin typeface="UTM Neo Sans Intel" pitchFamily="18" charset="0"/>
            </a:endParaRPr>
          </a:p>
        </p:txBody>
      </p:sp>
      <p:sp>
        <p:nvSpPr>
          <p:cNvPr id="27" name="TextBox 26"/>
          <p:cNvSpPr txBox="1"/>
          <p:nvPr/>
        </p:nvSpPr>
        <p:spPr>
          <a:xfrm>
            <a:off x="7751133" y="5364431"/>
            <a:ext cx="3858734" cy="1107996"/>
          </a:xfrm>
          <a:prstGeom prst="rect">
            <a:avLst/>
          </a:prstGeom>
          <a:noFill/>
        </p:spPr>
        <p:txBody>
          <a:bodyPr wrap="square" rtlCol="0">
            <a:spAutoFit/>
          </a:bodyPr>
          <a:lstStyle/>
          <a:p>
            <a:pPr algn="just"/>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là</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một</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biện</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pháp</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mạnh</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nhằm</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giữ</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gìn</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sự</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trong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sáng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của</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tiếng</a:t>
            </a:r>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Anh</a:t>
            </a:r>
            <a:r>
              <a:rPr lang="en-US" sz="2200" dirty="0">
                <a:solidFill>
                  <a:srgbClr val="7030A0"/>
                </a:solidFill>
                <a:latin typeface="UTM Neo Sans Intel" pitchFamily="18" charset="0"/>
              </a:rPr>
              <a:t>.</a:t>
            </a:r>
            <a:endParaRPr lang="vi-VN" sz="2200" dirty="0">
              <a:solidFill>
                <a:srgbClr val="7030A0"/>
              </a:solidFill>
              <a:latin typeface="UTM Neo Sans Intel" pitchFamily="18" charset="0"/>
            </a:endParaRPr>
          </a:p>
        </p:txBody>
      </p:sp>
      <p:sp>
        <p:nvSpPr>
          <p:cNvPr id="28" name="TextBox 27"/>
          <p:cNvSpPr txBox="1"/>
          <p:nvPr/>
        </p:nvSpPr>
        <p:spPr>
          <a:xfrm>
            <a:off x="4663004" y="5364430"/>
            <a:ext cx="3088129" cy="430887"/>
          </a:xfrm>
          <a:prstGeom prst="rect">
            <a:avLst/>
          </a:prstGeom>
          <a:noFill/>
        </p:spPr>
        <p:txBody>
          <a:bodyPr wrap="square" rtlCol="0">
            <a:spAutoFit/>
          </a:bodyPr>
          <a:lstStyle/>
          <a:p>
            <a:pPr algn="just"/>
            <a:r>
              <a:rPr lang="en-US" sz="2200" dirty="0">
                <a:solidFill>
                  <a:srgbClr val="7030A0"/>
                </a:solidFill>
                <a:latin typeface="UTM Neo Sans Intel" pitchFamily="18" charset="0"/>
              </a:rPr>
              <a:t>- </a:t>
            </a:r>
            <a:r>
              <a:rPr lang="en-US" sz="2200" dirty="0" err="1">
                <a:solidFill>
                  <a:srgbClr val="7030A0"/>
                </a:solidFill>
                <a:latin typeface="UTM Neo Sans Intel" pitchFamily="18" charset="0"/>
              </a:rPr>
              <a:t>Đây</a:t>
            </a:r>
            <a:endParaRPr lang="en-US" sz="2200" dirty="0">
              <a:solidFill>
                <a:srgbClr val="7030A0"/>
              </a:solidFill>
              <a:latin typeface="UTM Neo Sans Intel" pitchFamily="18" charset="0"/>
            </a:endParaRPr>
          </a:p>
        </p:txBody>
      </p:sp>
    </p:spTree>
    <p:extLst>
      <p:ext uri="{BB962C8B-B14F-4D97-AF65-F5344CB8AC3E}">
        <p14:creationId xmlns:p14="http://schemas.microsoft.com/office/powerpoint/2010/main" val="404459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14" grpId="0"/>
      <p:bldP spid="20" grpId="0"/>
      <p:bldP spid="21" grpId="0"/>
      <p:bldP spid="23" grpId="0"/>
      <p:bldP spid="24" grpId="0"/>
      <p:bldP spid="25"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72" y="90941"/>
            <a:ext cx="10515600" cy="1325563"/>
          </a:xfrm>
        </p:spPr>
        <p:txBody>
          <a:bodyPr/>
          <a:lstStyle/>
          <a:p>
            <a:r>
              <a:rPr lang="en-US" dirty="0" err="1"/>
              <a:t>Giữ</a:t>
            </a:r>
            <a:r>
              <a:rPr lang="en-US" dirty="0"/>
              <a:t> </a:t>
            </a:r>
            <a:r>
              <a:rPr lang="en-US" dirty="0" err="1"/>
              <a:t>gìn</a:t>
            </a:r>
            <a:r>
              <a:rPr lang="en-US" dirty="0"/>
              <a:t> </a:t>
            </a:r>
            <a:r>
              <a:rPr lang="en-US" dirty="0" err="1"/>
              <a:t>sự</a:t>
            </a:r>
            <a:r>
              <a:rPr lang="en-US" dirty="0"/>
              <a:t> </a:t>
            </a:r>
            <a:r>
              <a:rPr lang="en-US" dirty="0" err="1"/>
              <a:t>trong</a:t>
            </a:r>
            <a:r>
              <a:rPr lang="en-US" dirty="0"/>
              <a:t> </a:t>
            </a:r>
            <a:r>
              <a:rPr lang="en-US" dirty="0" err="1"/>
              <a:t>sáng</a:t>
            </a:r>
            <a:r>
              <a:rPr lang="en-US" dirty="0"/>
              <a:t> </a:t>
            </a:r>
            <a:r>
              <a:rPr lang="en-US" dirty="0" err="1"/>
              <a:t>của</a:t>
            </a:r>
            <a:r>
              <a:rPr lang="en-US" dirty="0"/>
              <a:t> </a:t>
            </a:r>
            <a:r>
              <a:rPr lang="en-US" dirty="0" err="1"/>
              <a:t>Tiếng</a:t>
            </a:r>
            <a:r>
              <a:rPr lang="en-US" dirty="0"/>
              <a:t> </a:t>
            </a:r>
            <a:r>
              <a:rPr lang="en-US" dirty="0" err="1"/>
              <a:t>Việt</a:t>
            </a:r>
            <a:r>
              <a:rPr lang="en-US" dirty="0"/>
              <a:t>.</a:t>
            </a:r>
          </a:p>
        </p:txBody>
      </p:sp>
      <p:sp>
        <p:nvSpPr>
          <p:cNvPr id="4" name="Date Placeholder 3"/>
          <p:cNvSpPr>
            <a:spLocks noGrp="1"/>
          </p:cNvSpPr>
          <p:nvPr>
            <p:ph type="dt" sz="half" idx="10"/>
          </p:nvPr>
        </p:nvSpPr>
        <p:spPr/>
        <p:txBody>
          <a:bodyPr/>
          <a:lstStyle/>
          <a:p>
            <a:fld id="{A6A46614-E734-4D7A-A769-49BE24BC8F36}" type="datetime1">
              <a:rPr lang="en-US" smtClean="0"/>
              <a:t>8/11/2022</a:t>
            </a:fld>
            <a:endParaRPr lang="en-US"/>
          </a:p>
        </p:txBody>
      </p:sp>
      <p:sp>
        <p:nvSpPr>
          <p:cNvPr id="5" name="Slide Number Placeholder 4"/>
          <p:cNvSpPr>
            <a:spLocks noGrp="1"/>
          </p:cNvSpPr>
          <p:nvPr>
            <p:ph type="sldNum" sz="quarter" idx="12"/>
          </p:nvPr>
        </p:nvSpPr>
        <p:spPr/>
        <p:txBody>
          <a:bodyPr/>
          <a:lstStyle/>
          <a:p>
            <a:fld id="{8A5885F5-60D3-4447-BEA1-A937A9694016}" type="slidenum">
              <a:rPr lang="en-US" smtClean="0"/>
              <a:t>21</a:t>
            </a:fld>
            <a:endParaRPr lang="en-US"/>
          </a:p>
        </p:txBody>
      </p:sp>
    </p:spTree>
    <p:extLst>
      <p:ext uri="{BB962C8B-B14F-4D97-AF65-F5344CB8AC3E}">
        <p14:creationId xmlns:p14="http://schemas.microsoft.com/office/powerpoint/2010/main" val="148593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05BE0-6EBE-48EE-8BA2-43CE263BABA2}"/>
              </a:ext>
            </a:extLst>
          </p:cNvPr>
          <p:cNvGrpSpPr/>
          <p:nvPr/>
        </p:nvGrpSpPr>
        <p:grpSpPr>
          <a:xfrm>
            <a:off x="8842070" y="4129839"/>
            <a:ext cx="3349930" cy="2728161"/>
            <a:chOff x="5920472" y="1750509"/>
            <a:chExt cx="6271528" cy="5107491"/>
          </a:xfrm>
        </p:grpSpPr>
        <p:sp>
          <p:nvSpPr>
            <p:cNvPr id="51" name="Freeform: Shape 50">
              <a:extLst>
                <a:ext uri="{FF2B5EF4-FFF2-40B4-BE49-F238E27FC236}">
                  <a16:creationId xmlns:a16="http://schemas.microsoft.com/office/drawing/2014/main" id="{47F6980D-4AF8-4E1A-AB5D-1EB5B37A6864}"/>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Freeform: Shape 51">
              <a:extLst>
                <a:ext uri="{FF2B5EF4-FFF2-40B4-BE49-F238E27FC236}">
                  <a16:creationId xmlns:a16="http://schemas.microsoft.com/office/drawing/2014/main" id="{6A80D81B-5C46-44D9-B299-D1314B23423C}"/>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pic>
        <p:nvPicPr>
          <p:cNvPr id="9" name="图片 8">
            <a:extLst>
              <a:ext uri="{FF2B5EF4-FFF2-40B4-BE49-F238E27FC236}">
                <a16:creationId xmlns:a16="http://schemas.microsoft.com/office/drawing/2014/main" id="{75DF94B4-DAEE-4C07-AC31-159BC0A08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8029" y="1325087"/>
            <a:ext cx="5447244" cy="5447244"/>
          </a:xfrm>
          <a:prstGeom prst="rect">
            <a:avLst/>
          </a:prstGeom>
        </p:spPr>
      </p:pic>
      <p:sp>
        <p:nvSpPr>
          <p:cNvPr id="15" name="Google Shape;72;p15">
            <a:extLst>
              <a:ext uri="{FF2B5EF4-FFF2-40B4-BE49-F238E27FC236}">
                <a16:creationId xmlns:a16="http://schemas.microsoft.com/office/drawing/2014/main" id="{1B9410CC-C942-4129-814E-85FA9C9C2A96}"/>
              </a:ext>
            </a:extLst>
          </p:cNvPr>
          <p:cNvSpPr/>
          <p:nvPr/>
        </p:nvSpPr>
        <p:spPr>
          <a:xfrm>
            <a:off x="545160" y="3190542"/>
            <a:ext cx="1521076" cy="950703"/>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E797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3;p15">
            <a:extLst>
              <a:ext uri="{FF2B5EF4-FFF2-40B4-BE49-F238E27FC236}">
                <a16:creationId xmlns:a16="http://schemas.microsoft.com/office/drawing/2014/main" id="{C0792DE4-D3FB-4611-870E-65D60D71A82F}"/>
              </a:ext>
            </a:extLst>
          </p:cNvPr>
          <p:cNvSpPr/>
          <p:nvPr/>
        </p:nvSpPr>
        <p:spPr>
          <a:xfrm>
            <a:off x="550172" y="3796061"/>
            <a:ext cx="1503759" cy="3451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4;p15">
            <a:extLst>
              <a:ext uri="{FF2B5EF4-FFF2-40B4-BE49-F238E27FC236}">
                <a16:creationId xmlns:a16="http://schemas.microsoft.com/office/drawing/2014/main" id="{A22A9470-877D-4EEB-9F30-5DB59EF75793}"/>
              </a:ext>
            </a:extLst>
          </p:cNvPr>
          <p:cNvSpPr/>
          <p:nvPr/>
        </p:nvSpPr>
        <p:spPr>
          <a:xfrm>
            <a:off x="512205" y="3215543"/>
            <a:ext cx="1543796" cy="914296"/>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3;p15">
            <a:extLst>
              <a:ext uri="{FF2B5EF4-FFF2-40B4-BE49-F238E27FC236}">
                <a16:creationId xmlns:a16="http://schemas.microsoft.com/office/drawing/2014/main" id="{741A2C8C-5BA5-4C4E-A411-DD538A26C741}"/>
              </a:ext>
            </a:extLst>
          </p:cNvPr>
          <p:cNvSpPr/>
          <p:nvPr/>
        </p:nvSpPr>
        <p:spPr>
          <a:xfrm>
            <a:off x="3094302" y="2677860"/>
            <a:ext cx="5167110" cy="71539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4;p15">
            <a:extLst>
              <a:ext uri="{FF2B5EF4-FFF2-40B4-BE49-F238E27FC236}">
                <a16:creationId xmlns:a16="http://schemas.microsoft.com/office/drawing/2014/main" id="{2DBFCD2D-338A-4863-B50C-C4DD3BD8F531}"/>
              </a:ext>
            </a:extLst>
          </p:cNvPr>
          <p:cNvSpPr/>
          <p:nvPr/>
        </p:nvSpPr>
        <p:spPr>
          <a:xfrm>
            <a:off x="3117911" y="561391"/>
            <a:ext cx="5340289" cy="2970622"/>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2;p15">
            <a:extLst>
              <a:ext uri="{FF2B5EF4-FFF2-40B4-BE49-F238E27FC236}">
                <a16:creationId xmlns:a16="http://schemas.microsoft.com/office/drawing/2014/main" id="{1B9410CC-C942-4129-814E-85FA9C9C2A96}"/>
              </a:ext>
            </a:extLst>
          </p:cNvPr>
          <p:cNvSpPr/>
          <p:nvPr/>
        </p:nvSpPr>
        <p:spPr>
          <a:xfrm>
            <a:off x="2983559" y="4228045"/>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E4CBC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3;p15">
            <a:extLst>
              <a:ext uri="{FF2B5EF4-FFF2-40B4-BE49-F238E27FC236}">
                <a16:creationId xmlns:a16="http://schemas.microsoft.com/office/drawing/2014/main" id="{C0792DE4-D3FB-4611-870E-65D60D71A82F}"/>
              </a:ext>
            </a:extLst>
          </p:cNvPr>
          <p:cNvSpPr/>
          <p:nvPr/>
        </p:nvSpPr>
        <p:spPr>
          <a:xfrm>
            <a:off x="2988572" y="5068976"/>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4;p15">
            <a:extLst>
              <a:ext uri="{FF2B5EF4-FFF2-40B4-BE49-F238E27FC236}">
                <a16:creationId xmlns:a16="http://schemas.microsoft.com/office/drawing/2014/main" id="{A22A9470-877D-4EEB-9F30-5DB59EF75793}"/>
              </a:ext>
            </a:extLst>
          </p:cNvPr>
          <p:cNvSpPr/>
          <p:nvPr/>
        </p:nvSpPr>
        <p:spPr>
          <a:xfrm>
            <a:off x="2950604" y="4267200"/>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2;p15">
            <a:extLst>
              <a:ext uri="{FF2B5EF4-FFF2-40B4-BE49-F238E27FC236}">
                <a16:creationId xmlns:a16="http://schemas.microsoft.com/office/drawing/2014/main" id="{1B9410CC-C942-4129-814E-85FA9C9C2A96}"/>
              </a:ext>
            </a:extLst>
          </p:cNvPr>
          <p:cNvSpPr/>
          <p:nvPr/>
        </p:nvSpPr>
        <p:spPr>
          <a:xfrm>
            <a:off x="5829460" y="3532013"/>
            <a:ext cx="1985439" cy="1320315"/>
          </a:xfrm>
          <a:custGeom>
            <a:avLst/>
            <a:gdLst/>
            <a:ahLst/>
            <a:cxnLst/>
            <a:rect l="l" t="t" r="r" b="b"/>
            <a:pathLst>
              <a:path w="50680" h="31676" extrusionOk="0">
                <a:moveTo>
                  <a:pt x="27879" y="1"/>
                </a:moveTo>
                <a:cubicBezTo>
                  <a:pt x="25875" y="1"/>
                  <a:pt x="23884" y="627"/>
                  <a:pt x="22211" y="1822"/>
                </a:cubicBezTo>
                <a:cubicBezTo>
                  <a:pt x="20775" y="2916"/>
                  <a:pt x="17187" y="7051"/>
                  <a:pt x="18588" y="9136"/>
                </a:cubicBezTo>
                <a:cubicBezTo>
                  <a:pt x="17250" y="7184"/>
                  <a:pt x="14857" y="6091"/>
                  <a:pt x="12501" y="6091"/>
                </a:cubicBezTo>
                <a:cubicBezTo>
                  <a:pt x="11185" y="6091"/>
                  <a:pt x="9881" y="6432"/>
                  <a:pt x="8780" y="7154"/>
                </a:cubicBezTo>
                <a:cubicBezTo>
                  <a:pt x="5669" y="9170"/>
                  <a:pt x="4610" y="13784"/>
                  <a:pt x="6558" y="16928"/>
                </a:cubicBezTo>
                <a:cubicBezTo>
                  <a:pt x="6124" y="16766"/>
                  <a:pt x="5683" y="16691"/>
                  <a:pt x="5246" y="16691"/>
                </a:cubicBezTo>
                <a:cubicBezTo>
                  <a:pt x="2549" y="16691"/>
                  <a:pt x="0" y="19544"/>
                  <a:pt x="235" y="22397"/>
                </a:cubicBezTo>
                <a:cubicBezTo>
                  <a:pt x="543" y="25712"/>
                  <a:pt x="3653" y="28241"/>
                  <a:pt x="6934" y="28754"/>
                </a:cubicBezTo>
                <a:cubicBezTo>
                  <a:pt x="7500" y="28843"/>
                  <a:pt x="8069" y="28884"/>
                  <a:pt x="8638" y="28884"/>
                </a:cubicBezTo>
                <a:cubicBezTo>
                  <a:pt x="11336" y="28884"/>
                  <a:pt x="14042" y="27951"/>
                  <a:pt x="16469" y="26737"/>
                </a:cubicBezTo>
                <a:cubicBezTo>
                  <a:pt x="18690" y="30016"/>
                  <a:pt x="22238" y="31676"/>
                  <a:pt x="25792" y="31676"/>
                </a:cubicBezTo>
                <a:cubicBezTo>
                  <a:pt x="29128" y="31676"/>
                  <a:pt x="32469" y="30212"/>
                  <a:pt x="34720" y="27250"/>
                </a:cubicBezTo>
                <a:cubicBezTo>
                  <a:pt x="36761" y="28543"/>
                  <a:pt x="39194" y="29384"/>
                  <a:pt x="41588" y="29384"/>
                </a:cubicBezTo>
                <a:cubicBezTo>
                  <a:pt x="42802" y="29384"/>
                  <a:pt x="44005" y="29168"/>
                  <a:pt x="45143" y="28685"/>
                </a:cubicBezTo>
                <a:cubicBezTo>
                  <a:pt x="48493" y="27284"/>
                  <a:pt x="50680" y="23012"/>
                  <a:pt x="49039" y="19765"/>
                </a:cubicBezTo>
                <a:cubicBezTo>
                  <a:pt x="48014" y="17646"/>
                  <a:pt x="45690" y="16416"/>
                  <a:pt x="43366" y="16142"/>
                </a:cubicBezTo>
                <a:cubicBezTo>
                  <a:pt x="43001" y="16099"/>
                  <a:pt x="42642" y="16079"/>
                  <a:pt x="42288" y="16079"/>
                </a:cubicBezTo>
                <a:cubicBezTo>
                  <a:pt x="40157" y="16079"/>
                  <a:pt x="38202" y="16787"/>
                  <a:pt x="36121" y="17168"/>
                </a:cubicBezTo>
                <a:cubicBezTo>
                  <a:pt x="35847" y="15903"/>
                  <a:pt x="36838" y="14639"/>
                  <a:pt x="37180" y="13340"/>
                </a:cubicBezTo>
                <a:cubicBezTo>
                  <a:pt x="37830" y="11084"/>
                  <a:pt x="37761" y="8692"/>
                  <a:pt x="36975" y="6505"/>
                </a:cubicBezTo>
                <a:cubicBezTo>
                  <a:pt x="35882" y="3531"/>
                  <a:pt x="33455" y="1276"/>
                  <a:pt x="30447" y="353"/>
                </a:cubicBezTo>
                <a:cubicBezTo>
                  <a:pt x="29605" y="117"/>
                  <a:pt x="28741" y="1"/>
                  <a:pt x="27879" y="1"/>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3;p15">
            <a:extLst>
              <a:ext uri="{FF2B5EF4-FFF2-40B4-BE49-F238E27FC236}">
                <a16:creationId xmlns:a16="http://schemas.microsoft.com/office/drawing/2014/main" id="{C0792DE4-D3FB-4611-870E-65D60D71A82F}"/>
              </a:ext>
            </a:extLst>
          </p:cNvPr>
          <p:cNvSpPr/>
          <p:nvPr/>
        </p:nvSpPr>
        <p:spPr>
          <a:xfrm>
            <a:off x="5834473" y="4372944"/>
            <a:ext cx="1962835" cy="479384"/>
          </a:xfrm>
          <a:custGeom>
            <a:avLst/>
            <a:gdLst/>
            <a:ahLst/>
            <a:cxnLst/>
            <a:rect l="l" t="t" r="r" b="b"/>
            <a:pathLst>
              <a:path w="50103" h="11501" extrusionOk="0">
                <a:moveTo>
                  <a:pt x="17567" y="0"/>
                </a:moveTo>
                <a:cubicBezTo>
                  <a:pt x="15414" y="2861"/>
                  <a:pt x="12064" y="4500"/>
                  <a:pt x="8573" y="4500"/>
                </a:cubicBezTo>
                <a:cubicBezTo>
                  <a:pt x="8019" y="4500"/>
                  <a:pt x="7461" y="4459"/>
                  <a:pt x="6904" y="4375"/>
                </a:cubicBezTo>
                <a:cubicBezTo>
                  <a:pt x="3657" y="3862"/>
                  <a:pt x="2427" y="1948"/>
                  <a:pt x="308" y="205"/>
                </a:cubicBezTo>
                <a:cubicBezTo>
                  <a:pt x="103" y="855"/>
                  <a:pt x="0" y="1538"/>
                  <a:pt x="68" y="2222"/>
                </a:cubicBezTo>
                <a:cubicBezTo>
                  <a:pt x="342" y="5503"/>
                  <a:pt x="3486" y="8066"/>
                  <a:pt x="6733" y="8579"/>
                </a:cubicBezTo>
                <a:cubicBezTo>
                  <a:pt x="7305" y="8668"/>
                  <a:pt x="7877" y="8709"/>
                  <a:pt x="8449" y="8709"/>
                </a:cubicBezTo>
                <a:cubicBezTo>
                  <a:pt x="11159" y="8709"/>
                  <a:pt x="13847" y="7776"/>
                  <a:pt x="16302" y="6562"/>
                </a:cubicBezTo>
                <a:cubicBezTo>
                  <a:pt x="18506" y="9841"/>
                  <a:pt x="22045" y="11501"/>
                  <a:pt x="25594" y="11501"/>
                </a:cubicBezTo>
                <a:cubicBezTo>
                  <a:pt x="28927" y="11501"/>
                  <a:pt x="32268" y="10037"/>
                  <a:pt x="34518" y="7075"/>
                </a:cubicBezTo>
                <a:cubicBezTo>
                  <a:pt x="36560" y="8368"/>
                  <a:pt x="39008" y="9209"/>
                  <a:pt x="41402" y="9209"/>
                </a:cubicBezTo>
                <a:cubicBezTo>
                  <a:pt x="42616" y="9209"/>
                  <a:pt x="43816" y="8993"/>
                  <a:pt x="44942" y="8510"/>
                </a:cubicBezTo>
                <a:cubicBezTo>
                  <a:pt x="48018" y="7246"/>
                  <a:pt x="50103" y="3623"/>
                  <a:pt x="49248" y="513"/>
                </a:cubicBezTo>
                <a:lnTo>
                  <a:pt x="49248" y="513"/>
                </a:lnTo>
                <a:cubicBezTo>
                  <a:pt x="47165" y="2255"/>
                  <a:pt x="44616" y="3112"/>
                  <a:pt x="42075" y="3112"/>
                </a:cubicBezTo>
                <a:cubicBezTo>
                  <a:pt x="39281" y="3112"/>
                  <a:pt x="36495" y="2075"/>
                  <a:pt x="34347" y="34"/>
                </a:cubicBezTo>
                <a:cubicBezTo>
                  <a:pt x="32194" y="3213"/>
                  <a:pt x="29460" y="6767"/>
                  <a:pt x="25632" y="6767"/>
                </a:cubicBezTo>
                <a:cubicBezTo>
                  <a:pt x="21907" y="6767"/>
                  <a:pt x="19173" y="3350"/>
                  <a:pt x="17567" y="0"/>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4;p15">
            <a:extLst>
              <a:ext uri="{FF2B5EF4-FFF2-40B4-BE49-F238E27FC236}">
                <a16:creationId xmlns:a16="http://schemas.microsoft.com/office/drawing/2014/main" id="{A22A9470-877D-4EEB-9F30-5DB59EF75793}"/>
              </a:ext>
            </a:extLst>
          </p:cNvPr>
          <p:cNvSpPr/>
          <p:nvPr/>
        </p:nvSpPr>
        <p:spPr>
          <a:xfrm>
            <a:off x="5796505" y="3571168"/>
            <a:ext cx="2015095" cy="1269754"/>
          </a:xfrm>
          <a:custGeom>
            <a:avLst/>
            <a:gdLst/>
            <a:ahLst/>
            <a:cxnLst/>
            <a:rect l="l" t="t" r="r" b="b"/>
            <a:pathLst>
              <a:path w="51437" h="30463" extrusionOk="0">
                <a:moveTo>
                  <a:pt x="28483" y="886"/>
                </a:moveTo>
                <a:cubicBezTo>
                  <a:pt x="28535" y="886"/>
                  <a:pt x="28588" y="886"/>
                  <a:pt x="28640" y="887"/>
                </a:cubicBezTo>
                <a:cubicBezTo>
                  <a:pt x="30588" y="955"/>
                  <a:pt x="32468" y="1673"/>
                  <a:pt x="33972" y="2869"/>
                </a:cubicBezTo>
                <a:cubicBezTo>
                  <a:pt x="35578" y="4168"/>
                  <a:pt x="36672" y="5945"/>
                  <a:pt x="37116" y="7961"/>
                </a:cubicBezTo>
                <a:cubicBezTo>
                  <a:pt x="37595" y="10354"/>
                  <a:pt x="37321" y="12849"/>
                  <a:pt x="36399" y="15139"/>
                </a:cubicBezTo>
                <a:cubicBezTo>
                  <a:pt x="36276" y="15445"/>
                  <a:pt x="36565" y="15696"/>
                  <a:pt x="36847" y="15696"/>
                </a:cubicBezTo>
                <a:cubicBezTo>
                  <a:pt x="36880" y="15696"/>
                  <a:pt x="36913" y="15692"/>
                  <a:pt x="36945" y="15685"/>
                </a:cubicBezTo>
                <a:cubicBezTo>
                  <a:pt x="38814" y="15232"/>
                  <a:pt x="40765" y="14736"/>
                  <a:pt x="42702" y="14736"/>
                </a:cubicBezTo>
                <a:cubicBezTo>
                  <a:pt x="43246" y="14736"/>
                  <a:pt x="43788" y="14775"/>
                  <a:pt x="44327" y="14865"/>
                </a:cubicBezTo>
                <a:cubicBezTo>
                  <a:pt x="46310" y="15139"/>
                  <a:pt x="48053" y="16266"/>
                  <a:pt x="49112" y="17941"/>
                </a:cubicBezTo>
                <a:cubicBezTo>
                  <a:pt x="51436" y="22008"/>
                  <a:pt x="46446" y="25631"/>
                  <a:pt x="42926" y="26348"/>
                </a:cubicBezTo>
                <a:cubicBezTo>
                  <a:pt x="42465" y="26442"/>
                  <a:pt x="41988" y="26490"/>
                  <a:pt x="41508" y="26490"/>
                </a:cubicBezTo>
                <a:cubicBezTo>
                  <a:pt x="39713" y="26490"/>
                  <a:pt x="37895" y="25816"/>
                  <a:pt x="36843" y="24332"/>
                </a:cubicBezTo>
                <a:cubicBezTo>
                  <a:pt x="36757" y="24212"/>
                  <a:pt x="36621" y="24153"/>
                  <a:pt x="36484" y="24153"/>
                </a:cubicBezTo>
                <a:cubicBezTo>
                  <a:pt x="36347" y="24153"/>
                  <a:pt x="36211" y="24212"/>
                  <a:pt x="36125" y="24332"/>
                </a:cubicBezTo>
                <a:cubicBezTo>
                  <a:pt x="34724" y="26793"/>
                  <a:pt x="32400" y="28570"/>
                  <a:pt x="29666" y="29253"/>
                </a:cubicBezTo>
                <a:cubicBezTo>
                  <a:pt x="28851" y="29457"/>
                  <a:pt x="28024" y="29558"/>
                  <a:pt x="27202" y="29558"/>
                </a:cubicBezTo>
                <a:cubicBezTo>
                  <a:pt x="25266" y="29558"/>
                  <a:pt x="23358" y="29000"/>
                  <a:pt x="21703" y="27921"/>
                </a:cubicBezTo>
                <a:cubicBezTo>
                  <a:pt x="20336" y="27066"/>
                  <a:pt x="19242" y="25938"/>
                  <a:pt x="18456" y="24537"/>
                </a:cubicBezTo>
                <a:cubicBezTo>
                  <a:pt x="18361" y="24404"/>
                  <a:pt x="18212" y="24334"/>
                  <a:pt x="18064" y="24334"/>
                </a:cubicBezTo>
                <a:cubicBezTo>
                  <a:pt x="17946" y="24334"/>
                  <a:pt x="17829" y="24378"/>
                  <a:pt x="17738" y="24469"/>
                </a:cubicBezTo>
                <a:cubicBezTo>
                  <a:pt x="16303" y="26314"/>
                  <a:pt x="14423" y="27715"/>
                  <a:pt x="12236" y="28536"/>
                </a:cubicBezTo>
                <a:cubicBezTo>
                  <a:pt x="11204" y="28912"/>
                  <a:pt x="10125" y="29101"/>
                  <a:pt x="9048" y="29101"/>
                </a:cubicBezTo>
                <a:cubicBezTo>
                  <a:pt x="7878" y="29101"/>
                  <a:pt x="6709" y="28878"/>
                  <a:pt x="5605" y="28433"/>
                </a:cubicBezTo>
                <a:cubicBezTo>
                  <a:pt x="3555" y="27613"/>
                  <a:pt x="1983" y="25904"/>
                  <a:pt x="1402" y="23751"/>
                </a:cubicBezTo>
                <a:cubicBezTo>
                  <a:pt x="752" y="21735"/>
                  <a:pt x="1265" y="19547"/>
                  <a:pt x="2666" y="17975"/>
                </a:cubicBezTo>
                <a:cubicBezTo>
                  <a:pt x="3748" y="16869"/>
                  <a:pt x="5271" y="16203"/>
                  <a:pt x="6804" y="16203"/>
                </a:cubicBezTo>
                <a:cubicBezTo>
                  <a:pt x="7450" y="16203"/>
                  <a:pt x="8098" y="16321"/>
                  <a:pt x="8716" y="16574"/>
                </a:cubicBezTo>
                <a:cubicBezTo>
                  <a:pt x="8772" y="16602"/>
                  <a:pt x="8826" y="16615"/>
                  <a:pt x="8877" y="16615"/>
                </a:cubicBezTo>
                <a:cubicBezTo>
                  <a:pt x="9191" y="16615"/>
                  <a:pt x="9361" y="16121"/>
                  <a:pt x="9126" y="15856"/>
                </a:cubicBezTo>
                <a:cubicBezTo>
                  <a:pt x="7109" y="13669"/>
                  <a:pt x="7007" y="10080"/>
                  <a:pt x="8579" y="7586"/>
                </a:cubicBezTo>
                <a:cubicBezTo>
                  <a:pt x="9365" y="6355"/>
                  <a:pt x="10561" y="5501"/>
                  <a:pt x="11962" y="5125"/>
                </a:cubicBezTo>
                <a:cubicBezTo>
                  <a:pt x="12502" y="5003"/>
                  <a:pt x="13058" y="4940"/>
                  <a:pt x="13613" y="4940"/>
                </a:cubicBezTo>
                <a:cubicBezTo>
                  <a:pt x="14463" y="4940"/>
                  <a:pt x="15312" y="5088"/>
                  <a:pt x="16098" y="5398"/>
                </a:cubicBezTo>
                <a:cubicBezTo>
                  <a:pt x="17601" y="5945"/>
                  <a:pt x="18798" y="7039"/>
                  <a:pt x="19515" y="8474"/>
                </a:cubicBezTo>
                <a:cubicBezTo>
                  <a:pt x="19585" y="8625"/>
                  <a:pt x="19726" y="8689"/>
                  <a:pt x="19874" y="8689"/>
                </a:cubicBezTo>
                <a:cubicBezTo>
                  <a:pt x="20160" y="8689"/>
                  <a:pt x="20471" y="8448"/>
                  <a:pt x="20336" y="8132"/>
                </a:cubicBezTo>
                <a:cubicBezTo>
                  <a:pt x="20206" y="7811"/>
                  <a:pt x="20052" y="7506"/>
                  <a:pt x="19877" y="7220"/>
                </a:cubicBezTo>
                <a:lnTo>
                  <a:pt x="19877" y="7220"/>
                </a:lnTo>
                <a:cubicBezTo>
                  <a:pt x="19912" y="7182"/>
                  <a:pt x="19941" y="7134"/>
                  <a:pt x="19960" y="7073"/>
                </a:cubicBezTo>
                <a:cubicBezTo>
                  <a:pt x="21173" y="3364"/>
                  <a:pt x="24616" y="886"/>
                  <a:pt x="28483" y="886"/>
                </a:cubicBezTo>
                <a:close/>
                <a:moveTo>
                  <a:pt x="28574" y="0"/>
                </a:moveTo>
                <a:cubicBezTo>
                  <a:pt x="26755" y="0"/>
                  <a:pt x="24966" y="520"/>
                  <a:pt x="23411" y="1536"/>
                </a:cubicBezTo>
                <a:cubicBezTo>
                  <a:pt x="21568" y="2700"/>
                  <a:pt x="20154" y="4476"/>
                  <a:pt x="19399" y="6546"/>
                </a:cubicBezTo>
                <a:lnTo>
                  <a:pt x="19399" y="6546"/>
                </a:lnTo>
                <a:cubicBezTo>
                  <a:pt x="18022" y="4855"/>
                  <a:pt x="15815" y="3943"/>
                  <a:pt x="13616" y="3943"/>
                </a:cubicBezTo>
                <a:cubicBezTo>
                  <a:pt x="13153" y="3943"/>
                  <a:pt x="12690" y="3983"/>
                  <a:pt x="12236" y="4065"/>
                </a:cubicBezTo>
                <a:cubicBezTo>
                  <a:pt x="10595" y="4373"/>
                  <a:pt x="9160" y="5296"/>
                  <a:pt x="8169" y="6629"/>
                </a:cubicBezTo>
                <a:cubicBezTo>
                  <a:pt x="6303" y="9276"/>
                  <a:pt x="6186" y="12718"/>
                  <a:pt x="7793" y="15439"/>
                </a:cubicBezTo>
                <a:lnTo>
                  <a:pt x="7793" y="15439"/>
                </a:lnTo>
                <a:cubicBezTo>
                  <a:pt x="7399" y="15363"/>
                  <a:pt x="7001" y="15325"/>
                  <a:pt x="6605" y="15325"/>
                </a:cubicBezTo>
                <a:cubicBezTo>
                  <a:pt x="5217" y="15325"/>
                  <a:pt x="3848" y="15790"/>
                  <a:pt x="2735" y="16711"/>
                </a:cubicBezTo>
                <a:cubicBezTo>
                  <a:pt x="889" y="18180"/>
                  <a:pt x="0" y="20538"/>
                  <a:pt x="376" y="22897"/>
                </a:cubicBezTo>
                <a:cubicBezTo>
                  <a:pt x="718" y="25289"/>
                  <a:pt x="2119" y="27442"/>
                  <a:pt x="4204" y="28672"/>
                </a:cubicBezTo>
                <a:cubicBezTo>
                  <a:pt x="5744" y="29549"/>
                  <a:pt x="7464" y="29998"/>
                  <a:pt x="9194" y="29998"/>
                </a:cubicBezTo>
                <a:cubicBezTo>
                  <a:pt x="9960" y="29998"/>
                  <a:pt x="10729" y="29910"/>
                  <a:pt x="11484" y="29732"/>
                </a:cubicBezTo>
                <a:cubicBezTo>
                  <a:pt x="14061" y="29040"/>
                  <a:pt x="16350" y="27597"/>
                  <a:pt x="18030" y="25536"/>
                </a:cubicBezTo>
                <a:lnTo>
                  <a:pt x="18030" y="25536"/>
                </a:lnTo>
                <a:cubicBezTo>
                  <a:pt x="19646" y="27876"/>
                  <a:pt x="22052" y="29544"/>
                  <a:pt x="24813" y="30210"/>
                </a:cubicBezTo>
                <a:cubicBezTo>
                  <a:pt x="25593" y="30379"/>
                  <a:pt x="26383" y="30462"/>
                  <a:pt x="27168" y="30462"/>
                </a:cubicBezTo>
                <a:cubicBezTo>
                  <a:pt x="29408" y="30462"/>
                  <a:pt x="31612" y="29783"/>
                  <a:pt x="33459" y="28467"/>
                </a:cubicBezTo>
                <a:cubicBezTo>
                  <a:pt x="34700" y="27590"/>
                  <a:pt x="35753" y="26498"/>
                  <a:pt x="36548" y="25238"/>
                </a:cubicBezTo>
                <a:lnTo>
                  <a:pt x="36548" y="25238"/>
                </a:lnTo>
                <a:cubicBezTo>
                  <a:pt x="37793" y="26560"/>
                  <a:pt x="39555" y="27332"/>
                  <a:pt x="41408" y="27332"/>
                </a:cubicBezTo>
                <a:cubicBezTo>
                  <a:pt x="41605" y="27332"/>
                  <a:pt x="41804" y="27323"/>
                  <a:pt x="42003" y="27305"/>
                </a:cubicBezTo>
                <a:cubicBezTo>
                  <a:pt x="44430" y="27032"/>
                  <a:pt x="46720" y="25972"/>
                  <a:pt x="48531" y="24298"/>
                </a:cubicBezTo>
                <a:cubicBezTo>
                  <a:pt x="49386" y="23546"/>
                  <a:pt x="50035" y="22555"/>
                  <a:pt x="50411" y="21495"/>
                </a:cubicBezTo>
                <a:cubicBezTo>
                  <a:pt x="50753" y="20470"/>
                  <a:pt x="50718" y="19342"/>
                  <a:pt x="50343" y="18351"/>
                </a:cubicBezTo>
                <a:cubicBezTo>
                  <a:pt x="49522" y="16335"/>
                  <a:pt x="47813" y="14797"/>
                  <a:pt x="45729" y="14182"/>
                </a:cubicBezTo>
                <a:cubicBezTo>
                  <a:pt x="44790" y="13898"/>
                  <a:pt x="43823" y="13785"/>
                  <a:pt x="42847" y="13785"/>
                </a:cubicBezTo>
                <a:cubicBezTo>
                  <a:pt x="41070" y="13785"/>
                  <a:pt x="39264" y="14159"/>
                  <a:pt x="37542" y="14559"/>
                </a:cubicBezTo>
                <a:lnTo>
                  <a:pt x="37542" y="14559"/>
                </a:lnTo>
                <a:cubicBezTo>
                  <a:pt x="38912" y="10465"/>
                  <a:pt x="38438" y="5579"/>
                  <a:pt x="35100" y="2562"/>
                </a:cubicBezTo>
                <a:cubicBezTo>
                  <a:pt x="33493" y="1160"/>
                  <a:pt x="31477" y="272"/>
                  <a:pt x="29358" y="33"/>
                </a:cubicBezTo>
                <a:cubicBezTo>
                  <a:pt x="29097" y="11"/>
                  <a:pt x="28835" y="0"/>
                  <a:pt x="285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TextBox 32"/>
          <p:cNvSpPr txBox="1"/>
          <p:nvPr/>
        </p:nvSpPr>
        <p:spPr>
          <a:xfrm>
            <a:off x="3590555" y="1214775"/>
            <a:ext cx="3767175" cy="1815882"/>
          </a:xfrm>
          <a:prstGeom prst="rect">
            <a:avLst/>
          </a:prstGeom>
          <a:noFill/>
        </p:spPr>
        <p:txBody>
          <a:bodyPr wrap="square" rtlCol="0">
            <a:spAutoFit/>
          </a:bodyPr>
          <a:lstStyle/>
          <a:p>
            <a:pPr algn="ctr"/>
            <a:r>
              <a:rPr lang="en-US" sz="2800" b="1" dirty="0" err="1">
                <a:latin typeface="UTM Neo Sans Intel" pitchFamily="18" charset="0"/>
              </a:rPr>
              <a:t>Em</a:t>
            </a:r>
            <a:r>
              <a:rPr lang="en-US" sz="2800" b="1" dirty="0">
                <a:latin typeface="UTM Neo Sans Intel" pitchFamily="18" charset="0"/>
              </a:rPr>
              <a:t> </a:t>
            </a:r>
            <a:r>
              <a:rPr lang="en-US" sz="2800" b="1" dirty="0" err="1">
                <a:latin typeface="UTM Neo Sans Intel" pitchFamily="18" charset="0"/>
              </a:rPr>
              <a:t>đã</a:t>
            </a:r>
            <a:r>
              <a:rPr lang="en-US" sz="2800" b="1" dirty="0">
                <a:latin typeface="UTM Neo Sans Intel" pitchFamily="18" charset="0"/>
              </a:rPr>
              <a:t> </a:t>
            </a:r>
            <a:r>
              <a:rPr lang="en-US" sz="2800" b="1" dirty="0" err="1">
                <a:latin typeface="UTM Neo Sans Intel" pitchFamily="18" charset="0"/>
              </a:rPr>
              <a:t>phân</a:t>
            </a:r>
            <a:r>
              <a:rPr lang="en-US" sz="2800" b="1" dirty="0">
                <a:latin typeface="UTM Neo Sans Intel" pitchFamily="18" charset="0"/>
              </a:rPr>
              <a:t> </a:t>
            </a:r>
            <a:r>
              <a:rPr lang="en-US" sz="2800" b="1" dirty="0" err="1">
                <a:latin typeface="UTM Neo Sans Intel" pitchFamily="18" charset="0"/>
              </a:rPr>
              <a:t>loại</a:t>
            </a:r>
            <a:r>
              <a:rPr lang="en-US" sz="2800" b="1" dirty="0">
                <a:latin typeface="UTM Neo Sans Intel" pitchFamily="18" charset="0"/>
              </a:rPr>
              <a:t> </a:t>
            </a:r>
          </a:p>
          <a:p>
            <a:pPr algn="ct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p>
          <a:p>
            <a:pPr algn="ct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kể</a:t>
            </a:r>
            <a:r>
              <a:rPr lang="en-US" sz="2800" b="1" dirty="0">
                <a:latin typeface="UTM Neo Sans Intel" pitchFamily="18" charset="0"/>
              </a:rPr>
              <a:t>, </a:t>
            </a:r>
            <a:r>
              <a:rPr lang="en-US" sz="2800" b="1" dirty="0" err="1">
                <a:latin typeface="UTM Neo Sans Intel" pitchFamily="18" charset="0"/>
              </a:rPr>
              <a:t>xác</a:t>
            </a:r>
            <a:r>
              <a:rPr lang="en-US" sz="2800" b="1" dirty="0">
                <a:latin typeface="UTM Neo Sans Intel" pitchFamily="18" charset="0"/>
              </a:rPr>
              <a:t> </a:t>
            </a:r>
            <a:r>
              <a:rPr lang="en-US" sz="2800" b="1" dirty="0" err="1">
                <a:latin typeface="UTM Neo Sans Intel" pitchFamily="18" charset="0"/>
              </a:rPr>
              <a:t>định</a:t>
            </a:r>
            <a:r>
              <a:rPr lang="en-US" sz="2800" b="1" dirty="0">
                <a:latin typeface="UTM Neo Sans Intel" pitchFamily="18" charset="0"/>
              </a:rPr>
              <a:t> </a:t>
            </a:r>
            <a:r>
              <a:rPr lang="en-US" sz="2800" b="1" dirty="0" err="1">
                <a:latin typeface="UTM Neo Sans Intel" pitchFamily="18" charset="0"/>
              </a:rPr>
              <a:t>được</a:t>
            </a:r>
            <a:r>
              <a:rPr lang="en-US" sz="2800" b="1" dirty="0">
                <a:latin typeface="UTM Neo Sans Intel" pitchFamily="18" charset="0"/>
              </a:rPr>
              <a:t> </a:t>
            </a:r>
            <a:r>
              <a:rPr lang="en-US" sz="2800" b="1" dirty="0" err="1">
                <a:latin typeface="UTM Neo Sans Intel" pitchFamily="18" charset="0"/>
              </a:rPr>
              <a:t>thành</a:t>
            </a:r>
            <a:r>
              <a:rPr lang="en-US" sz="2800" b="1" dirty="0">
                <a:latin typeface="UTM Neo Sans Intel" pitchFamily="18" charset="0"/>
              </a:rPr>
              <a:t> </a:t>
            </a:r>
            <a:r>
              <a:rPr lang="en-US" sz="2800" b="1" dirty="0" err="1">
                <a:latin typeface="UTM Neo Sans Intel" pitchFamily="18" charset="0"/>
              </a:rPr>
              <a:t>phần</a:t>
            </a:r>
            <a:r>
              <a:rPr lang="en-US" sz="2800" b="1" dirty="0">
                <a:latin typeface="UTM Neo Sans Intel" pitchFamily="18" charset="0"/>
              </a:rPr>
              <a:t> </a:t>
            </a:r>
            <a:r>
              <a:rPr lang="en-US" sz="2800" b="1" dirty="0" err="1">
                <a:latin typeface="UTM Neo Sans Intel" pitchFamily="18" charset="0"/>
              </a:rPr>
              <a:t>của</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a:t>
            </a:r>
          </a:p>
        </p:txBody>
      </p:sp>
    </p:spTree>
    <p:extLst>
      <p:ext uri="{BB962C8B-B14F-4D97-AF65-F5344CB8AC3E}">
        <p14:creationId xmlns:p14="http://schemas.microsoft.com/office/powerpoint/2010/main" val="3967858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5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5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25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4" grpId="0" animBg="1"/>
      <p:bldP spid="25" grpId="0" animBg="1"/>
      <p:bldP spid="27" grpId="0" animBg="1"/>
      <p:bldP spid="28" grpId="0" animBg="1"/>
      <p:bldP spid="29" grpId="0" animBg="1"/>
      <p:bldP spid="30" grpId="0" animBg="1"/>
      <p:bldP spid="31" grpId="0" animBg="1"/>
      <p:bldP spid="32"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34"/>
          <p:cNvSpPr/>
          <p:nvPr/>
        </p:nvSpPr>
        <p:spPr>
          <a:xfrm>
            <a:off x="379458" y="2878344"/>
            <a:ext cx="3128860" cy="2464037"/>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79" name="Google Shape;1179;p34"/>
          <p:cNvCxnSpPr>
            <a:cxnSpLocks/>
          </p:cNvCxnSpPr>
          <p:nvPr/>
        </p:nvCxnSpPr>
        <p:spPr>
          <a:xfrm rot="10800000" flipH="1">
            <a:off x="3280774" y="3088166"/>
            <a:ext cx="2054800" cy="1059600"/>
          </a:xfrm>
          <a:prstGeom prst="curvedConnector3">
            <a:avLst>
              <a:gd name="adj1" fmla="val 50000"/>
            </a:avLst>
          </a:prstGeom>
          <a:noFill/>
          <a:ln w="28575" cap="rnd" cmpd="sng">
            <a:solidFill>
              <a:schemeClr val="tx1"/>
            </a:solidFill>
            <a:prstDash val="dot"/>
            <a:round/>
            <a:headEnd type="none" w="med" len="med"/>
            <a:tailEnd type="none" w="med" len="med"/>
          </a:ln>
        </p:spPr>
      </p:cxnSp>
      <p:sp>
        <p:nvSpPr>
          <p:cNvPr id="1180" name="Google Shape;1180;p34"/>
          <p:cNvSpPr/>
          <p:nvPr/>
        </p:nvSpPr>
        <p:spPr>
          <a:xfrm flipH="1">
            <a:off x="9098788" y="2239493"/>
            <a:ext cx="3093211" cy="2329416"/>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83" name="Google Shape;1183;p34"/>
          <p:cNvCxnSpPr>
            <a:cxnSpLocks/>
          </p:cNvCxnSpPr>
          <p:nvPr/>
        </p:nvCxnSpPr>
        <p:spPr>
          <a:xfrm rot="-5400000" flipH="1">
            <a:off x="7815400" y="1765733"/>
            <a:ext cx="109200" cy="2912400"/>
          </a:xfrm>
          <a:prstGeom prst="curvedConnector4">
            <a:avLst>
              <a:gd name="adj1" fmla="val -290751"/>
              <a:gd name="adj2" fmla="val 51479"/>
            </a:avLst>
          </a:prstGeom>
          <a:noFill/>
          <a:ln w="28575" cap="rnd" cmpd="sng">
            <a:solidFill>
              <a:schemeClr val="tx1"/>
            </a:solidFill>
            <a:prstDash val="dot"/>
            <a:round/>
            <a:headEnd type="none" w="med" len="med"/>
            <a:tailEnd type="none" w="med" len="med"/>
          </a:ln>
        </p:spPr>
      </p:cxnSp>
      <p:sp>
        <p:nvSpPr>
          <p:cNvPr id="1185" name="Google Shape;1185;p34"/>
          <p:cNvSpPr/>
          <p:nvPr/>
        </p:nvSpPr>
        <p:spPr>
          <a:xfrm rot="10800000" flipH="1">
            <a:off x="6445812" y="4741019"/>
            <a:ext cx="3072953" cy="2031999"/>
          </a:xfrm>
          <a:custGeom>
            <a:avLst/>
            <a:gdLst/>
            <a:ahLst/>
            <a:cxnLst/>
            <a:rect l="l" t="t" r="r" b="b"/>
            <a:pathLst>
              <a:path w="76389" h="52244" extrusionOk="0">
                <a:moveTo>
                  <a:pt x="33766" y="0"/>
                </a:moveTo>
                <a:cubicBezTo>
                  <a:pt x="29003" y="0"/>
                  <a:pt x="24277" y="2479"/>
                  <a:pt x="21783" y="7209"/>
                </a:cubicBezTo>
                <a:cubicBezTo>
                  <a:pt x="20137" y="6383"/>
                  <a:pt x="18454" y="6009"/>
                  <a:pt x="16828" y="6009"/>
                </a:cubicBezTo>
                <a:cubicBezTo>
                  <a:pt x="10047" y="6009"/>
                  <a:pt x="4247" y="12513"/>
                  <a:pt x="6238" y="19885"/>
                </a:cubicBezTo>
                <a:cubicBezTo>
                  <a:pt x="0" y="24054"/>
                  <a:pt x="467" y="33361"/>
                  <a:pt x="7072" y="36897"/>
                </a:cubicBezTo>
                <a:cubicBezTo>
                  <a:pt x="7939" y="41600"/>
                  <a:pt x="12042" y="45036"/>
                  <a:pt x="16846" y="45036"/>
                </a:cubicBezTo>
                <a:cubicBezTo>
                  <a:pt x="17446" y="45036"/>
                  <a:pt x="18080" y="44969"/>
                  <a:pt x="18680" y="44869"/>
                </a:cubicBezTo>
                <a:cubicBezTo>
                  <a:pt x="20297" y="48664"/>
                  <a:pt x="23985" y="50896"/>
                  <a:pt x="27828" y="50896"/>
                </a:cubicBezTo>
                <a:cubicBezTo>
                  <a:pt x="29459" y="50896"/>
                  <a:pt x="31117" y="50494"/>
                  <a:pt x="32657" y="49639"/>
                </a:cubicBezTo>
                <a:cubicBezTo>
                  <a:pt x="34570" y="51394"/>
                  <a:pt x="36967" y="52243"/>
                  <a:pt x="39347" y="52243"/>
                </a:cubicBezTo>
                <a:cubicBezTo>
                  <a:pt x="42487" y="52243"/>
                  <a:pt x="45599" y="50765"/>
                  <a:pt x="47534" y="47938"/>
                </a:cubicBezTo>
                <a:cubicBezTo>
                  <a:pt x="49659" y="50546"/>
                  <a:pt x="52815" y="51983"/>
                  <a:pt x="56054" y="51983"/>
                </a:cubicBezTo>
                <a:cubicBezTo>
                  <a:pt x="57289" y="51983"/>
                  <a:pt x="58536" y="51774"/>
                  <a:pt x="59743" y="51341"/>
                </a:cubicBezTo>
                <a:cubicBezTo>
                  <a:pt x="64113" y="49773"/>
                  <a:pt x="67015" y="45636"/>
                  <a:pt x="67015" y="41000"/>
                </a:cubicBezTo>
                <a:lnTo>
                  <a:pt x="67015" y="40800"/>
                </a:lnTo>
                <a:cubicBezTo>
                  <a:pt x="72619" y="38965"/>
                  <a:pt x="76388" y="33761"/>
                  <a:pt x="76388" y="27890"/>
                </a:cubicBezTo>
                <a:cubicBezTo>
                  <a:pt x="76388" y="23120"/>
                  <a:pt x="73887" y="18717"/>
                  <a:pt x="69784" y="16249"/>
                </a:cubicBezTo>
                <a:cubicBezTo>
                  <a:pt x="69784" y="10211"/>
                  <a:pt x="66181" y="4741"/>
                  <a:pt x="60677" y="2305"/>
                </a:cubicBezTo>
                <a:cubicBezTo>
                  <a:pt x="58678" y="1414"/>
                  <a:pt x="56561" y="980"/>
                  <a:pt x="54460" y="980"/>
                </a:cubicBezTo>
                <a:cubicBezTo>
                  <a:pt x="50743" y="980"/>
                  <a:pt x="47076" y="2341"/>
                  <a:pt x="44199" y="4941"/>
                </a:cubicBezTo>
                <a:cubicBezTo>
                  <a:pt x="41461" y="1608"/>
                  <a:pt x="37601" y="0"/>
                  <a:pt x="33766" y="0"/>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alibri Light"/>
              <a:sym typeface="Arial"/>
            </a:endParaRPr>
          </a:p>
        </p:txBody>
      </p:sp>
      <p:cxnSp>
        <p:nvCxnSpPr>
          <p:cNvPr id="1188" name="Google Shape;1188;p34"/>
          <p:cNvCxnSpPr>
            <a:cxnSpLocks/>
          </p:cNvCxnSpPr>
          <p:nvPr/>
        </p:nvCxnSpPr>
        <p:spPr>
          <a:xfrm rot="16200000" flipV="1">
            <a:off x="7156573" y="4166630"/>
            <a:ext cx="1192564" cy="895433"/>
          </a:xfrm>
          <a:prstGeom prst="curvedConnector3">
            <a:avLst>
              <a:gd name="adj1" fmla="val 50000"/>
            </a:avLst>
          </a:prstGeom>
          <a:noFill/>
          <a:ln w="28575" cap="rnd" cmpd="sng">
            <a:solidFill>
              <a:schemeClr val="tx1"/>
            </a:solidFill>
            <a:prstDash val="dot"/>
            <a:round/>
            <a:headEnd type="none" w="med" len="med"/>
            <a:tailEnd type="none" w="med" len="med"/>
          </a:ln>
        </p:spPr>
      </p:cxnSp>
      <p:sp>
        <p:nvSpPr>
          <p:cNvPr id="56" name="Synergistically utilize technically sound portals with frictionless chains. Dramatically customize…">
            <a:extLst>
              <a:ext uri="{FF2B5EF4-FFF2-40B4-BE49-F238E27FC236}">
                <a16:creationId xmlns:a16="http://schemas.microsoft.com/office/drawing/2014/main" id="{4D86C58A-9CB9-4F69-BCFD-E74AF3E6F2B5}"/>
              </a:ext>
            </a:extLst>
          </p:cNvPr>
          <p:cNvSpPr txBox="1"/>
          <p:nvPr/>
        </p:nvSpPr>
        <p:spPr>
          <a:xfrm>
            <a:off x="726967" y="3288213"/>
            <a:ext cx="2366842"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b="1" kern="0" dirty="0" err="1">
                <a:solidFill>
                  <a:schemeClr val="bg1"/>
                </a:solidFill>
                <a:latin typeface="UTM Neo Sans Intel" pitchFamily="18" charset="0"/>
                <a:ea typeface="仓耳玄三M W05" panose="02020400000000000000" pitchFamily="18" charset="-122"/>
                <a:sym typeface="Roboto Light"/>
              </a:rPr>
              <a:t>Các</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kiểu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kể</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hỏi</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cảm</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câu</a:t>
            </a:r>
            <a:r>
              <a:rPr lang="en-US" sz="2400" b="1" kern="0" dirty="0">
                <a:solidFill>
                  <a:schemeClr val="bg1"/>
                </a:solidFill>
                <a:latin typeface="UTM Neo Sans Intel" pitchFamily="18" charset="0"/>
                <a:ea typeface="仓耳玄三M W05" panose="02020400000000000000" pitchFamily="18" charset="-122"/>
                <a:sym typeface="Roboto Light"/>
              </a:rPr>
              <a:t> </a:t>
            </a:r>
            <a:r>
              <a:rPr lang="en-US" sz="2400" b="1" kern="0" dirty="0" err="1">
                <a:solidFill>
                  <a:schemeClr val="bg1"/>
                </a:solidFill>
                <a:latin typeface="UTM Neo Sans Intel" pitchFamily="18" charset="0"/>
                <a:ea typeface="仓耳玄三M W05" panose="02020400000000000000" pitchFamily="18" charset="-122"/>
                <a:sym typeface="Roboto Light"/>
              </a:rPr>
              <a:t>khiến</a:t>
            </a:r>
            <a:endParaRPr lang="en-US" altLang="zh-CN" sz="2400" b="1" kern="0" dirty="0">
              <a:solidFill>
                <a:schemeClr val="bg1"/>
              </a:solidFill>
              <a:latin typeface="UTM Neo Sans Intel" pitchFamily="18" charset="0"/>
              <a:ea typeface="仓耳玄三M W05" panose="02020400000000000000" pitchFamily="18" charset="-122"/>
              <a:sym typeface="Roboto Light"/>
            </a:endParaRPr>
          </a:p>
        </p:txBody>
      </p:sp>
      <p:sp>
        <p:nvSpPr>
          <p:cNvPr id="57" name="Synergistically utilize technically sound portals with frictionless chains. Dramatically customize…">
            <a:extLst>
              <a:ext uri="{FF2B5EF4-FFF2-40B4-BE49-F238E27FC236}">
                <a16:creationId xmlns:a16="http://schemas.microsoft.com/office/drawing/2014/main" id="{2D5C0502-D33D-4F36-B4DB-208838421505}"/>
              </a:ext>
            </a:extLst>
          </p:cNvPr>
          <p:cNvSpPr txBox="1"/>
          <p:nvPr/>
        </p:nvSpPr>
        <p:spPr>
          <a:xfrm>
            <a:off x="6847566" y="4949900"/>
            <a:ext cx="2337370"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Xác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định</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được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các</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thành</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phần</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trong</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altLang="zh-CN" sz="2400" b="1" kern="0" dirty="0" err="1">
                <a:solidFill>
                  <a:schemeClr val="bg1"/>
                </a:solidFill>
                <a:latin typeface="UTM Neo Sans Intel" pitchFamily="18" charset="0"/>
                <a:ea typeface="仓耳玄三M W05" panose="02020400000000000000" pitchFamily="18" charset="-122"/>
                <a:cs typeface="Roboto Bold"/>
                <a:sym typeface="Roboto Light"/>
              </a:rPr>
              <a:t>câu</a:t>
            </a:r>
            <a:r>
              <a:rPr lang="en-US" altLang="zh-CN" sz="2400" b="1" kern="0" dirty="0">
                <a:solidFill>
                  <a:schemeClr val="bg1"/>
                </a:solidFill>
                <a:latin typeface="UTM Neo Sans Intel" pitchFamily="18" charset="0"/>
                <a:ea typeface="仓耳玄三M W05" panose="02020400000000000000" pitchFamily="18" charset="-122"/>
                <a:cs typeface="Roboto Bold"/>
                <a:sym typeface="Roboto Light"/>
              </a:rPr>
              <a:t>.</a:t>
            </a:r>
          </a:p>
        </p:txBody>
      </p:sp>
      <p:sp>
        <p:nvSpPr>
          <p:cNvPr id="58" name="Synergistically utilize technically sound portals with frictionless chains. Dramatically customize…">
            <a:extLst>
              <a:ext uri="{FF2B5EF4-FFF2-40B4-BE49-F238E27FC236}">
                <a16:creationId xmlns:a16="http://schemas.microsoft.com/office/drawing/2014/main" id="{03DE4CAA-F521-43F9-B4EC-A9700B1D3E42}"/>
              </a:ext>
            </a:extLst>
          </p:cNvPr>
          <p:cNvSpPr txBox="1"/>
          <p:nvPr/>
        </p:nvSpPr>
        <p:spPr>
          <a:xfrm>
            <a:off x="9326199" y="2602848"/>
            <a:ext cx="2465305"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Các</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kiểu</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câu</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kể</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Ai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làm</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gì?Ai</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thế</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nào</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Ai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là</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 </a:t>
            </a:r>
            <a:r>
              <a:rPr lang="en-US" sz="2400" b="1" kern="0" dirty="0" err="1">
                <a:solidFill>
                  <a:schemeClr val="bg1"/>
                </a:solidFill>
                <a:latin typeface="UTM Neo Sans Intel" pitchFamily="18" charset="0"/>
                <a:ea typeface="仓耳玄三M W05" panose="02020400000000000000" pitchFamily="18" charset="-122"/>
                <a:cs typeface="Roboto Bold"/>
                <a:sym typeface="Roboto Light"/>
              </a:rPr>
              <a:t>gì</a:t>
            </a:r>
            <a:r>
              <a:rPr lang="en-US" sz="2400" b="1" kern="0" dirty="0">
                <a:solidFill>
                  <a:schemeClr val="bg1"/>
                </a:solidFill>
                <a:latin typeface="UTM Neo Sans Intel" pitchFamily="18" charset="0"/>
                <a:ea typeface="仓耳玄三M W05" panose="02020400000000000000" pitchFamily="18" charset="-122"/>
                <a:cs typeface="Roboto Bold"/>
                <a:sym typeface="Roboto Light"/>
              </a:rPr>
              <a:t>?</a:t>
            </a:r>
            <a:endParaRPr lang="en-US" altLang="zh-CN" sz="2400" b="1" kern="0" dirty="0">
              <a:solidFill>
                <a:schemeClr val="bg1"/>
              </a:solidFill>
              <a:latin typeface="UTM Neo Sans Intel" pitchFamily="18" charset="0"/>
              <a:ea typeface="仓耳玄三M W05" panose="02020400000000000000" pitchFamily="18" charset="-122"/>
              <a:cs typeface="Roboto Bold"/>
              <a:sym typeface="Roboto Light"/>
            </a:endParaRPr>
          </a:p>
        </p:txBody>
      </p:sp>
      <p:pic>
        <p:nvPicPr>
          <p:cNvPr id="60" name="图片 59">
            <a:extLst>
              <a:ext uri="{FF2B5EF4-FFF2-40B4-BE49-F238E27FC236}">
                <a16:creationId xmlns:a16="http://schemas.microsoft.com/office/drawing/2014/main" id="{28AABB2E-51CC-4083-8FCC-4545ACFC6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49" t="13541" r="23017" b="22133"/>
          <a:stretch/>
        </p:blipFill>
        <p:spPr>
          <a:xfrm>
            <a:off x="5020611" y="1139681"/>
            <a:ext cx="2849389" cy="3577462"/>
          </a:xfrm>
          <a:prstGeom prst="rect">
            <a:avLst/>
          </a:prstGeom>
        </p:spPr>
      </p:pic>
      <p:grpSp>
        <p:nvGrpSpPr>
          <p:cNvPr id="61" name="组合 60">
            <a:extLst>
              <a:ext uri="{FF2B5EF4-FFF2-40B4-BE49-F238E27FC236}">
                <a16:creationId xmlns:a16="http://schemas.microsoft.com/office/drawing/2014/main" id="{56B981A0-6890-4610-8530-4692ADDAD409}"/>
              </a:ext>
            </a:extLst>
          </p:cNvPr>
          <p:cNvGrpSpPr/>
          <p:nvPr/>
        </p:nvGrpSpPr>
        <p:grpSpPr>
          <a:xfrm>
            <a:off x="0" y="275626"/>
            <a:ext cx="12192000" cy="985164"/>
            <a:chOff x="0" y="275626"/>
            <a:chExt cx="12192000" cy="985164"/>
          </a:xfrm>
        </p:grpSpPr>
        <p:cxnSp>
          <p:nvCxnSpPr>
            <p:cNvPr id="62" name="Straight Connector 13">
              <a:extLst>
                <a:ext uri="{FF2B5EF4-FFF2-40B4-BE49-F238E27FC236}">
                  <a16:creationId xmlns:a16="http://schemas.microsoft.com/office/drawing/2014/main" id="{DBC7BFB9-8811-4C49-A210-F81E8CAC561D}"/>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63" name="Rectangle: Rounded Corners 165">
              <a:extLst>
                <a:ext uri="{FF2B5EF4-FFF2-40B4-BE49-F238E27FC236}">
                  <a16:creationId xmlns:a16="http://schemas.microsoft.com/office/drawing/2014/main" id="{AE222A68-2D47-40E0-AD9F-43B3317C77A1}"/>
                </a:ext>
              </a:extLst>
            </p:cNvPr>
            <p:cNvSpPr/>
            <p:nvPr/>
          </p:nvSpPr>
          <p:spPr>
            <a:xfrm>
              <a:off x="5699050" y="275626"/>
              <a:ext cx="6188149" cy="985164"/>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64" name="Title 1">
              <a:extLst>
                <a:ext uri="{FF2B5EF4-FFF2-40B4-BE49-F238E27FC236}">
                  <a16:creationId xmlns:a16="http://schemas.microsoft.com/office/drawing/2014/main" id="{2507EE5C-067B-4729-91A4-D95D72487C5F}"/>
                </a:ext>
              </a:extLst>
            </p:cNvPr>
            <p:cNvSpPr txBox="1">
              <a:spLocks/>
            </p:cNvSpPr>
            <p:nvPr/>
          </p:nvSpPr>
          <p:spPr>
            <a:xfrm>
              <a:off x="5794743" y="452616"/>
              <a:ext cx="5996762" cy="4985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Em</a:t>
              </a:r>
              <a:r>
                <a:rPr kumimoji="0" lang="en-US" sz="3600"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baseline="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đã</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học</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được</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những</a:t>
              </a:r>
              <a:r>
                <a:rPr kumimoji="0" lang="en-US" sz="3600" b="0" i="0" u="none" strike="noStrike" kern="1200" cap="none" spc="0" normalizeH="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 </a:t>
              </a:r>
              <a:r>
                <a:rPr kumimoji="0" lang="en-US" sz="3600" b="0" i="0" u="none" strike="noStrike" kern="1200" cap="none" spc="0" normalizeH="0" noProof="0" dirty="0" err="1">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rPr>
                <a:t>gì</a:t>
              </a:r>
              <a:r>
                <a:rPr lang="en-US" sz="3600"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sz="3600"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grpSp>
        <p:nvGrpSpPr>
          <p:cNvPr id="19" name="Google Shape;291;p17"/>
          <p:cNvGrpSpPr/>
          <p:nvPr/>
        </p:nvGrpSpPr>
        <p:grpSpPr>
          <a:xfrm>
            <a:off x="511484" y="899058"/>
            <a:ext cx="1410855" cy="1624293"/>
            <a:chOff x="1183100" y="1357731"/>
            <a:chExt cx="1058141" cy="1218220"/>
          </a:xfrm>
        </p:grpSpPr>
        <p:sp>
          <p:nvSpPr>
            <p:cNvPr id="20" name="Google Shape;292;p17"/>
            <p:cNvSpPr/>
            <p:nvPr/>
          </p:nvSpPr>
          <p:spPr>
            <a:xfrm>
              <a:off x="1379133" y="2454103"/>
              <a:ext cx="663078" cy="121849"/>
            </a:xfrm>
            <a:custGeom>
              <a:avLst/>
              <a:gdLst/>
              <a:ahLst/>
              <a:cxnLst/>
              <a:rect l="l" t="t" r="r" b="b"/>
              <a:pathLst>
                <a:path w="32025" h="5885" extrusionOk="0">
                  <a:moveTo>
                    <a:pt x="16012" y="1"/>
                  </a:moveTo>
                  <a:cubicBezTo>
                    <a:pt x="7187" y="1"/>
                    <a:pt x="1" y="1351"/>
                    <a:pt x="1" y="2942"/>
                  </a:cubicBezTo>
                  <a:cubicBezTo>
                    <a:pt x="1" y="4582"/>
                    <a:pt x="7187" y="5884"/>
                    <a:pt x="16012" y="5884"/>
                  </a:cubicBezTo>
                  <a:cubicBezTo>
                    <a:pt x="24886" y="5884"/>
                    <a:pt x="32024" y="4582"/>
                    <a:pt x="32024" y="2942"/>
                  </a:cubicBezTo>
                  <a:cubicBezTo>
                    <a:pt x="32024" y="1351"/>
                    <a:pt x="24886" y="1"/>
                    <a:pt x="16012" y="1"/>
                  </a:cubicBezTo>
                  <a:close/>
                </a:path>
              </a:pathLst>
            </a:custGeom>
            <a:solidFill>
              <a:srgbClr val="595959">
                <a:alpha val="72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1" name="Google Shape;293;p17"/>
            <p:cNvSpPr/>
            <p:nvPr/>
          </p:nvSpPr>
          <p:spPr>
            <a:xfrm>
              <a:off x="1240844" y="1357731"/>
              <a:ext cx="939655" cy="1140038"/>
            </a:xfrm>
            <a:custGeom>
              <a:avLst/>
              <a:gdLst/>
              <a:ahLst/>
              <a:cxnLst/>
              <a:rect l="l" t="t" r="r" b="b"/>
              <a:pathLst>
                <a:path w="45383" h="55061" extrusionOk="0">
                  <a:moveTo>
                    <a:pt x="22957" y="0"/>
                  </a:moveTo>
                  <a:cubicBezTo>
                    <a:pt x="9694" y="0"/>
                    <a:pt x="0" y="21124"/>
                    <a:pt x="0" y="34387"/>
                  </a:cubicBezTo>
                  <a:cubicBezTo>
                    <a:pt x="0" y="43888"/>
                    <a:pt x="4968" y="51267"/>
                    <a:pt x="12684" y="54643"/>
                  </a:cubicBezTo>
                  <a:cubicBezTo>
                    <a:pt x="13319" y="54925"/>
                    <a:pt x="13973" y="55036"/>
                    <a:pt x="14644" y="55036"/>
                  </a:cubicBezTo>
                  <a:cubicBezTo>
                    <a:pt x="17186" y="55036"/>
                    <a:pt x="19981" y="53437"/>
                    <a:pt x="22957" y="53437"/>
                  </a:cubicBezTo>
                  <a:cubicBezTo>
                    <a:pt x="25955" y="53437"/>
                    <a:pt x="28646" y="55060"/>
                    <a:pt x="31105" y="55060"/>
                  </a:cubicBezTo>
                  <a:cubicBezTo>
                    <a:pt x="31731" y="55060"/>
                    <a:pt x="32342" y="54955"/>
                    <a:pt x="32940" y="54691"/>
                  </a:cubicBezTo>
                  <a:cubicBezTo>
                    <a:pt x="40608" y="51363"/>
                    <a:pt x="45382" y="43936"/>
                    <a:pt x="45382" y="34387"/>
                  </a:cubicBezTo>
                  <a:cubicBezTo>
                    <a:pt x="45382" y="21124"/>
                    <a:pt x="36219" y="0"/>
                    <a:pt x="22957"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2" name="Google Shape;294;p17"/>
            <p:cNvSpPr/>
            <p:nvPr/>
          </p:nvSpPr>
          <p:spPr>
            <a:xfrm>
              <a:off x="1363662" y="1640303"/>
              <a:ext cx="265624" cy="275107"/>
            </a:xfrm>
            <a:custGeom>
              <a:avLst/>
              <a:gdLst/>
              <a:ahLst/>
              <a:cxnLst/>
              <a:rect l="l" t="t" r="r" b="b"/>
              <a:pathLst>
                <a:path w="12829" h="13287" extrusionOk="0">
                  <a:moveTo>
                    <a:pt x="6414" y="1"/>
                  </a:moveTo>
                  <a:cubicBezTo>
                    <a:pt x="2894" y="1"/>
                    <a:pt x="0" y="2846"/>
                    <a:pt x="0" y="6415"/>
                  </a:cubicBezTo>
                  <a:cubicBezTo>
                    <a:pt x="0" y="9936"/>
                    <a:pt x="3328" y="11093"/>
                    <a:pt x="6414" y="12829"/>
                  </a:cubicBezTo>
                  <a:cubicBezTo>
                    <a:pt x="6984" y="13145"/>
                    <a:pt x="7535" y="13286"/>
                    <a:pt x="8059" y="13286"/>
                  </a:cubicBezTo>
                  <a:cubicBezTo>
                    <a:pt x="10819" y="13286"/>
                    <a:pt x="12829" y="9374"/>
                    <a:pt x="12829" y="6415"/>
                  </a:cubicBezTo>
                  <a:cubicBezTo>
                    <a:pt x="12829" y="2895"/>
                    <a:pt x="9935" y="1"/>
                    <a:pt x="6414"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3" name="Google Shape;295;p17"/>
            <p:cNvSpPr/>
            <p:nvPr/>
          </p:nvSpPr>
          <p:spPr>
            <a:xfrm>
              <a:off x="1241838" y="2079667"/>
              <a:ext cx="208706" cy="285605"/>
            </a:xfrm>
            <a:custGeom>
              <a:avLst/>
              <a:gdLst/>
              <a:ahLst/>
              <a:cxnLst/>
              <a:rect l="l" t="t" r="r" b="b"/>
              <a:pathLst>
                <a:path w="10080" h="13794" extrusionOk="0">
                  <a:moveTo>
                    <a:pt x="1978" y="0"/>
                  </a:moveTo>
                  <a:cubicBezTo>
                    <a:pt x="1302" y="0"/>
                    <a:pt x="627" y="97"/>
                    <a:pt x="0" y="289"/>
                  </a:cubicBezTo>
                  <a:cubicBezTo>
                    <a:pt x="49" y="5209"/>
                    <a:pt x="1737" y="9935"/>
                    <a:pt x="4823" y="13793"/>
                  </a:cubicBezTo>
                  <a:cubicBezTo>
                    <a:pt x="7717" y="12684"/>
                    <a:pt x="10080" y="10032"/>
                    <a:pt x="9115" y="7186"/>
                  </a:cubicBezTo>
                  <a:cubicBezTo>
                    <a:pt x="7717" y="2942"/>
                    <a:pt x="5932" y="0"/>
                    <a:pt x="1978"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4" name="Google Shape;296;p17"/>
            <p:cNvSpPr/>
            <p:nvPr/>
          </p:nvSpPr>
          <p:spPr>
            <a:xfrm>
              <a:off x="1671202" y="1357731"/>
              <a:ext cx="260635" cy="194089"/>
            </a:xfrm>
            <a:custGeom>
              <a:avLst/>
              <a:gdLst/>
              <a:ahLst/>
              <a:cxnLst/>
              <a:rect l="l" t="t" r="r" b="b"/>
              <a:pathLst>
                <a:path w="12588" h="9374" extrusionOk="0">
                  <a:moveTo>
                    <a:pt x="2171" y="0"/>
                  </a:moveTo>
                  <a:cubicBezTo>
                    <a:pt x="1495" y="0"/>
                    <a:pt x="772" y="97"/>
                    <a:pt x="97" y="193"/>
                  </a:cubicBezTo>
                  <a:cubicBezTo>
                    <a:pt x="48" y="483"/>
                    <a:pt x="0" y="724"/>
                    <a:pt x="0" y="1013"/>
                  </a:cubicBezTo>
                  <a:cubicBezTo>
                    <a:pt x="48" y="4630"/>
                    <a:pt x="4485" y="4582"/>
                    <a:pt x="6607" y="7572"/>
                  </a:cubicBezTo>
                  <a:cubicBezTo>
                    <a:pt x="7503" y="8853"/>
                    <a:pt x="8334" y="9374"/>
                    <a:pt x="9083" y="9374"/>
                  </a:cubicBezTo>
                  <a:cubicBezTo>
                    <a:pt x="10675" y="9374"/>
                    <a:pt x="11899" y="7024"/>
                    <a:pt x="12588" y="4630"/>
                  </a:cubicBezTo>
                  <a:cubicBezTo>
                    <a:pt x="9549" y="1785"/>
                    <a:pt x="6029" y="0"/>
                    <a:pt x="2171"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5" name="Google Shape;297;p17"/>
            <p:cNvSpPr/>
            <p:nvPr/>
          </p:nvSpPr>
          <p:spPr>
            <a:xfrm>
              <a:off x="1701161" y="2287351"/>
              <a:ext cx="338527" cy="210384"/>
            </a:xfrm>
            <a:custGeom>
              <a:avLst/>
              <a:gdLst/>
              <a:ahLst/>
              <a:cxnLst/>
              <a:rect l="l" t="t" r="r" b="b"/>
              <a:pathLst>
                <a:path w="16350" h="10161" extrusionOk="0">
                  <a:moveTo>
                    <a:pt x="8392" y="1"/>
                  </a:moveTo>
                  <a:cubicBezTo>
                    <a:pt x="3762" y="1"/>
                    <a:pt x="0" y="3762"/>
                    <a:pt x="0" y="8392"/>
                  </a:cubicBezTo>
                  <a:lnTo>
                    <a:pt x="0" y="8585"/>
                  </a:lnTo>
                  <a:cubicBezTo>
                    <a:pt x="241" y="8585"/>
                    <a:pt x="482" y="8537"/>
                    <a:pt x="724" y="8537"/>
                  </a:cubicBezTo>
                  <a:cubicBezTo>
                    <a:pt x="3683" y="8537"/>
                    <a:pt x="6428" y="10160"/>
                    <a:pt x="8910" y="10160"/>
                  </a:cubicBezTo>
                  <a:cubicBezTo>
                    <a:pt x="9543" y="10160"/>
                    <a:pt x="10158" y="10055"/>
                    <a:pt x="10755" y="9791"/>
                  </a:cubicBezTo>
                  <a:cubicBezTo>
                    <a:pt x="12780" y="8923"/>
                    <a:pt x="14710" y="7669"/>
                    <a:pt x="16349" y="6125"/>
                  </a:cubicBezTo>
                  <a:cubicBezTo>
                    <a:pt x="15385" y="2508"/>
                    <a:pt x="12105" y="49"/>
                    <a:pt x="8392"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6" name="Google Shape;298;p17"/>
            <p:cNvSpPr/>
            <p:nvPr/>
          </p:nvSpPr>
          <p:spPr>
            <a:xfrm>
              <a:off x="1772052" y="2079667"/>
              <a:ext cx="152803" cy="129075"/>
            </a:xfrm>
            <a:custGeom>
              <a:avLst/>
              <a:gdLst/>
              <a:ahLst/>
              <a:cxnLst/>
              <a:rect l="l" t="t" r="r" b="b"/>
              <a:pathLst>
                <a:path w="7380" h="6234" extrusionOk="0">
                  <a:moveTo>
                    <a:pt x="3666" y="0"/>
                  </a:moveTo>
                  <a:cubicBezTo>
                    <a:pt x="1640" y="0"/>
                    <a:pt x="0" y="193"/>
                    <a:pt x="0" y="2219"/>
                  </a:cubicBezTo>
                  <a:cubicBezTo>
                    <a:pt x="0" y="4244"/>
                    <a:pt x="1978" y="4775"/>
                    <a:pt x="3666" y="5932"/>
                  </a:cubicBezTo>
                  <a:cubicBezTo>
                    <a:pt x="3978" y="6141"/>
                    <a:pt x="4290" y="6233"/>
                    <a:pt x="4592" y="6233"/>
                  </a:cubicBezTo>
                  <a:cubicBezTo>
                    <a:pt x="6105" y="6233"/>
                    <a:pt x="7379" y="3907"/>
                    <a:pt x="7379" y="2219"/>
                  </a:cubicBezTo>
                  <a:cubicBezTo>
                    <a:pt x="7379" y="193"/>
                    <a:pt x="5739" y="0"/>
                    <a:pt x="3666" y="0"/>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7" name="Google Shape;299;p17"/>
            <p:cNvSpPr/>
            <p:nvPr/>
          </p:nvSpPr>
          <p:spPr>
            <a:xfrm>
              <a:off x="2023671" y="2004448"/>
              <a:ext cx="157793" cy="278938"/>
            </a:xfrm>
            <a:custGeom>
              <a:avLst/>
              <a:gdLst/>
              <a:ahLst/>
              <a:cxnLst/>
              <a:rect l="l" t="t" r="r" b="b"/>
              <a:pathLst>
                <a:path w="7621" h="13472" extrusionOk="0">
                  <a:moveTo>
                    <a:pt x="6709" y="1"/>
                  </a:moveTo>
                  <a:cubicBezTo>
                    <a:pt x="4350" y="1"/>
                    <a:pt x="2927" y="2176"/>
                    <a:pt x="1785" y="5032"/>
                  </a:cubicBezTo>
                  <a:cubicBezTo>
                    <a:pt x="386" y="8504"/>
                    <a:pt x="1" y="11639"/>
                    <a:pt x="3473" y="12989"/>
                  </a:cubicBezTo>
                  <a:cubicBezTo>
                    <a:pt x="4100" y="13230"/>
                    <a:pt x="4727" y="13423"/>
                    <a:pt x="5402" y="13472"/>
                  </a:cubicBezTo>
                  <a:cubicBezTo>
                    <a:pt x="6849" y="10240"/>
                    <a:pt x="7621" y="6720"/>
                    <a:pt x="7572" y="3151"/>
                  </a:cubicBezTo>
                  <a:cubicBezTo>
                    <a:pt x="7572" y="2138"/>
                    <a:pt x="7524" y="1125"/>
                    <a:pt x="7428" y="64"/>
                  </a:cubicBezTo>
                  <a:cubicBezTo>
                    <a:pt x="7179" y="21"/>
                    <a:pt x="6939" y="1"/>
                    <a:pt x="6709"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8" name="Google Shape;300;p17"/>
            <p:cNvSpPr/>
            <p:nvPr/>
          </p:nvSpPr>
          <p:spPr>
            <a:xfrm>
              <a:off x="1603292" y="1791091"/>
              <a:ext cx="214711" cy="155784"/>
            </a:xfrm>
            <a:custGeom>
              <a:avLst/>
              <a:gdLst/>
              <a:ahLst/>
              <a:cxnLst/>
              <a:rect l="l" t="t" r="r" b="b"/>
              <a:pathLst>
                <a:path w="10370" h="7524" extrusionOk="0">
                  <a:moveTo>
                    <a:pt x="2605" y="0"/>
                  </a:moveTo>
                  <a:cubicBezTo>
                    <a:pt x="1158" y="0"/>
                    <a:pt x="1" y="1110"/>
                    <a:pt x="1" y="2556"/>
                  </a:cubicBezTo>
                  <a:lnTo>
                    <a:pt x="1" y="4920"/>
                  </a:lnTo>
                  <a:cubicBezTo>
                    <a:pt x="1" y="6366"/>
                    <a:pt x="1158" y="7524"/>
                    <a:pt x="2605" y="7524"/>
                  </a:cubicBezTo>
                  <a:lnTo>
                    <a:pt x="7765" y="7524"/>
                  </a:lnTo>
                  <a:cubicBezTo>
                    <a:pt x="9212" y="7524"/>
                    <a:pt x="10370" y="6366"/>
                    <a:pt x="10370" y="4920"/>
                  </a:cubicBezTo>
                  <a:lnTo>
                    <a:pt x="10370" y="2556"/>
                  </a:lnTo>
                  <a:cubicBezTo>
                    <a:pt x="10370" y="1110"/>
                    <a:pt x="9212" y="0"/>
                    <a:pt x="7765"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29" name="Google Shape;301;p17"/>
            <p:cNvSpPr/>
            <p:nvPr/>
          </p:nvSpPr>
          <p:spPr>
            <a:xfrm>
              <a:off x="1492462" y="1735169"/>
              <a:ext cx="90895" cy="77809"/>
            </a:xfrm>
            <a:custGeom>
              <a:avLst/>
              <a:gdLst/>
              <a:ahLst/>
              <a:cxnLst/>
              <a:rect l="l" t="t" r="r" b="b"/>
              <a:pathLst>
                <a:path w="4390" h="3758" extrusionOk="0">
                  <a:moveTo>
                    <a:pt x="1881" y="1"/>
                  </a:moveTo>
                  <a:cubicBezTo>
                    <a:pt x="820" y="1"/>
                    <a:pt x="0" y="869"/>
                    <a:pt x="0" y="1881"/>
                  </a:cubicBezTo>
                  <a:cubicBezTo>
                    <a:pt x="0" y="3015"/>
                    <a:pt x="914" y="3757"/>
                    <a:pt x="1865" y="3757"/>
                  </a:cubicBezTo>
                  <a:cubicBezTo>
                    <a:pt x="2330" y="3757"/>
                    <a:pt x="2803" y="3580"/>
                    <a:pt x="3184" y="3184"/>
                  </a:cubicBezTo>
                  <a:cubicBezTo>
                    <a:pt x="4389" y="2026"/>
                    <a:pt x="3521" y="1"/>
                    <a:pt x="1881" y="1"/>
                  </a:cubicBezTo>
                  <a:close/>
                </a:path>
              </a:pathLst>
            </a:custGeom>
            <a:solidFill>
              <a:srgbClr val="261F1A"/>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0" name="Google Shape;302;p17"/>
            <p:cNvSpPr/>
            <p:nvPr/>
          </p:nvSpPr>
          <p:spPr>
            <a:xfrm>
              <a:off x="1513436" y="1747654"/>
              <a:ext cx="23976" cy="22486"/>
            </a:xfrm>
            <a:custGeom>
              <a:avLst/>
              <a:gdLst/>
              <a:ahLst/>
              <a:cxnLst/>
              <a:rect l="l" t="t" r="r" b="b"/>
              <a:pathLst>
                <a:path w="1158" h="1086" extrusionOk="0">
                  <a:moveTo>
                    <a:pt x="597" y="0"/>
                  </a:moveTo>
                  <a:cubicBezTo>
                    <a:pt x="350" y="0"/>
                    <a:pt x="97" y="169"/>
                    <a:pt x="48" y="507"/>
                  </a:cubicBezTo>
                  <a:cubicBezTo>
                    <a:pt x="0" y="893"/>
                    <a:pt x="290" y="1085"/>
                    <a:pt x="579" y="1085"/>
                  </a:cubicBezTo>
                  <a:cubicBezTo>
                    <a:pt x="868" y="1085"/>
                    <a:pt x="1158" y="893"/>
                    <a:pt x="1109" y="507"/>
                  </a:cubicBezTo>
                  <a:cubicBezTo>
                    <a:pt x="1085" y="169"/>
                    <a:pt x="844" y="0"/>
                    <a:pt x="5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1" name="Google Shape;303;p17"/>
            <p:cNvSpPr/>
            <p:nvPr/>
          </p:nvSpPr>
          <p:spPr>
            <a:xfrm>
              <a:off x="1487473" y="1845999"/>
              <a:ext cx="88887" cy="44971"/>
            </a:xfrm>
            <a:custGeom>
              <a:avLst/>
              <a:gdLst/>
              <a:ahLst/>
              <a:cxnLst/>
              <a:rect l="l" t="t" r="r" b="b"/>
              <a:pathLst>
                <a:path w="4293" h="2172" extrusionOk="0">
                  <a:moveTo>
                    <a:pt x="2122" y="1"/>
                  </a:moveTo>
                  <a:cubicBezTo>
                    <a:pt x="965" y="1"/>
                    <a:pt x="0" y="483"/>
                    <a:pt x="0" y="1110"/>
                  </a:cubicBezTo>
                  <a:cubicBezTo>
                    <a:pt x="0" y="1689"/>
                    <a:pt x="965" y="2171"/>
                    <a:pt x="2122" y="2171"/>
                  </a:cubicBezTo>
                  <a:cubicBezTo>
                    <a:pt x="3328" y="2171"/>
                    <a:pt x="4293" y="1689"/>
                    <a:pt x="4293" y="1110"/>
                  </a:cubicBezTo>
                  <a:cubicBezTo>
                    <a:pt x="4293" y="483"/>
                    <a:pt x="3328" y="1"/>
                    <a:pt x="21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2" name="Google Shape;304;p17"/>
            <p:cNvSpPr/>
            <p:nvPr/>
          </p:nvSpPr>
          <p:spPr>
            <a:xfrm>
              <a:off x="1864911" y="1735169"/>
              <a:ext cx="90895" cy="77809"/>
            </a:xfrm>
            <a:custGeom>
              <a:avLst/>
              <a:gdLst/>
              <a:ahLst/>
              <a:cxnLst/>
              <a:rect l="l" t="t" r="r" b="b"/>
              <a:pathLst>
                <a:path w="4390" h="3758" extrusionOk="0">
                  <a:moveTo>
                    <a:pt x="1881" y="1"/>
                  </a:moveTo>
                  <a:cubicBezTo>
                    <a:pt x="869" y="1"/>
                    <a:pt x="0" y="869"/>
                    <a:pt x="0" y="1881"/>
                  </a:cubicBezTo>
                  <a:cubicBezTo>
                    <a:pt x="0" y="3015"/>
                    <a:pt x="914" y="3757"/>
                    <a:pt x="1879" y="3757"/>
                  </a:cubicBezTo>
                  <a:cubicBezTo>
                    <a:pt x="2351" y="3757"/>
                    <a:pt x="2836" y="3580"/>
                    <a:pt x="3232" y="3184"/>
                  </a:cubicBezTo>
                  <a:cubicBezTo>
                    <a:pt x="4389" y="2026"/>
                    <a:pt x="3569" y="1"/>
                    <a:pt x="1881" y="1"/>
                  </a:cubicBezTo>
                  <a:close/>
                </a:path>
              </a:pathLst>
            </a:custGeom>
            <a:solidFill>
              <a:srgbClr val="261F1A"/>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3" name="Google Shape;305;p17"/>
            <p:cNvSpPr/>
            <p:nvPr/>
          </p:nvSpPr>
          <p:spPr>
            <a:xfrm>
              <a:off x="1886878" y="1747157"/>
              <a:ext cx="25985" cy="22237"/>
            </a:xfrm>
            <a:custGeom>
              <a:avLst/>
              <a:gdLst/>
              <a:ahLst/>
              <a:cxnLst/>
              <a:rect l="l" t="t" r="r" b="b"/>
              <a:pathLst>
                <a:path w="1255" h="1074" extrusionOk="0">
                  <a:moveTo>
                    <a:pt x="531" y="0"/>
                  </a:moveTo>
                  <a:cubicBezTo>
                    <a:pt x="242" y="0"/>
                    <a:pt x="0" y="241"/>
                    <a:pt x="0" y="531"/>
                  </a:cubicBezTo>
                  <a:cubicBezTo>
                    <a:pt x="0" y="858"/>
                    <a:pt x="267" y="1074"/>
                    <a:pt x="543" y="1074"/>
                  </a:cubicBezTo>
                  <a:cubicBezTo>
                    <a:pt x="674" y="1074"/>
                    <a:pt x="808" y="1025"/>
                    <a:pt x="917" y="917"/>
                  </a:cubicBezTo>
                  <a:cubicBezTo>
                    <a:pt x="1254" y="579"/>
                    <a:pt x="1013" y="0"/>
                    <a:pt x="5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4" name="Google Shape;306;p17"/>
            <p:cNvSpPr/>
            <p:nvPr/>
          </p:nvSpPr>
          <p:spPr>
            <a:xfrm>
              <a:off x="1859921" y="1845999"/>
              <a:ext cx="87893" cy="44971"/>
            </a:xfrm>
            <a:custGeom>
              <a:avLst/>
              <a:gdLst/>
              <a:ahLst/>
              <a:cxnLst/>
              <a:rect l="l" t="t" r="r" b="b"/>
              <a:pathLst>
                <a:path w="4245" h="2172" extrusionOk="0">
                  <a:moveTo>
                    <a:pt x="2122" y="1"/>
                  </a:moveTo>
                  <a:cubicBezTo>
                    <a:pt x="965" y="1"/>
                    <a:pt x="0" y="483"/>
                    <a:pt x="0" y="1110"/>
                  </a:cubicBezTo>
                  <a:cubicBezTo>
                    <a:pt x="0" y="1689"/>
                    <a:pt x="965" y="2171"/>
                    <a:pt x="2122" y="2171"/>
                  </a:cubicBezTo>
                  <a:cubicBezTo>
                    <a:pt x="3280" y="2171"/>
                    <a:pt x="4244" y="1689"/>
                    <a:pt x="4244" y="1110"/>
                  </a:cubicBezTo>
                  <a:cubicBezTo>
                    <a:pt x="4244" y="483"/>
                    <a:pt x="3328" y="1"/>
                    <a:pt x="21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5" name="Google Shape;307;p17"/>
            <p:cNvSpPr/>
            <p:nvPr/>
          </p:nvSpPr>
          <p:spPr>
            <a:xfrm>
              <a:off x="1603292" y="1772106"/>
              <a:ext cx="214711" cy="155805"/>
            </a:xfrm>
            <a:custGeom>
              <a:avLst/>
              <a:gdLst/>
              <a:ahLst/>
              <a:cxnLst/>
              <a:rect l="l" t="t" r="r" b="b"/>
              <a:pathLst>
                <a:path w="10370" h="7525" extrusionOk="0">
                  <a:moveTo>
                    <a:pt x="2605" y="1"/>
                  </a:moveTo>
                  <a:cubicBezTo>
                    <a:pt x="1158" y="1"/>
                    <a:pt x="1" y="1158"/>
                    <a:pt x="1" y="2605"/>
                  </a:cubicBezTo>
                  <a:lnTo>
                    <a:pt x="1" y="4920"/>
                  </a:lnTo>
                  <a:cubicBezTo>
                    <a:pt x="1" y="6367"/>
                    <a:pt x="1158" y="7524"/>
                    <a:pt x="2605" y="7524"/>
                  </a:cubicBezTo>
                  <a:lnTo>
                    <a:pt x="7765" y="7524"/>
                  </a:lnTo>
                  <a:cubicBezTo>
                    <a:pt x="9212" y="7524"/>
                    <a:pt x="10370" y="6367"/>
                    <a:pt x="10370" y="4920"/>
                  </a:cubicBezTo>
                  <a:lnTo>
                    <a:pt x="10370" y="2605"/>
                  </a:lnTo>
                  <a:cubicBezTo>
                    <a:pt x="10370" y="1158"/>
                    <a:pt x="9212" y="1"/>
                    <a:pt x="776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6" name="Google Shape;308;p17"/>
            <p:cNvSpPr/>
            <p:nvPr/>
          </p:nvSpPr>
          <p:spPr>
            <a:xfrm>
              <a:off x="1629255" y="1804031"/>
              <a:ext cx="49671" cy="42549"/>
            </a:xfrm>
            <a:custGeom>
              <a:avLst/>
              <a:gdLst/>
              <a:ahLst/>
              <a:cxnLst/>
              <a:rect l="l" t="t" r="r" b="b"/>
              <a:pathLst>
                <a:path w="2399" h="2055" extrusionOk="0">
                  <a:moveTo>
                    <a:pt x="1071" y="1"/>
                  </a:moveTo>
                  <a:cubicBezTo>
                    <a:pt x="1052" y="1"/>
                    <a:pt x="1033" y="1"/>
                    <a:pt x="1013" y="2"/>
                  </a:cubicBezTo>
                  <a:cubicBezTo>
                    <a:pt x="435" y="2"/>
                    <a:pt x="1" y="436"/>
                    <a:pt x="1" y="1015"/>
                  </a:cubicBezTo>
                  <a:cubicBezTo>
                    <a:pt x="1" y="1634"/>
                    <a:pt x="507" y="2055"/>
                    <a:pt x="1043" y="2055"/>
                  </a:cubicBezTo>
                  <a:cubicBezTo>
                    <a:pt x="1301" y="2055"/>
                    <a:pt x="1566" y="1958"/>
                    <a:pt x="1785" y="1738"/>
                  </a:cubicBezTo>
                  <a:cubicBezTo>
                    <a:pt x="2399" y="1078"/>
                    <a:pt x="1950" y="1"/>
                    <a:pt x="107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7" name="Google Shape;309;p17"/>
            <p:cNvSpPr/>
            <p:nvPr/>
          </p:nvSpPr>
          <p:spPr>
            <a:xfrm>
              <a:off x="1750085" y="1803990"/>
              <a:ext cx="50934" cy="42590"/>
            </a:xfrm>
            <a:custGeom>
              <a:avLst/>
              <a:gdLst/>
              <a:ahLst/>
              <a:cxnLst/>
              <a:rect l="l" t="t" r="r" b="b"/>
              <a:pathLst>
                <a:path w="2460" h="2057" extrusionOk="0">
                  <a:moveTo>
                    <a:pt x="981" y="1"/>
                  </a:moveTo>
                  <a:cubicBezTo>
                    <a:pt x="439" y="1"/>
                    <a:pt x="0" y="465"/>
                    <a:pt x="0" y="1017"/>
                  </a:cubicBezTo>
                  <a:cubicBezTo>
                    <a:pt x="0" y="1636"/>
                    <a:pt x="506" y="2057"/>
                    <a:pt x="1043" y="2057"/>
                  </a:cubicBezTo>
                  <a:cubicBezTo>
                    <a:pt x="1301" y="2057"/>
                    <a:pt x="1566" y="1960"/>
                    <a:pt x="1785" y="1740"/>
                  </a:cubicBezTo>
                  <a:cubicBezTo>
                    <a:pt x="2460" y="1113"/>
                    <a:pt x="1978" y="4"/>
                    <a:pt x="1061" y="4"/>
                  </a:cubicBezTo>
                  <a:cubicBezTo>
                    <a:pt x="1034" y="2"/>
                    <a:pt x="1008" y="1"/>
                    <a:pt x="98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8" name="Google Shape;310;p17"/>
            <p:cNvSpPr/>
            <p:nvPr/>
          </p:nvSpPr>
          <p:spPr>
            <a:xfrm>
              <a:off x="1640249" y="1862728"/>
              <a:ext cx="144811" cy="43211"/>
            </a:xfrm>
            <a:custGeom>
              <a:avLst/>
              <a:gdLst/>
              <a:ahLst/>
              <a:cxnLst/>
              <a:rect l="l" t="t" r="r" b="b"/>
              <a:pathLst>
                <a:path w="6994" h="2087" extrusionOk="0">
                  <a:moveTo>
                    <a:pt x="6680" y="1"/>
                  </a:moveTo>
                  <a:cubicBezTo>
                    <a:pt x="6619" y="1"/>
                    <a:pt x="6559" y="37"/>
                    <a:pt x="6511" y="109"/>
                  </a:cubicBezTo>
                  <a:cubicBezTo>
                    <a:pt x="5643" y="1025"/>
                    <a:pt x="4437" y="1556"/>
                    <a:pt x="3231" y="1556"/>
                  </a:cubicBezTo>
                  <a:cubicBezTo>
                    <a:pt x="2170" y="1411"/>
                    <a:pt x="1206" y="929"/>
                    <a:pt x="531" y="109"/>
                  </a:cubicBezTo>
                  <a:cubicBezTo>
                    <a:pt x="471" y="50"/>
                    <a:pt x="375" y="8"/>
                    <a:pt x="287" y="8"/>
                  </a:cubicBezTo>
                  <a:cubicBezTo>
                    <a:pt x="233" y="8"/>
                    <a:pt x="182" y="24"/>
                    <a:pt x="145" y="61"/>
                  </a:cubicBezTo>
                  <a:cubicBezTo>
                    <a:pt x="0" y="157"/>
                    <a:pt x="0" y="350"/>
                    <a:pt x="97" y="447"/>
                  </a:cubicBezTo>
                  <a:cubicBezTo>
                    <a:pt x="868" y="1363"/>
                    <a:pt x="1978" y="1942"/>
                    <a:pt x="3183" y="2086"/>
                  </a:cubicBezTo>
                  <a:lnTo>
                    <a:pt x="3424" y="2086"/>
                  </a:lnTo>
                  <a:cubicBezTo>
                    <a:pt x="4727" y="1990"/>
                    <a:pt x="5980" y="1411"/>
                    <a:pt x="6849" y="447"/>
                  </a:cubicBezTo>
                  <a:cubicBezTo>
                    <a:pt x="6993" y="350"/>
                    <a:pt x="6993" y="206"/>
                    <a:pt x="6849" y="109"/>
                  </a:cubicBezTo>
                  <a:cubicBezTo>
                    <a:pt x="6800" y="37"/>
                    <a:pt x="6740" y="1"/>
                    <a:pt x="6680"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39" name="Google Shape;311;p17"/>
            <p:cNvSpPr/>
            <p:nvPr/>
          </p:nvSpPr>
          <p:spPr>
            <a:xfrm>
              <a:off x="1712134" y="1782106"/>
              <a:ext cx="59941" cy="15984"/>
            </a:xfrm>
            <a:custGeom>
              <a:avLst/>
              <a:gdLst/>
              <a:ahLst/>
              <a:cxnLst/>
              <a:rect l="l" t="t" r="r" b="b"/>
              <a:pathLst>
                <a:path w="2895" h="772" extrusionOk="0">
                  <a:moveTo>
                    <a:pt x="1447" y="0"/>
                  </a:moveTo>
                  <a:cubicBezTo>
                    <a:pt x="628" y="0"/>
                    <a:pt x="1" y="145"/>
                    <a:pt x="1" y="386"/>
                  </a:cubicBezTo>
                  <a:cubicBezTo>
                    <a:pt x="1" y="579"/>
                    <a:pt x="628" y="772"/>
                    <a:pt x="1447" y="772"/>
                  </a:cubicBezTo>
                  <a:cubicBezTo>
                    <a:pt x="2219" y="772"/>
                    <a:pt x="2894" y="579"/>
                    <a:pt x="2894" y="386"/>
                  </a:cubicBezTo>
                  <a:cubicBezTo>
                    <a:pt x="2894" y="145"/>
                    <a:pt x="2219" y="0"/>
                    <a:pt x="144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0" name="Google Shape;312;p17"/>
            <p:cNvSpPr/>
            <p:nvPr/>
          </p:nvSpPr>
          <p:spPr>
            <a:xfrm>
              <a:off x="1993712" y="1640303"/>
              <a:ext cx="115658" cy="117874"/>
            </a:xfrm>
            <a:custGeom>
              <a:avLst/>
              <a:gdLst/>
              <a:ahLst/>
              <a:cxnLst/>
              <a:rect l="l" t="t" r="r" b="b"/>
              <a:pathLst>
                <a:path w="5586" h="5693" extrusionOk="0">
                  <a:moveTo>
                    <a:pt x="1" y="1"/>
                  </a:moveTo>
                  <a:cubicBezTo>
                    <a:pt x="1" y="1"/>
                    <a:pt x="1255" y="5644"/>
                    <a:pt x="3425" y="5692"/>
                  </a:cubicBezTo>
                  <a:cubicBezTo>
                    <a:pt x="3445" y="5692"/>
                    <a:pt x="3464" y="5692"/>
                    <a:pt x="3483" y="5692"/>
                  </a:cubicBezTo>
                  <a:cubicBezTo>
                    <a:pt x="5586" y="5692"/>
                    <a:pt x="5065" y="3087"/>
                    <a:pt x="5065" y="3087"/>
                  </a:cubicBezTo>
                  <a:lnTo>
                    <a:pt x="1" y="1"/>
                  </a:lnTo>
                  <a:close/>
                </a:path>
              </a:pathLst>
            </a:custGeom>
            <a:solidFill>
              <a:srgbClr val="595959">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1" name="Google Shape;313;p17"/>
            <p:cNvSpPr/>
            <p:nvPr/>
          </p:nvSpPr>
          <p:spPr>
            <a:xfrm>
              <a:off x="1974747" y="1529307"/>
              <a:ext cx="266494" cy="198851"/>
            </a:xfrm>
            <a:custGeom>
              <a:avLst/>
              <a:gdLst/>
              <a:ahLst/>
              <a:cxnLst/>
              <a:rect l="l" t="t" r="r" b="b"/>
              <a:pathLst>
                <a:path w="12871" h="9604" extrusionOk="0">
                  <a:moveTo>
                    <a:pt x="3789" y="0"/>
                  </a:moveTo>
                  <a:cubicBezTo>
                    <a:pt x="3712" y="0"/>
                    <a:pt x="3639" y="3"/>
                    <a:pt x="3569" y="9"/>
                  </a:cubicBezTo>
                  <a:cubicBezTo>
                    <a:pt x="2701" y="57"/>
                    <a:pt x="1833" y="201"/>
                    <a:pt x="1013" y="491"/>
                  </a:cubicBezTo>
                  <a:cubicBezTo>
                    <a:pt x="386" y="684"/>
                    <a:pt x="0" y="1359"/>
                    <a:pt x="97" y="1986"/>
                  </a:cubicBezTo>
                  <a:cubicBezTo>
                    <a:pt x="627" y="5507"/>
                    <a:pt x="1785" y="7387"/>
                    <a:pt x="2508" y="8256"/>
                  </a:cubicBezTo>
                  <a:cubicBezTo>
                    <a:pt x="2811" y="8559"/>
                    <a:pt x="3231" y="8745"/>
                    <a:pt x="3663" y="8745"/>
                  </a:cubicBezTo>
                  <a:cubicBezTo>
                    <a:pt x="3712" y="8745"/>
                    <a:pt x="3761" y="8743"/>
                    <a:pt x="3810" y="8738"/>
                  </a:cubicBezTo>
                  <a:cubicBezTo>
                    <a:pt x="4437" y="8593"/>
                    <a:pt x="5547" y="8448"/>
                    <a:pt x="7235" y="8352"/>
                  </a:cubicBezTo>
                  <a:cubicBezTo>
                    <a:pt x="7313" y="8347"/>
                    <a:pt x="7390" y="8345"/>
                    <a:pt x="7467" y="8345"/>
                  </a:cubicBezTo>
                  <a:cubicBezTo>
                    <a:pt x="9222" y="8345"/>
                    <a:pt x="10676" y="9603"/>
                    <a:pt x="11594" y="9603"/>
                  </a:cubicBezTo>
                  <a:cubicBezTo>
                    <a:pt x="12178" y="9603"/>
                    <a:pt x="12545" y="9096"/>
                    <a:pt x="12636" y="7436"/>
                  </a:cubicBezTo>
                  <a:cubicBezTo>
                    <a:pt x="12870" y="3127"/>
                    <a:pt x="6373" y="0"/>
                    <a:pt x="3789"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2" name="Google Shape;314;p17"/>
            <p:cNvSpPr/>
            <p:nvPr/>
          </p:nvSpPr>
          <p:spPr>
            <a:xfrm>
              <a:off x="2038660" y="1587362"/>
              <a:ext cx="110813" cy="82634"/>
            </a:xfrm>
            <a:custGeom>
              <a:avLst/>
              <a:gdLst/>
              <a:ahLst/>
              <a:cxnLst/>
              <a:rect l="l" t="t" r="r" b="b"/>
              <a:pathLst>
                <a:path w="5352" h="3991" extrusionOk="0">
                  <a:moveTo>
                    <a:pt x="1549" y="1"/>
                  </a:moveTo>
                  <a:cubicBezTo>
                    <a:pt x="1531" y="1"/>
                    <a:pt x="1513" y="1"/>
                    <a:pt x="1495" y="2"/>
                  </a:cubicBezTo>
                  <a:cubicBezTo>
                    <a:pt x="1109" y="50"/>
                    <a:pt x="772" y="98"/>
                    <a:pt x="434" y="243"/>
                  </a:cubicBezTo>
                  <a:cubicBezTo>
                    <a:pt x="193" y="291"/>
                    <a:pt x="0" y="581"/>
                    <a:pt x="48" y="822"/>
                  </a:cubicBezTo>
                  <a:cubicBezTo>
                    <a:pt x="145" y="1786"/>
                    <a:pt x="482" y="2654"/>
                    <a:pt x="1061" y="3426"/>
                  </a:cubicBezTo>
                  <a:cubicBezTo>
                    <a:pt x="1180" y="3545"/>
                    <a:pt x="1332" y="3631"/>
                    <a:pt x="1489" y="3631"/>
                  </a:cubicBezTo>
                  <a:cubicBezTo>
                    <a:pt x="1523" y="3631"/>
                    <a:pt x="1557" y="3627"/>
                    <a:pt x="1592" y="3619"/>
                  </a:cubicBezTo>
                  <a:cubicBezTo>
                    <a:pt x="1833" y="3571"/>
                    <a:pt x="2315" y="3522"/>
                    <a:pt x="3038" y="3474"/>
                  </a:cubicBezTo>
                  <a:cubicBezTo>
                    <a:pt x="3076" y="3471"/>
                    <a:pt x="3113" y="3470"/>
                    <a:pt x="3149" y="3470"/>
                  </a:cubicBezTo>
                  <a:cubicBezTo>
                    <a:pt x="3852" y="3470"/>
                    <a:pt x="4448" y="3990"/>
                    <a:pt x="4827" y="3990"/>
                  </a:cubicBezTo>
                  <a:cubicBezTo>
                    <a:pt x="5068" y="3990"/>
                    <a:pt x="5221" y="3779"/>
                    <a:pt x="5257" y="3088"/>
                  </a:cubicBezTo>
                  <a:cubicBezTo>
                    <a:pt x="5352" y="1335"/>
                    <a:pt x="2606" y="1"/>
                    <a:pt x="1549"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3" name="Google Shape;315;p17"/>
            <p:cNvSpPr/>
            <p:nvPr/>
          </p:nvSpPr>
          <p:spPr>
            <a:xfrm>
              <a:off x="1314944" y="1640303"/>
              <a:ext cx="115637" cy="117874"/>
            </a:xfrm>
            <a:custGeom>
              <a:avLst/>
              <a:gdLst/>
              <a:ahLst/>
              <a:cxnLst/>
              <a:rect l="l" t="t" r="r" b="b"/>
              <a:pathLst>
                <a:path w="5585" h="5693" extrusionOk="0">
                  <a:moveTo>
                    <a:pt x="5584" y="1"/>
                  </a:moveTo>
                  <a:lnTo>
                    <a:pt x="569" y="3087"/>
                  </a:lnTo>
                  <a:cubicBezTo>
                    <a:pt x="569" y="3087"/>
                    <a:pt x="0" y="5692"/>
                    <a:pt x="2102" y="5692"/>
                  </a:cubicBezTo>
                  <a:cubicBezTo>
                    <a:pt x="2121" y="5692"/>
                    <a:pt x="2141" y="5692"/>
                    <a:pt x="2160" y="5692"/>
                  </a:cubicBezTo>
                  <a:cubicBezTo>
                    <a:pt x="4330" y="5644"/>
                    <a:pt x="5584" y="1"/>
                    <a:pt x="5584" y="1"/>
                  </a:cubicBezTo>
                  <a:close/>
                </a:path>
              </a:pathLst>
            </a:custGeom>
            <a:solidFill>
              <a:srgbClr val="595959">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4" name="Google Shape;316;p17"/>
            <p:cNvSpPr/>
            <p:nvPr/>
          </p:nvSpPr>
          <p:spPr>
            <a:xfrm>
              <a:off x="1183100" y="1529307"/>
              <a:ext cx="266453" cy="198851"/>
            </a:xfrm>
            <a:custGeom>
              <a:avLst/>
              <a:gdLst/>
              <a:ahLst/>
              <a:cxnLst/>
              <a:rect l="l" t="t" r="r" b="b"/>
              <a:pathLst>
                <a:path w="12869" h="9604" extrusionOk="0">
                  <a:moveTo>
                    <a:pt x="9080" y="0"/>
                  </a:moveTo>
                  <a:cubicBezTo>
                    <a:pt x="6497" y="0"/>
                    <a:pt x="0" y="3127"/>
                    <a:pt x="281" y="7436"/>
                  </a:cubicBezTo>
                  <a:cubicBezTo>
                    <a:pt x="391" y="9096"/>
                    <a:pt x="762" y="9603"/>
                    <a:pt x="1344" y="9603"/>
                  </a:cubicBezTo>
                  <a:cubicBezTo>
                    <a:pt x="2260" y="9603"/>
                    <a:pt x="3697" y="8345"/>
                    <a:pt x="5451" y="8345"/>
                  </a:cubicBezTo>
                  <a:cubicBezTo>
                    <a:pt x="5528" y="8345"/>
                    <a:pt x="5605" y="8347"/>
                    <a:pt x="5683" y="8352"/>
                  </a:cubicBezTo>
                  <a:cubicBezTo>
                    <a:pt x="7419" y="8448"/>
                    <a:pt x="8528" y="8593"/>
                    <a:pt x="9155" y="8738"/>
                  </a:cubicBezTo>
                  <a:cubicBezTo>
                    <a:pt x="9204" y="8743"/>
                    <a:pt x="9254" y="8745"/>
                    <a:pt x="9303" y="8745"/>
                  </a:cubicBezTo>
                  <a:cubicBezTo>
                    <a:pt x="9734" y="8745"/>
                    <a:pt x="10149" y="8559"/>
                    <a:pt x="10409" y="8256"/>
                  </a:cubicBezTo>
                  <a:cubicBezTo>
                    <a:pt x="11084" y="7387"/>
                    <a:pt x="12290" y="5507"/>
                    <a:pt x="12772" y="1986"/>
                  </a:cubicBezTo>
                  <a:cubicBezTo>
                    <a:pt x="12869" y="1359"/>
                    <a:pt x="12483" y="684"/>
                    <a:pt x="11856" y="491"/>
                  </a:cubicBezTo>
                  <a:cubicBezTo>
                    <a:pt x="11036" y="201"/>
                    <a:pt x="10168" y="57"/>
                    <a:pt x="9300" y="9"/>
                  </a:cubicBezTo>
                  <a:cubicBezTo>
                    <a:pt x="9230" y="3"/>
                    <a:pt x="9157" y="0"/>
                    <a:pt x="9080"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5" name="Google Shape;317;p17"/>
            <p:cNvSpPr/>
            <p:nvPr/>
          </p:nvSpPr>
          <p:spPr>
            <a:xfrm>
              <a:off x="1274820" y="1587362"/>
              <a:ext cx="110834" cy="82634"/>
            </a:xfrm>
            <a:custGeom>
              <a:avLst/>
              <a:gdLst/>
              <a:ahLst/>
              <a:cxnLst/>
              <a:rect l="l" t="t" r="r" b="b"/>
              <a:pathLst>
                <a:path w="5353" h="3991" extrusionOk="0">
                  <a:moveTo>
                    <a:pt x="3805" y="1"/>
                  </a:moveTo>
                  <a:cubicBezTo>
                    <a:pt x="2793" y="1"/>
                    <a:pt x="0" y="1335"/>
                    <a:pt x="95" y="3088"/>
                  </a:cubicBezTo>
                  <a:cubicBezTo>
                    <a:pt x="150" y="3779"/>
                    <a:pt x="307" y="3990"/>
                    <a:pt x="549" y="3990"/>
                  </a:cubicBezTo>
                  <a:cubicBezTo>
                    <a:pt x="930" y="3990"/>
                    <a:pt x="1519" y="3470"/>
                    <a:pt x="2247" y="3470"/>
                  </a:cubicBezTo>
                  <a:cubicBezTo>
                    <a:pt x="2285" y="3470"/>
                    <a:pt x="2323" y="3471"/>
                    <a:pt x="2362" y="3474"/>
                  </a:cubicBezTo>
                  <a:cubicBezTo>
                    <a:pt x="3085" y="3522"/>
                    <a:pt x="3519" y="3571"/>
                    <a:pt x="3761" y="3619"/>
                  </a:cubicBezTo>
                  <a:cubicBezTo>
                    <a:pt x="3795" y="3627"/>
                    <a:pt x="3830" y="3631"/>
                    <a:pt x="3867" y="3631"/>
                  </a:cubicBezTo>
                  <a:cubicBezTo>
                    <a:pt x="4034" y="3631"/>
                    <a:pt x="4212" y="3545"/>
                    <a:pt x="4291" y="3426"/>
                  </a:cubicBezTo>
                  <a:cubicBezTo>
                    <a:pt x="4870" y="2654"/>
                    <a:pt x="5207" y="1786"/>
                    <a:pt x="5304" y="822"/>
                  </a:cubicBezTo>
                  <a:cubicBezTo>
                    <a:pt x="5352" y="581"/>
                    <a:pt x="5207" y="291"/>
                    <a:pt x="4918" y="243"/>
                  </a:cubicBezTo>
                  <a:cubicBezTo>
                    <a:pt x="4580" y="98"/>
                    <a:pt x="4243" y="50"/>
                    <a:pt x="3857" y="2"/>
                  </a:cubicBezTo>
                  <a:cubicBezTo>
                    <a:pt x="3840" y="1"/>
                    <a:pt x="3823" y="1"/>
                    <a:pt x="3805" y="1"/>
                  </a:cubicBezTo>
                  <a:close/>
                </a:path>
              </a:pathLst>
            </a:custGeom>
            <a:solidFill>
              <a:srgbClr val="666666"/>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6" name="Google Shape;318;p17"/>
            <p:cNvSpPr/>
            <p:nvPr/>
          </p:nvSpPr>
          <p:spPr>
            <a:xfrm>
              <a:off x="1906857" y="1476636"/>
              <a:ext cx="81888" cy="75697"/>
            </a:xfrm>
            <a:custGeom>
              <a:avLst/>
              <a:gdLst/>
              <a:ahLst/>
              <a:cxnLst/>
              <a:rect l="l" t="t" r="r" b="b"/>
              <a:pathLst>
                <a:path w="3955" h="3656" extrusionOk="0">
                  <a:moveTo>
                    <a:pt x="1495" y="0"/>
                  </a:moveTo>
                  <a:cubicBezTo>
                    <a:pt x="1147" y="0"/>
                    <a:pt x="823" y="109"/>
                    <a:pt x="579" y="334"/>
                  </a:cubicBezTo>
                  <a:cubicBezTo>
                    <a:pt x="0" y="913"/>
                    <a:pt x="48" y="2022"/>
                    <a:pt x="820" y="2842"/>
                  </a:cubicBezTo>
                  <a:cubicBezTo>
                    <a:pt x="1295" y="3376"/>
                    <a:pt x="1898" y="3655"/>
                    <a:pt x="2438" y="3655"/>
                  </a:cubicBezTo>
                  <a:cubicBezTo>
                    <a:pt x="2775" y="3655"/>
                    <a:pt x="3087" y="3547"/>
                    <a:pt x="3328" y="3324"/>
                  </a:cubicBezTo>
                  <a:cubicBezTo>
                    <a:pt x="3955" y="2745"/>
                    <a:pt x="3858" y="1636"/>
                    <a:pt x="3087" y="768"/>
                  </a:cubicBezTo>
                  <a:cubicBezTo>
                    <a:pt x="2645" y="267"/>
                    <a:pt x="2041" y="0"/>
                    <a:pt x="1495"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7" name="Google Shape;319;p17"/>
            <p:cNvSpPr/>
            <p:nvPr/>
          </p:nvSpPr>
          <p:spPr>
            <a:xfrm>
              <a:off x="1919818" y="1401252"/>
              <a:ext cx="148807" cy="138372"/>
            </a:xfrm>
            <a:custGeom>
              <a:avLst/>
              <a:gdLst/>
              <a:ahLst/>
              <a:cxnLst/>
              <a:rect l="l" t="t" r="r" b="b"/>
              <a:pathLst>
                <a:path w="7187" h="6683" extrusionOk="0">
                  <a:moveTo>
                    <a:pt x="5420" y="1"/>
                  </a:moveTo>
                  <a:cubicBezTo>
                    <a:pt x="3902" y="1"/>
                    <a:pt x="1185" y="2843"/>
                    <a:pt x="387" y="3686"/>
                  </a:cubicBezTo>
                  <a:cubicBezTo>
                    <a:pt x="242" y="3879"/>
                    <a:pt x="146" y="4120"/>
                    <a:pt x="97" y="4361"/>
                  </a:cubicBezTo>
                  <a:cubicBezTo>
                    <a:pt x="1" y="5036"/>
                    <a:pt x="242" y="5711"/>
                    <a:pt x="773" y="6194"/>
                  </a:cubicBezTo>
                  <a:cubicBezTo>
                    <a:pt x="1014" y="6338"/>
                    <a:pt x="1255" y="6531"/>
                    <a:pt x="1592" y="6628"/>
                  </a:cubicBezTo>
                  <a:cubicBezTo>
                    <a:pt x="1703" y="6665"/>
                    <a:pt x="1821" y="6683"/>
                    <a:pt x="1939" y="6683"/>
                  </a:cubicBezTo>
                  <a:cubicBezTo>
                    <a:pt x="2285" y="6683"/>
                    <a:pt x="2643" y="6529"/>
                    <a:pt x="2895" y="6242"/>
                  </a:cubicBezTo>
                  <a:cubicBezTo>
                    <a:pt x="3956" y="4795"/>
                    <a:pt x="7187" y="696"/>
                    <a:pt x="5788" y="69"/>
                  </a:cubicBezTo>
                  <a:cubicBezTo>
                    <a:pt x="5676" y="22"/>
                    <a:pt x="5553" y="1"/>
                    <a:pt x="542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8" name="Google Shape;320;p17"/>
            <p:cNvSpPr/>
            <p:nvPr/>
          </p:nvSpPr>
          <p:spPr>
            <a:xfrm>
              <a:off x="1437534" y="1476636"/>
              <a:ext cx="82903" cy="75697"/>
            </a:xfrm>
            <a:custGeom>
              <a:avLst/>
              <a:gdLst/>
              <a:ahLst/>
              <a:cxnLst/>
              <a:rect l="l" t="t" r="r" b="b"/>
              <a:pathLst>
                <a:path w="4004" h="3656" extrusionOk="0">
                  <a:moveTo>
                    <a:pt x="2474" y="0"/>
                  </a:moveTo>
                  <a:cubicBezTo>
                    <a:pt x="1938" y="0"/>
                    <a:pt x="1340" y="267"/>
                    <a:pt x="869" y="768"/>
                  </a:cubicBezTo>
                  <a:cubicBezTo>
                    <a:pt x="146" y="1636"/>
                    <a:pt x="1" y="2745"/>
                    <a:pt x="628" y="3324"/>
                  </a:cubicBezTo>
                  <a:cubicBezTo>
                    <a:pt x="869" y="3547"/>
                    <a:pt x="1188" y="3655"/>
                    <a:pt x="1531" y="3655"/>
                  </a:cubicBezTo>
                  <a:cubicBezTo>
                    <a:pt x="2080" y="3655"/>
                    <a:pt x="2690" y="3376"/>
                    <a:pt x="3136" y="2842"/>
                  </a:cubicBezTo>
                  <a:cubicBezTo>
                    <a:pt x="3907" y="2022"/>
                    <a:pt x="4004" y="913"/>
                    <a:pt x="3377" y="334"/>
                  </a:cubicBezTo>
                  <a:cubicBezTo>
                    <a:pt x="3133" y="109"/>
                    <a:pt x="2816" y="0"/>
                    <a:pt x="2474" y="0"/>
                  </a:cubicBezTo>
                  <a:close/>
                </a:path>
              </a:pathLst>
            </a:custGeom>
            <a:solidFill>
              <a:srgbClr val="3C2B2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49" name="Google Shape;321;p17"/>
            <p:cNvSpPr/>
            <p:nvPr/>
          </p:nvSpPr>
          <p:spPr>
            <a:xfrm>
              <a:off x="1358651" y="1401252"/>
              <a:ext cx="148807" cy="138372"/>
            </a:xfrm>
            <a:custGeom>
              <a:avLst/>
              <a:gdLst/>
              <a:ahLst/>
              <a:cxnLst/>
              <a:rect l="l" t="t" r="r" b="b"/>
              <a:pathLst>
                <a:path w="7187" h="6683" extrusionOk="0">
                  <a:moveTo>
                    <a:pt x="1757" y="1"/>
                  </a:moveTo>
                  <a:cubicBezTo>
                    <a:pt x="1628" y="1"/>
                    <a:pt x="1508" y="22"/>
                    <a:pt x="1400" y="69"/>
                  </a:cubicBezTo>
                  <a:cubicBezTo>
                    <a:pt x="1" y="696"/>
                    <a:pt x="3136" y="4795"/>
                    <a:pt x="4293" y="6242"/>
                  </a:cubicBezTo>
                  <a:cubicBezTo>
                    <a:pt x="4509" y="6529"/>
                    <a:pt x="4858" y="6683"/>
                    <a:pt x="5221" y="6683"/>
                  </a:cubicBezTo>
                  <a:cubicBezTo>
                    <a:pt x="5346" y="6683"/>
                    <a:pt x="5472" y="6665"/>
                    <a:pt x="5595" y="6628"/>
                  </a:cubicBezTo>
                  <a:cubicBezTo>
                    <a:pt x="5885" y="6531"/>
                    <a:pt x="6174" y="6338"/>
                    <a:pt x="6415" y="6194"/>
                  </a:cubicBezTo>
                  <a:cubicBezTo>
                    <a:pt x="6946" y="5711"/>
                    <a:pt x="7187" y="5036"/>
                    <a:pt x="7042" y="4361"/>
                  </a:cubicBezTo>
                  <a:cubicBezTo>
                    <a:pt x="7042" y="4120"/>
                    <a:pt x="6946" y="3879"/>
                    <a:pt x="6753" y="3686"/>
                  </a:cubicBezTo>
                  <a:cubicBezTo>
                    <a:pt x="5954" y="2843"/>
                    <a:pt x="3238" y="1"/>
                    <a:pt x="175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0" name="Google Shape;322;p17"/>
            <p:cNvSpPr/>
            <p:nvPr/>
          </p:nvSpPr>
          <p:spPr>
            <a:xfrm>
              <a:off x="1795013" y="1401252"/>
              <a:ext cx="105865" cy="80315"/>
            </a:xfrm>
            <a:custGeom>
              <a:avLst/>
              <a:gdLst/>
              <a:ahLst/>
              <a:cxnLst/>
              <a:rect l="l" t="t" r="r" b="b"/>
              <a:pathLst>
                <a:path w="5113" h="3879" extrusionOk="0">
                  <a:moveTo>
                    <a:pt x="263" y="0"/>
                  </a:moveTo>
                  <a:cubicBezTo>
                    <a:pt x="209" y="0"/>
                    <a:pt x="165" y="35"/>
                    <a:pt x="97" y="69"/>
                  </a:cubicBezTo>
                  <a:cubicBezTo>
                    <a:pt x="0" y="165"/>
                    <a:pt x="0" y="310"/>
                    <a:pt x="97" y="406"/>
                  </a:cubicBezTo>
                  <a:cubicBezTo>
                    <a:pt x="435" y="792"/>
                    <a:pt x="820" y="1130"/>
                    <a:pt x="1158" y="1419"/>
                  </a:cubicBezTo>
                  <a:cubicBezTo>
                    <a:pt x="1544" y="1757"/>
                    <a:pt x="1930" y="2046"/>
                    <a:pt x="2315" y="2335"/>
                  </a:cubicBezTo>
                  <a:cubicBezTo>
                    <a:pt x="3087" y="2914"/>
                    <a:pt x="3859" y="3396"/>
                    <a:pt x="4727" y="3879"/>
                  </a:cubicBezTo>
                  <a:lnTo>
                    <a:pt x="4920" y="3879"/>
                  </a:lnTo>
                  <a:cubicBezTo>
                    <a:pt x="5016" y="3782"/>
                    <a:pt x="5113" y="3686"/>
                    <a:pt x="5064" y="3541"/>
                  </a:cubicBezTo>
                  <a:cubicBezTo>
                    <a:pt x="4823" y="3059"/>
                    <a:pt x="4534" y="2625"/>
                    <a:pt x="4196" y="2287"/>
                  </a:cubicBezTo>
                  <a:cubicBezTo>
                    <a:pt x="3810" y="1901"/>
                    <a:pt x="3473" y="1564"/>
                    <a:pt x="3039" y="1274"/>
                  </a:cubicBezTo>
                  <a:cubicBezTo>
                    <a:pt x="2653" y="985"/>
                    <a:pt x="2219" y="744"/>
                    <a:pt x="1785" y="551"/>
                  </a:cubicBezTo>
                  <a:cubicBezTo>
                    <a:pt x="1303" y="310"/>
                    <a:pt x="820" y="117"/>
                    <a:pt x="338" y="20"/>
                  </a:cubicBezTo>
                  <a:cubicBezTo>
                    <a:pt x="310" y="6"/>
                    <a:pt x="286" y="0"/>
                    <a:pt x="26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1" name="Google Shape;323;p17"/>
            <p:cNvSpPr/>
            <p:nvPr/>
          </p:nvSpPr>
          <p:spPr>
            <a:xfrm>
              <a:off x="1241838" y="2005773"/>
              <a:ext cx="938661" cy="492862"/>
            </a:xfrm>
            <a:custGeom>
              <a:avLst/>
              <a:gdLst/>
              <a:ahLst/>
              <a:cxnLst/>
              <a:rect l="l" t="t" r="r" b="b"/>
              <a:pathLst>
                <a:path w="45335" h="23804" extrusionOk="0">
                  <a:moveTo>
                    <a:pt x="3907" y="0"/>
                  </a:moveTo>
                  <a:lnTo>
                    <a:pt x="1254" y="7813"/>
                  </a:lnTo>
                  <a:cubicBezTo>
                    <a:pt x="531" y="5739"/>
                    <a:pt x="145" y="3617"/>
                    <a:pt x="49" y="1447"/>
                  </a:cubicBezTo>
                  <a:cubicBezTo>
                    <a:pt x="49" y="1978"/>
                    <a:pt x="0" y="2556"/>
                    <a:pt x="0" y="3087"/>
                  </a:cubicBezTo>
                  <a:cubicBezTo>
                    <a:pt x="0" y="12588"/>
                    <a:pt x="4968" y="19967"/>
                    <a:pt x="12636" y="23343"/>
                  </a:cubicBezTo>
                  <a:cubicBezTo>
                    <a:pt x="13271" y="23625"/>
                    <a:pt x="13925" y="23736"/>
                    <a:pt x="14596" y="23736"/>
                  </a:cubicBezTo>
                  <a:cubicBezTo>
                    <a:pt x="17138" y="23736"/>
                    <a:pt x="19933" y="22137"/>
                    <a:pt x="22909" y="22137"/>
                  </a:cubicBezTo>
                  <a:cubicBezTo>
                    <a:pt x="25918" y="22137"/>
                    <a:pt x="28650" y="23804"/>
                    <a:pt x="31128" y="23804"/>
                  </a:cubicBezTo>
                  <a:cubicBezTo>
                    <a:pt x="31748" y="23804"/>
                    <a:pt x="32352" y="23699"/>
                    <a:pt x="32940" y="23439"/>
                  </a:cubicBezTo>
                  <a:cubicBezTo>
                    <a:pt x="40560" y="20063"/>
                    <a:pt x="45334" y="12684"/>
                    <a:pt x="45334" y="3087"/>
                  </a:cubicBezTo>
                  <a:cubicBezTo>
                    <a:pt x="45334" y="2556"/>
                    <a:pt x="45334" y="1978"/>
                    <a:pt x="45286" y="1399"/>
                  </a:cubicBezTo>
                  <a:cubicBezTo>
                    <a:pt x="45190" y="3569"/>
                    <a:pt x="44804" y="5643"/>
                    <a:pt x="44177" y="7717"/>
                  </a:cubicBezTo>
                  <a:lnTo>
                    <a:pt x="41573" y="0"/>
                  </a:lnTo>
                  <a:lnTo>
                    <a:pt x="41573" y="0"/>
                  </a:lnTo>
                  <a:cubicBezTo>
                    <a:pt x="41573" y="1"/>
                    <a:pt x="41380" y="9646"/>
                    <a:pt x="42923" y="10803"/>
                  </a:cubicBezTo>
                  <a:cubicBezTo>
                    <a:pt x="40801" y="14999"/>
                    <a:pt x="37280" y="18375"/>
                    <a:pt x="32940" y="20256"/>
                  </a:cubicBezTo>
                  <a:cubicBezTo>
                    <a:pt x="32343" y="20520"/>
                    <a:pt x="31728" y="20626"/>
                    <a:pt x="31095" y="20626"/>
                  </a:cubicBezTo>
                  <a:cubicBezTo>
                    <a:pt x="28613" y="20626"/>
                    <a:pt x="25868" y="19002"/>
                    <a:pt x="22909" y="19002"/>
                  </a:cubicBezTo>
                  <a:cubicBezTo>
                    <a:pt x="20009" y="19002"/>
                    <a:pt x="17170" y="20602"/>
                    <a:pt x="14606" y="20602"/>
                  </a:cubicBezTo>
                  <a:cubicBezTo>
                    <a:pt x="13929" y="20602"/>
                    <a:pt x="13271" y="20490"/>
                    <a:pt x="12636" y="20208"/>
                  </a:cubicBezTo>
                  <a:cubicBezTo>
                    <a:pt x="8295" y="18327"/>
                    <a:pt x="4727" y="14999"/>
                    <a:pt x="2508" y="10803"/>
                  </a:cubicBezTo>
                  <a:cubicBezTo>
                    <a:pt x="4100" y="9694"/>
                    <a:pt x="3907" y="1"/>
                    <a:pt x="3907" y="0"/>
                  </a:cubicBezTo>
                  <a:close/>
                </a:path>
              </a:pathLst>
            </a:custGeom>
            <a:solidFill>
              <a:srgbClr val="595959">
                <a:alpha val="728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2" name="Google Shape;324;p17"/>
            <p:cNvSpPr/>
            <p:nvPr/>
          </p:nvSpPr>
          <p:spPr>
            <a:xfrm>
              <a:off x="1189912" y="2004780"/>
              <a:ext cx="132823" cy="212185"/>
            </a:xfrm>
            <a:custGeom>
              <a:avLst/>
              <a:gdLst/>
              <a:ahLst/>
              <a:cxnLst/>
              <a:rect l="l" t="t" r="r" b="b"/>
              <a:pathLst>
                <a:path w="6415" h="10248" extrusionOk="0">
                  <a:moveTo>
                    <a:pt x="3232" y="0"/>
                  </a:moveTo>
                  <a:cubicBezTo>
                    <a:pt x="3232" y="0"/>
                    <a:pt x="0" y="9115"/>
                    <a:pt x="2122" y="10176"/>
                  </a:cubicBezTo>
                  <a:cubicBezTo>
                    <a:pt x="2219" y="10224"/>
                    <a:pt x="2315" y="10247"/>
                    <a:pt x="2411" y="10247"/>
                  </a:cubicBezTo>
                  <a:cubicBezTo>
                    <a:pt x="4437" y="10247"/>
                    <a:pt x="6415" y="48"/>
                    <a:pt x="6415" y="48"/>
                  </a:cubicBezTo>
                  <a:lnTo>
                    <a:pt x="3232" y="0"/>
                  </a:lnTo>
                  <a:close/>
                </a:path>
              </a:pathLst>
            </a:custGeom>
            <a:solidFill>
              <a:srgbClr val="F1F3DE"/>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sp>
          <p:nvSpPr>
            <p:cNvPr id="53" name="Google Shape;325;p17"/>
            <p:cNvSpPr/>
            <p:nvPr/>
          </p:nvSpPr>
          <p:spPr>
            <a:xfrm>
              <a:off x="2102554" y="1998775"/>
              <a:ext cx="132823" cy="218189"/>
            </a:xfrm>
            <a:custGeom>
              <a:avLst/>
              <a:gdLst/>
              <a:ahLst/>
              <a:cxnLst/>
              <a:rect l="l" t="t" r="r" b="b"/>
              <a:pathLst>
                <a:path w="6415" h="10538" extrusionOk="0">
                  <a:moveTo>
                    <a:pt x="2991" y="1"/>
                  </a:moveTo>
                  <a:lnTo>
                    <a:pt x="1" y="338"/>
                  </a:lnTo>
                  <a:cubicBezTo>
                    <a:pt x="1" y="338"/>
                    <a:pt x="1935" y="10537"/>
                    <a:pt x="3957" y="10537"/>
                  </a:cubicBezTo>
                  <a:cubicBezTo>
                    <a:pt x="4053" y="10537"/>
                    <a:pt x="4149" y="10514"/>
                    <a:pt x="4245" y="10466"/>
                  </a:cubicBezTo>
                  <a:cubicBezTo>
                    <a:pt x="6415" y="9405"/>
                    <a:pt x="2991" y="1"/>
                    <a:pt x="2991" y="1"/>
                  </a:cubicBezTo>
                  <a:close/>
                </a:path>
              </a:pathLst>
            </a:custGeom>
            <a:solidFill>
              <a:srgbClr val="F1F3DE"/>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思源黑体 CN Heavy" panose="020B0A00000000000000" pitchFamily="34" charset="-122"/>
                <a:ea typeface="思源黑体 CN Heavy" panose="020B0A00000000000000" pitchFamily="34" charset="-122"/>
                <a:cs typeface="Arial"/>
                <a:sym typeface="Arial"/>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024" y="72332"/>
            <a:ext cx="3024588" cy="1724498"/>
          </a:xfrm>
          <a:prstGeom prst="rect">
            <a:avLst/>
          </a:prstGeom>
        </p:spPr>
      </p:pic>
      <p:sp>
        <p:nvSpPr>
          <p:cNvPr id="55" name="TextBox 54"/>
          <p:cNvSpPr txBox="1"/>
          <p:nvPr/>
        </p:nvSpPr>
        <p:spPr>
          <a:xfrm>
            <a:off x="2096695" y="440740"/>
            <a:ext cx="2823245" cy="646331"/>
          </a:xfrm>
          <a:prstGeom prst="rect">
            <a:avLst/>
          </a:prstGeom>
          <a:noFill/>
        </p:spPr>
        <p:txBody>
          <a:bodyPr wrap="square" rtlCol="0">
            <a:spAutoFit/>
          </a:bodyPr>
          <a:lstStyle/>
          <a:p>
            <a:pPr algn="ctr"/>
            <a:r>
              <a:rPr lang="en-US" b="1" dirty="0" err="1">
                <a:latin typeface="UTM Neo Sans Intel" pitchFamily="18" charset="0"/>
              </a:rPr>
              <a:t>Em</a:t>
            </a:r>
            <a:r>
              <a:rPr lang="en-US" b="1" dirty="0">
                <a:latin typeface="UTM Neo Sans Intel" pitchFamily="18" charset="0"/>
              </a:rPr>
              <a:t> </a:t>
            </a:r>
            <a:r>
              <a:rPr lang="en-US" b="1" dirty="0" err="1">
                <a:latin typeface="UTM Neo Sans Intel" pitchFamily="18" charset="0"/>
              </a:rPr>
              <a:t>hãy</a:t>
            </a:r>
            <a:r>
              <a:rPr lang="en-US" b="1" dirty="0">
                <a:latin typeface="UTM Neo Sans Intel" pitchFamily="18" charset="0"/>
              </a:rPr>
              <a:t> </a:t>
            </a:r>
            <a:r>
              <a:rPr lang="en-US" b="1" dirty="0" err="1">
                <a:latin typeface="UTM Neo Sans Intel" pitchFamily="18" charset="0"/>
              </a:rPr>
              <a:t>trình</a:t>
            </a:r>
            <a:r>
              <a:rPr lang="en-US" b="1" dirty="0">
                <a:latin typeface="UTM Neo Sans Intel" pitchFamily="18" charset="0"/>
              </a:rPr>
              <a:t> </a:t>
            </a:r>
            <a:r>
              <a:rPr lang="en-US" b="1" dirty="0" err="1">
                <a:latin typeface="UTM Neo Sans Intel" pitchFamily="18" charset="0"/>
              </a:rPr>
              <a:t>bày</a:t>
            </a:r>
            <a:r>
              <a:rPr lang="en-US" b="1" dirty="0">
                <a:latin typeface="UTM Neo Sans Intel" pitchFamily="18" charset="0"/>
              </a:rPr>
              <a:t> </a:t>
            </a:r>
          </a:p>
          <a:p>
            <a:pPr algn="ctr"/>
            <a:r>
              <a:rPr lang="en-US" b="1" dirty="0" err="1">
                <a:latin typeface="UTM Neo Sans Intel" pitchFamily="18" charset="0"/>
              </a:rPr>
              <a:t>trong</a:t>
            </a:r>
            <a:r>
              <a:rPr lang="en-US" b="1" dirty="0">
                <a:latin typeface="UTM Neo Sans Intel" pitchFamily="18" charset="0"/>
              </a:rPr>
              <a:t> 1 </a:t>
            </a:r>
            <a:r>
              <a:rPr lang="en-US" b="1" dirty="0" err="1">
                <a:latin typeface="UTM Neo Sans Intel" pitchFamily="18" charset="0"/>
              </a:rPr>
              <a:t>phút</a:t>
            </a:r>
            <a:r>
              <a:rPr lang="en-US" b="1" dirty="0">
                <a:latin typeface="UTM Neo Sans Intel"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barn(outHorizontal)">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p:cTn id="38" dur="500" fill="hold"/>
                                        <p:tgtEl>
                                          <p:spTgt spid="60"/>
                                        </p:tgtEl>
                                        <p:attrNameLst>
                                          <p:attrName>ppt_w</p:attrName>
                                        </p:attrNameLst>
                                      </p:cBhvr>
                                      <p:tavLst>
                                        <p:tav tm="0">
                                          <p:val>
                                            <p:fltVal val="0"/>
                                          </p:val>
                                        </p:tav>
                                        <p:tav tm="100000">
                                          <p:val>
                                            <p:strVal val="#ppt_w"/>
                                          </p:val>
                                        </p:tav>
                                      </p:tavLst>
                                    </p:anim>
                                    <p:anim calcmode="lin" valueType="num">
                                      <p:cBhvr>
                                        <p:cTn id="39" dur="500" fill="hold"/>
                                        <p:tgtEl>
                                          <p:spTgt spid="60"/>
                                        </p:tgtEl>
                                        <p:attrNameLst>
                                          <p:attrName>ppt_h</p:attrName>
                                        </p:attrNameLst>
                                      </p:cBhvr>
                                      <p:tavLst>
                                        <p:tav tm="0">
                                          <p:val>
                                            <p:fltVal val="0"/>
                                          </p:val>
                                        </p:tav>
                                        <p:tav tm="100000">
                                          <p:val>
                                            <p:strVal val="#ppt_h"/>
                                          </p:val>
                                        </p:tav>
                                      </p:tavLst>
                                    </p:anim>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179"/>
                                        </p:tgtEl>
                                        <p:attrNameLst>
                                          <p:attrName>style.visibility</p:attrName>
                                        </p:attrNameLst>
                                      </p:cBhvr>
                                      <p:to>
                                        <p:strVal val="visible"/>
                                      </p:to>
                                    </p:set>
                                    <p:animEffect transition="in" filter="wipe(right)">
                                      <p:cBhvr>
                                        <p:cTn id="45" dur="500"/>
                                        <p:tgtEl>
                                          <p:spTgt spid="1179"/>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1176"/>
                                        </p:tgtEl>
                                        <p:attrNameLst>
                                          <p:attrName>style.visibility</p:attrName>
                                        </p:attrNameLst>
                                      </p:cBhvr>
                                      <p:to>
                                        <p:strVal val="visible"/>
                                      </p:to>
                                    </p:set>
                                    <p:animEffect transition="in" filter="wipe(right)">
                                      <p:cBhvr>
                                        <p:cTn id="48" dur="500"/>
                                        <p:tgtEl>
                                          <p:spTgt spid="1176"/>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83"/>
                                        </p:tgtEl>
                                        <p:attrNameLst>
                                          <p:attrName>style.visibility</p:attrName>
                                        </p:attrNameLst>
                                      </p:cBhvr>
                                      <p:to>
                                        <p:strVal val="visible"/>
                                      </p:to>
                                    </p:set>
                                    <p:animEffect transition="in" filter="wipe(left)">
                                      <p:cBhvr>
                                        <p:cTn id="57" dur="500"/>
                                        <p:tgtEl>
                                          <p:spTgt spid="118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80"/>
                                        </p:tgtEl>
                                        <p:attrNameLst>
                                          <p:attrName>style.visibility</p:attrName>
                                        </p:attrNameLst>
                                      </p:cBhvr>
                                      <p:to>
                                        <p:strVal val="visible"/>
                                      </p:to>
                                    </p:set>
                                    <p:animEffect transition="in" filter="wipe(left)">
                                      <p:cBhvr>
                                        <p:cTn id="60" dur="500"/>
                                        <p:tgtEl>
                                          <p:spTgt spid="1180"/>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500"/>
                                        <p:tgtEl>
                                          <p:spTgt spid="5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188"/>
                                        </p:tgtEl>
                                        <p:attrNameLst>
                                          <p:attrName>style.visibility</p:attrName>
                                        </p:attrNameLst>
                                      </p:cBhvr>
                                      <p:to>
                                        <p:strVal val="visible"/>
                                      </p:to>
                                    </p:set>
                                    <p:animEffect transition="in" filter="wipe(up)">
                                      <p:cBhvr>
                                        <p:cTn id="69" dur="500"/>
                                        <p:tgtEl>
                                          <p:spTgt spid="1188"/>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185"/>
                                        </p:tgtEl>
                                        <p:attrNameLst>
                                          <p:attrName>style.visibility</p:attrName>
                                        </p:attrNameLst>
                                      </p:cBhvr>
                                      <p:to>
                                        <p:strVal val="visible"/>
                                      </p:to>
                                    </p:set>
                                    <p:animEffect transition="in" filter="wipe(up)">
                                      <p:cBhvr>
                                        <p:cTn id="72" dur="500"/>
                                        <p:tgtEl>
                                          <p:spTgt spid="1185"/>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0" animBg="1"/>
      <p:bldP spid="1180" grpId="0" animBg="1"/>
      <p:bldP spid="1185" grpId="0" animBg="1"/>
      <p:bldP spid="56" grpId="0" animBg="1"/>
      <p:bldP spid="57" grpId="0" animBg="1"/>
      <p:bldP spid="58" grpId="0" animBg="1"/>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4387314-A1CC-465C-BA05-67CC62DED4EA}"/>
              </a:ext>
            </a:extLst>
          </p:cNvPr>
          <p:cNvSpPr/>
          <p:nvPr/>
        </p:nvSpPr>
        <p:spPr>
          <a:xfrm>
            <a:off x="4608251" y="564709"/>
            <a:ext cx="5816600" cy="5413185"/>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 name="Oval 3">
            <a:extLst>
              <a:ext uri="{FF2B5EF4-FFF2-40B4-BE49-F238E27FC236}">
                <a16:creationId xmlns:a16="http://schemas.microsoft.com/office/drawing/2014/main" id="{F2048318-3643-4EB4-904C-9EE979F54B2D}"/>
              </a:ext>
            </a:extLst>
          </p:cNvPr>
          <p:cNvSpPr/>
          <p:nvPr/>
        </p:nvSpPr>
        <p:spPr>
          <a:xfrm>
            <a:off x="6439140" y="799084"/>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5" name="图片 24">
            <a:extLst>
              <a:ext uri="{FF2B5EF4-FFF2-40B4-BE49-F238E27FC236}">
                <a16:creationId xmlns:a16="http://schemas.microsoft.com/office/drawing/2014/main" id="{DD8D4FEC-CE6A-40FB-B01C-37E18856B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6" y="1666752"/>
            <a:ext cx="5499667" cy="5499667"/>
          </a:xfrm>
          <a:prstGeom prst="rect">
            <a:avLst/>
          </a:prstGeom>
        </p:spPr>
      </p:pic>
      <p:sp>
        <p:nvSpPr>
          <p:cNvPr id="26" name="文本框 25">
            <a:extLst>
              <a:ext uri="{FF2B5EF4-FFF2-40B4-BE49-F238E27FC236}">
                <a16:creationId xmlns:a16="http://schemas.microsoft.com/office/drawing/2014/main" id="{85B26F08-6D52-43CD-AF5B-CEFA3A92D4CB}"/>
              </a:ext>
            </a:extLst>
          </p:cNvPr>
          <p:cNvSpPr txBox="1"/>
          <p:nvPr/>
        </p:nvSpPr>
        <p:spPr>
          <a:xfrm>
            <a:off x="5388827" y="2453128"/>
            <a:ext cx="5351864" cy="1200329"/>
          </a:xfrm>
          <a:prstGeom prst="rect">
            <a:avLst/>
          </a:prstGeom>
          <a:noFill/>
        </p:spPr>
        <p:txBody>
          <a:bodyPr wrap="square" rtlCol="0">
            <a:spAutoFit/>
          </a:bodyPr>
          <a:lstStyle/>
          <a:p>
            <a:r>
              <a:rPr lang="en-US" altLang="zh-CN" sz="7200" dirty="0">
                <a:solidFill>
                  <a:schemeClr val="bg1"/>
                </a:solidFill>
                <a:latin typeface="思源黑体 CN Heavy" panose="020B0A00000000000000" pitchFamily="34" charset="-122"/>
                <a:ea typeface="思源黑体 CN Heavy" panose="020B0A00000000000000" pitchFamily="34" charset="-122"/>
              </a:rPr>
              <a:t>Thank</a:t>
            </a:r>
            <a:r>
              <a:rPr lang="zh-CN" altLang="en-US" sz="7200" dirty="0">
                <a:solidFill>
                  <a:schemeClr val="bg1"/>
                </a:solidFill>
                <a:latin typeface="思源黑体 CN Heavy" panose="020B0A00000000000000" pitchFamily="34" charset="-122"/>
                <a:ea typeface="思源黑体 CN Heavy" panose="020B0A00000000000000" pitchFamily="34" charset="-122"/>
              </a:rPr>
              <a:t> </a:t>
            </a:r>
            <a:r>
              <a:rPr lang="en-US" altLang="zh-CN" sz="7200" dirty="0">
                <a:solidFill>
                  <a:schemeClr val="bg1"/>
                </a:solidFill>
                <a:latin typeface="思源黑体 CN Heavy" panose="020B0A00000000000000" pitchFamily="34" charset="-122"/>
                <a:ea typeface="思源黑体 CN Heavy" panose="020B0A00000000000000" pitchFamily="34" charset="-122"/>
              </a:rPr>
              <a:t>you</a:t>
            </a:r>
          </a:p>
        </p:txBody>
      </p:sp>
      <p:sp>
        <p:nvSpPr>
          <p:cNvPr id="27" name="Google Shape;13;p2">
            <a:extLst>
              <a:ext uri="{FF2B5EF4-FFF2-40B4-BE49-F238E27FC236}">
                <a16:creationId xmlns:a16="http://schemas.microsoft.com/office/drawing/2014/main" id="{009D1404-719F-471A-A78A-EBC6717DF29D}"/>
              </a:ext>
            </a:extLst>
          </p:cNvPr>
          <p:cNvSpPr/>
          <p:nvPr/>
        </p:nvSpPr>
        <p:spPr>
          <a:xfrm rot="12770">
            <a:off x="10859715" y="146788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28" name="Google Shape;14;p2">
            <a:extLst>
              <a:ext uri="{FF2B5EF4-FFF2-40B4-BE49-F238E27FC236}">
                <a16:creationId xmlns:a16="http://schemas.microsoft.com/office/drawing/2014/main" id="{7F8473A6-4658-4B7A-91D6-C9B908FB16F1}"/>
              </a:ext>
            </a:extLst>
          </p:cNvPr>
          <p:cNvSpPr/>
          <p:nvPr/>
        </p:nvSpPr>
        <p:spPr>
          <a:xfrm rot="12770">
            <a:off x="11282454" y="114908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34" name="Google Shape;13;p2">
            <a:extLst>
              <a:ext uri="{FF2B5EF4-FFF2-40B4-BE49-F238E27FC236}">
                <a16:creationId xmlns:a16="http://schemas.microsoft.com/office/drawing/2014/main" id="{60ED2CDB-F12C-4533-B51B-E9E516F191C9}"/>
              </a:ext>
            </a:extLst>
          </p:cNvPr>
          <p:cNvSpPr/>
          <p:nvPr/>
        </p:nvSpPr>
        <p:spPr>
          <a:xfrm rot="12770">
            <a:off x="921246" y="1786266"/>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35" name="Google Shape;14;p2">
            <a:extLst>
              <a:ext uri="{FF2B5EF4-FFF2-40B4-BE49-F238E27FC236}">
                <a16:creationId xmlns:a16="http://schemas.microsoft.com/office/drawing/2014/main" id="{C5C45423-913A-456A-84FC-FD95F36C59D0}"/>
              </a:ext>
            </a:extLst>
          </p:cNvPr>
          <p:cNvSpPr/>
          <p:nvPr/>
        </p:nvSpPr>
        <p:spPr>
          <a:xfrm rot="12770">
            <a:off x="1343985" y="1467460"/>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pic>
        <p:nvPicPr>
          <p:cNvPr id="36" name="图片 35">
            <a:extLst>
              <a:ext uri="{FF2B5EF4-FFF2-40B4-BE49-F238E27FC236}">
                <a16:creationId xmlns:a16="http://schemas.microsoft.com/office/drawing/2014/main" id="{7337A60B-49F5-4874-9273-8462D9BF3F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6555" y="758254"/>
            <a:ext cx="1771095" cy="1771095"/>
          </a:xfrm>
          <a:prstGeom prst="rect">
            <a:avLst/>
          </a:prstGeom>
        </p:spPr>
      </p:pic>
      <p:pic>
        <p:nvPicPr>
          <p:cNvPr id="38" name="图片 37">
            <a:extLst>
              <a:ext uri="{FF2B5EF4-FFF2-40B4-BE49-F238E27FC236}">
                <a16:creationId xmlns:a16="http://schemas.microsoft.com/office/drawing/2014/main" id="{BAFAB824-9693-496D-97CC-E97BF38B1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1728" y="3709402"/>
            <a:ext cx="2393040" cy="2393040"/>
          </a:xfrm>
          <a:prstGeom prst="rect">
            <a:avLst/>
          </a:prstGeom>
        </p:spPr>
      </p:pic>
    </p:spTree>
    <p:extLst>
      <p:ext uri="{BB962C8B-B14F-4D97-AF65-F5344CB8AC3E}">
        <p14:creationId xmlns:p14="http://schemas.microsoft.com/office/powerpoint/2010/main" val="171601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8E63899-A4C7-4504-AE77-C69F745159DF}"/>
              </a:ext>
            </a:extLst>
          </p:cNvPr>
          <p:cNvGrpSpPr/>
          <p:nvPr/>
        </p:nvGrpSpPr>
        <p:grpSpPr>
          <a:xfrm>
            <a:off x="3919806" y="121181"/>
            <a:ext cx="8272194" cy="6736820"/>
            <a:chOff x="5920472" y="1750509"/>
            <a:chExt cx="6271528" cy="5107491"/>
          </a:xfrm>
        </p:grpSpPr>
        <p:sp>
          <p:nvSpPr>
            <p:cNvPr id="43" name="Freeform: Shape 42">
              <a:extLst>
                <a:ext uri="{FF2B5EF4-FFF2-40B4-BE49-F238E27FC236}">
                  <a16:creationId xmlns:a16="http://schemas.microsoft.com/office/drawing/2014/main" id="{7971E018-DF18-40E1-83DC-F371BB5E416F}"/>
                </a:ext>
              </a:extLst>
            </p:cNvPr>
            <p:cNvSpPr/>
            <p:nvPr/>
          </p:nvSpPr>
          <p:spPr>
            <a:xfrm>
              <a:off x="6759037" y="1750509"/>
              <a:ext cx="5432963" cy="5107491"/>
            </a:xfrm>
            <a:custGeom>
              <a:avLst/>
              <a:gdLst>
                <a:gd name="connsiteX0" fmla="*/ 5105314 w 5432963"/>
                <a:gd name="connsiteY0" fmla="*/ 1218 h 5107491"/>
                <a:gd name="connsiteX1" fmla="*/ 5419221 w 5432963"/>
                <a:gd name="connsiteY1" fmla="*/ 98457 h 5107491"/>
                <a:gd name="connsiteX2" fmla="*/ 5432963 w 5432963"/>
                <a:gd name="connsiteY2" fmla="*/ 109037 h 5107491"/>
                <a:gd name="connsiteX3" fmla="*/ 5432963 w 5432963"/>
                <a:gd name="connsiteY3" fmla="*/ 5107491 h 5107491"/>
                <a:gd name="connsiteX4" fmla="*/ 4130562 w 5432963"/>
                <a:gd name="connsiteY4" fmla="*/ 5107491 h 5107491"/>
                <a:gd name="connsiteX5" fmla="*/ 0 w 5432963"/>
                <a:gd name="connsiteY5" fmla="*/ 5107491 h 5107491"/>
                <a:gd name="connsiteX6" fmla="*/ 18825 w 5432963"/>
                <a:gd name="connsiteY6" fmla="*/ 5074726 h 5107491"/>
                <a:gd name="connsiteX7" fmla="*/ 966776 w 5432963"/>
                <a:gd name="connsiteY7" fmla="*/ 2970559 h 5107491"/>
                <a:gd name="connsiteX8" fmla="*/ 3814024 w 5432963"/>
                <a:gd name="connsiteY8" fmla="*/ 505260 h 5107491"/>
                <a:gd name="connsiteX9" fmla="*/ 3824111 w 5432963"/>
                <a:gd name="connsiteY9" fmla="*/ 498856 h 5107491"/>
                <a:gd name="connsiteX10" fmla="*/ 3958290 w 5432963"/>
                <a:gd name="connsiteY10" fmla="*/ 413673 h 5107491"/>
                <a:gd name="connsiteX11" fmla="*/ 5105314 w 5432963"/>
                <a:gd name="connsiteY11" fmla="*/ 1218 h 510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2963" h="5107491">
                  <a:moveTo>
                    <a:pt x="5105314" y="1218"/>
                  </a:moveTo>
                  <a:cubicBezTo>
                    <a:pt x="5222021" y="7530"/>
                    <a:pt x="5327535" y="38550"/>
                    <a:pt x="5419221" y="98457"/>
                  </a:cubicBezTo>
                  <a:lnTo>
                    <a:pt x="5432963" y="109037"/>
                  </a:lnTo>
                  <a:lnTo>
                    <a:pt x="5432963" y="5107491"/>
                  </a:lnTo>
                  <a:lnTo>
                    <a:pt x="4130562" y="5107491"/>
                  </a:lnTo>
                  <a:lnTo>
                    <a:pt x="0" y="5107491"/>
                  </a:lnTo>
                  <a:lnTo>
                    <a:pt x="18825" y="5074726"/>
                  </a:lnTo>
                  <a:cubicBezTo>
                    <a:pt x="277381" y="4551761"/>
                    <a:pt x="159141" y="3726089"/>
                    <a:pt x="966776" y="2970559"/>
                  </a:cubicBezTo>
                  <a:cubicBezTo>
                    <a:pt x="1541856" y="2432581"/>
                    <a:pt x="2749075" y="1202005"/>
                    <a:pt x="3814024" y="505260"/>
                  </a:cubicBezTo>
                  <a:lnTo>
                    <a:pt x="3824111" y="498856"/>
                  </a:lnTo>
                  <a:lnTo>
                    <a:pt x="3958290" y="413673"/>
                  </a:lnTo>
                  <a:cubicBezTo>
                    <a:pt x="4388005" y="149530"/>
                    <a:pt x="4788019" y="-15943"/>
                    <a:pt x="5105314" y="1218"/>
                  </a:cubicBez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Freeform: Shape 37">
              <a:extLst>
                <a:ext uri="{FF2B5EF4-FFF2-40B4-BE49-F238E27FC236}">
                  <a16:creationId xmlns:a16="http://schemas.microsoft.com/office/drawing/2014/main" id="{97A55337-88B6-4F0D-AA7A-03289C6FCA91}"/>
                </a:ext>
              </a:extLst>
            </p:cNvPr>
            <p:cNvSpPr/>
            <p:nvPr/>
          </p:nvSpPr>
          <p:spPr>
            <a:xfrm>
              <a:off x="5920472" y="2249365"/>
              <a:ext cx="4662676" cy="4608635"/>
            </a:xfrm>
            <a:custGeom>
              <a:avLst/>
              <a:gdLst>
                <a:gd name="connsiteX0" fmla="*/ 4662676 w 4662676"/>
                <a:gd name="connsiteY0" fmla="*/ 0 h 4608635"/>
                <a:gd name="connsiteX1" fmla="*/ 4652589 w 4662676"/>
                <a:gd name="connsiteY1" fmla="*/ 6404 h 4608635"/>
                <a:gd name="connsiteX2" fmla="*/ 1805341 w 4662676"/>
                <a:gd name="connsiteY2" fmla="*/ 2471703 h 4608635"/>
                <a:gd name="connsiteX3" fmla="*/ 857390 w 4662676"/>
                <a:gd name="connsiteY3" fmla="*/ 4575870 h 4608635"/>
                <a:gd name="connsiteX4" fmla="*/ 838565 w 4662676"/>
                <a:gd name="connsiteY4" fmla="*/ 4608635 h 4608635"/>
                <a:gd name="connsiteX5" fmla="*/ 0 w 4662676"/>
                <a:gd name="connsiteY5" fmla="*/ 4608635 h 4608635"/>
                <a:gd name="connsiteX6" fmla="*/ 11875 w 4662676"/>
                <a:gd name="connsiteY6" fmla="*/ 4581012 h 4608635"/>
                <a:gd name="connsiteX7" fmla="*/ 841627 w 4662676"/>
                <a:gd name="connsiteY7" fmla="*/ 2744134 h 4608635"/>
                <a:gd name="connsiteX8" fmla="*/ 4565816 w 4662676"/>
                <a:gd name="connsiteY8" fmla="*/ 827 h 4608635"/>
                <a:gd name="connsiteX9" fmla="*/ 4662676 w 4662676"/>
                <a:gd name="connsiteY9" fmla="*/ 0 h 460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62676" h="4608635">
                  <a:moveTo>
                    <a:pt x="4662676" y="0"/>
                  </a:moveTo>
                  <a:lnTo>
                    <a:pt x="4652589" y="6404"/>
                  </a:lnTo>
                  <a:cubicBezTo>
                    <a:pt x="3587640" y="703149"/>
                    <a:pt x="2380421" y="1933725"/>
                    <a:pt x="1805341" y="2471703"/>
                  </a:cubicBezTo>
                  <a:cubicBezTo>
                    <a:pt x="997706" y="3227233"/>
                    <a:pt x="1115946" y="4052905"/>
                    <a:pt x="857390" y="4575870"/>
                  </a:cubicBezTo>
                  <a:lnTo>
                    <a:pt x="838565" y="4608635"/>
                  </a:lnTo>
                  <a:lnTo>
                    <a:pt x="0" y="4608635"/>
                  </a:lnTo>
                  <a:lnTo>
                    <a:pt x="11875" y="4581012"/>
                  </a:lnTo>
                  <a:cubicBezTo>
                    <a:pt x="193266" y="4096750"/>
                    <a:pt x="148551" y="3392495"/>
                    <a:pt x="841627" y="2744134"/>
                  </a:cubicBezTo>
                  <a:cubicBezTo>
                    <a:pt x="1590517" y="2043561"/>
                    <a:pt x="3499360" y="72093"/>
                    <a:pt x="4565816" y="827"/>
                  </a:cubicBezTo>
                  <a:lnTo>
                    <a:pt x="4662676" y="0"/>
                  </a:ln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44" name="Rectangle: Rounded Corners 43">
            <a:extLst>
              <a:ext uri="{FF2B5EF4-FFF2-40B4-BE49-F238E27FC236}">
                <a16:creationId xmlns:a16="http://schemas.microsoft.com/office/drawing/2014/main" id="{117EF8F1-6574-484E-BEEE-F10817527964}"/>
              </a:ext>
            </a:extLst>
          </p:cNvPr>
          <p:cNvSpPr/>
          <p:nvPr/>
        </p:nvSpPr>
        <p:spPr>
          <a:xfrm>
            <a:off x="4752067"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文本框 103">
            <a:extLst>
              <a:ext uri="{FF2B5EF4-FFF2-40B4-BE49-F238E27FC236}">
                <a16:creationId xmlns:a16="http://schemas.microsoft.com/office/drawing/2014/main" id="{4468FA34-1F5C-47CC-89CC-AE6157BD40FE}"/>
              </a:ext>
            </a:extLst>
          </p:cNvPr>
          <p:cNvSpPr txBox="1"/>
          <p:nvPr/>
        </p:nvSpPr>
        <p:spPr>
          <a:xfrm>
            <a:off x="6153371" y="3013618"/>
            <a:ext cx="3748113" cy="1015663"/>
          </a:xfrm>
          <a:prstGeom prst="rect">
            <a:avLst/>
          </a:prstGeom>
          <a:noFill/>
        </p:spPr>
        <p:txBody>
          <a:bodyPr wrap="square" rtlCol="0">
            <a:spAutoFit/>
          </a:bodyPr>
          <a:lstStyle/>
          <a:p>
            <a:r>
              <a:rPr lang="en-US" altLang="zh-CN" sz="6000" dirty="0" err="1">
                <a:solidFill>
                  <a:srgbClr val="EE7971"/>
                </a:solidFill>
                <a:latin typeface="UTM Showcard" pitchFamily="18" charset="0"/>
                <a:ea typeface="思源黑体 CN Heavy" panose="020B0A00000000000000" pitchFamily="34" charset="-122"/>
              </a:rPr>
              <a:t>Bài</a:t>
            </a:r>
            <a:r>
              <a:rPr lang="en-US" altLang="zh-CN" sz="6000" dirty="0">
                <a:solidFill>
                  <a:srgbClr val="EE7971"/>
                </a:solidFill>
                <a:latin typeface="UTM Showcard" pitchFamily="18" charset="0"/>
                <a:ea typeface="思源黑体 CN Heavy" panose="020B0A00000000000000" pitchFamily="34" charset="-122"/>
              </a:rPr>
              <a:t> </a:t>
            </a:r>
            <a:r>
              <a:rPr lang="en-US" altLang="zh-CN" sz="6000" dirty="0" err="1">
                <a:solidFill>
                  <a:srgbClr val="EE7971"/>
                </a:solidFill>
                <a:latin typeface="UTM Showcard" pitchFamily="18" charset="0"/>
                <a:ea typeface="思源黑体 CN Heavy" panose="020B0A00000000000000" pitchFamily="34" charset="-122"/>
              </a:rPr>
              <a:t>tập</a:t>
            </a:r>
            <a:r>
              <a:rPr lang="en-US" altLang="zh-CN" sz="6000" dirty="0">
                <a:solidFill>
                  <a:srgbClr val="EE7971"/>
                </a:solidFill>
                <a:latin typeface="UTM Showcard" pitchFamily="18" charset="0"/>
                <a:ea typeface="思源黑体 CN Heavy" panose="020B0A00000000000000" pitchFamily="34" charset="-122"/>
              </a:rPr>
              <a:t> 1</a:t>
            </a:r>
          </a:p>
        </p:txBody>
      </p:sp>
      <p:sp>
        <p:nvSpPr>
          <p:cNvPr id="108" name="Google Shape;13;p2">
            <a:extLst>
              <a:ext uri="{FF2B5EF4-FFF2-40B4-BE49-F238E27FC236}">
                <a16:creationId xmlns:a16="http://schemas.microsoft.com/office/drawing/2014/main" id="{501DC54B-71F8-4374-B57D-621A5AE91237}"/>
              </a:ext>
            </a:extLst>
          </p:cNvPr>
          <p:cNvSpPr/>
          <p:nvPr/>
        </p:nvSpPr>
        <p:spPr>
          <a:xfrm rot="12770">
            <a:off x="9344347" y="2020520"/>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09" name="Google Shape;14;p2">
            <a:extLst>
              <a:ext uri="{FF2B5EF4-FFF2-40B4-BE49-F238E27FC236}">
                <a16:creationId xmlns:a16="http://schemas.microsoft.com/office/drawing/2014/main" id="{95707DC7-5247-44C7-831F-53F6929F19E2}"/>
              </a:ext>
            </a:extLst>
          </p:cNvPr>
          <p:cNvSpPr/>
          <p:nvPr/>
        </p:nvSpPr>
        <p:spPr>
          <a:xfrm rot="12770">
            <a:off x="9767086" y="1701714"/>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10" name="Oval 3">
            <a:extLst>
              <a:ext uri="{FF2B5EF4-FFF2-40B4-BE49-F238E27FC236}">
                <a16:creationId xmlns:a16="http://schemas.microsoft.com/office/drawing/2014/main" id="{C8174641-5C80-4379-8F77-F94DF907BAE9}"/>
              </a:ext>
            </a:extLst>
          </p:cNvPr>
          <p:cNvSpPr/>
          <p:nvPr/>
        </p:nvSpPr>
        <p:spPr>
          <a:xfrm>
            <a:off x="-2474583" y="-721237"/>
            <a:ext cx="4832350" cy="4497198"/>
          </a:xfrm>
          <a:custGeom>
            <a:avLst/>
            <a:gdLst>
              <a:gd name="connsiteX0" fmla="*/ 0 w 5346700"/>
              <a:gd name="connsiteY0" fmla="*/ 2673350 h 5346700"/>
              <a:gd name="connsiteX1" fmla="*/ 2673350 w 5346700"/>
              <a:gd name="connsiteY1" fmla="*/ 0 h 5346700"/>
              <a:gd name="connsiteX2" fmla="*/ 5346700 w 5346700"/>
              <a:gd name="connsiteY2" fmla="*/ 2673350 h 5346700"/>
              <a:gd name="connsiteX3" fmla="*/ 2673350 w 5346700"/>
              <a:gd name="connsiteY3" fmla="*/ 5346700 h 5346700"/>
              <a:gd name="connsiteX4" fmla="*/ 0 w 5346700"/>
              <a:gd name="connsiteY4" fmla="*/ 2673350 h 5346700"/>
              <a:gd name="connsiteX0" fmla="*/ 0 w 5219700"/>
              <a:gd name="connsiteY0" fmla="*/ 2689238 h 5409529"/>
              <a:gd name="connsiteX1" fmla="*/ 2673350 w 5219700"/>
              <a:gd name="connsiteY1" fmla="*/ 15888 h 5409529"/>
              <a:gd name="connsiteX2" fmla="*/ 5219700 w 5219700"/>
              <a:gd name="connsiteY2" fmla="*/ 3768738 h 5409529"/>
              <a:gd name="connsiteX3" fmla="*/ 2673350 w 5219700"/>
              <a:gd name="connsiteY3" fmla="*/ 5362588 h 5409529"/>
              <a:gd name="connsiteX4" fmla="*/ 0 w 5219700"/>
              <a:gd name="connsiteY4" fmla="*/ 2689238 h 5409529"/>
              <a:gd name="connsiteX0" fmla="*/ 0 w 5816600"/>
              <a:gd name="connsiteY0" fmla="*/ 2652571 h 5413185"/>
              <a:gd name="connsiteX1" fmla="*/ 3270250 w 5816600"/>
              <a:gd name="connsiteY1" fmla="*/ 17321 h 5413185"/>
              <a:gd name="connsiteX2" fmla="*/ 5816600 w 5816600"/>
              <a:gd name="connsiteY2" fmla="*/ 3770171 h 5413185"/>
              <a:gd name="connsiteX3" fmla="*/ 3270250 w 5816600"/>
              <a:gd name="connsiteY3" fmla="*/ 5364021 h 5413185"/>
              <a:gd name="connsiteX4" fmla="*/ 0 w 5816600"/>
              <a:gd name="connsiteY4" fmla="*/ 2652571 h 5413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600" h="5413185">
                <a:moveTo>
                  <a:pt x="0" y="2652571"/>
                </a:moveTo>
                <a:cubicBezTo>
                  <a:pt x="0" y="1176121"/>
                  <a:pt x="2300817" y="-168946"/>
                  <a:pt x="3270250" y="17321"/>
                </a:cubicBezTo>
                <a:cubicBezTo>
                  <a:pt x="4239683" y="203588"/>
                  <a:pt x="5816600" y="2293721"/>
                  <a:pt x="5816600" y="3770171"/>
                </a:cubicBezTo>
                <a:cubicBezTo>
                  <a:pt x="5816600" y="5246621"/>
                  <a:pt x="4239683" y="5550288"/>
                  <a:pt x="3270250" y="5364021"/>
                </a:cubicBezTo>
                <a:cubicBezTo>
                  <a:pt x="2300817" y="5177754"/>
                  <a:pt x="0" y="4129021"/>
                  <a:pt x="0" y="2652571"/>
                </a:cubicBezTo>
                <a:close/>
              </a:path>
            </a:pathLst>
          </a:custGeom>
          <a:solidFill>
            <a:srgbClr val="F1A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图片 8">
            <a:extLst>
              <a:ext uri="{FF2B5EF4-FFF2-40B4-BE49-F238E27FC236}">
                <a16:creationId xmlns:a16="http://schemas.microsoft.com/office/drawing/2014/main" id="{49DE8150-5894-41A8-9A6C-4777EA3DB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0163"/>
            <a:ext cx="6096012" cy="6096012"/>
          </a:xfrm>
          <a:prstGeom prst="rect">
            <a:avLst/>
          </a:prstGeom>
        </p:spPr>
      </p:pic>
      <p:sp>
        <p:nvSpPr>
          <p:cNvPr id="111" name="Google Shape;13;p2">
            <a:extLst>
              <a:ext uri="{FF2B5EF4-FFF2-40B4-BE49-F238E27FC236}">
                <a16:creationId xmlns:a16="http://schemas.microsoft.com/office/drawing/2014/main" id="{FE203A12-2F6F-4FBA-ABFA-024EA9547919}"/>
              </a:ext>
            </a:extLst>
          </p:cNvPr>
          <p:cNvSpPr/>
          <p:nvPr/>
        </p:nvSpPr>
        <p:spPr>
          <a:xfrm rot="12770">
            <a:off x="785731" y="2172073"/>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12" name="Google Shape;14;p2">
            <a:extLst>
              <a:ext uri="{FF2B5EF4-FFF2-40B4-BE49-F238E27FC236}">
                <a16:creationId xmlns:a16="http://schemas.microsoft.com/office/drawing/2014/main" id="{8CF311B9-85E8-4C4D-97F2-0003069816F9}"/>
              </a:ext>
            </a:extLst>
          </p:cNvPr>
          <p:cNvSpPr/>
          <p:nvPr/>
        </p:nvSpPr>
        <p:spPr>
          <a:xfrm rot="12770">
            <a:off x="1208470" y="1853267"/>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3002362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8" grpId="0" animBg="1"/>
      <p:bldP spid="109" grpId="0" animBg="1"/>
      <p:bldP spid="111" grpId="0" animBg="1"/>
      <p:bldP spid="1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Rectangle: Rounded Corners 43">
            <a:extLst>
              <a:ext uri="{FF2B5EF4-FFF2-40B4-BE49-F238E27FC236}">
                <a16:creationId xmlns:a16="http://schemas.microsoft.com/office/drawing/2014/main" id="{117EF8F1-6574-484E-BEEE-F10817527964}"/>
              </a:ext>
            </a:extLst>
          </p:cNvPr>
          <p:cNvSpPr/>
          <p:nvPr/>
        </p:nvSpPr>
        <p:spPr>
          <a:xfrm>
            <a:off x="2601006" y="592798"/>
            <a:ext cx="6989989" cy="5672404"/>
          </a:xfrm>
          <a:prstGeom prst="roundRect">
            <a:avLst>
              <a:gd name="adj" fmla="val 4241"/>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1" name="图片 90">
            <a:extLst>
              <a:ext uri="{FF2B5EF4-FFF2-40B4-BE49-F238E27FC236}">
                <a16:creationId xmlns:a16="http://schemas.microsoft.com/office/drawing/2014/main" id="{976B32B7-86AC-4B99-8C1F-FA9690C70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95" y="2477274"/>
            <a:ext cx="4183290" cy="4183290"/>
          </a:xfrm>
          <a:prstGeom prst="rect">
            <a:avLst/>
          </a:prstGeom>
        </p:spPr>
      </p:pic>
      <p:grpSp>
        <p:nvGrpSpPr>
          <p:cNvPr id="3" name="Group 2"/>
          <p:cNvGrpSpPr/>
          <p:nvPr/>
        </p:nvGrpSpPr>
        <p:grpSpPr>
          <a:xfrm>
            <a:off x="4194027" y="285662"/>
            <a:ext cx="4628419" cy="1386707"/>
            <a:chOff x="4194027" y="285662"/>
            <a:chExt cx="4628419" cy="1386707"/>
          </a:xfrm>
        </p:grpSpPr>
        <p:sp>
          <p:nvSpPr>
            <p:cNvPr id="6" name="Rectangle: Rounded Corners 5">
              <a:extLst>
                <a:ext uri="{FF2B5EF4-FFF2-40B4-BE49-F238E27FC236}">
                  <a16:creationId xmlns:a16="http://schemas.microsoft.com/office/drawing/2014/main" id="{D07A3EA0-A29B-432C-8EE9-A3B55CAD6F00}"/>
                </a:ext>
              </a:extLst>
            </p:cNvPr>
            <p:cNvSpPr/>
            <p:nvPr/>
          </p:nvSpPr>
          <p:spPr>
            <a:xfrm>
              <a:off x="4194027" y="285662"/>
              <a:ext cx="4628419" cy="138670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2" name="Title 1">
              <a:extLst>
                <a:ext uri="{FF2B5EF4-FFF2-40B4-BE49-F238E27FC236}">
                  <a16:creationId xmlns:a16="http://schemas.microsoft.com/office/drawing/2014/main" id="{55D3195A-4A1B-4CD9-AD40-F2661D11187E}"/>
                </a:ext>
              </a:extLst>
            </p:cNvPr>
            <p:cNvSpPr txBox="1">
              <a:spLocks/>
            </p:cNvSpPr>
            <p:nvPr/>
          </p:nvSpPr>
          <p:spPr>
            <a:xfrm>
              <a:off x="4227169" y="511095"/>
              <a:ext cx="4476012" cy="102592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Em</a:t>
              </a:r>
              <a:r>
                <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đã</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từng</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được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học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các</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kiểu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câu</a:t>
              </a:r>
              <a:r>
                <a:rPr kumimoji="0" lang="en-US" sz="4800"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 </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n</a:t>
              </a:r>
              <a:r>
                <a:rPr kumimoji="0" lang="en-US" sz="4800"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rPr>
                <a:t>ào</a:t>
              </a:r>
              <a:r>
                <a:rPr lang="en-US" sz="4800" dirty="0">
                  <a:solidFill>
                    <a:schemeClr val="bg1"/>
                  </a:solidFill>
                  <a:effectLst>
                    <a:outerShdw blurRad="38100" dist="38100" dir="2700000" algn="tl">
                      <a:srgbClr val="000000">
                        <a:alpha val="43137"/>
                      </a:srgbClr>
                    </a:outerShdw>
                  </a:effectLst>
                  <a:latin typeface="UTM Beautiful Caps" pitchFamily="18" charset="0"/>
                  <a:ea typeface="思源黑体 CN Heavy" panose="020B0A00000000000000" pitchFamily="34" charset="-122"/>
                  <a:cs typeface="Segoe UI" panose="020B0502040204020203" pitchFamily="34" charset="0"/>
                </a:rPr>
                <a:t>?</a:t>
              </a:r>
              <a:endParaRPr kumimoji="0" lang="en-US" sz="48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Beautiful Caps" pitchFamily="18" charset="0"/>
                <a:ea typeface="思源黑体 CN Heavy" panose="020B0A00000000000000" pitchFamily="34" charset="-122"/>
                <a:cs typeface="Segoe UI" panose="020B0502040204020203" pitchFamily="34" charset="0"/>
              </a:endParaRPr>
            </a:p>
          </p:txBody>
        </p:sp>
      </p:grpSp>
      <p:pic>
        <p:nvPicPr>
          <p:cNvPr id="101" name="图片 100">
            <a:extLst>
              <a:ext uri="{FF2B5EF4-FFF2-40B4-BE49-F238E27FC236}">
                <a16:creationId xmlns:a16="http://schemas.microsoft.com/office/drawing/2014/main" id="{745C509B-A393-439F-BA61-A094F3EDE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803" y="3717254"/>
            <a:ext cx="2943473" cy="2943473"/>
          </a:xfrm>
          <a:prstGeom prst="rect">
            <a:avLst/>
          </a:prstGeom>
        </p:spPr>
      </p:pic>
      <p:grpSp>
        <p:nvGrpSpPr>
          <p:cNvPr id="5" name="组合 4">
            <a:extLst>
              <a:ext uri="{FF2B5EF4-FFF2-40B4-BE49-F238E27FC236}">
                <a16:creationId xmlns:a16="http://schemas.microsoft.com/office/drawing/2014/main" id="{35329074-816A-4449-8896-83F862190CDA}"/>
              </a:ext>
            </a:extLst>
          </p:cNvPr>
          <p:cNvGrpSpPr/>
          <p:nvPr/>
        </p:nvGrpSpPr>
        <p:grpSpPr>
          <a:xfrm>
            <a:off x="3279323" y="1737718"/>
            <a:ext cx="914705" cy="913916"/>
            <a:chOff x="4724430" y="1831110"/>
            <a:chExt cx="1120592" cy="1119626"/>
          </a:xfrm>
        </p:grpSpPr>
        <p:sp>
          <p:nvSpPr>
            <p:cNvPr id="104" name="Google Shape;1011;p38">
              <a:extLst>
                <a:ext uri="{FF2B5EF4-FFF2-40B4-BE49-F238E27FC236}">
                  <a16:creationId xmlns:a16="http://schemas.microsoft.com/office/drawing/2014/main" id="{8EF7D904-4379-42F4-B845-EEA670AE2D5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5" name="Google Shape;1012;p38">
              <a:extLst>
                <a:ext uri="{FF2B5EF4-FFF2-40B4-BE49-F238E27FC236}">
                  <a16:creationId xmlns:a16="http://schemas.microsoft.com/office/drawing/2014/main" id="{A7FDBF95-FA7A-4210-80F3-5C1BDE33ED8D}"/>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1</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06" name="Synergistically utilize technically sound portals with frictionless chains. Dramatically customize…">
            <a:extLst>
              <a:ext uri="{FF2B5EF4-FFF2-40B4-BE49-F238E27FC236}">
                <a16:creationId xmlns:a16="http://schemas.microsoft.com/office/drawing/2014/main" id="{D9691FFC-0F81-4DF0-A5F9-4A2BE6EE8405}"/>
              </a:ext>
            </a:extLst>
          </p:cNvPr>
          <p:cNvSpPr txBox="1"/>
          <p:nvPr/>
        </p:nvSpPr>
        <p:spPr>
          <a:xfrm>
            <a:off x="4369111" y="1745354"/>
            <a:ext cx="2326885" cy="7050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altLang="zh-CN" sz="3600" b="1" kern="0" dirty="0" err="1">
                <a:solidFill>
                  <a:srgbClr val="EE7971"/>
                </a:solidFill>
                <a:latin typeface="UTM Neo Sans Intel" pitchFamily="18" charset="0"/>
                <a:ea typeface="仓耳玄三M W05" panose="02020400000000000000" pitchFamily="18" charset="-122"/>
                <a:sym typeface="Roboto Light"/>
              </a:rPr>
              <a:t>Câu</a:t>
            </a:r>
            <a:r>
              <a:rPr lang="en-US" altLang="zh-CN" sz="3600" b="1" kern="0" dirty="0">
                <a:solidFill>
                  <a:srgbClr val="EE7971"/>
                </a:solidFill>
                <a:latin typeface="UTM Neo Sans Intel" pitchFamily="18" charset="0"/>
                <a:ea typeface="仓耳玄三M W05" panose="02020400000000000000" pitchFamily="18" charset="-122"/>
                <a:sym typeface="Roboto Light"/>
              </a:rPr>
              <a:t> </a:t>
            </a:r>
            <a:r>
              <a:rPr lang="en-US" altLang="zh-CN" sz="3600" b="1" kern="0" dirty="0" err="1">
                <a:solidFill>
                  <a:srgbClr val="EE7971"/>
                </a:solidFill>
                <a:latin typeface="UTM Neo Sans Intel" pitchFamily="18" charset="0"/>
                <a:ea typeface="仓耳玄三M W05" panose="02020400000000000000" pitchFamily="18" charset="-122"/>
                <a:sym typeface="Roboto Light"/>
              </a:rPr>
              <a:t>kể</a:t>
            </a:r>
            <a:endParaRPr lang="en-US" altLang="zh-CN" sz="3600" b="1" kern="0" dirty="0">
              <a:solidFill>
                <a:srgbClr val="EE7971"/>
              </a:solidFill>
              <a:latin typeface="UTM Neo Sans Intel" pitchFamily="18" charset="0"/>
              <a:ea typeface="仓耳玄三M W05" panose="02020400000000000000" pitchFamily="18" charset="-122"/>
              <a:sym typeface="Roboto Light"/>
            </a:endParaRPr>
          </a:p>
        </p:txBody>
      </p:sp>
      <p:grpSp>
        <p:nvGrpSpPr>
          <p:cNvPr id="107" name="组合 106">
            <a:extLst>
              <a:ext uri="{FF2B5EF4-FFF2-40B4-BE49-F238E27FC236}">
                <a16:creationId xmlns:a16="http://schemas.microsoft.com/office/drawing/2014/main" id="{5957F61D-73F3-43BC-BD93-6284DE7D1F5B}"/>
              </a:ext>
            </a:extLst>
          </p:cNvPr>
          <p:cNvGrpSpPr/>
          <p:nvPr/>
        </p:nvGrpSpPr>
        <p:grpSpPr>
          <a:xfrm>
            <a:off x="6095528" y="3654348"/>
            <a:ext cx="914705" cy="913916"/>
            <a:chOff x="4724430" y="1831110"/>
            <a:chExt cx="1120592" cy="1119626"/>
          </a:xfrm>
        </p:grpSpPr>
        <p:sp>
          <p:nvSpPr>
            <p:cNvPr id="108" name="Google Shape;1011;p38">
              <a:extLst>
                <a:ext uri="{FF2B5EF4-FFF2-40B4-BE49-F238E27FC236}">
                  <a16:creationId xmlns:a16="http://schemas.microsoft.com/office/drawing/2014/main" id="{0C296506-4A7E-474C-A344-98CD1148939B}"/>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09" name="Google Shape;1012;p38">
              <a:extLst>
                <a:ext uri="{FF2B5EF4-FFF2-40B4-BE49-F238E27FC236}">
                  <a16:creationId xmlns:a16="http://schemas.microsoft.com/office/drawing/2014/main" id="{E46F609C-B5D5-43DC-9788-3CF11475C761}"/>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3</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0" name="Synergistically utilize technically sound portals with frictionless chains. Dramatically customize…">
            <a:extLst>
              <a:ext uri="{FF2B5EF4-FFF2-40B4-BE49-F238E27FC236}">
                <a16:creationId xmlns:a16="http://schemas.microsoft.com/office/drawing/2014/main" id="{913EC743-EFD1-473E-82DA-83ED4DF6DE3A}"/>
              </a:ext>
            </a:extLst>
          </p:cNvPr>
          <p:cNvSpPr txBox="1"/>
          <p:nvPr/>
        </p:nvSpPr>
        <p:spPr>
          <a:xfrm>
            <a:off x="7121709" y="3661984"/>
            <a:ext cx="2262560" cy="8309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khiến</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1" name="组合 110">
            <a:extLst>
              <a:ext uri="{FF2B5EF4-FFF2-40B4-BE49-F238E27FC236}">
                <a16:creationId xmlns:a16="http://schemas.microsoft.com/office/drawing/2014/main" id="{47220489-22CC-4FF7-9AFB-EBEC882B004F}"/>
              </a:ext>
            </a:extLst>
          </p:cNvPr>
          <p:cNvGrpSpPr/>
          <p:nvPr/>
        </p:nvGrpSpPr>
        <p:grpSpPr>
          <a:xfrm>
            <a:off x="3279323" y="2869853"/>
            <a:ext cx="914705" cy="913916"/>
            <a:chOff x="4724430" y="1831110"/>
            <a:chExt cx="1120592" cy="1119626"/>
          </a:xfrm>
        </p:grpSpPr>
        <p:sp>
          <p:nvSpPr>
            <p:cNvPr id="112" name="Google Shape;1011;p38">
              <a:extLst>
                <a:ext uri="{FF2B5EF4-FFF2-40B4-BE49-F238E27FC236}">
                  <a16:creationId xmlns:a16="http://schemas.microsoft.com/office/drawing/2014/main" id="{4F344A4E-383E-4251-98AB-AD75D4B00807}"/>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3" name="Google Shape;1012;p38">
              <a:extLst>
                <a:ext uri="{FF2B5EF4-FFF2-40B4-BE49-F238E27FC236}">
                  <a16:creationId xmlns:a16="http://schemas.microsoft.com/office/drawing/2014/main" id="{07DF793A-C8B2-4030-8D4A-56F4A4BE6672}"/>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2</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4" name="Synergistically utilize technically sound portals with frictionless chains. Dramatically customize…">
            <a:extLst>
              <a:ext uri="{FF2B5EF4-FFF2-40B4-BE49-F238E27FC236}">
                <a16:creationId xmlns:a16="http://schemas.microsoft.com/office/drawing/2014/main" id="{857DBD8C-0FBF-4B05-BF5E-5F0B37793EC0}"/>
              </a:ext>
            </a:extLst>
          </p:cNvPr>
          <p:cNvSpPr txBox="1"/>
          <p:nvPr/>
        </p:nvSpPr>
        <p:spPr>
          <a:xfrm>
            <a:off x="4369112" y="2877489"/>
            <a:ext cx="1912384" cy="8309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hỏi</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grpSp>
        <p:nvGrpSpPr>
          <p:cNvPr id="115" name="组合 114">
            <a:extLst>
              <a:ext uri="{FF2B5EF4-FFF2-40B4-BE49-F238E27FC236}">
                <a16:creationId xmlns:a16="http://schemas.microsoft.com/office/drawing/2014/main" id="{3262C70D-40BA-478D-9797-8C79560F75AC}"/>
              </a:ext>
            </a:extLst>
          </p:cNvPr>
          <p:cNvGrpSpPr/>
          <p:nvPr/>
        </p:nvGrpSpPr>
        <p:grpSpPr>
          <a:xfrm>
            <a:off x="6095528" y="4762630"/>
            <a:ext cx="914705" cy="913916"/>
            <a:chOff x="4724430" y="1831110"/>
            <a:chExt cx="1120592" cy="1119626"/>
          </a:xfrm>
        </p:grpSpPr>
        <p:sp>
          <p:nvSpPr>
            <p:cNvPr id="116" name="Google Shape;1011;p38">
              <a:extLst>
                <a:ext uri="{FF2B5EF4-FFF2-40B4-BE49-F238E27FC236}">
                  <a16:creationId xmlns:a16="http://schemas.microsoft.com/office/drawing/2014/main" id="{3F1CACB3-6235-46ED-9E1A-C69D96070123}"/>
                </a:ext>
              </a:extLst>
            </p:cNvPr>
            <p:cNvSpPr/>
            <p:nvPr/>
          </p:nvSpPr>
          <p:spPr>
            <a:xfrm rot="20066285">
              <a:off x="4724430" y="1831110"/>
              <a:ext cx="1120592" cy="1119626"/>
            </a:xfrm>
            <a:custGeom>
              <a:avLst/>
              <a:gdLst/>
              <a:ahLst/>
              <a:cxnLst/>
              <a:rect l="l" t="t" r="r" b="b"/>
              <a:pathLst>
                <a:path w="10953" h="10943" extrusionOk="0">
                  <a:moveTo>
                    <a:pt x="5477" y="1371"/>
                  </a:moveTo>
                  <a:cubicBezTo>
                    <a:pt x="7743" y="1371"/>
                    <a:pt x="9581" y="3210"/>
                    <a:pt x="9581" y="5476"/>
                  </a:cubicBezTo>
                  <a:cubicBezTo>
                    <a:pt x="9581" y="7742"/>
                    <a:pt x="7743" y="9571"/>
                    <a:pt x="5477" y="9571"/>
                  </a:cubicBezTo>
                  <a:cubicBezTo>
                    <a:pt x="3211" y="9571"/>
                    <a:pt x="1372" y="7742"/>
                    <a:pt x="1372" y="5476"/>
                  </a:cubicBezTo>
                  <a:cubicBezTo>
                    <a:pt x="1372" y="3210"/>
                    <a:pt x="3211" y="1371"/>
                    <a:pt x="5477" y="1371"/>
                  </a:cubicBezTo>
                  <a:close/>
                  <a:moveTo>
                    <a:pt x="5318" y="0"/>
                  </a:moveTo>
                  <a:cubicBezTo>
                    <a:pt x="2386" y="0"/>
                    <a:pt x="1" y="2376"/>
                    <a:pt x="1" y="5317"/>
                  </a:cubicBezTo>
                  <a:lnTo>
                    <a:pt x="1" y="5635"/>
                  </a:lnTo>
                  <a:cubicBezTo>
                    <a:pt x="1" y="8567"/>
                    <a:pt x="2386" y="10942"/>
                    <a:pt x="5318" y="10942"/>
                  </a:cubicBezTo>
                  <a:lnTo>
                    <a:pt x="5636" y="10942"/>
                  </a:lnTo>
                  <a:cubicBezTo>
                    <a:pt x="8567" y="10942"/>
                    <a:pt x="10952" y="8567"/>
                    <a:pt x="10952" y="5635"/>
                  </a:cubicBezTo>
                  <a:lnTo>
                    <a:pt x="10952" y="5317"/>
                  </a:lnTo>
                  <a:cubicBezTo>
                    <a:pt x="10952" y="2376"/>
                    <a:pt x="8567" y="0"/>
                    <a:pt x="5636" y="0"/>
                  </a:cubicBezTo>
                  <a:close/>
                </a:path>
              </a:pathLst>
            </a:custGeom>
            <a:solidFill>
              <a:srgbClr val="FF6C63"/>
            </a:solidFill>
            <a:ln>
              <a:solidFill>
                <a:srgbClr val="EE7971"/>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b="0" i="0" u="none" strike="noStrike" kern="0" cap="none" spc="0" normalizeH="0" baseline="0" noProof="0">
                <a:ln>
                  <a:noFill/>
                </a:ln>
                <a:solidFill>
                  <a:srgbClr val="EE7971"/>
                </a:solidFill>
                <a:effectLst/>
                <a:uLnTx/>
                <a:uFillTx/>
                <a:latin typeface="思源黑体 CN Heavy" panose="020B0A00000000000000" pitchFamily="34" charset="-122"/>
                <a:ea typeface="思源黑体 CN Heavy" panose="020B0A00000000000000" pitchFamily="34" charset="-122"/>
                <a:cs typeface="Arial"/>
                <a:sym typeface="Arial"/>
              </a:endParaRPr>
            </a:p>
          </p:txBody>
        </p:sp>
        <p:sp>
          <p:nvSpPr>
            <p:cNvPr id="117" name="Google Shape;1012;p38">
              <a:extLst>
                <a:ext uri="{FF2B5EF4-FFF2-40B4-BE49-F238E27FC236}">
                  <a16:creationId xmlns:a16="http://schemas.microsoft.com/office/drawing/2014/main" id="{808B4A66-CF1B-4D49-8C50-5DA909D2E58A}"/>
                </a:ext>
              </a:extLst>
            </p:cNvPr>
            <p:cNvSpPr txBox="1"/>
            <p:nvPr/>
          </p:nvSpPr>
          <p:spPr>
            <a:xfrm>
              <a:off x="4776925" y="1946329"/>
              <a:ext cx="1015600" cy="790801"/>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US"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rPr>
                <a:t>4</a:t>
              </a:r>
              <a:endParaRPr sz="3200" b="1" kern="0" dirty="0">
                <a:solidFill>
                  <a:srgbClr val="EE7971"/>
                </a:solidFill>
                <a:latin typeface="思源黑体 CN Heavy" panose="020B0A00000000000000" pitchFamily="34" charset="-122"/>
                <a:ea typeface="思源黑体 CN Heavy" panose="020B0A00000000000000" pitchFamily="34" charset="-122"/>
                <a:cs typeface="Fira Sans Extra Condensed"/>
                <a:sym typeface="Fira Sans Extra Condensed"/>
              </a:endParaRPr>
            </a:p>
          </p:txBody>
        </p:sp>
      </p:grpSp>
      <p:sp>
        <p:nvSpPr>
          <p:cNvPr id="118" name="Synergistically utilize technically sound portals with frictionless chains. Dramatically customize…">
            <a:extLst>
              <a:ext uri="{FF2B5EF4-FFF2-40B4-BE49-F238E27FC236}">
                <a16:creationId xmlns:a16="http://schemas.microsoft.com/office/drawing/2014/main" id="{3F09D225-FD8E-4D7D-85BA-CB0C2FC884DE}"/>
              </a:ext>
            </a:extLst>
          </p:cNvPr>
          <p:cNvSpPr txBox="1"/>
          <p:nvPr/>
        </p:nvSpPr>
        <p:spPr>
          <a:xfrm>
            <a:off x="7122881" y="4785634"/>
            <a:ext cx="2285238" cy="7050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defTabSz="412750" hangingPunct="0">
              <a:lnSpc>
                <a:spcPct val="150000"/>
              </a:lnSpc>
              <a:defRPr sz="2000" b="0">
                <a:solidFill>
                  <a:srgbClr val="1C1F25"/>
                </a:solidFill>
                <a:latin typeface="Roboto Bold"/>
                <a:ea typeface="Roboto Bold"/>
                <a:cs typeface="Roboto Bold"/>
                <a:sym typeface="Roboto Bold"/>
              </a:defRPr>
            </a:pP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Câu</a:t>
            </a:r>
            <a:r>
              <a:rPr lang="en-US" sz="3600" b="1" kern="0" dirty="0">
                <a:solidFill>
                  <a:srgbClr val="EE7971"/>
                </a:solidFill>
                <a:latin typeface="UTM Neo Sans Intel" pitchFamily="18" charset="0"/>
                <a:ea typeface="仓耳玄三M W05" panose="02020400000000000000" pitchFamily="18" charset="-122"/>
                <a:cs typeface="Roboto Bold"/>
                <a:sym typeface="Roboto Light"/>
              </a:rPr>
              <a:t> </a:t>
            </a:r>
            <a:r>
              <a:rPr lang="en-US" sz="3600" b="1" kern="0" dirty="0" err="1">
                <a:solidFill>
                  <a:srgbClr val="EE7971"/>
                </a:solidFill>
                <a:latin typeface="UTM Neo Sans Intel" pitchFamily="18" charset="0"/>
                <a:ea typeface="仓耳玄三M W05" panose="02020400000000000000" pitchFamily="18" charset="-122"/>
                <a:cs typeface="Roboto Bold"/>
                <a:sym typeface="Roboto Light"/>
              </a:rPr>
              <a:t>cảm</a:t>
            </a:r>
            <a:endParaRPr lang="en-US" altLang="zh-CN" sz="3600" b="1" kern="0" dirty="0">
              <a:solidFill>
                <a:srgbClr val="EE7971"/>
              </a:solidFill>
              <a:latin typeface="UTM Neo Sans Intel" pitchFamily="18" charset="0"/>
              <a:ea typeface="仓耳玄三M W05" panose="02020400000000000000" pitchFamily="18" charset="-122"/>
              <a:cs typeface="Roboto Bold"/>
              <a:sym typeface="Roboto Light"/>
            </a:endParaRPr>
          </a:p>
        </p:txBody>
      </p:sp>
      <p:sp>
        <p:nvSpPr>
          <p:cNvPr id="129" name="Google Shape;13;p2">
            <a:extLst>
              <a:ext uri="{FF2B5EF4-FFF2-40B4-BE49-F238E27FC236}">
                <a16:creationId xmlns:a16="http://schemas.microsoft.com/office/drawing/2014/main" id="{F638C226-7D35-4EE1-A986-07028ACF40EA}"/>
              </a:ext>
            </a:extLst>
          </p:cNvPr>
          <p:cNvSpPr/>
          <p:nvPr/>
        </p:nvSpPr>
        <p:spPr>
          <a:xfrm rot="12770">
            <a:off x="10219554" y="3180884"/>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0" name="Google Shape;14;p2">
            <a:extLst>
              <a:ext uri="{FF2B5EF4-FFF2-40B4-BE49-F238E27FC236}">
                <a16:creationId xmlns:a16="http://schemas.microsoft.com/office/drawing/2014/main" id="{EA7533A0-2055-4976-901A-069F7CBC907C}"/>
              </a:ext>
            </a:extLst>
          </p:cNvPr>
          <p:cNvSpPr/>
          <p:nvPr/>
        </p:nvSpPr>
        <p:spPr>
          <a:xfrm rot="12770">
            <a:off x="10642293" y="2862078"/>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EE7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
        <p:nvSpPr>
          <p:cNvPr id="131" name="Google Shape;13;p2">
            <a:extLst>
              <a:ext uri="{FF2B5EF4-FFF2-40B4-BE49-F238E27FC236}">
                <a16:creationId xmlns:a16="http://schemas.microsoft.com/office/drawing/2014/main" id="{2DA3F958-2A63-4C0B-8E6A-8A7E61ED862F}"/>
              </a:ext>
            </a:extLst>
          </p:cNvPr>
          <p:cNvSpPr/>
          <p:nvPr/>
        </p:nvSpPr>
        <p:spPr>
          <a:xfrm rot="12770">
            <a:off x="908996" y="1673132"/>
            <a:ext cx="411038" cy="397729"/>
          </a:xfrm>
          <a:custGeom>
            <a:avLst/>
            <a:gdLst/>
            <a:ahLst/>
            <a:cxnLst/>
            <a:rect l="l" t="t" r="r" b="b"/>
            <a:pathLst>
              <a:path w="8725" h="8725" extrusionOk="0">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EE7971"/>
              </a:solidFill>
            </a:endParaRPr>
          </a:p>
        </p:txBody>
      </p:sp>
      <p:sp>
        <p:nvSpPr>
          <p:cNvPr id="132" name="Google Shape;14;p2">
            <a:extLst>
              <a:ext uri="{FF2B5EF4-FFF2-40B4-BE49-F238E27FC236}">
                <a16:creationId xmlns:a16="http://schemas.microsoft.com/office/drawing/2014/main" id="{32E004A9-031B-487A-9A3C-7FF4AADC5E60}"/>
              </a:ext>
            </a:extLst>
          </p:cNvPr>
          <p:cNvSpPr/>
          <p:nvPr/>
        </p:nvSpPr>
        <p:spPr>
          <a:xfrm rot="12770">
            <a:off x="1331735" y="1354326"/>
            <a:ext cx="181893" cy="176004"/>
          </a:xfrm>
          <a:custGeom>
            <a:avLst/>
            <a:gdLst/>
            <a:ahLst/>
            <a:cxnLst/>
            <a:rect l="l" t="t" r="r" b="b"/>
            <a:pathLst>
              <a:path w="3861" h="3861" extrusionOk="0">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E7971"/>
              </a:solidFill>
            </a:endParaRPr>
          </a:p>
        </p:txBody>
      </p:sp>
    </p:spTree>
    <p:extLst>
      <p:ext uri="{BB962C8B-B14F-4D97-AF65-F5344CB8AC3E}">
        <p14:creationId xmlns:p14="http://schemas.microsoft.com/office/powerpoint/2010/main" val="341174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fade">
                                      <p:cBhvr>
                                        <p:cTn id="15" dur="500"/>
                                        <p:tgtEl>
                                          <p:spTgt spid="1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randombar(horizontal)">
                                      <p:cBhvr>
                                        <p:cTn id="29" dur="500"/>
                                        <p:tgtEl>
                                          <p:spTgt spid="10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1"/>
                                        </p:tgtEl>
                                        <p:attrNameLst>
                                          <p:attrName>style.visibility</p:attrName>
                                        </p:attrNameLst>
                                      </p:cBhvr>
                                      <p:to>
                                        <p:strVal val="visible"/>
                                      </p:to>
                                    </p:set>
                                    <p:animEffect transition="in" filter="randombar(horizontal)">
                                      <p:cBhvr>
                                        <p:cTn id="34" dur="500"/>
                                        <p:tgtEl>
                                          <p:spTgt spid="111"/>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randombar(horizontal)">
                                      <p:cBhvr>
                                        <p:cTn id="38" dur="500"/>
                                        <p:tgtEl>
                                          <p:spTgt spid="1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randombar(horizontal)">
                                      <p:cBhvr>
                                        <p:cTn id="43" dur="500"/>
                                        <p:tgtEl>
                                          <p:spTgt spid="107"/>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randombar(horizontal)">
                                      <p:cBhvr>
                                        <p:cTn id="47" dur="500"/>
                                        <p:tgtEl>
                                          <p:spTgt spid="1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5"/>
                                        </p:tgtEl>
                                        <p:attrNameLst>
                                          <p:attrName>style.visibility</p:attrName>
                                        </p:attrNameLst>
                                      </p:cBhvr>
                                      <p:to>
                                        <p:strVal val="visible"/>
                                      </p:to>
                                    </p:set>
                                    <p:animEffect transition="in" filter="randombar(horizontal)">
                                      <p:cBhvr>
                                        <p:cTn id="52" dur="500"/>
                                        <p:tgtEl>
                                          <p:spTgt spid="115"/>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animEffect transition="in" filter="randombar(horizontal)">
                                      <p:cBhvr>
                                        <p:cTn id="56" dur="500"/>
                                        <p:tgtEl>
                                          <p:spTgt spid="118"/>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29"/>
                                        </p:tgtEl>
                                        <p:attrNameLst>
                                          <p:attrName>style.visibility</p:attrName>
                                        </p:attrNameLst>
                                      </p:cBhvr>
                                      <p:to>
                                        <p:strVal val="visible"/>
                                      </p:to>
                                    </p:set>
                                    <p:animEffect transition="in" filter="fade">
                                      <p:cBhvr>
                                        <p:cTn id="60" dur="500"/>
                                        <p:tgtEl>
                                          <p:spTgt spid="1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0"/>
                                        </p:tgtEl>
                                        <p:attrNameLst>
                                          <p:attrName>style.visibility</p:attrName>
                                        </p:attrNameLst>
                                      </p:cBhvr>
                                      <p:to>
                                        <p:strVal val="visible"/>
                                      </p:to>
                                    </p:set>
                                    <p:animEffect transition="in" filter="fade">
                                      <p:cBhvr>
                                        <p:cTn id="63"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10" grpId="0" animBg="1"/>
      <p:bldP spid="114" grpId="0" animBg="1"/>
      <p:bldP spid="118" grpId="0" animBg="1"/>
      <p:bldP spid="129" grpId="0" animBg="1"/>
      <p:bldP spid="130" grpId="0" animBg="1"/>
      <p:bldP spid="131" grpId="0" animBg="1"/>
      <p:bldP spid="1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444660" y="2486322"/>
            <a:ext cx="3955977" cy="4120555"/>
          </a:xfrm>
          <a:prstGeom prst="rect">
            <a:avLst/>
          </a:prstGeom>
        </p:spPr>
      </p:pic>
      <p:pic>
        <p:nvPicPr>
          <p:cNvPr id="6" name="图片 5">
            <a:extLst>
              <a:ext uri="{FF2B5EF4-FFF2-40B4-BE49-F238E27FC236}">
                <a16:creationId xmlns:a16="http://schemas.microsoft.com/office/drawing/2014/main" id="{57D053F1-7B35-459F-BD2D-CF5235686B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21" y="1169360"/>
            <a:ext cx="5795064" cy="5795064"/>
          </a:xfrm>
          <a:prstGeom prst="rect">
            <a:avLst/>
          </a:prstGeom>
        </p:spPr>
      </p:pic>
      <p:grpSp>
        <p:nvGrpSpPr>
          <p:cNvPr id="22" name="Group 21"/>
          <p:cNvGrpSpPr/>
          <p:nvPr/>
        </p:nvGrpSpPr>
        <p:grpSpPr>
          <a:xfrm>
            <a:off x="4407610" y="307218"/>
            <a:ext cx="4566373" cy="2448681"/>
            <a:chOff x="4407610" y="307218"/>
            <a:chExt cx="4566373" cy="2448681"/>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610" y="307218"/>
              <a:ext cx="4566373" cy="2448681"/>
            </a:xfrm>
            <a:prstGeom prst="rect">
              <a:avLst/>
            </a:prstGeom>
          </p:spPr>
        </p:pic>
        <p:sp>
          <p:nvSpPr>
            <p:cNvPr id="3" name="TextBox 2"/>
            <p:cNvSpPr txBox="1"/>
            <p:nvPr/>
          </p:nvSpPr>
          <p:spPr>
            <a:xfrm>
              <a:off x="4686300" y="856734"/>
              <a:ext cx="3911600" cy="1384995"/>
            </a:xfrm>
            <a:prstGeom prst="rect">
              <a:avLst/>
            </a:prstGeom>
            <a:noFill/>
          </p:spPr>
          <p:txBody>
            <a:bodyPr wrap="square" rtlCol="0">
              <a:spAutoFit/>
            </a:bodyPr>
            <a:lstStyle/>
            <a:p>
              <a:pPr algn="ctr"/>
              <a:r>
                <a:rPr lang="en-US" sz="2800" b="1" dirty="0" err="1">
                  <a:latin typeface="UTM Neo Sans Intel" pitchFamily="18" charset="0"/>
                </a:rPr>
                <a:t>Các</a:t>
              </a:r>
              <a:r>
                <a:rPr lang="en-US" sz="2800" b="1" dirty="0">
                  <a:latin typeface="UTM Neo Sans Intel" pitchFamily="18" charset="0"/>
                </a:rPr>
                <a:t> </a:t>
              </a:r>
              <a:r>
                <a:rPr lang="en-US" sz="2800" b="1" dirty="0" err="1">
                  <a:latin typeface="UTM Neo Sans Intel" pitchFamily="18" charset="0"/>
                </a:rPr>
                <a:t>kiểu</a:t>
              </a:r>
              <a:r>
                <a:rPr lang="en-US" sz="2800" b="1" dirty="0">
                  <a:latin typeface="UTM Neo Sans Intel" pitchFamily="18" charset="0"/>
                </a:rPr>
                <a:t> </a:t>
              </a:r>
              <a:r>
                <a:rPr lang="en-US" sz="2800" b="1" dirty="0" err="1">
                  <a:latin typeface="UTM Neo Sans Intel" pitchFamily="18" charset="0"/>
                </a:rPr>
                <a:t>câu</a:t>
              </a:r>
              <a:r>
                <a:rPr lang="en-US" sz="2800" b="1" dirty="0">
                  <a:latin typeface="UTM Neo Sans Intel" pitchFamily="18" charset="0"/>
                </a:rPr>
                <a:t> </a:t>
              </a:r>
              <a:r>
                <a:rPr lang="en-US" sz="2800" b="1" dirty="0" err="1">
                  <a:latin typeface="UTM Neo Sans Intel" pitchFamily="18" charset="0"/>
                </a:rPr>
                <a:t>đó</a:t>
              </a:r>
              <a:r>
                <a:rPr lang="en-US" sz="2800" b="1" dirty="0">
                  <a:latin typeface="UTM Neo Sans Intel" pitchFamily="18" charset="0"/>
                </a:rPr>
                <a:t> </a:t>
              </a:r>
              <a:r>
                <a:rPr lang="en-US" sz="2800" b="1" dirty="0" err="1">
                  <a:latin typeface="UTM Neo Sans Intel" pitchFamily="18" charset="0"/>
                </a:rPr>
                <a:t>có</a:t>
              </a:r>
              <a:r>
                <a:rPr lang="en-US" sz="2800" b="1" dirty="0">
                  <a:latin typeface="UTM Neo Sans Intel" pitchFamily="18" charset="0"/>
                </a:rPr>
                <a:t> </a:t>
              </a:r>
              <a:r>
                <a:rPr lang="en-US" sz="2800" b="1" dirty="0" err="1">
                  <a:latin typeface="UTM Neo Sans Intel" pitchFamily="18" charset="0"/>
                </a:rPr>
                <a:t>chức</a:t>
              </a:r>
              <a:r>
                <a:rPr lang="en-US" sz="2800" b="1" dirty="0">
                  <a:latin typeface="UTM Neo Sans Intel" pitchFamily="18" charset="0"/>
                </a:rPr>
                <a:t> </a:t>
              </a:r>
              <a:r>
                <a:rPr lang="en-US" sz="2800" b="1" dirty="0" err="1">
                  <a:latin typeface="UTM Neo Sans Intel" pitchFamily="18" charset="0"/>
                </a:rPr>
                <a:t>năng</a:t>
              </a:r>
              <a:r>
                <a:rPr lang="en-US" sz="2800" b="1" dirty="0">
                  <a:latin typeface="UTM Neo Sans Intel" pitchFamily="18" charset="0"/>
                </a:rPr>
                <a:t> </a:t>
              </a:r>
              <a:r>
                <a:rPr lang="en-US" sz="2800" b="1" dirty="0" err="1">
                  <a:latin typeface="UTM Neo Sans Intel" pitchFamily="18" charset="0"/>
                </a:rPr>
                <a:t>và</a:t>
              </a:r>
              <a:r>
                <a:rPr lang="en-US" sz="2800" b="1" dirty="0">
                  <a:latin typeface="UTM Neo Sans Intel" pitchFamily="18" charset="0"/>
                </a:rPr>
                <a:t> </a:t>
              </a:r>
              <a:r>
                <a:rPr lang="en-US" sz="2800" b="1" dirty="0" err="1">
                  <a:latin typeface="UTM Neo Sans Intel" pitchFamily="18" charset="0"/>
                </a:rPr>
                <a:t>dấu</a:t>
              </a:r>
              <a:r>
                <a:rPr lang="en-US" sz="2800" b="1" dirty="0">
                  <a:latin typeface="UTM Neo Sans Intel" pitchFamily="18" charset="0"/>
                </a:rPr>
                <a:t> </a:t>
              </a:r>
              <a:r>
                <a:rPr lang="en-US" sz="2800" b="1" dirty="0" err="1">
                  <a:latin typeface="UTM Neo Sans Intel" pitchFamily="18" charset="0"/>
                </a:rPr>
                <a:t>hiệu</a:t>
              </a:r>
              <a:r>
                <a:rPr lang="en-US" sz="2800" b="1" dirty="0">
                  <a:latin typeface="UTM Neo Sans Intel" pitchFamily="18" charset="0"/>
                </a:rPr>
                <a:t> </a:t>
              </a:r>
              <a:r>
                <a:rPr lang="en-US" sz="2800" b="1" dirty="0" err="1">
                  <a:latin typeface="UTM Neo Sans Intel" pitchFamily="18" charset="0"/>
                </a:rPr>
                <a:t>nhận</a:t>
              </a:r>
              <a:r>
                <a:rPr lang="en-US" sz="2800" b="1" dirty="0">
                  <a:latin typeface="UTM Neo Sans Intel" pitchFamily="18" charset="0"/>
                </a:rPr>
                <a:t> </a:t>
              </a:r>
              <a:r>
                <a:rPr lang="en-US" sz="2800" b="1" dirty="0" err="1">
                  <a:latin typeface="UTM Neo Sans Intel" pitchFamily="18" charset="0"/>
                </a:rPr>
                <a:t>biết</a:t>
              </a:r>
              <a:r>
                <a:rPr lang="en-US" sz="2800" b="1" dirty="0">
                  <a:latin typeface="UTM Neo Sans Intel" pitchFamily="18" charset="0"/>
                </a:rPr>
                <a:t> </a:t>
              </a:r>
              <a:r>
                <a:rPr lang="en-US" sz="2800" b="1" dirty="0" err="1">
                  <a:latin typeface="UTM Neo Sans Intel" pitchFamily="18" charset="0"/>
                </a:rPr>
                <a:t>là</a:t>
              </a:r>
              <a:r>
                <a:rPr lang="en-US" sz="2800" b="1" dirty="0">
                  <a:latin typeface="UTM Neo Sans Intel" pitchFamily="18" charset="0"/>
                </a:rPr>
                <a:t> </a:t>
              </a:r>
              <a:r>
                <a:rPr lang="en-US" sz="2800" b="1" dirty="0" err="1">
                  <a:latin typeface="UTM Neo Sans Intel" pitchFamily="18" charset="0"/>
                </a:rPr>
                <a:t>gì</a:t>
              </a:r>
              <a:r>
                <a:rPr lang="en-US" sz="2800" b="1" dirty="0">
                  <a:latin typeface="UTM Neo Sans Intel" pitchFamily="18" charset="0"/>
                </a:rPr>
                <a:t>?</a:t>
              </a:r>
            </a:p>
          </p:txBody>
        </p:sp>
      </p:grpSp>
      <p:sp>
        <p:nvSpPr>
          <p:cNvPr id="19" name="TextBox 18"/>
          <p:cNvSpPr txBox="1"/>
          <p:nvPr/>
        </p:nvSpPr>
        <p:spPr>
          <a:xfrm>
            <a:off x="241299" y="3320534"/>
            <a:ext cx="6362701" cy="2908489"/>
          </a:xfrm>
          <a:prstGeom prst="rect">
            <a:avLst/>
          </a:prstGeom>
          <a:noFill/>
        </p:spPr>
        <p:txBody>
          <a:bodyPr wrap="square" rtlCol="0">
            <a:spAutoFit/>
          </a:bodyPr>
          <a:lstStyle/>
          <a:p>
            <a:pPr algn="just">
              <a:spcBef>
                <a:spcPts val="1800"/>
              </a:spcBef>
            </a:pPr>
            <a:r>
              <a:rPr lang="en-US" sz="2800" dirty="0">
                <a:latin typeface="UTM Beautiful Caps" pitchFamily="18" charset="0"/>
              </a:rPr>
              <a:t>	</a:t>
            </a:r>
            <a:r>
              <a:rPr lang="en-US" sz="2800" b="1" dirty="0" err="1">
                <a:solidFill>
                  <a:srgbClr val="EB655B"/>
                </a:solidFill>
                <a:latin typeface="UTM Beautiful Caps" pitchFamily="18" charset="0"/>
              </a:rPr>
              <a:t>Mỗi</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có</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một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chức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năng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riêng</a:t>
            </a:r>
            <a:r>
              <a:rPr lang="en-US" sz="2800" b="1" dirty="0">
                <a:solidFill>
                  <a:srgbClr val="EB655B"/>
                </a:solidFill>
                <a:latin typeface="UTM Beautiful Caps" pitchFamily="18" charset="0"/>
              </a:rPr>
              <a:t>. Ta </a:t>
            </a:r>
            <a:r>
              <a:rPr lang="en-US" sz="2800" b="1" dirty="0" err="1">
                <a:solidFill>
                  <a:srgbClr val="EB655B"/>
                </a:solidFill>
                <a:latin typeface="UTM Beautiful Caps" pitchFamily="18" charset="0"/>
              </a:rPr>
              <a:t>cần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nắm</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rõ</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chức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năng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của</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chúng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sử</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dụng</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khi</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nói</a:t>
            </a:r>
            <a:r>
              <a:rPr lang="en-US" sz="2800" b="1" dirty="0">
                <a:solidFill>
                  <a:srgbClr val="EB655B"/>
                </a:solidFill>
                <a:latin typeface="UTM Beautiful Caps" pitchFamily="18" charset="0"/>
              </a:rPr>
              <a:t> hay </a:t>
            </a:r>
            <a:r>
              <a:rPr lang="en-US" sz="2800" b="1" dirty="0" err="1">
                <a:solidFill>
                  <a:srgbClr val="EB655B"/>
                </a:solidFill>
                <a:latin typeface="UTM Beautiful Caps" pitchFamily="18" charset="0"/>
              </a:rPr>
              <a:t>viết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cho</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phù</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hợp</a:t>
            </a:r>
            <a:r>
              <a:rPr lang="en-US" sz="2800" b="1" dirty="0">
                <a:solidFill>
                  <a:srgbClr val="EB655B"/>
                </a:solidFill>
                <a:latin typeface="UTM Beautiful Caps" pitchFamily="18" charset="0"/>
              </a:rPr>
              <a:t>. </a:t>
            </a:r>
          </a:p>
          <a:p>
            <a:pPr algn="just">
              <a:spcBef>
                <a:spcPts val="1800"/>
              </a:spcBef>
            </a:pP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nhận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biết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các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kiểu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này</a:t>
            </a:r>
            <a:r>
              <a:rPr lang="en-US" sz="2800" b="1" dirty="0">
                <a:solidFill>
                  <a:srgbClr val="EB655B"/>
                </a:solidFill>
                <a:latin typeface="UTM Beautiful Caps" pitchFamily="18" charset="0"/>
              </a:rPr>
              <a:t>, ta </a:t>
            </a:r>
            <a:r>
              <a:rPr lang="en-US" sz="2800" b="1" dirty="0" err="1">
                <a:solidFill>
                  <a:srgbClr val="EB655B"/>
                </a:solidFill>
                <a:latin typeface="UTM Beautiful Caps" pitchFamily="18" charset="0"/>
              </a:rPr>
              <a:t>có</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thể</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căn</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cứ</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vào</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dấu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từ</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ngữ</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đặc</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biệt</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và</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nội</a:t>
            </a:r>
            <a:r>
              <a:rPr lang="en-US" sz="2800" b="1" dirty="0">
                <a:solidFill>
                  <a:srgbClr val="EB655B"/>
                </a:solidFill>
                <a:latin typeface="UTM Beautiful Caps" pitchFamily="18" charset="0"/>
              </a:rPr>
              <a:t> dung </a:t>
            </a:r>
            <a:r>
              <a:rPr lang="en-US" sz="2800" b="1" dirty="0" err="1">
                <a:solidFill>
                  <a:srgbClr val="EB655B"/>
                </a:solidFill>
                <a:latin typeface="UTM Beautiful Caps" pitchFamily="18" charset="0"/>
              </a:rPr>
              <a:t>mà</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câu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biểu</a:t>
            </a:r>
            <a:r>
              <a:rPr lang="en-US" sz="2800" b="1" dirty="0">
                <a:solidFill>
                  <a:srgbClr val="EB655B"/>
                </a:solidFill>
                <a:latin typeface="UTM Beautiful Caps" pitchFamily="18" charset="0"/>
              </a:rPr>
              <a:t> </a:t>
            </a:r>
            <a:r>
              <a:rPr lang="en-US" sz="2800" b="1" dirty="0" err="1">
                <a:solidFill>
                  <a:srgbClr val="EB655B"/>
                </a:solidFill>
                <a:latin typeface="UTM Beautiful Caps" pitchFamily="18" charset="0"/>
              </a:rPr>
              <a:t>đạt</a:t>
            </a:r>
            <a:r>
              <a:rPr lang="en-US" sz="2800" b="1" dirty="0">
                <a:solidFill>
                  <a:srgbClr val="EB655B"/>
                </a:solidFill>
                <a:latin typeface="UTM Beautiful Caps" pitchFamily="18" charset="0"/>
              </a:rPr>
              <a:t>.</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298" y="-180678"/>
            <a:ext cx="4076701" cy="3057526"/>
          </a:xfrm>
          <a:prstGeom prst="rect">
            <a:avLst/>
          </a:prstGeom>
        </p:spPr>
      </p:pic>
    </p:spTree>
    <p:extLst>
      <p:ext uri="{BB962C8B-B14F-4D97-AF65-F5344CB8AC3E}">
        <p14:creationId xmlns:p14="http://schemas.microsoft.com/office/powerpoint/2010/main" val="212149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left)">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4228697" y="622744"/>
              <a:ext cx="3734606"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4591050" y="747672"/>
              <a:ext cx="3009899"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Các</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kiểu</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câu</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2890717852"/>
              </p:ext>
            </p:extLst>
          </p:nvPr>
        </p:nvGraphicFramePr>
        <p:xfrm>
          <a:off x="482599" y="1056266"/>
          <a:ext cx="11226800" cy="542798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3530600">
                  <a:extLst>
                    <a:ext uri="{9D8B030D-6E8A-4147-A177-3AD203B41FA5}">
                      <a16:colId xmlns:a16="http://schemas.microsoft.com/office/drawing/2014/main" val="20001"/>
                    </a:ext>
                  </a:extLst>
                </a:gridCol>
                <a:gridCol w="28321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67310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Chức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năng</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Các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từ</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đặc</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biệt</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kể</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hỏi</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cảm</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8872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khiến</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2628899" y="1765300"/>
            <a:ext cx="3403599" cy="1200329"/>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kể</a:t>
            </a:r>
            <a:r>
              <a:rPr lang="en-US" sz="2400" dirty="0">
                <a:latin typeface="UTM Neo Sans Intel" pitchFamily="18" charset="0"/>
              </a:rPr>
              <a:t>, </a:t>
            </a:r>
            <a:r>
              <a:rPr lang="en-US" sz="2400" dirty="0" err="1">
                <a:latin typeface="UTM Neo Sans Intel" pitchFamily="18" charset="0"/>
              </a:rPr>
              <a:t>tả</a:t>
            </a:r>
            <a:r>
              <a:rPr lang="en-US" sz="2400" dirty="0">
                <a:latin typeface="UTM Neo Sans Intel" pitchFamily="18" charset="0"/>
              </a:rPr>
              <a:t>, </a:t>
            </a:r>
            <a:r>
              <a:rPr lang="en-US" sz="2400" dirty="0" err="1">
                <a:latin typeface="UTM Neo Sans Intel" pitchFamily="18" charset="0"/>
              </a:rPr>
              <a:t>giới</a:t>
            </a:r>
            <a:r>
              <a:rPr lang="en-US" sz="2400" dirty="0">
                <a:latin typeface="UTM Neo Sans Intel" pitchFamily="18" charset="0"/>
              </a:rPr>
              <a:t> </a:t>
            </a:r>
            <a:r>
              <a:rPr lang="en-US" sz="2400" dirty="0" err="1">
                <a:latin typeface="UTM Neo Sans Intel" pitchFamily="18" charset="0"/>
              </a:rPr>
              <a:t>thiệu</a:t>
            </a:r>
            <a:r>
              <a:rPr lang="en-US" sz="2400" dirty="0">
                <a:latin typeface="UTM Neo Sans Intel" pitchFamily="18" charset="0"/>
              </a:rPr>
              <a:t> </a:t>
            </a:r>
            <a:r>
              <a:rPr lang="en-US" sz="2400" dirty="0" err="1">
                <a:latin typeface="UTM Neo Sans Intel" pitchFamily="18" charset="0"/>
              </a:rPr>
              <a:t>hoặc</a:t>
            </a:r>
            <a:r>
              <a:rPr lang="en-US" sz="2400" dirty="0">
                <a:latin typeface="UTM Neo Sans Intel" pitchFamily="18" charset="0"/>
              </a:rPr>
              <a:t> </a:t>
            </a:r>
            <a:r>
              <a:rPr lang="en-US" sz="2400" dirty="0" err="1">
                <a:latin typeface="UTM Neo Sans Intel" pitchFamily="18" charset="0"/>
              </a:rPr>
              <a:t>bày</a:t>
            </a:r>
            <a:r>
              <a:rPr lang="en-US" sz="2400" dirty="0">
                <a:latin typeface="UTM Neo Sans Intel" pitchFamily="18" charset="0"/>
              </a:rPr>
              <a:t> </a:t>
            </a:r>
            <a:r>
              <a:rPr lang="en-US" sz="2400" dirty="0" err="1">
                <a:latin typeface="UTM Neo Sans Intel" pitchFamily="18" charset="0"/>
              </a:rPr>
              <a:t>tỏ</a:t>
            </a:r>
            <a:r>
              <a:rPr lang="en-US" sz="2400" dirty="0">
                <a:latin typeface="UTM Neo Sans Intel" pitchFamily="18" charset="0"/>
              </a:rPr>
              <a:t> ý </a:t>
            </a:r>
            <a:r>
              <a:rPr lang="en-US" sz="2400" dirty="0" err="1">
                <a:latin typeface="UTM Neo Sans Intel" pitchFamily="18" charset="0"/>
              </a:rPr>
              <a:t>kiến</a:t>
            </a:r>
            <a:r>
              <a:rPr lang="en-US" sz="2400" dirty="0">
                <a:latin typeface="UTM Neo Sans Intel" pitchFamily="18" charset="0"/>
              </a:rPr>
              <a:t>, </a:t>
            </a:r>
            <a:r>
              <a:rPr lang="en-US" sz="2400" dirty="0" err="1">
                <a:latin typeface="UTM Neo Sans Intel" pitchFamily="18" charset="0"/>
              </a:rPr>
              <a:t>tâm</a:t>
            </a:r>
            <a:r>
              <a:rPr lang="en-US" sz="2400" dirty="0">
                <a:latin typeface="UTM Neo Sans Intel" pitchFamily="18" charset="0"/>
              </a:rPr>
              <a:t> </a:t>
            </a:r>
            <a:r>
              <a:rPr lang="en-US" sz="2400" dirty="0" err="1">
                <a:latin typeface="UTM Neo Sans Intel" pitchFamily="18" charset="0"/>
              </a:rPr>
              <a:t>tư</a:t>
            </a:r>
            <a:r>
              <a:rPr lang="en-US" sz="2400" dirty="0">
                <a:latin typeface="UTM Neo Sans Intel" pitchFamily="18" charset="0"/>
              </a:rPr>
              <a:t>, </a:t>
            </a:r>
            <a:r>
              <a:rPr lang="en-US" sz="2400" dirty="0" err="1">
                <a:latin typeface="UTM Neo Sans Intel" pitchFamily="18" charset="0"/>
              </a:rPr>
              <a:t>tình</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a:t>
            </a:r>
          </a:p>
        </p:txBody>
      </p:sp>
      <p:sp>
        <p:nvSpPr>
          <p:cNvPr id="46" name="TextBox 45"/>
          <p:cNvSpPr txBox="1"/>
          <p:nvPr/>
        </p:nvSpPr>
        <p:spPr>
          <a:xfrm>
            <a:off x="6508646" y="2165865"/>
            <a:ext cx="1867303" cy="461665"/>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endParaRPr lang="en-US" sz="2400" dirty="0">
              <a:latin typeface="UTM Neo Sans Intel" pitchFamily="18" charset="0"/>
            </a:endParaRPr>
          </a:p>
        </p:txBody>
      </p:sp>
      <p:sp>
        <p:nvSpPr>
          <p:cNvPr id="47" name="TextBox 46"/>
          <p:cNvSpPr txBox="1"/>
          <p:nvPr/>
        </p:nvSpPr>
        <p:spPr>
          <a:xfrm>
            <a:off x="2628899" y="3219629"/>
            <a:ext cx="3533715" cy="830997"/>
          </a:xfrm>
          <a:prstGeom prst="rect">
            <a:avLst/>
          </a:prstGeom>
          <a:noFill/>
        </p:spPr>
        <p:txBody>
          <a:bodyPr wrap="square" rtlCol="0">
            <a:spAutoFit/>
          </a:bodyPr>
          <a:lstStyle/>
          <a:p>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hỏi</a:t>
            </a:r>
            <a:r>
              <a:rPr lang="en-US" sz="2400" dirty="0">
                <a:latin typeface="UTM Neo Sans Intel" pitchFamily="18" charset="0"/>
              </a:rPr>
              <a:t> </a:t>
            </a:r>
            <a:r>
              <a:rPr lang="en-US" sz="2400" dirty="0" err="1">
                <a:latin typeface="UTM Neo Sans Intel" pitchFamily="18" charset="0"/>
              </a:rPr>
              <a:t>về</a:t>
            </a:r>
            <a:r>
              <a:rPr lang="en-US" sz="2400" dirty="0">
                <a:latin typeface="UTM Neo Sans Intel" pitchFamily="18" charset="0"/>
              </a:rPr>
              <a:t> </a:t>
            </a:r>
            <a:r>
              <a:rPr lang="en-US" sz="2400" dirty="0" err="1">
                <a:latin typeface="UTM Neo Sans Intel" pitchFamily="18" charset="0"/>
              </a:rPr>
              <a:t>điều</a:t>
            </a:r>
            <a:r>
              <a:rPr lang="en-US" sz="2400" dirty="0">
                <a:latin typeface="UTM Neo Sans Intel" pitchFamily="18" charset="0"/>
              </a:rPr>
              <a:t> </a:t>
            </a:r>
            <a:r>
              <a:rPr lang="en-US" sz="2400" dirty="0" err="1">
                <a:latin typeface="UTM Neo Sans Intel" pitchFamily="18" charset="0"/>
              </a:rPr>
              <a:t>chưa</a:t>
            </a:r>
            <a:r>
              <a:rPr lang="en-US" sz="2400" dirty="0">
                <a:latin typeface="UTM Neo Sans Intel" pitchFamily="18" charset="0"/>
              </a:rPr>
              <a:t> </a:t>
            </a:r>
            <a:r>
              <a:rPr lang="en-US" sz="2400" dirty="0" err="1">
                <a:latin typeface="UTM Neo Sans Intel" pitchFamily="18" charset="0"/>
              </a:rPr>
              <a:t>biết</a:t>
            </a:r>
            <a:r>
              <a:rPr lang="en-US" sz="2400" dirty="0">
                <a:latin typeface="UTM Neo Sans Intel" pitchFamily="18" charset="0"/>
              </a:rPr>
              <a:t>.</a:t>
            </a:r>
          </a:p>
        </p:txBody>
      </p:sp>
      <p:sp>
        <p:nvSpPr>
          <p:cNvPr id="48" name="TextBox 47"/>
          <p:cNvSpPr txBox="1"/>
          <p:nvPr/>
        </p:nvSpPr>
        <p:spPr>
          <a:xfrm>
            <a:off x="2628899" y="4508858"/>
            <a:ext cx="3403599" cy="461665"/>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bộc</a:t>
            </a:r>
            <a:r>
              <a:rPr lang="en-US" sz="2400" dirty="0">
                <a:latin typeface="UTM Neo Sans Intel" pitchFamily="18" charset="0"/>
              </a:rPr>
              <a:t> </a:t>
            </a:r>
            <a:r>
              <a:rPr lang="en-US" sz="2400" dirty="0" err="1">
                <a:latin typeface="UTM Neo Sans Intel" pitchFamily="18" charset="0"/>
              </a:rPr>
              <a:t>lộ</a:t>
            </a:r>
            <a:r>
              <a:rPr lang="en-US" sz="2400" dirty="0">
                <a:latin typeface="UTM Neo Sans Intel" pitchFamily="18" charset="0"/>
              </a:rPr>
              <a:t> </a:t>
            </a:r>
            <a:r>
              <a:rPr lang="en-US" sz="2400" dirty="0" err="1">
                <a:latin typeface="UTM Neo Sans Intel" pitchFamily="18" charset="0"/>
              </a:rPr>
              <a:t>cảm</a:t>
            </a:r>
            <a:r>
              <a:rPr lang="en-US" sz="2400" dirty="0">
                <a:latin typeface="UTM Neo Sans Intel" pitchFamily="18" charset="0"/>
              </a:rPr>
              <a:t> </a:t>
            </a:r>
            <a:r>
              <a:rPr lang="en-US" sz="2400" dirty="0" err="1">
                <a:latin typeface="UTM Neo Sans Intel" pitchFamily="18" charset="0"/>
              </a:rPr>
              <a:t>xúc</a:t>
            </a:r>
            <a:r>
              <a:rPr lang="en-US" sz="2400" dirty="0">
                <a:latin typeface="UTM Neo Sans Intel" pitchFamily="18" charset="0"/>
              </a:rPr>
              <a:t>.</a:t>
            </a:r>
          </a:p>
        </p:txBody>
      </p:sp>
      <p:sp>
        <p:nvSpPr>
          <p:cNvPr id="49" name="TextBox 48"/>
          <p:cNvSpPr txBox="1"/>
          <p:nvPr/>
        </p:nvSpPr>
        <p:spPr>
          <a:xfrm>
            <a:off x="2628899" y="5505987"/>
            <a:ext cx="3403599" cy="830997"/>
          </a:xfrm>
          <a:prstGeom prst="rect">
            <a:avLst/>
          </a:prstGeom>
          <a:noFill/>
        </p:spPr>
        <p:txBody>
          <a:bodyPr wrap="square" rtlCol="0">
            <a:spAutoFit/>
          </a:bodyPr>
          <a:lstStyle/>
          <a:p>
            <a:pPr algn="just"/>
            <a:r>
              <a:rPr lang="en-US" sz="2400" dirty="0" err="1">
                <a:latin typeface="UTM Neo Sans Intel" pitchFamily="18" charset="0"/>
              </a:rPr>
              <a:t>Dùng</a:t>
            </a:r>
            <a:r>
              <a:rPr lang="en-US" sz="2400" dirty="0">
                <a:latin typeface="UTM Neo Sans Intel" pitchFamily="18" charset="0"/>
              </a:rPr>
              <a:t> </a:t>
            </a:r>
            <a:r>
              <a:rPr lang="en-US" sz="2400" dirty="0" err="1">
                <a:latin typeface="UTM Neo Sans Intel" pitchFamily="18" charset="0"/>
              </a:rPr>
              <a:t>để</a:t>
            </a:r>
            <a:r>
              <a:rPr lang="en-US" sz="2400" dirty="0">
                <a:latin typeface="UTM Neo Sans Intel" pitchFamily="18" charset="0"/>
              </a:rPr>
              <a:t> </a:t>
            </a:r>
            <a:r>
              <a:rPr lang="en-US" sz="2400" dirty="0" err="1">
                <a:latin typeface="UTM Neo Sans Intel" pitchFamily="18" charset="0"/>
              </a:rPr>
              <a:t>nêu</a:t>
            </a:r>
            <a:r>
              <a:rPr lang="en-US" sz="2400" dirty="0">
                <a:latin typeface="UTM Neo Sans Intel" pitchFamily="18" charset="0"/>
              </a:rPr>
              <a:t>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 </a:t>
            </a:r>
            <a:r>
              <a:rPr lang="en-US" sz="2400" dirty="0" err="1">
                <a:latin typeface="UTM Neo Sans Intel" pitchFamily="18" charset="0"/>
              </a:rPr>
              <a:t>mong</a:t>
            </a:r>
            <a:r>
              <a:rPr lang="en-US" sz="2400" dirty="0">
                <a:latin typeface="UTM Neo Sans Intel" pitchFamily="18" charset="0"/>
              </a:rPr>
              <a:t> </a:t>
            </a:r>
            <a:r>
              <a:rPr lang="en-US" sz="2400" dirty="0" err="1">
                <a:latin typeface="UTM Neo Sans Intel" pitchFamily="18" charset="0"/>
              </a:rPr>
              <a:t>muốn</a:t>
            </a:r>
            <a:r>
              <a:rPr lang="en-US" sz="2400" dirty="0">
                <a:latin typeface="UTM Neo Sans Intel" pitchFamily="18" charset="0"/>
              </a:rPr>
              <a:t>.</a:t>
            </a:r>
          </a:p>
        </p:txBody>
      </p:sp>
      <p:sp>
        <p:nvSpPr>
          <p:cNvPr id="50" name="TextBox 49"/>
          <p:cNvSpPr txBox="1"/>
          <p:nvPr/>
        </p:nvSpPr>
        <p:spPr>
          <a:xfrm>
            <a:off x="6527800" y="3307347"/>
            <a:ext cx="2146499" cy="461665"/>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a:t>
            </a:r>
            <a:r>
              <a:rPr lang="en-US" sz="2400" dirty="0" err="1">
                <a:latin typeface="UTM Neo Sans Intel" pitchFamily="18" charset="0"/>
              </a:rPr>
              <a:t>hỏi</a:t>
            </a:r>
            <a:endParaRPr lang="en-US" sz="2400" dirty="0">
              <a:latin typeface="UTM Neo Sans Intel" pitchFamily="18" charset="0"/>
            </a:endParaRPr>
          </a:p>
        </p:txBody>
      </p:sp>
      <p:sp>
        <p:nvSpPr>
          <p:cNvPr id="51" name="TextBox 50"/>
          <p:cNvSpPr txBox="1"/>
          <p:nvPr/>
        </p:nvSpPr>
        <p:spPr>
          <a:xfrm>
            <a:off x="6478556" y="4542365"/>
            <a:ext cx="2397185" cy="461665"/>
          </a:xfrm>
          <a:prstGeom prst="rect">
            <a:avLst/>
          </a:prstGeom>
          <a:noFill/>
        </p:spPr>
        <p:txBody>
          <a:bodyPr wrap="square" rtlCol="0">
            <a:spAutoFit/>
          </a:bodyPr>
          <a:lstStyle/>
          <a:p>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than</a:t>
            </a:r>
          </a:p>
        </p:txBody>
      </p:sp>
      <p:sp>
        <p:nvSpPr>
          <p:cNvPr id="52" name="TextBox 51"/>
          <p:cNvSpPr txBox="1"/>
          <p:nvPr/>
        </p:nvSpPr>
        <p:spPr>
          <a:xfrm>
            <a:off x="6388100" y="5487679"/>
            <a:ext cx="2286197" cy="830997"/>
          </a:xfrm>
          <a:prstGeom prst="rect">
            <a:avLst/>
          </a:prstGeom>
          <a:noFill/>
        </p:spPr>
        <p:txBody>
          <a:bodyPr wrap="square" rtlCol="0">
            <a:spAutoFit/>
          </a:bodyPr>
          <a:lstStyle/>
          <a:p>
            <a:pPr algn="just"/>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r>
              <a:rPr lang="en-US" sz="2400" dirty="0">
                <a:latin typeface="UTM Neo Sans Intel" pitchFamily="18" charset="0"/>
              </a:rPr>
              <a:t> than, </a:t>
            </a:r>
            <a:r>
              <a:rPr lang="en-US" sz="2400" dirty="0" err="1">
                <a:latin typeface="UTM Neo Sans Intel" pitchFamily="18" charset="0"/>
              </a:rPr>
              <a:t>dấu</a:t>
            </a:r>
            <a:r>
              <a:rPr lang="en-US" sz="2400" dirty="0">
                <a:latin typeface="UTM Neo Sans Intel" pitchFamily="18" charset="0"/>
              </a:rPr>
              <a:t> </a:t>
            </a:r>
            <a:r>
              <a:rPr lang="en-US" sz="2400" dirty="0" err="1">
                <a:latin typeface="UTM Neo Sans Intel" pitchFamily="18" charset="0"/>
              </a:rPr>
              <a:t>chấm</a:t>
            </a:r>
            <a:endParaRPr lang="en-US" sz="2400" dirty="0">
              <a:latin typeface="UTM Neo Sans Intel" pitchFamily="18" charset="0"/>
            </a:endParaRPr>
          </a:p>
        </p:txBody>
      </p:sp>
      <p:sp>
        <p:nvSpPr>
          <p:cNvPr id="54" name="TextBox 53"/>
          <p:cNvSpPr txBox="1"/>
          <p:nvPr/>
        </p:nvSpPr>
        <p:spPr>
          <a:xfrm>
            <a:off x="9308897" y="3141333"/>
            <a:ext cx="2184600" cy="830997"/>
          </a:xfrm>
          <a:prstGeom prst="rect">
            <a:avLst/>
          </a:prstGeom>
          <a:noFill/>
        </p:spPr>
        <p:txBody>
          <a:bodyPr wrap="square" rtlCol="0">
            <a:spAutoFit/>
          </a:bodyPr>
          <a:lstStyle/>
          <a:p>
            <a:pPr algn="just"/>
            <a:r>
              <a:rPr lang="en-US" sz="2400" dirty="0" err="1">
                <a:latin typeface="UTM Neo Sans Intel" pitchFamily="18" charset="0"/>
              </a:rPr>
              <a:t>ai</a:t>
            </a:r>
            <a:r>
              <a:rPr lang="en-US" sz="2400" dirty="0">
                <a:latin typeface="UTM Neo Sans Intel" pitchFamily="18" charset="0"/>
              </a:rPr>
              <a:t>, </a:t>
            </a:r>
            <a:r>
              <a:rPr lang="en-US" sz="2400" dirty="0" err="1">
                <a:latin typeface="UTM Neo Sans Intel" pitchFamily="18" charset="0"/>
              </a:rPr>
              <a:t>gì</a:t>
            </a:r>
            <a:r>
              <a:rPr lang="en-US" sz="2400" dirty="0">
                <a:latin typeface="UTM Neo Sans Intel" pitchFamily="18" charset="0"/>
              </a:rPr>
              <a:t>, </a:t>
            </a:r>
            <a:r>
              <a:rPr lang="en-US" sz="2400" dirty="0" err="1">
                <a:latin typeface="UTM Neo Sans Intel" pitchFamily="18" charset="0"/>
              </a:rPr>
              <a:t>nào</a:t>
            </a:r>
            <a:r>
              <a:rPr lang="en-US" sz="2400" dirty="0">
                <a:latin typeface="UTM Neo Sans Intel" pitchFamily="18" charset="0"/>
              </a:rPr>
              <a:t>, </a:t>
            </a:r>
            <a:r>
              <a:rPr lang="en-US" sz="2400" dirty="0" err="1">
                <a:latin typeface="UTM Neo Sans Intel" pitchFamily="18" charset="0"/>
              </a:rPr>
              <a:t>sao</a:t>
            </a:r>
            <a:r>
              <a:rPr lang="en-US" sz="2400" dirty="0">
                <a:latin typeface="UTM Neo Sans Intel" pitchFamily="18" charset="0"/>
              </a:rPr>
              <a:t>, </a:t>
            </a:r>
            <a:r>
              <a:rPr lang="en-US" sz="2400" dirty="0" err="1">
                <a:latin typeface="UTM Neo Sans Intel" pitchFamily="18" charset="0"/>
              </a:rPr>
              <a:t>không</a:t>
            </a:r>
            <a:r>
              <a:rPr lang="en-US" sz="2400" dirty="0">
                <a:latin typeface="UTM Neo Sans Intel" pitchFamily="18" charset="0"/>
              </a:rPr>
              <a:t>,…</a:t>
            </a:r>
          </a:p>
        </p:txBody>
      </p:sp>
      <p:sp>
        <p:nvSpPr>
          <p:cNvPr id="55" name="TextBox 54"/>
          <p:cNvSpPr txBox="1"/>
          <p:nvPr/>
        </p:nvSpPr>
        <p:spPr>
          <a:xfrm>
            <a:off x="9346997" y="4349275"/>
            <a:ext cx="1867303" cy="830997"/>
          </a:xfrm>
          <a:prstGeom prst="rect">
            <a:avLst/>
          </a:prstGeom>
          <a:noFill/>
        </p:spPr>
        <p:txBody>
          <a:bodyPr wrap="square" rtlCol="0">
            <a:spAutoFit/>
          </a:bodyPr>
          <a:lstStyle/>
          <a:p>
            <a:pPr algn="just"/>
            <a:r>
              <a:rPr lang="en-US" sz="2400" dirty="0" err="1">
                <a:latin typeface="UTM Neo Sans Intel" pitchFamily="18" charset="0"/>
              </a:rPr>
              <a:t>Ôi</a:t>
            </a:r>
            <a:r>
              <a:rPr lang="en-US" sz="2400" dirty="0">
                <a:latin typeface="UTM Neo Sans Intel" pitchFamily="18" charset="0"/>
              </a:rPr>
              <a:t>, a, </a:t>
            </a:r>
            <a:r>
              <a:rPr lang="en-US" sz="2400" dirty="0" err="1">
                <a:latin typeface="UTM Neo Sans Intel" pitchFamily="18" charset="0"/>
              </a:rPr>
              <a:t>ôi</a:t>
            </a:r>
            <a:r>
              <a:rPr lang="en-US" sz="2400" dirty="0">
                <a:latin typeface="UTM Neo Sans Intel" pitchFamily="18" charset="0"/>
              </a:rPr>
              <a:t> </a:t>
            </a:r>
            <a:r>
              <a:rPr lang="en-US" sz="2400" dirty="0" err="1">
                <a:latin typeface="UTM Neo Sans Intel" pitchFamily="18" charset="0"/>
              </a:rPr>
              <a:t>chao</a:t>
            </a:r>
            <a:r>
              <a:rPr lang="en-US" sz="2400" dirty="0">
                <a:latin typeface="UTM Neo Sans Intel" pitchFamily="18" charset="0"/>
              </a:rPr>
              <a:t>, </a:t>
            </a:r>
            <a:r>
              <a:rPr lang="en-US" sz="2400" dirty="0" err="1">
                <a:latin typeface="UTM Neo Sans Intel" pitchFamily="18" charset="0"/>
              </a:rPr>
              <a:t>trời</a:t>
            </a:r>
            <a:r>
              <a:rPr lang="en-US" sz="2400" dirty="0">
                <a:latin typeface="UTM Neo Sans Intel" pitchFamily="18" charset="0"/>
              </a:rPr>
              <a:t>, </a:t>
            </a:r>
            <a:r>
              <a:rPr lang="en-US" sz="2400" dirty="0" err="1">
                <a:latin typeface="UTM Neo Sans Intel" pitchFamily="18" charset="0"/>
              </a:rPr>
              <a:t>trời</a:t>
            </a:r>
            <a:r>
              <a:rPr lang="en-US" sz="2400" dirty="0">
                <a:latin typeface="UTM Neo Sans Intel" pitchFamily="18" charset="0"/>
              </a:rPr>
              <a:t> </a:t>
            </a:r>
            <a:r>
              <a:rPr lang="en-US" sz="2400" dirty="0" err="1">
                <a:latin typeface="UTM Neo Sans Intel" pitchFamily="18" charset="0"/>
              </a:rPr>
              <a:t>ơi</a:t>
            </a:r>
            <a:r>
              <a:rPr lang="en-US" sz="2400" dirty="0">
                <a:latin typeface="UTM Neo Sans Intel" pitchFamily="18" charset="0"/>
              </a:rPr>
              <a:t>,…</a:t>
            </a:r>
          </a:p>
        </p:txBody>
      </p:sp>
      <p:sp>
        <p:nvSpPr>
          <p:cNvPr id="56" name="TextBox 55"/>
          <p:cNvSpPr txBox="1"/>
          <p:nvPr/>
        </p:nvSpPr>
        <p:spPr>
          <a:xfrm>
            <a:off x="9118397" y="5333199"/>
            <a:ext cx="2502103" cy="1200329"/>
          </a:xfrm>
          <a:prstGeom prst="rect">
            <a:avLst/>
          </a:prstGeom>
          <a:noFill/>
        </p:spPr>
        <p:txBody>
          <a:bodyPr wrap="square" rtlCol="0">
            <a:spAutoFit/>
          </a:bodyPr>
          <a:lstStyle/>
          <a:p>
            <a:pPr algn="just"/>
            <a:r>
              <a:rPr lang="en-US" sz="2400" dirty="0" err="1">
                <a:latin typeface="UTM Neo Sans Intel" pitchFamily="18" charset="0"/>
              </a:rPr>
              <a:t>Hãy</a:t>
            </a:r>
            <a:r>
              <a:rPr lang="en-US" sz="2400" dirty="0">
                <a:latin typeface="UTM Neo Sans Intel" pitchFamily="18" charset="0"/>
              </a:rPr>
              <a:t>, </a:t>
            </a:r>
            <a:r>
              <a:rPr lang="en-US" sz="2400" dirty="0" err="1">
                <a:latin typeface="UTM Neo Sans Intel" pitchFamily="18" charset="0"/>
              </a:rPr>
              <a:t>chớ</a:t>
            </a:r>
            <a:r>
              <a:rPr lang="en-US" sz="2400" dirty="0">
                <a:latin typeface="UTM Neo Sans Intel" pitchFamily="18" charset="0"/>
              </a:rPr>
              <a:t>, </a:t>
            </a:r>
            <a:r>
              <a:rPr lang="en-US" sz="2400" dirty="0" err="1">
                <a:latin typeface="UTM Neo Sans Intel" pitchFamily="18" charset="0"/>
              </a:rPr>
              <a:t>đừng</a:t>
            </a:r>
            <a:r>
              <a:rPr lang="en-US" sz="2400" dirty="0">
                <a:latin typeface="UTM Neo Sans Intel" pitchFamily="18" charset="0"/>
              </a:rPr>
              <a:t>, </a:t>
            </a:r>
            <a:r>
              <a:rPr lang="en-US" sz="2400" dirty="0" err="1">
                <a:latin typeface="UTM Neo Sans Intel" pitchFamily="18" charset="0"/>
              </a:rPr>
              <a:t>mời</a:t>
            </a:r>
            <a:r>
              <a:rPr lang="en-US" sz="2400" dirty="0">
                <a:latin typeface="UTM Neo Sans Intel" pitchFamily="18" charset="0"/>
              </a:rPr>
              <a:t>, </a:t>
            </a:r>
            <a:r>
              <a:rPr lang="en-US" sz="2400" dirty="0" err="1">
                <a:latin typeface="UTM Neo Sans Intel" pitchFamily="18" charset="0"/>
              </a:rPr>
              <a:t>nhờ</a:t>
            </a:r>
            <a:r>
              <a:rPr lang="en-US" sz="2400" dirty="0">
                <a:latin typeface="UTM Neo Sans Intel" pitchFamily="18" charset="0"/>
              </a:rPr>
              <a:t>, </a:t>
            </a:r>
            <a:r>
              <a:rPr lang="en-US" sz="2400" dirty="0" err="1">
                <a:latin typeface="UTM Neo Sans Intel" pitchFamily="18" charset="0"/>
              </a:rPr>
              <a:t>yêu</a:t>
            </a:r>
            <a:r>
              <a:rPr lang="en-US" sz="2400" dirty="0">
                <a:latin typeface="UTM Neo Sans Intel" pitchFamily="18" charset="0"/>
              </a:rPr>
              <a:t> </a:t>
            </a:r>
            <a:r>
              <a:rPr lang="en-US" sz="2400" dirty="0" err="1">
                <a:latin typeface="UTM Neo Sans Intel" pitchFamily="18" charset="0"/>
              </a:rPr>
              <a:t>cầu</a:t>
            </a:r>
            <a:r>
              <a:rPr lang="en-US" sz="2400" dirty="0">
                <a:latin typeface="UTM Neo Sans Intel" pitchFamily="18" charset="0"/>
              </a:rPr>
              <a:t>, </a:t>
            </a:r>
            <a:r>
              <a:rPr lang="en-US" sz="2400" dirty="0" err="1">
                <a:latin typeface="UTM Neo Sans Intel" pitchFamily="18" charset="0"/>
              </a:rPr>
              <a:t>đề</a:t>
            </a:r>
            <a:r>
              <a:rPr lang="en-US" sz="2400" dirty="0">
                <a:latin typeface="UTM Neo Sans Intel" pitchFamily="18" charset="0"/>
              </a:rPr>
              <a:t> </a:t>
            </a:r>
            <a:r>
              <a:rPr lang="en-US" sz="2400" dirty="0" err="1">
                <a:latin typeface="UTM Neo Sans Intel" pitchFamily="18" charset="0"/>
              </a:rPr>
              <a:t>nghị</a:t>
            </a:r>
            <a:r>
              <a:rPr lang="en-US" sz="2400" dirty="0">
                <a:latin typeface="UTM Neo Sans Intel" pitchFamily="18" charset="0"/>
              </a:rPr>
              <a:t>,...</a:t>
            </a:r>
          </a:p>
        </p:txBody>
      </p:sp>
    </p:spTree>
    <p:extLst>
      <p:ext uri="{BB962C8B-B14F-4D97-AF65-F5344CB8AC3E}">
        <p14:creationId xmlns:p14="http://schemas.microsoft.com/office/powerpoint/2010/main" val="3804617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left)">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left)">
                                      <p:cBhvr>
                                        <p:cTn id="6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6" grpId="0"/>
      <p:bldP spid="47" grpId="0"/>
      <p:bldP spid="48" grpId="0"/>
      <p:bldP spid="49" grpId="0"/>
      <p:bldP spid="50" grpId="0"/>
      <p:bldP spid="51" grpId="0"/>
      <p:bldP spid="52" grpId="0"/>
      <p:bldP spid="54" grpId="0"/>
      <p:bldP spid="55"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flipH="1">
            <a:off x="7997972" y="0"/>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261201"/>
            <a:ext cx="12192000" cy="1099291"/>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91254"/>
              <a:ext cx="10261600" cy="35603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Đọc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mẩu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chuyện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vui</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và</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thực</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hiện</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nhiệm</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vụ</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 </a:t>
              </a:r>
              <a:r>
                <a:rPr lang="en-US" b="0" dirty="0" err="1">
                  <a:solidFill>
                    <a:schemeClr val="bg1"/>
                  </a:solidFill>
                  <a:latin typeface="UTM French Vanilla" pitchFamily="18" charset="0"/>
                  <a:ea typeface="思源黑体 CN Heavy" panose="020B0A00000000000000" pitchFamily="34" charset="-122"/>
                  <a:cs typeface="Segoe UI" panose="020B0502040204020203" pitchFamily="34" charset="0"/>
                </a:rPr>
                <a:t>sau</a:t>
              </a:r>
              <a:r>
                <a:rPr lang="en-US" b="0" dirty="0">
                  <a:solidFill>
                    <a:schemeClr val="bg1"/>
                  </a:solidFill>
                  <a:latin typeface="UTM French Vanilla" pitchFamily="18" charset="0"/>
                  <a:ea typeface="思源黑体 CN Heavy" panose="020B0A00000000000000" pitchFamily="34" charset="-122"/>
                  <a:cs typeface="Segoe UI" panose="020B0502040204020203" pitchFamily="34" charset="0"/>
                </a:rPr>
                <a:t>:</a:t>
              </a:r>
              <a:endParaRPr kumimoji="0" lang="en-US" b="0" i="0" u="none" strike="noStrike" kern="1200" cap="none" spc="0" normalizeH="0" baseline="0" noProof="0" dirty="0">
                <a:ln>
                  <a:noFill/>
                </a:ln>
                <a:solidFill>
                  <a:schemeClr val="bg1"/>
                </a:solidFill>
                <a:effectLst/>
                <a:uLnTx/>
                <a:uFillTx/>
                <a:latin typeface="UTM French Vanilla" pitchFamily="18" charset="0"/>
                <a:ea typeface="思源黑体 CN Heavy" panose="020B0A00000000000000" pitchFamily="34" charset="-122"/>
                <a:cs typeface="Segoe UI" panose="020B0502040204020203" pitchFamily="34" charset="0"/>
              </a:endParaRPr>
            </a:p>
          </p:txBody>
        </p:sp>
      </p:grpSp>
      <p:sp>
        <p:nvSpPr>
          <p:cNvPr id="5" name="TextBox 4"/>
          <p:cNvSpPr txBox="1"/>
          <p:nvPr/>
        </p:nvSpPr>
        <p:spPr>
          <a:xfrm>
            <a:off x="628650" y="1893048"/>
            <a:ext cx="7721601" cy="5078313"/>
          </a:xfrm>
          <a:prstGeom prst="rect">
            <a:avLst/>
          </a:prstGeom>
          <a:noFill/>
        </p:spPr>
        <p:txBody>
          <a:bodyPr wrap="square" rtlCol="0">
            <a:spAutoFit/>
          </a:bodyPr>
          <a:lstStyle/>
          <a:p>
            <a:pPr marL="2806700" indent="-2806700"/>
            <a:r>
              <a:rPr lang="en-US" sz="3600" dirty="0">
                <a:latin typeface="UTM Neo Sans Intel" pitchFamily="18" charset="0"/>
              </a:rPr>
              <a:t>a. </a:t>
            </a:r>
            <a:r>
              <a:rPr lang="en-US" sz="3600" dirty="0" err="1">
                <a:latin typeface="UTM Neo Sans Intel" pitchFamily="18" charset="0"/>
              </a:rPr>
              <a:t>Tìm</a:t>
            </a:r>
            <a:r>
              <a:rPr lang="en-US" sz="3600" dirty="0">
                <a:latin typeface="UTM Neo Sans Intel" pitchFamily="18" charset="0"/>
              </a:rPr>
              <a:t> </a:t>
            </a:r>
            <a:r>
              <a:rPr lang="en-US" sz="3600" dirty="0" err="1">
                <a:latin typeface="UTM Neo Sans Intel" pitchFamily="18" charset="0"/>
              </a:rPr>
              <a:t>trong</a:t>
            </a:r>
            <a:r>
              <a:rPr lang="en-US" sz="3600" dirty="0">
                <a:latin typeface="UTM Neo Sans Intel" pitchFamily="18" charset="0"/>
              </a:rPr>
              <a:t> </a:t>
            </a:r>
            <a:r>
              <a:rPr lang="en-US" sz="3600" dirty="0" err="1">
                <a:latin typeface="UTM Neo Sans Intel" pitchFamily="18" charset="0"/>
              </a:rPr>
              <a:t>mẩu</a:t>
            </a:r>
            <a:r>
              <a:rPr lang="en-US" sz="3600" dirty="0">
                <a:latin typeface="UTM Neo Sans Intel" pitchFamily="18" charset="0"/>
              </a:rPr>
              <a:t> </a:t>
            </a:r>
            <a:r>
              <a:rPr lang="en-US" sz="3600" dirty="0" err="1">
                <a:latin typeface="UTM Neo Sans Intel" pitchFamily="18" charset="0"/>
              </a:rPr>
              <a:t>chuyện</a:t>
            </a:r>
            <a:r>
              <a:rPr lang="en-US" sz="3600" dirty="0">
                <a:latin typeface="UTM Neo Sans Intel" pitchFamily="18" charset="0"/>
              </a:rPr>
              <a:t> </a:t>
            </a:r>
            <a:r>
              <a:rPr lang="en-US" sz="3600" dirty="0" err="1">
                <a:latin typeface="UTM Neo Sans Intel" pitchFamily="18" charset="0"/>
              </a:rPr>
              <a:t>trên</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hỏi</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kể</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cảm</a:t>
            </a:r>
            <a:r>
              <a:rPr lang="en-US" sz="3600" dirty="0">
                <a:latin typeface="UTM Neo Sans Intel" pitchFamily="18" charset="0"/>
              </a:rPr>
              <a:t>.</a:t>
            </a:r>
          </a:p>
          <a:p>
            <a:pPr marL="2806700" indent="-2806700"/>
            <a:r>
              <a:rPr lang="en-US" sz="3600" dirty="0">
                <a:latin typeface="UTM Neo Sans Intel" pitchFamily="18" charset="0"/>
              </a:rPr>
              <a:t>- </a:t>
            </a:r>
            <a:r>
              <a:rPr lang="en-US" sz="3600" dirty="0" err="1">
                <a:latin typeface="UTM Neo Sans Intel" pitchFamily="18" charset="0"/>
              </a:rPr>
              <a:t>Một</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cầu</a:t>
            </a:r>
            <a:r>
              <a:rPr lang="en-US" sz="3600" dirty="0">
                <a:latin typeface="UTM Neo Sans Intel" pitchFamily="18" charset="0"/>
              </a:rPr>
              <a:t> </a:t>
            </a:r>
            <a:r>
              <a:rPr lang="en-US" sz="3600" dirty="0" err="1">
                <a:latin typeface="UTM Neo Sans Intel" pitchFamily="18" charset="0"/>
              </a:rPr>
              <a:t>khiến</a:t>
            </a:r>
            <a:r>
              <a:rPr lang="en-US" sz="3600" dirty="0">
                <a:latin typeface="UTM Neo Sans Intel" pitchFamily="18" charset="0"/>
              </a:rPr>
              <a:t>.</a:t>
            </a:r>
          </a:p>
          <a:p>
            <a:endParaRPr lang="en-US" sz="3600" dirty="0">
              <a:latin typeface="UTM Neo Sans Intel" pitchFamily="18" charset="0"/>
            </a:endParaRPr>
          </a:p>
          <a:p>
            <a:r>
              <a:rPr lang="en-US" sz="3600" dirty="0">
                <a:latin typeface="UTM Neo Sans Intel" pitchFamily="18" charset="0"/>
              </a:rPr>
              <a:t>b. </a:t>
            </a:r>
            <a:r>
              <a:rPr lang="en-US" sz="3600" dirty="0" err="1">
                <a:latin typeface="UTM Neo Sans Intel" pitchFamily="18" charset="0"/>
              </a:rPr>
              <a:t>Nêu</a:t>
            </a:r>
            <a:r>
              <a:rPr lang="en-US" sz="3600" dirty="0">
                <a:latin typeface="UTM Neo Sans Intel" pitchFamily="18" charset="0"/>
              </a:rPr>
              <a:t> </a:t>
            </a:r>
            <a:r>
              <a:rPr lang="en-US" sz="3600" dirty="0" err="1">
                <a:latin typeface="UTM Neo Sans Intel" pitchFamily="18" charset="0"/>
              </a:rPr>
              <a:t>những</a:t>
            </a:r>
            <a:r>
              <a:rPr lang="en-US" sz="3600" dirty="0">
                <a:latin typeface="UTM Neo Sans Intel" pitchFamily="18" charset="0"/>
              </a:rPr>
              <a:t> </a:t>
            </a:r>
            <a:r>
              <a:rPr lang="en-US" sz="3600" dirty="0" err="1">
                <a:latin typeface="UTM Neo Sans Intel" pitchFamily="18" charset="0"/>
              </a:rPr>
              <a:t>dấu</a:t>
            </a:r>
            <a:r>
              <a:rPr lang="en-US" sz="3600" dirty="0">
                <a:latin typeface="UTM Neo Sans Intel" pitchFamily="18" charset="0"/>
              </a:rPr>
              <a:t> </a:t>
            </a:r>
            <a:r>
              <a:rPr lang="en-US" sz="3600" dirty="0" err="1">
                <a:latin typeface="UTM Neo Sans Intel" pitchFamily="18" charset="0"/>
              </a:rPr>
              <a:t>hiệu</a:t>
            </a:r>
            <a:r>
              <a:rPr lang="en-US" sz="3600" dirty="0">
                <a:latin typeface="UTM Neo Sans Intel" pitchFamily="18" charset="0"/>
              </a:rPr>
              <a:t> </a:t>
            </a:r>
            <a:r>
              <a:rPr lang="en-US" sz="3600" dirty="0" err="1">
                <a:latin typeface="UTM Neo Sans Intel" pitchFamily="18" charset="0"/>
              </a:rPr>
              <a:t>của</a:t>
            </a:r>
            <a:r>
              <a:rPr lang="en-US" sz="3600" dirty="0">
                <a:latin typeface="UTM Neo Sans Intel" pitchFamily="18" charset="0"/>
              </a:rPr>
              <a:t> </a:t>
            </a:r>
            <a:r>
              <a:rPr lang="en-US" sz="3600" dirty="0" err="1">
                <a:latin typeface="UTM Neo Sans Intel" pitchFamily="18" charset="0"/>
              </a:rPr>
              <a:t>mỗi</a:t>
            </a:r>
            <a:r>
              <a:rPr lang="en-US" sz="3600" dirty="0">
                <a:latin typeface="UTM Neo Sans Intel" pitchFamily="18" charset="0"/>
              </a:rPr>
              <a:t> </a:t>
            </a:r>
            <a:r>
              <a:rPr lang="en-US" sz="3600" dirty="0" err="1">
                <a:latin typeface="UTM Neo Sans Intel" pitchFamily="18" charset="0"/>
              </a:rPr>
              <a:t>kiểu</a:t>
            </a:r>
            <a:r>
              <a:rPr lang="en-US" sz="3600" dirty="0">
                <a:latin typeface="UTM Neo Sans Intel" pitchFamily="18" charset="0"/>
              </a:rPr>
              <a:t> </a:t>
            </a:r>
            <a:r>
              <a:rPr lang="en-US" sz="3600" dirty="0" err="1">
                <a:latin typeface="UTM Neo Sans Intel" pitchFamily="18" charset="0"/>
              </a:rPr>
              <a:t>câu</a:t>
            </a:r>
            <a:r>
              <a:rPr lang="en-US" sz="3600" dirty="0">
                <a:latin typeface="UTM Neo Sans Intel" pitchFamily="18" charset="0"/>
              </a:rPr>
              <a:t> </a:t>
            </a:r>
            <a:r>
              <a:rPr lang="en-US" sz="3600" dirty="0" err="1">
                <a:latin typeface="UTM Neo Sans Intel" pitchFamily="18" charset="0"/>
              </a:rPr>
              <a:t>nói</a:t>
            </a:r>
            <a:r>
              <a:rPr lang="en-US" sz="3600" dirty="0">
                <a:latin typeface="UTM Neo Sans Intel" pitchFamily="18" charset="0"/>
              </a:rPr>
              <a:t> </a:t>
            </a:r>
            <a:r>
              <a:rPr lang="en-US" sz="3600" dirty="0" err="1">
                <a:latin typeface="UTM Neo Sans Intel" pitchFamily="18" charset="0"/>
              </a:rPr>
              <a:t>trên</a:t>
            </a:r>
            <a:r>
              <a:rPr lang="en-US" sz="3600" dirty="0">
                <a:latin typeface="UTM Neo Sans Intel" pitchFamily="18" charset="0"/>
              </a:rPr>
              <a:t>.</a:t>
            </a:r>
          </a:p>
          <a:p>
            <a:endParaRPr lang="en-US" sz="3600" dirty="0">
              <a:latin typeface="UTM Neo Sans Intel" pitchFamily="18" charset="0"/>
            </a:endParaRPr>
          </a:p>
        </p:txBody>
      </p:sp>
      <p:pic>
        <p:nvPicPr>
          <p:cNvPr id="57" name="图片 5">
            <a:extLst>
              <a:ext uri="{FF2B5EF4-FFF2-40B4-BE49-F238E27FC236}">
                <a16:creationId xmlns:a16="http://schemas.microsoft.com/office/drawing/2014/main" id="{73892A6A-E78A-4D78-B918-47DDCCA716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8751" y="2263306"/>
            <a:ext cx="3841749" cy="4632698"/>
          </a:xfrm>
          <a:prstGeom prst="rect">
            <a:avLst/>
          </a:prstGeom>
        </p:spPr>
      </p:pic>
    </p:spTree>
    <p:extLst>
      <p:ext uri="{BB962C8B-B14F-4D97-AF65-F5344CB8AC3E}">
        <p14:creationId xmlns:p14="http://schemas.microsoft.com/office/powerpoint/2010/main" val="34386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500" fill="hold"/>
                                        <p:tgtEl>
                                          <p:spTgt spid="100"/>
                                        </p:tgtEl>
                                        <p:attrNameLst>
                                          <p:attrName>ppt_x</p:attrName>
                                        </p:attrNameLst>
                                      </p:cBhvr>
                                      <p:tavLst>
                                        <p:tav tm="0">
                                          <p:val>
                                            <p:strVal val="1+#ppt_w/2"/>
                                          </p:val>
                                        </p:tav>
                                        <p:tav tm="100000">
                                          <p:val>
                                            <p:strVal val="#ppt_x"/>
                                          </p:val>
                                        </p:tav>
                                      </p:tavLst>
                                    </p:anim>
                                    <p:anim calcmode="lin" valueType="num">
                                      <p:cBhvr additive="base">
                                        <p:cTn id="12" dur="500" fill="hold"/>
                                        <p:tgtEl>
                                          <p:spTgt spid="10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left)">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500"/>
                                        <p:tgtEl>
                                          <p:spTgt spid="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wipe(left)">
                                      <p:cBhvr>
                                        <p:cTn id="4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4" name="Rounded Rectangle 3"/>
          <p:cNvSpPr/>
          <p:nvPr/>
        </p:nvSpPr>
        <p:spPr>
          <a:xfrm>
            <a:off x="7632700" y="3841"/>
            <a:ext cx="4470400" cy="2350444"/>
          </a:xfrm>
          <a:prstGeom prst="roundRect">
            <a:avLst/>
          </a:prstGeom>
          <a:solidFill>
            <a:srgbClr val="F6B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74B3B9A3-0549-4B94-9314-4B6CA36AB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699" y="4171735"/>
            <a:ext cx="3175000" cy="3175000"/>
          </a:xfrm>
          <a:prstGeom prst="rect">
            <a:avLst/>
          </a:prstGeom>
        </p:spPr>
      </p:pic>
      <p:grpSp>
        <p:nvGrpSpPr>
          <p:cNvPr id="93" name="组合 92">
            <a:extLst>
              <a:ext uri="{FF2B5EF4-FFF2-40B4-BE49-F238E27FC236}">
                <a16:creationId xmlns:a16="http://schemas.microsoft.com/office/drawing/2014/main" id="{DCB469EB-9D72-41AC-B6C7-5B365939B4AD}"/>
              </a:ext>
            </a:extLst>
          </p:cNvPr>
          <p:cNvGrpSpPr/>
          <p:nvPr/>
        </p:nvGrpSpPr>
        <p:grpSpPr>
          <a:xfrm>
            <a:off x="2228848" y="191527"/>
            <a:ext cx="4483099" cy="818430"/>
            <a:chOff x="3721100" y="686244"/>
            <a:chExt cx="4483099" cy="566057"/>
          </a:xfrm>
        </p:grpSpPr>
        <p:sp>
          <p:nvSpPr>
            <p:cNvPr id="95" name="Rectangle: Rounded Corners 165">
              <a:extLst>
                <a:ext uri="{FF2B5EF4-FFF2-40B4-BE49-F238E27FC236}">
                  <a16:creationId xmlns:a16="http://schemas.microsoft.com/office/drawing/2014/main" id="{C83FAE9E-CB42-411A-93CE-420933C2D84D}"/>
                </a:ext>
              </a:extLst>
            </p:cNvPr>
            <p:cNvSpPr/>
            <p:nvPr/>
          </p:nvSpPr>
          <p:spPr>
            <a:xfrm>
              <a:off x="3721100" y="686244"/>
              <a:ext cx="4483099" cy="5660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96" name="Title 1">
              <a:extLst>
                <a:ext uri="{FF2B5EF4-FFF2-40B4-BE49-F238E27FC236}">
                  <a16:creationId xmlns:a16="http://schemas.microsoft.com/office/drawing/2014/main" id="{E988D542-040D-4E87-BFD9-F7231AEBF516}"/>
                </a:ext>
              </a:extLst>
            </p:cNvPr>
            <p:cNvSpPr txBox="1">
              <a:spLocks/>
            </p:cNvSpPr>
            <p:nvPr/>
          </p:nvSpPr>
          <p:spPr>
            <a:xfrm>
              <a:off x="3898900" y="747673"/>
              <a:ext cx="4305299"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Nghĩa</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của</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từ</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 “</a:t>
              </a:r>
              <a:r>
                <a:rPr kumimoji="0" lang="en-US" sz="3200" b="0" i="0" u="none" strike="noStrike" kern="1200" cap="none" spc="0" normalizeH="0" noProof="0" dirty="0" err="1">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cũng</a:t>
              </a:r>
              <a:r>
                <a:rPr kumimoji="0" lang="en-US" sz="3200" b="0" i="0" u="none" strike="noStrike" kern="1200" cap="none" spc="0" normalizeH="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rPr>
                <a:t>”</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100000" l="8081" r="89899">
                        <a14:foregroundMark x1="25253" y1="95294" x2="38721" y2="93529"/>
                        <a14:foregroundMark x1="56902" y1="62941" x2="69024" y2="95882"/>
                        <a14:foregroundMark x1="61953" y1="70000" x2="64646" y2="89412"/>
                        <a14:foregroundMark x1="65320" y1="98824" x2="57239" y2="98824"/>
                        <a14:foregroundMark x1="52525" y1="59412" x2="50168" y2="83529"/>
                        <a14:foregroundMark x1="57912" y1="97647" x2="56902" y2="97647"/>
                        <a14:foregroundMark x1="40741" y1="89412" x2="42424" y2="99412"/>
                      </a14:backgroundRemoval>
                    </a14:imgEffect>
                  </a14:imgLayer>
                </a14:imgProps>
              </a:ext>
              <a:ext uri="{28A0092B-C50C-407E-A947-70E740481C1C}">
                <a14:useLocalDpi xmlns:a14="http://schemas.microsoft.com/office/drawing/2010/main" val="0"/>
              </a:ext>
            </a:extLst>
          </a:blip>
          <a:srcRect l="18537" t="41859" r="22745"/>
          <a:stretch/>
        </p:blipFill>
        <p:spPr>
          <a:xfrm>
            <a:off x="8064500" y="76200"/>
            <a:ext cx="3721100" cy="2274244"/>
          </a:xfrm>
          <a:prstGeom prst="rect">
            <a:avLst/>
          </a:prstGeom>
        </p:spPr>
      </p:pic>
      <p:sp>
        <p:nvSpPr>
          <p:cNvPr id="6" name="Rectangle 5"/>
          <p:cNvSpPr/>
          <p:nvPr/>
        </p:nvSpPr>
        <p:spPr>
          <a:xfrm>
            <a:off x="190500" y="1087266"/>
            <a:ext cx="11760200" cy="5452775"/>
          </a:xfrm>
          <a:prstGeom prst="rect">
            <a:avLst/>
          </a:prstGeom>
        </p:spPr>
        <p:txBody>
          <a:bodyPr wrap="square">
            <a:spAutoFit/>
          </a:bodyPr>
          <a:lstStyle/>
          <a:p>
            <a:pPr>
              <a:lnSpc>
                <a:spcPts val="4000"/>
              </a:lnSpc>
            </a:pPr>
            <a:r>
              <a:rPr lang="en-US" sz="2800" dirty="0">
                <a:latin typeface="UTM Neo Sans Intel" pitchFamily="18" charset="0"/>
              </a:rPr>
              <a:t>	</a:t>
            </a:r>
            <a:r>
              <a:rPr lang="vi-VN" sz="2800" dirty="0">
                <a:latin typeface="UTM Neo Sans Intel" pitchFamily="18" charset="0"/>
              </a:rPr>
              <a:t>Cô giáo phàn nàn với mẹ của một học sinh:</a:t>
            </a:r>
          </a:p>
          <a:p>
            <a:pPr>
              <a:lnSpc>
                <a:spcPts val="4000"/>
              </a:lnSpc>
            </a:pPr>
            <a:r>
              <a:rPr lang="vi-VN" sz="2800" dirty="0">
                <a:latin typeface="UTM Neo Sans Intel" pitchFamily="18" charset="0"/>
              </a:rPr>
              <a:t>- Cháu nhà chị hôm nay c</a:t>
            </a:r>
            <a:r>
              <a:rPr lang="en-US" sz="2800" dirty="0">
                <a:latin typeface="UTM Neo Sans Intel" pitchFamily="18" charset="0"/>
              </a:rPr>
              <a:t>ó</a:t>
            </a:r>
            <a:r>
              <a:rPr lang="vi-VN" sz="2800" dirty="0">
                <a:latin typeface="UTM Neo Sans Intel" pitchFamily="18" charset="0"/>
              </a:rPr>
              <a:t>p bài kiểm tra của bạn.</a:t>
            </a:r>
          </a:p>
          <a:p>
            <a:pPr>
              <a:lnSpc>
                <a:spcPts val="4000"/>
              </a:lnSpc>
            </a:pPr>
            <a:r>
              <a:rPr lang="vi-VN" sz="2800" dirty="0">
                <a:latin typeface="UTM Neo Sans Intel" pitchFamily="18" charset="0"/>
              </a:rPr>
              <a:t>- Thế thì đáng buồn quá! Nhưng vì sao cô biết cháu </a:t>
            </a:r>
            <a:endParaRPr lang="en-US" sz="2800" dirty="0">
              <a:latin typeface="UTM Neo Sans Intel" pitchFamily="18" charset="0"/>
            </a:endParaRPr>
          </a:p>
          <a:p>
            <a:pPr>
              <a:lnSpc>
                <a:spcPts val="4000"/>
              </a:lnSpc>
            </a:pPr>
            <a:r>
              <a:rPr lang="vi-VN" sz="2800" dirty="0">
                <a:latin typeface="UTM Neo Sans Intel" pitchFamily="18" charset="0"/>
              </a:rPr>
              <a:t>đã c</a:t>
            </a:r>
            <a:r>
              <a:rPr lang="en-US" sz="2800" dirty="0">
                <a:latin typeface="UTM Neo Sans Intel" pitchFamily="18" charset="0"/>
              </a:rPr>
              <a:t>ó</a:t>
            </a:r>
            <a:r>
              <a:rPr lang="vi-VN" sz="2800" dirty="0">
                <a:latin typeface="UTM Neo Sans Intel" pitchFamily="18" charset="0"/>
              </a:rPr>
              <a:t>p bài của bạn</a:t>
            </a:r>
            <a:r>
              <a:rPr lang="en-US" sz="2800" dirty="0">
                <a:latin typeface="UTM Neo Sans Intel" pitchFamily="18" charset="0"/>
              </a:rPr>
              <a:t> ạ?</a:t>
            </a:r>
            <a:endParaRPr lang="vi-VN" sz="2800" dirty="0">
              <a:latin typeface="UTM Neo Sans Intel" pitchFamily="18" charset="0"/>
            </a:endParaRPr>
          </a:p>
          <a:p>
            <a:pPr>
              <a:lnSpc>
                <a:spcPts val="4000"/>
              </a:lnSpc>
              <a:spcAft>
                <a:spcPts val="1800"/>
              </a:spcAft>
            </a:pPr>
            <a:r>
              <a:rPr lang="vi-VN" sz="2800" dirty="0">
                <a:latin typeface="UTM Neo Sans Intel" pitchFamily="18" charset="0"/>
              </a:rPr>
              <a:t>- Thưa chị, bài của cháu và bạn ngồi cạnh cháu có những lỗi giống hệt nhau.</a:t>
            </a:r>
            <a:endParaRPr lang="en-US" sz="2800" dirty="0">
              <a:latin typeface="UTM Neo Sans Intel" pitchFamily="18" charset="0"/>
            </a:endParaRPr>
          </a:p>
          <a:p>
            <a:pPr>
              <a:lnSpc>
                <a:spcPts val="4000"/>
              </a:lnSpc>
            </a:pPr>
            <a:r>
              <a:rPr lang="en-US" sz="2800" dirty="0">
                <a:latin typeface="UTM Neo Sans Intel" pitchFamily="18" charset="0"/>
              </a:rPr>
              <a:t>							</a:t>
            </a:r>
            <a:r>
              <a:rPr lang="vi-VN" sz="2800" dirty="0">
                <a:latin typeface="UTM Neo Sans Intel" pitchFamily="18" charset="0"/>
              </a:rPr>
              <a:t>Bà mẹ thắc mắc:</a:t>
            </a:r>
          </a:p>
          <a:p>
            <a:pPr>
              <a:lnSpc>
                <a:spcPts val="4000"/>
              </a:lnSpc>
            </a:pPr>
            <a:r>
              <a:rPr lang="en-US" sz="2800" dirty="0">
                <a:latin typeface="UTM Neo Sans Intel" pitchFamily="18" charset="0"/>
              </a:rPr>
              <a:t>					</a:t>
            </a:r>
            <a:r>
              <a:rPr lang="vi-VN" sz="2800" dirty="0">
                <a:latin typeface="UTM Neo Sans Intel" pitchFamily="18" charset="0"/>
              </a:rPr>
              <a:t>- Nhưng cũng có thể là bạn cháu c</a:t>
            </a:r>
            <a:r>
              <a:rPr lang="en-US" sz="2800" dirty="0">
                <a:latin typeface="UTM Neo Sans Intel" pitchFamily="18" charset="0"/>
              </a:rPr>
              <a:t>ó</a:t>
            </a:r>
            <a:r>
              <a:rPr lang="vi-VN" sz="2800" dirty="0">
                <a:latin typeface="UTM Neo Sans Intel" pitchFamily="18" charset="0"/>
              </a:rPr>
              <a:t>p bài của cháu?</a:t>
            </a:r>
          </a:p>
          <a:p>
            <a:pPr>
              <a:lnSpc>
                <a:spcPts val="4000"/>
              </a:lnSpc>
            </a:pPr>
            <a:r>
              <a:rPr lang="en-US" sz="2800" dirty="0">
                <a:latin typeface="UTM Neo Sans Intel" pitchFamily="18" charset="0"/>
              </a:rPr>
              <a:t>					</a:t>
            </a:r>
            <a:r>
              <a:rPr lang="vi-VN" sz="2800" dirty="0">
                <a:latin typeface="UTM Neo Sans Intel" pitchFamily="18" charset="0"/>
              </a:rPr>
              <a:t>- Không đâu! Đề bài có câu hỏi như thế này: “Em hãy cho biết </a:t>
            </a:r>
            <a:r>
              <a:rPr lang="en-US" sz="2800" dirty="0">
                <a:latin typeface="UTM Neo Sans Intel" pitchFamily="18" charset="0"/>
              </a:rPr>
              <a:t>						</a:t>
            </a:r>
            <a:r>
              <a:rPr lang="vi-VN" sz="2800" dirty="0">
                <a:latin typeface="UTM Neo Sans Intel" pitchFamily="18" charset="0"/>
              </a:rPr>
              <a:t>đại </a:t>
            </a:r>
            <a:r>
              <a:rPr lang="en-US" sz="2800" dirty="0">
                <a:latin typeface="UTM Neo Sans Intel" pitchFamily="18" charset="0"/>
              </a:rPr>
              <a:t>t</a:t>
            </a:r>
            <a:r>
              <a:rPr lang="vi-VN" sz="2800" dirty="0">
                <a:latin typeface="UTM Neo Sans Intel" pitchFamily="18" charset="0"/>
              </a:rPr>
              <a:t>ừ là gì.” Bạn cháu trả lời: “Em không biết.” Còn cháu thì </a:t>
            </a:r>
            <a:r>
              <a:rPr lang="en-US" sz="2800" dirty="0">
                <a:latin typeface="UTM Neo Sans Intel" pitchFamily="18" charset="0"/>
              </a:rPr>
              <a:t>						</a:t>
            </a:r>
            <a:r>
              <a:rPr lang="vi-VN" sz="2800" dirty="0">
                <a:latin typeface="UTM Neo Sans Intel" pitchFamily="18" charset="0"/>
              </a:rPr>
              <a:t>viết: “Em cũng không biết.”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barn(inVertical)">
                                      <p:cBhvr>
                                        <p:cTn id="16" dur="500"/>
                                        <p:tgtEl>
                                          <p:spTgt spid="93"/>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1AA62CB3-DA08-4AED-A6CA-24875D5E8621}"/>
              </a:ext>
            </a:extLst>
          </p:cNvPr>
          <p:cNvSpPr/>
          <p:nvPr/>
        </p:nvSpPr>
        <p:spPr>
          <a:xfrm>
            <a:off x="0" y="-27888"/>
            <a:ext cx="4194028" cy="3037639"/>
          </a:xfrm>
          <a:custGeom>
            <a:avLst/>
            <a:gdLst>
              <a:gd name="connsiteX0" fmla="*/ 0 w 4194028"/>
              <a:gd name="connsiteY0" fmla="*/ 0 h 3037639"/>
              <a:gd name="connsiteX1" fmla="*/ 3906791 w 4194028"/>
              <a:gd name="connsiteY1" fmla="*/ 0 h 3037639"/>
              <a:gd name="connsiteX2" fmla="*/ 3931462 w 4194028"/>
              <a:gd name="connsiteY2" fmla="*/ 61431 h 3037639"/>
              <a:gd name="connsiteX3" fmla="*/ 4194028 w 4194028"/>
              <a:gd name="connsiteY3" fmla="*/ 1069889 h 3037639"/>
              <a:gd name="connsiteX4" fmla="*/ 944489 w 4194028"/>
              <a:gd name="connsiteY4" fmla="*/ 2966878 h 3037639"/>
              <a:gd name="connsiteX5" fmla="*/ 230631 w 4194028"/>
              <a:gd name="connsiteY5" fmla="*/ 2728935 h 3037639"/>
              <a:gd name="connsiteX6" fmla="*/ 0 w 4194028"/>
              <a:gd name="connsiteY6" fmla="*/ 2622383 h 3037639"/>
              <a:gd name="connsiteX7" fmla="*/ 0 w 4194028"/>
              <a:gd name="connsiteY7" fmla="*/ 0 h 30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4028" h="3037639">
                <a:moveTo>
                  <a:pt x="0" y="0"/>
                </a:moveTo>
                <a:lnTo>
                  <a:pt x="3906791" y="0"/>
                </a:lnTo>
                <a:lnTo>
                  <a:pt x="3931462" y="61431"/>
                </a:lnTo>
                <a:cubicBezTo>
                  <a:pt x="4071879" y="426930"/>
                  <a:pt x="4165453" y="771932"/>
                  <a:pt x="4194028" y="1069889"/>
                </a:cubicBezTo>
                <a:cubicBezTo>
                  <a:pt x="4194028" y="2906644"/>
                  <a:pt x="2040369" y="3205003"/>
                  <a:pt x="944489" y="2966878"/>
                </a:cubicBezTo>
                <a:cubicBezTo>
                  <a:pt x="739012" y="2922230"/>
                  <a:pt x="493668" y="2841977"/>
                  <a:pt x="230631" y="2728935"/>
                </a:cubicBezTo>
                <a:lnTo>
                  <a:pt x="0" y="2622383"/>
                </a:lnTo>
                <a:lnTo>
                  <a:pt x="0" y="0"/>
                </a:lnTo>
                <a:close/>
              </a:path>
            </a:pathLst>
          </a:custGeom>
          <a:solidFill>
            <a:srgbClr val="F3C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5" name="组合 14">
            <a:extLst>
              <a:ext uri="{FF2B5EF4-FFF2-40B4-BE49-F238E27FC236}">
                <a16:creationId xmlns:a16="http://schemas.microsoft.com/office/drawing/2014/main" id="{FC756C64-7219-44C0-98B4-80C825F03E8A}"/>
              </a:ext>
            </a:extLst>
          </p:cNvPr>
          <p:cNvGrpSpPr/>
          <p:nvPr/>
        </p:nvGrpSpPr>
        <p:grpSpPr>
          <a:xfrm>
            <a:off x="0" y="192409"/>
            <a:ext cx="12192000" cy="642257"/>
            <a:chOff x="0" y="622744"/>
            <a:chExt cx="12192000" cy="642257"/>
          </a:xfrm>
        </p:grpSpPr>
        <p:cxnSp>
          <p:nvCxnSpPr>
            <p:cNvPr id="16" name="Straight Connector 13">
              <a:extLst>
                <a:ext uri="{FF2B5EF4-FFF2-40B4-BE49-F238E27FC236}">
                  <a16:creationId xmlns:a16="http://schemas.microsoft.com/office/drawing/2014/main" id="{D0D89A2A-3DB0-47FD-A57E-545094C9B652}"/>
                </a:ext>
              </a:extLst>
            </p:cNvPr>
            <p:cNvCxnSpPr/>
            <p:nvPr/>
          </p:nvCxnSpPr>
          <p:spPr>
            <a:xfrm>
              <a:off x="0" y="969272"/>
              <a:ext cx="12192000" cy="0"/>
            </a:xfrm>
            <a:prstGeom prst="line">
              <a:avLst/>
            </a:prstGeom>
            <a:ln>
              <a:solidFill>
                <a:srgbClr val="EE7971"/>
              </a:solidFill>
            </a:ln>
          </p:spPr>
          <p:style>
            <a:lnRef idx="1">
              <a:schemeClr val="accent1"/>
            </a:lnRef>
            <a:fillRef idx="0">
              <a:schemeClr val="accent1"/>
            </a:fillRef>
            <a:effectRef idx="0">
              <a:schemeClr val="accent1"/>
            </a:effectRef>
            <a:fontRef idx="minor">
              <a:schemeClr val="tx1"/>
            </a:fontRef>
          </p:style>
        </p:cxnSp>
        <p:sp>
          <p:nvSpPr>
            <p:cNvPr id="17" name="Rectangle: Rounded Corners 165">
              <a:extLst>
                <a:ext uri="{FF2B5EF4-FFF2-40B4-BE49-F238E27FC236}">
                  <a16:creationId xmlns:a16="http://schemas.microsoft.com/office/drawing/2014/main" id="{D1384EE0-7C4E-473C-A41A-CDA428E9FA26}"/>
                </a:ext>
              </a:extLst>
            </p:cNvPr>
            <p:cNvSpPr/>
            <p:nvPr/>
          </p:nvSpPr>
          <p:spPr>
            <a:xfrm>
              <a:off x="1143000" y="622744"/>
              <a:ext cx="10579100" cy="642257"/>
            </a:xfrm>
            <a:prstGeom prst="roundRect">
              <a:avLst>
                <a:gd name="adj" fmla="val 50000"/>
              </a:avLst>
            </a:prstGeom>
            <a:solidFill>
              <a:srgbClr val="EE797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18" name="Title 1">
              <a:extLst>
                <a:ext uri="{FF2B5EF4-FFF2-40B4-BE49-F238E27FC236}">
                  <a16:creationId xmlns:a16="http://schemas.microsoft.com/office/drawing/2014/main" id="{0EC9ABC3-BDCC-4233-910F-FD827BAD6026}"/>
                </a:ext>
              </a:extLst>
            </p:cNvPr>
            <p:cNvSpPr txBox="1">
              <a:spLocks/>
            </p:cNvSpPr>
            <p:nvPr/>
          </p:nvSpPr>
          <p:spPr>
            <a:xfrm>
              <a:off x="1358900" y="747672"/>
              <a:ext cx="10261600"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Bài</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a:t>
              </a:r>
              <a:r>
                <a:rPr lang="en-US" sz="3200" b="0" dirty="0" err="1">
                  <a:solidFill>
                    <a:schemeClr val="bg1"/>
                  </a:solidFill>
                  <a:latin typeface="UTM Showcard" pitchFamily="18" charset="0"/>
                  <a:ea typeface="思源黑体 CN Heavy" panose="020B0A00000000000000" pitchFamily="34" charset="-122"/>
                  <a:cs typeface="Segoe UI" panose="020B0502040204020203" pitchFamily="34" charset="0"/>
                </a:rPr>
                <a:t>tập</a:t>
              </a:r>
              <a:r>
                <a:rPr lang="en-US" sz="3200" b="0" dirty="0">
                  <a:solidFill>
                    <a:schemeClr val="bg1"/>
                  </a:solidFill>
                  <a:latin typeface="UTM Showcard" pitchFamily="18" charset="0"/>
                  <a:ea typeface="思源黑体 CN Heavy" panose="020B0A00000000000000" pitchFamily="34" charset="-122"/>
                  <a:cs typeface="Segoe UI" panose="020B0502040204020203" pitchFamily="34" charset="0"/>
                </a:rPr>
                <a:t> 1</a:t>
              </a:r>
              <a:endParaRPr kumimoji="0" lang="en-US" sz="3200" b="0" i="0" u="none" strike="noStrike" kern="1200" cap="none" spc="0" normalizeH="0" baseline="0" noProof="0" dirty="0">
                <a:ln>
                  <a:noFill/>
                </a:ln>
                <a:solidFill>
                  <a:schemeClr val="bg1"/>
                </a:solidFill>
                <a:effectLst/>
                <a:uLnTx/>
                <a:uFillTx/>
                <a:latin typeface="UTM Showcard" pitchFamily="18" charset="0"/>
                <a:ea typeface="思源黑体 CN Heavy" panose="020B0A00000000000000" pitchFamily="34" charset="-122"/>
                <a:cs typeface="Segoe UI" panose="020B0502040204020203" pitchFamily="34" charset="0"/>
              </a:endParaRPr>
            </a:p>
          </p:txBody>
        </p:sp>
      </p:grpSp>
      <p:graphicFrame>
        <p:nvGraphicFramePr>
          <p:cNvPr id="3" name="Table 2"/>
          <p:cNvGraphicFramePr>
            <a:graphicFrameLocks noGrp="1"/>
          </p:cNvGraphicFramePr>
          <p:nvPr>
            <p:extLst>
              <p:ext uri="{D42A27DB-BD31-4B8C-83A1-F6EECF244321}">
                <p14:modId xmlns:p14="http://schemas.microsoft.com/office/powerpoint/2010/main" val="1672161654"/>
              </p:ext>
            </p:extLst>
          </p:nvPr>
        </p:nvGraphicFramePr>
        <p:xfrm>
          <a:off x="558800" y="1079500"/>
          <a:ext cx="11201400" cy="334879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0000"/>
                    </a:ext>
                  </a:extLst>
                </a:gridCol>
                <a:gridCol w="5994400">
                  <a:extLst>
                    <a:ext uri="{9D8B030D-6E8A-4147-A177-3AD203B41FA5}">
                      <a16:colId xmlns:a16="http://schemas.microsoft.com/office/drawing/2014/main" val="20001"/>
                    </a:ext>
                  </a:extLst>
                </a:gridCol>
                <a:gridCol w="3606800">
                  <a:extLst>
                    <a:ext uri="{9D8B030D-6E8A-4147-A177-3AD203B41FA5}">
                      <a16:colId xmlns:a16="http://schemas.microsoft.com/office/drawing/2014/main" val="20002"/>
                    </a:ext>
                  </a:extLst>
                </a:gridCol>
              </a:tblGrid>
              <a:tr h="438350">
                <a:tc>
                  <a:txBody>
                    <a:bodyPr/>
                    <a:lstStyle/>
                    <a:p>
                      <a:pPr algn="ctr"/>
                      <a:r>
                        <a:rPr lang="en-US" sz="3000" dirty="0" err="1">
                          <a:effectLst>
                            <a:outerShdw blurRad="38100" dist="38100" dir="2700000" algn="tl">
                              <a:srgbClr val="000000">
                                <a:alpha val="43137"/>
                              </a:srgbClr>
                            </a:outerShdw>
                          </a:effectLst>
                          <a:latin typeface="UTM Swashes" pitchFamily="18" charset="0"/>
                        </a:rPr>
                        <a:t>Kiểu</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câu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Ví</a:t>
                      </a:r>
                      <a:r>
                        <a:rPr lang="en-US" sz="3000" baseline="0" dirty="0">
                          <a:effectLst>
                            <a:outerShdw blurRad="38100" dist="38100" dir="2700000" algn="tl">
                              <a:srgbClr val="000000">
                                <a:alpha val="43137"/>
                              </a:srgbClr>
                            </a:outerShdw>
                          </a:effectLst>
                          <a:latin typeface="UTM Swashes" pitchFamily="18" charset="0"/>
                        </a:rPr>
                        <a:t> </a:t>
                      </a:r>
                      <a:r>
                        <a:rPr lang="en-US" sz="3000" baseline="0" dirty="0" err="1">
                          <a:effectLst>
                            <a:outerShdw blurRad="38100" dist="38100" dir="2700000" algn="tl">
                              <a:srgbClr val="000000">
                                <a:alpha val="43137"/>
                              </a:srgbClr>
                            </a:outerShdw>
                          </a:effectLst>
                          <a:latin typeface="UTM Swashes" pitchFamily="18" charset="0"/>
                        </a:rPr>
                        <a:t>dụ</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tc>
                  <a:txBody>
                    <a:bodyPr/>
                    <a:lstStyle/>
                    <a:p>
                      <a:pPr algn="ctr"/>
                      <a:r>
                        <a:rPr lang="en-US" sz="3000" dirty="0" err="1">
                          <a:effectLst>
                            <a:outerShdw blurRad="38100" dist="38100" dir="2700000" algn="tl">
                              <a:srgbClr val="000000">
                                <a:alpha val="43137"/>
                              </a:srgbClr>
                            </a:outerShdw>
                          </a:effectLst>
                          <a:latin typeface="UTM Swashes" pitchFamily="18" charset="0"/>
                        </a:rPr>
                        <a:t>Dấu</a:t>
                      </a:r>
                      <a:r>
                        <a:rPr lang="en-US" sz="3000" dirty="0">
                          <a:effectLst>
                            <a:outerShdw blurRad="38100" dist="38100" dir="2700000" algn="tl">
                              <a:srgbClr val="000000">
                                <a:alpha val="43137"/>
                              </a:srgbClr>
                            </a:outerShdw>
                          </a:effectLst>
                          <a:latin typeface="UTM Swashes" pitchFamily="18" charset="0"/>
                        </a:rPr>
                        <a:t> </a:t>
                      </a:r>
                      <a:r>
                        <a:rPr lang="en-US" sz="3000" dirty="0" err="1">
                          <a:effectLst>
                            <a:outerShdw blurRad="38100" dist="38100" dir="2700000" algn="tl">
                              <a:srgbClr val="000000">
                                <a:alpha val="43137"/>
                              </a:srgbClr>
                            </a:outerShdw>
                          </a:effectLst>
                          <a:latin typeface="UTM Swashes" pitchFamily="18" charset="0"/>
                        </a:rPr>
                        <a:t>hiệu</a:t>
                      </a:r>
                      <a:endParaRPr lang="en-US" sz="300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655B"/>
                    </a:solidFill>
                  </a:tcPr>
                </a:tc>
                <a:extLst>
                  <a:ext uri="{0D108BD9-81ED-4DB2-BD59-A6C34878D82A}">
                    <a16:rowId xmlns:a16="http://schemas.microsoft.com/office/drawing/2014/main" val="10000"/>
                  </a:ext>
                </a:extLst>
              </a:tr>
              <a:tr h="2800150">
                <a:tc>
                  <a:txBody>
                    <a:bodyPr/>
                    <a:lstStyle/>
                    <a:p>
                      <a:pPr algn="ctr"/>
                      <a:r>
                        <a:rPr lang="en-US" sz="3000" b="0" dirty="0" err="1">
                          <a:effectLst>
                            <a:outerShdw blurRad="38100" dist="38100" dir="2700000" algn="tl">
                              <a:srgbClr val="000000">
                                <a:alpha val="43137"/>
                              </a:srgbClr>
                            </a:outerShdw>
                          </a:effectLst>
                          <a:latin typeface="UTM Swashes" pitchFamily="18" charset="0"/>
                        </a:rPr>
                        <a:t>Câu</a:t>
                      </a:r>
                      <a:r>
                        <a:rPr lang="en-US" sz="3000" b="0" baseline="0" dirty="0">
                          <a:effectLst>
                            <a:outerShdw blurRad="38100" dist="38100" dir="2700000" algn="tl">
                              <a:srgbClr val="000000">
                                <a:alpha val="43137"/>
                              </a:srgbClr>
                            </a:outerShdw>
                          </a:effectLst>
                          <a:latin typeface="UTM Swashes" pitchFamily="18" charset="0"/>
                        </a:rPr>
                        <a:t> </a:t>
                      </a:r>
                      <a:r>
                        <a:rPr lang="en-US" sz="3000" b="0" baseline="0" dirty="0" err="1">
                          <a:effectLst>
                            <a:outerShdw blurRad="38100" dist="38100" dir="2700000" algn="tl">
                              <a:srgbClr val="000000">
                                <a:alpha val="43137"/>
                              </a:srgbClr>
                            </a:outerShdw>
                          </a:effectLst>
                          <a:latin typeface="UTM Swashes" pitchFamily="18" charset="0"/>
                        </a:rPr>
                        <a:t>hỏi</a:t>
                      </a:r>
                      <a:endParaRPr lang="en-US" sz="3000" b="0" dirty="0">
                        <a:effectLst>
                          <a:outerShdw blurRad="38100" dist="38100" dir="2700000" algn="tl">
                            <a:srgbClr val="000000">
                              <a:alpha val="43137"/>
                            </a:srgbClr>
                          </a:outerShdw>
                        </a:effectLst>
                        <a:latin typeface="UTM Swashes"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2314513" y="2088464"/>
            <a:ext cx="5664201" cy="1938992"/>
          </a:xfrm>
          <a:prstGeom prst="rect">
            <a:avLst/>
          </a:prstGeom>
          <a:noFill/>
        </p:spPr>
        <p:txBody>
          <a:bodyPr wrap="square" rtlCol="0">
            <a:spAutoFit/>
          </a:bodyPr>
          <a:lstStyle/>
          <a:p>
            <a:pPr marL="342900" indent="-342900" algn="just">
              <a:buFontTx/>
              <a:buChar char="-"/>
            </a:pPr>
            <a:r>
              <a:rPr lang="vi-VN" sz="2400" dirty="0">
                <a:latin typeface="UTM Neo Sans Intel" pitchFamily="18" charset="0"/>
              </a:rPr>
              <a:t>Nhưng vì sao cô biết cháu</a:t>
            </a:r>
            <a:r>
              <a:rPr lang="en-US" sz="2400" dirty="0">
                <a:latin typeface="UTM Neo Sans Intel" pitchFamily="18" charset="0"/>
              </a:rPr>
              <a:t> </a:t>
            </a:r>
            <a:r>
              <a:rPr lang="vi-VN" sz="2400" dirty="0">
                <a:latin typeface="UTM Neo Sans Intel" pitchFamily="18" charset="0"/>
              </a:rPr>
              <a:t>đã cóp bài của bạn ạ?</a:t>
            </a:r>
            <a:endParaRPr lang="en-US" sz="2400" dirty="0">
              <a:latin typeface="UTM Neo Sans Intel" pitchFamily="18" charset="0"/>
            </a:endParaRPr>
          </a:p>
          <a:p>
            <a:pPr marL="342900" indent="-342900" algn="just">
              <a:buFontTx/>
              <a:buChar char="-"/>
            </a:pPr>
            <a:r>
              <a:rPr lang="vi-VN" sz="2400" dirty="0">
                <a:latin typeface="UTM Neo Sans Intel" pitchFamily="18" charset="0"/>
              </a:rPr>
              <a:t>Nhưng cũng có thể là bạn cháu c</a:t>
            </a:r>
            <a:r>
              <a:rPr lang="en-US" sz="2400" dirty="0">
                <a:latin typeface="UTM Neo Sans Intel" pitchFamily="18" charset="0"/>
              </a:rPr>
              <a:t>ó</a:t>
            </a:r>
            <a:r>
              <a:rPr lang="vi-VN" sz="2400" dirty="0">
                <a:latin typeface="UTM Neo Sans Intel" pitchFamily="18" charset="0"/>
              </a:rPr>
              <a:t>p bài của cháu?</a:t>
            </a:r>
            <a:endParaRPr lang="en-US" sz="2400" dirty="0">
              <a:latin typeface="UTM Neo Sans Intel" pitchFamily="18" charset="0"/>
            </a:endParaRPr>
          </a:p>
          <a:p>
            <a:pPr algn="just"/>
            <a:endParaRPr lang="en-US" sz="2400" dirty="0">
              <a:latin typeface="UTM Neo Sans Intel" pitchFamily="18" charset="0"/>
            </a:endParaRPr>
          </a:p>
        </p:txBody>
      </p:sp>
      <p:sp>
        <p:nvSpPr>
          <p:cNvPr id="46" name="TextBox 45"/>
          <p:cNvSpPr txBox="1"/>
          <p:nvPr/>
        </p:nvSpPr>
        <p:spPr>
          <a:xfrm>
            <a:off x="8305597" y="2082630"/>
            <a:ext cx="3416503" cy="1569660"/>
          </a:xfrm>
          <a:prstGeom prst="rect">
            <a:avLst/>
          </a:prstGeom>
          <a:noFill/>
        </p:spPr>
        <p:txBody>
          <a:bodyPr wrap="square" rtlCol="0">
            <a:spAutoFit/>
          </a:bodyPr>
          <a:lstStyle/>
          <a:p>
            <a:pPr algn="just"/>
            <a:r>
              <a:rPr lang="en-US" sz="2400" dirty="0">
                <a:latin typeface="UTM Neo Sans Intel" pitchFamily="18" charset="0"/>
              </a:rPr>
              <a:t>- </a:t>
            </a:r>
            <a:r>
              <a:rPr lang="vi-VN" sz="2400" dirty="0">
                <a:latin typeface="UTM Neo Sans Intel" pitchFamily="18" charset="0"/>
              </a:rPr>
              <a:t>Câu dùng để hỏi những điều chưa biết. </a:t>
            </a:r>
            <a:endParaRPr lang="en-US" sz="2400" dirty="0">
              <a:latin typeface="UTM Neo Sans Intel" pitchFamily="18" charset="0"/>
            </a:endParaRPr>
          </a:p>
          <a:p>
            <a:pPr algn="just"/>
            <a:r>
              <a:rPr lang="en-US" sz="2400" dirty="0">
                <a:latin typeface="UTM Neo Sans Intel" pitchFamily="18" charset="0"/>
              </a:rPr>
              <a:t>- </a:t>
            </a:r>
            <a:r>
              <a:rPr lang="vi-VN" sz="2400" dirty="0">
                <a:latin typeface="UTM Neo Sans Intel" pitchFamily="18" charset="0"/>
              </a:rPr>
              <a:t>Cuối câu có dấu chấm hỏi.</a:t>
            </a:r>
          </a:p>
        </p:txBody>
      </p:sp>
      <p:pic>
        <p:nvPicPr>
          <p:cNvPr id="1026" name="Picture 2" descr="NHỮNG CÂU CHA MẸ NÊN HỎI CON MỖI NGÀY ĐỂ RÈN LUYỆN TƯ DUY CHO TRẺ - Sinh  Trắc Vân Tay (DMI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8182" l="5538" r="90000">
                        <a14:foregroundMark x1="37692" y1="57091" x2="31846" y2="81455"/>
                        <a14:foregroundMark x1="42000" y1="60727" x2="50615" y2="71636"/>
                        <a14:foregroundMark x1="53077" y1="68000" x2="55846" y2="60000"/>
                        <a14:foregroundMark x1="59692" y1="56727" x2="70615" y2="90909"/>
                        <a14:foregroundMark x1="74000" y1="88364" x2="71385" y2="66909"/>
                        <a14:foregroundMark x1="62154" y1="57091" x2="72615" y2="79818"/>
                        <a14:foregroundMark x1="71231" y1="75455" x2="74000" y2="74000"/>
                        <a14:foregroundMark x1="71231" y1="81273" x2="75231" y2="82727"/>
                        <a14:foregroundMark x1="71538" y1="89273" x2="71538" y2="92182"/>
                        <a14:foregroundMark x1="33077" y1="65818" x2="40769" y2="68000"/>
                        <a14:foregroundMark x1="35231" y1="63818" x2="40000" y2="63818"/>
                        <a14:foregroundMark x1="29538" y1="74727" x2="37692" y2="76364"/>
                        <a14:foregroundMark x1="30154" y1="81273" x2="36769" y2="82545"/>
                        <a14:foregroundMark x1="33385" y1="64364" x2="40154" y2="82000"/>
                        <a14:foregroundMark x1="29538" y1="79273" x2="40154" y2="65455"/>
                        <a14:foregroundMark x1="29385" y1="79818" x2="34923" y2="63273"/>
                        <a14:foregroundMark x1="32769" y1="82909" x2="40462" y2="68909"/>
                      </a14:backgroundRemoval>
                    </a14:imgEffect>
                  </a14:imgLayer>
                </a14:imgProps>
              </a:ext>
              <a:ext uri="{28A0092B-C50C-407E-A947-70E740481C1C}">
                <a14:useLocalDpi xmlns:a14="http://schemas.microsoft.com/office/drawing/2010/main" val="0"/>
              </a:ext>
            </a:extLst>
          </a:blip>
          <a:srcRect/>
          <a:stretch>
            <a:fillRect/>
          </a:stretch>
        </p:blipFill>
        <p:spPr bwMode="auto">
          <a:xfrm>
            <a:off x="8020543" y="3136400"/>
            <a:ext cx="4490957" cy="380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02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
                                            <p:txEl>
                                              <p:pRg st="0" end="0"/>
                                            </p:txEl>
                                          </p:spTgt>
                                        </p:tgtEl>
                                        <p:attrNameLst>
                                          <p:attrName>style.visibility</p:attrName>
                                        </p:attrNameLst>
                                      </p:cBhvr>
                                      <p:to>
                                        <p:strVal val="visible"/>
                                      </p:to>
                                    </p:set>
                                    <p:animEffect transition="in" filter="wipe(left)">
                                      <p:cBhvr>
                                        <p:cTn id="31" dur="500"/>
                                        <p:tgtEl>
                                          <p:spTgt spid="4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6">
                                            <p:txEl>
                                              <p:pRg st="1" end="1"/>
                                            </p:txEl>
                                          </p:spTgt>
                                        </p:tgtEl>
                                        <p:attrNameLst>
                                          <p:attrName>style.visibility</p:attrName>
                                        </p:attrNameLst>
                                      </p:cBhvr>
                                      <p:to>
                                        <p:strVal val="visible"/>
                                      </p:to>
                                    </p:set>
                                    <p:animEffect transition="in" filter="wipe(left)">
                                      <p:cBhvr>
                                        <p:cTn id="36" dur="500"/>
                                        <p:tgtEl>
                                          <p:spTgt spid="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1007</Words>
  <Application>Microsoft Office PowerPoint</Application>
  <PresentationFormat>Widescreen</PresentationFormat>
  <Paragraphs>192</Paragraphs>
  <Slides>24</Slides>
  <Notes>6</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Arial</vt:lpstr>
      <vt:lpstr>Calibri Light</vt:lpstr>
      <vt:lpstr>Century Gothic</vt:lpstr>
      <vt:lpstr>等线</vt:lpstr>
      <vt:lpstr>Fira Sans Extra Condensed</vt:lpstr>
      <vt:lpstr>Roboto Bold</vt:lpstr>
      <vt:lpstr>Roboto Light</vt:lpstr>
      <vt:lpstr>Segoe UI</vt:lpstr>
      <vt:lpstr>Times New Roman</vt:lpstr>
      <vt:lpstr>UTM Beautiful Caps</vt:lpstr>
      <vt:lpstr>UTM French Vanilla</vt:lpstr>
      <vt:lpstr>UTM Neo Sans Intel</vt:lpstr>
      <vt:lpstr>UTM Showcard</vt:lpstr>
      <vt:lpstr>UTM Swashes</vt:lpstr>
      <vt:lpstr>仓耳玄三M W05</vt:lpstr>
      <vt:lpstr>思源黑体 CN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Giữ gìn sự trong sáng của Tiếng Việt.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Administrator</cp:lastModifiedBy>
  <cp:revision>422</cp:revision>
  <dcterms:created xsi:type="dcterms:W3CDTF">2019-03-29T12:25:33Z</dcterms:created>
  <dcterms:modified xsi:type="dcterms:W3CDTF">2022-08-11T05:54:08Z</dcterms:modified>
</cp:coreProperties>
</file>