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256" r:id="rId3"/>
    <p:sldId id="290" r:id="rId4"/>
    <p:sldId id="289" r:id="rId5"/>
    <p:sldId id="259" r:id="rId6"/>
    <p:sldId id="291" r:id="rId7"/>
    <p:sldId id="292" r:id="rId8"/>
    <p:sldId id="293" r:id="rId9"/>
    <p:sldId id="294" r:id="rId10"/>
    <p:sldId id="295" r:id="rId11"/>
    <p:sldId id="257" r:id="rId12"/>
    <p:sldId id="261" r:id="rId13"/>
    <p:sldId id="262" r:id="rId14"/>
    <p:sldId id="296" r:id="rId15"/>
    <p:sldId id="297" r:id="rId16"/>
    <p:sldId id="260" r:id="rId17"/>
    <p:sldId id="258" r:id="rId18"/>
    <p:sldId id="283" r:id="rId19"/>
    <p:sldId id="298" r:id="rId20"/>
    <p:sldId id="299" r:id="rId21"/>
    <p:sldId id="263" r:id="rId22"/>
    <p:sldId id="300" r:id="rId23"/>
    <p:sldId id="301" r:id="rId24"/>
    <p:sldId id="265" r:id="rId25"/>
    <p:sldId id="266" r:id="rId26"/>
    <p:sldId id="267" r:id="rId27"/>
    <p:sldId id="284" r:id="rId28"/>
    <p:sldId id="302" r:id="rId29"/>
    <p:sldId id="274" r:id="rId30"/>
    <p:sldId id="303" r:id="rId31"/>
    <p:sldId id="304"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800000"/>
    <a:srgbClr val="006600"/>
    <a:srgbClr val="FF0000"/>
    <a:srgbClr val="FF0066"/>
    <a:srgbClr val="FF66FF"/>
    <a:srgbClr val="00FF00"/>
    <a:srgbClr val="B3DDF6"/>
    <a:srgbClr val="195C37"/>
    <a:srgbClr val="2E90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660"/>
  </p:normalViewPr>
  <p:slideViewPr>
    <p:cSldViewPr snapToGrid="0">
      <p:cViewPr varScale="1">
        <p:scale>
          <a:sx n="70" d="100"/>
          <a:sy n="70" d="100"/>
        </p:scale>
        <p:origin x="71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00A678-A613-42C3-883E-73CAFDCD0DFC}" type="datetimeFigureOut">
              <a:rPr lang="zh-CN" altLang="en-US" smtClean="0"/>
              <a:t>2022/8/11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7ED650-9FA8-46D6-9B11-F271A1A5696D}" type="slidenum">
              <a:rPr lang="zh-CN" altLang="en-US" smtClean="0"/>
              <a:t>‹#›</a:t>
            </a:fld>
            <a:endParaRPr lang="zh-CN" altLang="en-US"/>
          </a:p>
        </p:txBody>
      </p:sp>
    </p:spTree>
    <p:extLst>
      <p:ext uri="{BB962C8B-B14F-4D97-AF65-F5344CB8AC3E}">
        <p14:creationId xmlns:p14="http://schemas.microsoft.com/office/powerpoint/2010/main" val="1975516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4196748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77441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0646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80140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05117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15225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04914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1985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6513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75373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6591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56334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0035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54597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0249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538466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81438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53225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067464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21868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706488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147242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1198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87230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92996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95495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AD6143-D6A0-496A-B790-0D85DA1A0EA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511A84A-BDE7-49CC-8D64-EF6C0A9226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3FEBBF3-3363-409C-9D18-C5326B8F0C60}"/>
              </a:ext>
            </a:extLst>
          </p:cNvPr>
          <p:cNvSpPr>
            <a:spLocks noGrp="1"/>
          </p:cNvSpPr>
          <p:nvPr>
            <p:ph type="dt" sz="half" idx="10"/>
          </p:nvPr>
        </p:nvSpPr>
        <p:spPr/>
        <p:txBody>
          <a:bodyPr/>
          <a:lstStyle/>
          <a:p>
            <a:fld id="{59BA53E6-E9F0-420A-A48E-81144C71B9F1}" type="datetimeFigureOut">
              <a:rPr lang="zh-CN" altLang="en-US" smtClean="0"/>
              <a:t>2022/8/11</a:t>
            </a:fld>
            <a:endParaRPr lang="zh-CN" altLang="en-US"/>
          </a:p>
        </p:txBody>
      </p:sp>
      <p:sp>
        <p:nvSpPr>
          <p:cNvPr id="5" name="页脚占位符 4">
            <a:extLst>
              <a:ext uri="{FF2B5EF4-FFF2-40B4-BE49-F238E27FC236}">
                <a16:creationId xmlns:a16="http://schemas.microsoft.com/office/drawing/2014/main" id="{5C27EF46-4A8E-466F-9A02-525C487760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DFEC7A6-D82A-4943-99D0-7B8C61C44B05}"/>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572704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1BFA98-3E80-431D-B5D2-C5A2935EDA3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6154E71-43D8-4002-9E76-81B208A3858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D11B23-AEEF-409C-86CF-8982BE3E6477}"/>
              </a:ext>
            </a:extLst>
          </p:cNvPr>
          <p:cNvSpPr>
            <a:spLocks noGrp="1"/>
          </p:cNvSpPr>
          <p:nvPr>
            <p:ph type="dt" sz="half" idx="10"/>
          </p:nvPr>
        </p:nvSpPr>
        <p:spPr/>
        <p:txBody>
          <a:bodyPr/>
          <a:lstStyle/>
          <a:p>
            <a:fld id="{59BA53E6-E9F0-420A-A48E-81144C71B9F1}" type="datetimeFigureOut">
              <a:rPr lang="zh-CN" altLang="en-US" smtClean="0"/>
              <a:t>2022/8/11</a:t>
            </a:fld>
            <a:endParaRPr lang="zh-CN" altLang="en-US"/>
          </a:p>
        </p:txBody>
      </p:sp>
      <p:sp>
        <p:nvSpPr>
          <p:cNvPr id="5" name="页脚占位符 4">
            <a:extLst>
              <a:ext uri="{FF2B5EF4-FFF2-40B4-BE49-F238E27FC236}">
                <a16:creationId xmlns:a16="http://schemas.microsoft.com/office/drawing/2014/main" id="{143155EB-CB15-454F-A669-CF84A820BDB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32814F2-589B-44AC-B6B0-4B340FBD12B3}"/>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4290885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BE0E90F-DF6E-49A3-943D-B64C47FA407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E1024D-BC8E-430C-9F29-CDD31F65A05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ED00E75-1BDE-443A-9ED7-50809DA682F2}"/>
              </a:ext>
            </a:extLst>
          </p:cNvPr>
          <p:cNvSpPr>
            <a:spLocks noGrp="1"/>
          </p:cNvSpPr>
          <p:nvPr>
            <p:ph type="dt" sz="half" idx="10"/>
          </p:nvPr>
        </p:nvSpPr>
        <p:spPr/>
        <p:txBody>
          <a:bodyPr/>
          <a:lstStyle/>
          <a:p>
            <a:fld id="{59BA53E6-E9F0-420A-A48E-81144C71B9F1}" type="datetimeFigureOut">
              <a:rPr lang="zh-CN" altLang="en-US" smtClean="0"/>
              <a:t>2022/8/11</a:t>
            </a:fld>
            <a:endParaRPr lang="zh-CN" altLang="en-US"/>
          </a:p>
        </p:txBody>
      </p:sp>
      <p:sp>
        <p:nvSpPr>
          <p:cNvPr id="5" name="页脚占位符 4">
            <a:extLst>
              <a:ext uri="{FF2B5EF4-FFF2-40B4-BE49-F238E27FC236}">
                <a16:creationId xmlns:a16="http://schemas.microsoft.com/office/drawing/2014/main" id="{682DB22B-9FE6-423F-9D5C-8C8F23F0EE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F9478E7-C916-48D6-BDD9-A35C0720E50B}"/>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730931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2022/8/11</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18940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2022/8/11</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32588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2022/8/11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667712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2022/8/11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43970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2022/8/11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98995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2022/8/11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187596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2022/8/11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92174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2022/8/11</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387705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8EADAE-67CA-4860-8A7F-BC80B10B6A9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00BAF58-969A-4D2B-A32E-5175F20B5BA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502EA76-3BB5-46F1-A78D-2EC84C922A56}"/>
              </a:ext>
            </a:extLst>
          </p:cNvPr>
          <p:cNvSpPr>
            <a:spLocks noGrp="1"/>
          </p:cNvSpPr>
          <p:nvPr>
            <p:ph type="dt" sz="half" idx="10"/>
          </p:nvPr>
        </p:nvSpPr>
        <p:spPr/>
        <p:txBody>
          <a:bodyPr/>
          <a:lstStyle/>
          <a:p>
            <a:fld id="{59BA53E6-E9F0-420A-A48E-81144C71B9F1}" type="datetimeFigureOut">
              <a:rPr lang="zh-CN" altLang="en-US" smtClean="0"/>
              <a:t>2022/8/11</a:t>
            </a:fld>
            <a:endParaRPr lang="zh-CN" altLang="en-US"/>
          </a:p>
        </p:txBody>
      </p:sp>
      <p:sp>
        <p:nvSpPr>
          <p:cNvPr id="5" name="页脚占位符 4">
            <a:extLst>
              <a:ext uri="{FF2B5EF4-FFF2-40B4-BE49-F238E27FC236}">
                <a16:creationId xmlns:a16="http://schemas.microsoft.com/office/drawing/2014/main" id="{6BD6310E-9D39-4BF7-94F6-125B2CDE9C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1A51600-6DA5-47CE-B9CE-9C8AFC07102C}"/>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1018777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92342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2022/8/11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353074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968838-2489-4440-91C9-AD4FA978C71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683520F-19FB-4A6A-AC34-26984A5919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2FAA7E6-DF74-4644-9B90-3A0206A12D27}"/>
              </a:ext>
            </a:extLst>
          </p:cNvPr>
          <p:cNvSpPr>
            <a:spLocks noGrp="1"/>
          </p:cNvSpPr>
          <p:nvPr>
            <p:ph type="dt" sz="half" idx="10"/>
          </p:nvPr>
        </p:nvSpPr>
        <p:spPr/>
        <p:txBody>
          <a:bodyPr/>
          <a:lstStyle/>
          <a:p>
            <a:fld id="{59BA53E6-E9F0-420A-A48E-81144C71B9F1}" type="datetimeFigureOut">
              <a:rPr lang="zh-CN" altLang="en-US" smtClean="0"/>
              <a:t>2022/8/11</a:t>
            </a:fld>
            <a:endParaRPr lang="zh-CN" altLang="en-US"/>
          </a:p>
        </p:txBody>
      </p:sp>
      <p:sp>
        <p:nvSpPr>
          <p:cNvPr id="5" name="页脚占位符 4">
            <a:extLst>
              <a:ext uri="{FF2B5EF4-FFF2-40B4-BE49-F238E27FC236}">
                <a16:creationId xmlns:a16="http://schemas.microsoft.com/office/drawing/2014/main" id="{27E0D77B-14C7-4CAC-8FD4-369E5656C59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0E9685B-3344-477C-9918-9D5F554465C1}"/>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398692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714716-610A-4F97-80D8-0A1CCDCA8FD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9F481F-31DD-474B-BE40-BAF2BC31AEE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7575392-1081-4087-9985-F732BA97D9C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DDACEF1-0BCF-47F3-84AE-C893BCF27C30}"/>
              </a:ext>
            </a:extLst>
          </p:cNvPr>
          <p:cNvSpPr>
            <a:spLocks noGrp="1"/>
          </p:cNvSpPr>
          <p:nvPr>
            <p:ph type="dt" sz="half" idx="10"/>
          </p:nvPr>
        </p:nvSpPr>
        <p:spPr/>
        <p:txBody>
          <a:bodyPr/>
          <a:lstStyle/>
          <a:p>
            <a:fld id="{59BA53E6-E9F0-420A-A48E-81144C71B9F1}" type="datetimeFigureOut">
              <a:rPr lang="zh-CN" altLang="en-US" smtClean="0"/>
              <a:t>2022/8/11</a:t>
            </a:fld>
            <a:endParaRPr lang="zh-CN" altLang="en-US"/>
          </a:p>
        </p:txBody>
      </p:sp>
      <p:sp>
        <p:nvSpPr>
          <p:cNvPr id="6" name="页脚占位符 5">
            <a:extLst>
              <a:ext uri="{FF2B5EF4-FFF2-40B4-BE49-F238E27FC236}">
                <a16:creationId xmlns:a16="http://schemas.microsoft.com/office/drawing/2014/main" id="{7812400C-C2CC-44FF-A102-638CAB6543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C3241FE-AAAA-43EF-855D-ECDF644D34FA}"/>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535050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CD601E-73E7-4D04-83B3-9685DB2E8F7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CEA1C7C-20F1-43DA-BBC5-5E2EFD0E63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D975B7-7799-43EB-A47D-F3D85D46375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186629E-58A5-4177-97EA-6753063A22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3E6DCA7-3019-40D3-83E5-C8DEF4D13B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813AFB9-4BB0-4EEF-AB92-A535BEE843E4}"/>
              </a:ext>
            </a:extLst>
          </p:cNvPr>
          <p:cNvSpPr>
            <a:spLocks noGrp="1"/>
          </p:cNvSpPr>
          <p:nvPr>
            <p:ph type="dt" sz="half" idx="10"/>
          </p:nvPr>
        </p:nvSpPr>
        <p:spPr/>
        <p:txBody>
          <a:bodyPr/>
          <a:lstStyle/>
          <a:p>
            <a:fld id="{59BA53E6-E9F0-420A-A48E-81144C71B9F1}" type="datetimeFigureOut">
              <a:rPr lang="zh-CN" altLang="en-US" smtClean="0"/>
              <a:t>2022/8/11</a:t>
            </a:fld>
            <a:endParaRPr lang="zh-CN" altLang="en-US"/>
          </a:p>
        </p:txBody>
      </p:sp>
      <p:sp>
        <p:nvSpPr>
          <p:cNvPr id="8" name="页脚占位符 7">
            <a:extLst>
              <a:ext uri="{FF2B5EF4-FFF2-40B4-BE49-F238E27FC236}">
                <a16:creationId xmlns:a16="http://schemas.microsoft.com/office/drawing/2014/main" id="{C5F9F5FB-A501-4EAD-B179-43CB922E750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5AD9A81-10BA-4A51-BE54-7FB588C44BDB}"/>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884955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FA0C83-00E8-40F9-8B14-C589DA410AF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FD0AC0C-D8AD-4C39-A2A3-E4BE19B32D10}"/>
              </a:ext>
            </a:extLst>
          </p:cNvPr>
          <p:cNvSpPr>
            <a:spLocks noGrp="1"/>
          </p:cNvSpPr>
          <p:nvPr>
            <p:ph type="dt" sz="half" idx="10"/>
          </p:nvPr>
        </p:nvSpPr>
        <p:spPr/>
        <p:txBody>
          <a:bodyPr/>
          <a:lstStyle/>
          <a:p>
            <a:fld id="{59BA53E6-E9F0-420A-A48E-81144C71B9F1}" type="datetimeFigureOut">
              <a:rPr lang="zh-CN" altLang="en-US" smtClean="0"/>
              <a:t>2022/8/11</a:t>
            </a:fld>
            <a:endParaRPr lang="zh-CN" altLang="en-US"/>
          </a:p>
        </p:txBody>
      </p:sp>
      <p:sp>
        <p:nvSpPr>
          <p:cNvPr id="4" name="页脚占位符 3">
            <a:extLst>
              <a:ext uri="{FF2B5EF4-FFF2-40B4-BE49-F238E27FC236}">
                <a16:creationId xmlns:a16="http://schemas.microsoft.com/office/drawing/2014/main" id="{EB54D4BD-43A0-4168-AE9B-2072BC41DC4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D02FC46-C3D0-41E1-B9B1-B3051D98AE8D}"/>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478993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2FCD92F-4BBD-4BFB-A152-BB5689BF17F2}"/>
              </a:ext>
            </a:extLst>
          </p:cNvPr>
          <p:cNvSpPr>
            <a:spLocks noGrp="1"/>
          </p:cNvSpPr>
          <p:nvPr>
            <p:ph type="dt" sz="half" idx="10"/>
          </p:nvPr>
        </p:nvSpPr>
        <p:spPr/>
        <p:txBody>
          <a:bodyPr/>
          <a:lstStyle/>
          <a:p>
            <a:fld id="{59BA53E6-E9F0-420A-A48E-81144C71B9F1}" type="datetimeFigureOut">
              <a:rPr lang="zh-CN" altLang="en-US" smtClean="0"/>
              <a:t>2022/8/11</a:t>
            </a:fld>
            <a:endParaRPr lang="zh-CN" altLang="en-US"/>
          </a:p>
        </p:txBody>
      </p:sp>
      <p:sp>
        <p:nvSpPr>
          <p:cNvPr id="3" name="页脚占位符 2">
            <a:extLst>
              <a:ext uri="{FF2B5EF4-FFF2-40B4-BE49-F238E27FC236}">
                <a16:creationId xmlns:a16="http://schemas.microsoft.com/office/drawing/2014/main" id="{2A0F263C-0858-42DE-A653-8B6CA62EEB0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B6E753E-C8EB-45B0-9C50-90C6EC745FB5}"/>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1951726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1427AD-34C4-4EF9-BB39-CB7A887345F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5469044-F96A-4408-8B06-382AEED223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3CF15AC-8D50-43E3-80C7-CE84446463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0E311DD-F86A-4855-B938-614BF3D23A14}"/>
              </a:ext>
            </a:extLst>
          </p:cNvPr>
          <p:cNvSpPr>
            <a:spLocks noGrp="1"/>
          </p:cNvSpPr>
          <p:nvPr>
            <p:ph type="dt" sz="half" idx="10"/>
          </p:nvPr>
        </p:nvSpPr>
        <p:spPr/>
        <p:txBody>
          <a:bodyPr/>
          <a:lstStyle/>
          <a:p>
            <a:fld id="{59BA53E6-E9F0-420A-A48E-81144C71B9F1}" type="datetimeFigureOut">
              <a:rPr lang="zh-CN" altLang="en-US" smtClean="0"/>
              <a:t>2022/8/11</a:t>
            </a:fld>
            <a:endParaRPr lang="zh-CN" altLang="en-US"/>
          </a:p>
        </p:txBody>
      </p:sp>
      <p:sp>
        <p:nvSpPr>
          <p:cNvPr id="6" name="页脚占位符 5">
            <a:extLst>
              <a:ext uri="{FF2B5EF4-FFF2-40B4-BE49-F238E27FC236}">
                <a16:creationId xmlns:a16="http://schemas.microsoft.com/office/drawing/2014/main" id="{9F411351-A7F2-439A-979F-C85630B60A8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CDDCB7F-594C-4FCB-AB16-092FB2C20B0E}"/>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427339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047D0E-B1A1-4276-A583-4C74F2AB50A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C79DCF-5681-4AAA-AB02-9CC9A5DC45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598ADD5-201F-4AD9-A525-4FE55054BD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462056-2E9D-4C61-B57D-47666F108BFF}"/>
              </a:ext>
            </a:extLst>
          </p:cNvPr>
          <p:cNvSpPr>
            <a:spLocks noGrp="1"/>
          </p:cNvSpPr>
          <p:nvPr>
            <p:ph type="dt" sz="half" idx="10"/>
          </p:nvPr>
        </p:nvSpPr>
        <p:spPr/>
        <p:txBody>
          <a:bodyPr/>
          <a:lstStyle/>
          <a:p>
            <a:fld id="{59BA53E6-E9F0-420A-A48E-81144C71B9F1}" type="datetimeFigureOut">
              <a:rPr lang="zh-CN" altLang="en-US" smtClean="0"/>
              <a:t>2022/8/11</a:t>
            </a:fld>
            <a:endParaRPr lang="zh-CN" altLang="en-US"/>
          </a:p>
        </p:txBody>
      </p:sp>
      <p:sp>
        <p:nvSpPr>
          <p:cNvPr id="6" name="页脚占位符 5">
            <a:extLst>
              <a:ext uri="{FF2B5EF4-FFF2-40B4-BE49-F238E27FC236}">
                <a16:creationId xmlns:a16="http://schemas.microsoft.com/office/drawing/2014/main" id="{3BA5DD1E-BF8D-4303-8E71-33E87802038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F64024-801E-463D-AC37-9F7450F8CCDF}"/>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321718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72AA60B-33C9-4CBF-B475-5CFF1073F0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93FB639-91B2-4ADD-97EC-A628C03146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DFE19D-9C22-4C4C-9CD4-6947D0B8F1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BA53E6-E9F0-420A-A48E-81144C71B9F1}" type="datetimeFigureOut">
              <a:rPr lang="zh-CN" altLang="en-US" smtClean="0"/>
              <a:t>2022/8/11</a:t>
            </a:fld>
            <a:endParaRPr lang="zh-CN" altLang="en-US"/>
          </a:p>
        </p:txBody>
      </p:sp>
      <p:sp>
        <p:nvSpPr>
          <p:cNvPr id="5" name="页脚占位符 4">
            <a:extLst>
              <a:ext uri="{FF2B5EF4-FFF2-40B4-BE49-F238E27FC236}">
                <a16:creationId xmlns:a16="http://schemas.microsoft.com/office/drawing/2014/main" id="{A6CF72F3-3FAF-4D9A-9323-0EDBD69F03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08965AB-5456-471A-8D7D-52214E27D3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3BB476-B2F2-4710-B2A1-9B1FC1822531}" type="slidenum">
              <a:rPr lang="zh-CN" altLang="en-US" smtClean="0"/>
              <a:t>‹#›</a:t>
            </a:fld>
            <a:endParaRPr lang="zh-CN" altLang="en-US"/>
          </a:p>
        </p:txBody>
      </p:sp>
      <p:pic>
        <p:nvPicPr>
          <p:cNvPr id="13" name="图片 12">
            <a:extLst>
              <a:ext uri="{FF2B5EF4-FFF2-40B4-BE49-F238E27FC236}">
                <a16:creationId xmlns:a16="http://schemas.microsoft.com/office/drawing/2014/main" id="{D5FCC5FD-8EDC-4B5C-AED3-F0686AE727F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0800000">
            <a:off x="0" y="645"/>
            <a:ext cx="12192000" cy="6857355"/>
          </a:xfrm>
          <a:prstGeom prst="rect">
            <a:avLst/>
          </a:prstGeom>
        </p:spPr>
      </p:pic>
      <p:pic>
        <p:nvPicPr>
          <p:cNvPr id="12" name="图片 11">
            <a:extLst>
              <a:ext uri="{FF2B5EF4-FFF2-40B4-BE49-F238E27FC236}">
                <a16:creationId xmlns:a16="http://schemas.microsoft.com/office/drawing/2014/main" id="{C86222CF-A9E3-4ECA-BCCA-CF5D6844C5A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16" name="图片 15">
            <a:extLst>
              <a:ext uri="{FF2B5EF4-FFF2-40B4-BE49-F238E27FC236}">
                <a16:creationId xmlns:a16="http://schemas.microsoft.com/office/drawing/2014/main" id="{1ECB74B4-B21E-4ADA-909C-CE4EA212AB0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3072560"/>
            <a:ext cx="12192000" cy="3785440"/>
          </a:xfrm>
          <a:prstGeom prst="rect">
            <a:avLst/>
          </a:prstGeom>
        </p:spPr>
      </p:pic>
    </p:spTree>
    <p:extLst>
      <p:ext uri="{BB962C8B-B14F-4D97-AF65-F5344CB8AC3E}">
        <p14:creationId xmlns:p14="http://schemas.microsoft.com/office/powerpoint/2010/main" val="1563972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2022/8/11</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E392A254-50BC-46E0-81E4-B2731586BB5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rot="10800000">
            <a:off x="0" y="0"/>
            <a:ext cx="12192000" cy="6857355"/>
          </a:xfrm>
          <a:prstGeom prst="rect">
            <a:avLst/>
          </a:prstGeom>
        </p:spPr>
      </p:pic>
      <p:pic>
        <p:nvPicPr>
          <p:cNvPr id="5" name="图片 4">
            <a:extLst>
              <a:ext uri="{FF2B5EF4-FFF2-40B4-BE49-F238E27FC236}">
                <a16:creationId xmlns:a16="http://schemas.microsoft.com/office/drawing/2014/main" id="{78B20511-953F-46B6-A9A9-8BA09837403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4" name="图片 13">
            <a:extLst>
              <a:ext uri="{FF2B5EF4-FFF2-40B4-BE49-F238E27FC236}">
                <a16:creationId xmlns:a16="http://schemas.microsoft.com/office/drawing/2014/main" id="{3D42D0C5-6D3D-4CEF-AEF6-A476779018D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3072560"/>
            <a:ext cx="12192000" cy="3785440"/>
          </a:xfrm>
          <a:prstGeom prst="rect">
            <a:avLst/>
          </a:prstGeom>
        </p:spPr>
      </p:pic>
    </p:spTree>
    <p:extLst>
      <p:ext uri="{BB962C8B-B14F-4D97-AF65-F5344CB8AC3E}">
        <p14:creationId xmlns:p14="http://schemas.microsoft.com/office/powerpoint/2010/main" val="1694503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6.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svg"/><Relationship Id="rId10" Type="http://schemas.openxmlformats.org/officeDocument/2006/relationships/image" Target="../media/image25.svg"/><Relationship Id="rId4" Type="http://schemas.openxmlformats.org/officeDocument/2006/relationships/image" Target="../media/image20.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28.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32.sv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13.xml"/><Relationship Id="rId7" Type="http://schemas.openxmlformats.org/officeDocument/2006/relationships/image" Target="../media/image42.jpe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3.emf"/><Relationship Id="rId4" Type="http://schemas.openxmlformats.org/officeDocument/2006/relationships/image" Target="../media/image12.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62.sv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22.xml"/><Relationship Id="rId7" Type="http://schemas.openxmlformats.org/officeDocument/2006/relationships/image" Target="../media/image70.sv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 Id="rId9"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75.svg"/><Relationship Id="rId3" Type="http://schemas.openxmlformats.org/officeDocument/2006/relationships/notesSlide" Target="../notesSlides/notesSlide23.xml"/><Relationship Id="rId7" Type="http://schemas.openxmlformats.org/officeDocument/2006/relationships/image" Target="../media/image72.png"/><Relationship Id="rId12" Type="http://schemas.openxmlformats.org/officeDocument/2006/relationships/image" Target="../media/image74.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5.png"/><Relationship Id="rId11" Type="http://schemas.openxmlformats.org/officeDocument/2006/relationships/image" Target="../media/image73.png"/><Relationship Id="rId5" Type="http://schemas.openxmlformats.org/officeDocument/2006/relationships/image" Target="../media/image2.png"/><Relationship Id="rId10" Type="http://schemas.openxmlformats.org/officeDocument/2006/relationships/image" Target="../media/image71.png"/><Relationship Id="rId4" Type="http://schemas.openxmlformats.org/officeDocument/2006/relationships/image" Target="../media/image4.png"/><Relationship Id="rId9" Type="http://schemas.openxmlformats.org/officeDocument/2006/relationships/image" Target="../media/image52.sv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8.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8.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9.png"/><Relationship Id="rId3" Type="http://schemas.openxmlformats.org/officeDocument/2006/relationships/audio" Target="../media/media1.mp3"/><Relationship Id="rId7" Type="http://schemas.openxmlformats.org/officeDocument/2006/relationships/image" Target="../media/image2.png"/><Relationship Id="rId12" Type="http://schemas.openxmlformats.org/officeDocument/2006/relationships/image" Target="../media/image18.png"/><Relationship Id="rId2" Type="http://schemas.microsoft.com/office/2007/relationships/media" Target="../media/media1.mp3"/><Relationship Id="rId1" Type="http://schemas.openxmlformats.org/officeDocument/2006/relationships/tags" Target="../tags/tag7.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notesSlide" Target="../notesSlides/notesSlide4.xml"/><Relationship Id="rId10" Type="http://schemas.openxmlformats.org/officeDocument/2006/relationships/image" Target="../media/image7.png"/><Relationship Id="rId4" Type="http://schemas.openxmlformats.org/officeDocument/2006/relationships/slideLayout" Target="../slideLayouts/slideLayout1.xm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5.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ECCDB0F-646C-47D0-B6EF-F0BE48B915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07102"/>
            <a:ext cx="12192000" cy="4550575"/>
          </a:xfrm>
          <a:prstGeom prst="rect">
            <a:avLst/>
          </a:prstGeom>
        </p:spPr>
      </p:pic>
      <p:sp>
        <p:nvSpPr>
          <p:cNvPr id="3" name="文本框 2">
            <a:extLst>
              <a:ext uri="{FF2B5EF4-FFF2-40B4-BE49-F238E27FC236}">
                <a16:creationId xmlns:a16="http://schemas.microsoft.com/office/drawing/2014/main" id="{E63A28AA-E9D9-4F5A-8503-260AA716CCF0}"/>
              </a:ext>
            </a:extLst>
          </p:cNvPr>
          <p:cNvSpPr txBox="1"/>
          <p:nvPr/>
        </p:nvSpPr>
        <p:spPr>
          <a:xfrm>
            <a:off x="4276578" y="1491175"/>
            <a:ext cx="184731" cy="369332"/>
          </a:xfrm>
          <a:prstGeom prst="rect">
            <a:avLst/>
          </a:prstGeom>
          <a:noFill/>
        </p:spPr>
        <p:txBody>
          <a:bodyPr wrap="none" rtlCol="0">
            <a:spAutoFit/>
          </a:bodyPr>
          <a:lstStyle/>
          <a:p>
            <a:endParaRPr lang="zh-CN" altLang="en-US"/>
          </a:p>
        </p:txBody>
      </p:sp>
      <p:pic>
        <p:nvPicPr>
          <p:cNvPr id="10" name="图片 9">
            <a:extLst>
              <a:ext uri="{FF2B5EF4-FFF2-40B4-BE49-F238E27FC236}">
                <a16:creationId xmlns:a16="http://schemas.microsoft.com/office/drawing/2014/main" id="{C79EEAA9-EA2E-4C0E-9EC3-A8708B0088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3744"/>
            <a:ext cx="12192000" cy="6857355"/>
          </a:xfrm>
          <a:prstGeom prst="rect">
            <a:avLst/>
          </a:prstGeom>
          <a:solidFill>
            <a:srgbClr val="B3DDF6"/>
          </a:solidFill>
        </p:spPr>
      </p:pic>
      <p:pic>
        <p:nvPicPr>
          <p:cNvPr id="19" name="图片 18">
            <a:extLst>
              <a:ext uri="{FF2B5EF4-FFF2-40B4-BE49-F238E27FC236}">
                <a16:creationId xmlns:a16="http://schemas.microsoft.com/office/drawing/2014/main" id="{D26D4F87-2A8D-4CAE-B439-3404A73470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9551" y="211339"/>
            <a:ext cx="6298810" cy="6298810"/>
          </a:xfrm>
          <a:prstGeom prst="rect">
            <a:avLst/>
          </a:prstGeom>
        </p:spPr>
      </p:pic>
      <p:pic>
        <p:nvPicPr>
          <p:cNvPr id="13" name="图片 12">
            <a:extLst>
              <a:ext uri="{FF2B5EF4-FFF2-40B4-BE49-F238E27FC236}">
                <a16:creationId xmlns:a16="http://schemas.microsoft.com/office/drawing/2014/main" id="{A3A3A585-0F8B-4017-BBEC-B5E088C064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37189"/>
            <a:ext cx="12192000" cy="3913455"/>
          </a:xfrm>
          <a:prstGeom prst="rect">
            <a:avLst/>
          </a:prstGeom>
        </p:spPr>
      </p:pic>
      <p:pic>
        <p:nvPicPr>
          <p:cNvPr id="15" name="图片 14">
            <a:extLst>
              <a:ext uri="{FF2B5EF4-FFF2-40B4-BE49-F238E27FC236}">
                <a16:creationId xmlns:a16="http://schemas.microsoft.com/office/drawing/2014/main" id="{D16954C6-FC13-4615-A3FA-34FEFE17A6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711"/>
            <a:ext cx="12192000" cy="6857355"/>
          </a:xfrm>
          <a:prstGeom prst="rect">
            <a:avLst/>
          </a:prstGeom>
        </p:spPr>
      </p:pic>
      <p:pic>
        <p:nvPicPr>
          <p:cNvPr id="16" name="图形 44">
            <a:extLst>
              <a:ext uri="{FF2B5EF4-FFF2-40B4-BE49-F238E27FC236}">
                <a16:creationId xmlns:a16="http://schemas.microsoft.com/office/drawing/2014/main" id="{CA04C68F-75C7-4566-AE30-3343FFE2FFF6}"/>
              </a:ext>
            </a:extLst>
          </p:cNvPr>
          <p:cNvPicPr>
            <a:picLocks noChangeAspect="1"/>
          </p:cNvPicPr>
          <p:nvPr/>
        </p:nvPicPr>
        <p:blipFill>
          <a:blip r:embed="rId9"/>
          <a:stretch>
            <a:fillRect/>
          </a:stretch>
        </p:blipFill>
        <p:spPr>
          <a:xfrm>
            <a:off x="7249551" y="2579571"/>
            <a:ext cx="3122763" cy="3539943"/>
          </a:xfrm>
          <a:prstGeom prst="rect">
            <a:avLst/>
          </a:prstGeom>
        </p:spPr>
      </p:pic>
      <p:pic>
        <p:nvPicPr>
          <p:cNvPr id="29" name="图片 9"/>
          <p:cNvPicPr>
            <a:picLocks noChangeAspect="1"/>
          </p:cNvPicPr>
          <p:nvPr/>
        </p:nvPicPr>
        <p:blipFill rotWithShape="1">
          <a:blip r:embed="rId10">
            <a:extLst>
              <a:ext uri="{28A0092B-C50C-407E-A947-70E740481C1C}">
                <a14:useLocalDpi xmlns:a14="http://schemas.microsoft.com/office/drawing/2010/main" val="0"/>
              </a:ext>
            </a:extLst>
          </a:blip>
          <a:srcRect l="6084" t="-341" r="49582" b="14474"/>
          <a:stretch>
            <a:fillRect/>
          </a:stretch>
        </p:blipFill>
        <p:spPr>
          <a:xfrm>
            <a:off x="146107" y="-493213"/>
            <a:ext cx="7103444" cy="5698973"/>
          </a:xfrm>
          <a:prstGeom prst="rect">
            <a:avLst/>
          </a:prstGeom>
        </p:spPr>
      </p:pic>
      <p:sp>
        <p:nvSpPr>
          <p:cNvPr id="2" name="TextBox 1"/>
          <p:cNvSpPr txBox="1"/>
          <p:nvPr/>
        </p:nvSpPr>
        <p:spPr>
          <a:xfrm>
            <a:off x="2218898" y="1469437"/>
            <a:ext cx="2957861" cy="553998"/>
          </a:xfrm>
          <a:prstGeom prst="rect">
            <a:avLst/>
          </a:prstGeom>
          <a:noFill/>
        </p:spPr>
        <p:txBody>
          <a:bodyPr wrap="none" rtlCol="0">
            <a:spAutoFit/>
          </a:bodyPr>
          <a:lstStyle/>
          <a:p>
            <a:r>
              <a:rPr lang="en-US" sz="3000" b="1" u="sng" dirty="0" err="1">
                <a:latin typeface="UTM Isadora" panose="02040603050506020204" pitchFamily="18" charset="0"/>
              </a:rPr>
              <a:t>Luyện</a:t>
            </a:r>
            <a:r>
              <a:rPr lang="en-US" sz="3000" b="1" u="sng" dirty="0">
                <a:latin typeface="UTM Isadora" panose="02040603050506020204" pitchFamily="18" charset="0"/>
              </a:rPr>
              <a:t> </a:t>
            </a:r>
            <a:r>
              <a:rPr lang="en-US" sz="3000" b="1" u="sng" dirty="0" err="1">
                <a:latin typeface="UTM Isadora" panose="02040603050506020204" pitchFamily="18" charset="0"/>
              </a:rPr>
              <a:t>từ</a:t>
            </a:r>
            <a:r>
              <a:rPr lang="en-US" sz="3000" b="1" u="sng" dirty="0">
                <a:latin typeface="UTM Isadora" panose="02040603050506020204" pitchFamily="18" charset="0"/>
              </a:rPr>
              <a:t> </a:t>
            </a:r>
            <a:r>
              <a:rPr lang="en-US" sz="3000" b="1" u="sng" dirty="0" err="1">
                <a:latin typeface="UTM Isadora" panose="02040603050506020204" pitchFamily="18" charset="0"/>
              </a:rPr>
              <a:t>và</a:t>
            </a:r>
            <a:r>
              <a:rPr lang="en-US" sz="3000" b="1" u="sng" dirty="0">
                <a:latin typeface="UTM Isadora" panose="02040603050506020204" pitchFamily="18" charset="0"/>
              </a:rPr>
              <a:t> </a:t>
            </a:r>
            <a:r>
              <a:rPr lang="en-US" sz="3000" b="1" u="sng" dirty="0" err="1">
                <a:latin typeface="UTM Isadora" panose="02040603050506020204" pitchFamily="18" charset="0"/>
              </a:rPr>
              <a:t>câu</a:t>
            </a:r>
            <a:endParaRPr lang="en-US" sz="3000" b="1" u="sng" dirty="0">
              <a:latin typeface="UTM Isadora" panose="02040603050506020204" pitchFamily="18" charset="0"/>
            </a:endParaRPr>
          </a:p>
        </p:txBody>
      </p:sp>
      <p:sp>
        <p:nvSpPr>
          <p:cNvPr id="4" name="TextBox 3"/>
          <p:cNvSpPr txBox="1"/>
          <p:nvPr/>
        </p:nvSpPr>
        <p:spPr>
          <a:xfrm>
            <a:off x="1234798" y="2044316"/>
            <a:ext cx="4990469" cy="2092881"/>
          </a:xfrm>
          <a:prstGeom prst="rect">
            <a:avLst/>
          </a:prstGeom>
          <a:noFill/>
        </p:spPr>
        <p:txBody>
          <a:bodyPr wrap="none" rtlCol="0">
            <a:spAutoFit/>
          </a:bodyPr>
          <a:lstStyle/>
          <a:p>
            <a:pPr algn="ctr"/>
            <a:r>
              <a:rPr lang="en-US" sz="6500" dirty="0">
                <a:solidFill>
                  <a:srgbClr val="800000"/>
                </a:solidFill>
                <a:latin typeface="UTM Gradoo" panose="02040603050506020204" pitchFamily="18" charset="0"/>
              </a:rPr>
              <a:t>ÔN TẬP VỀ TỪ</a:t>
            </a:r>
          </a:p>
          <a:p>
            <a:pPr algn="ctr"/>
            <a:r>
              <a:rPr lang="en-US" sz="6500" dirty="0">
                <a:solidFill>
                  <a:srgbClr val="800000"/>
                </a:solidFill>
                <a:latin typeface="UTM Gradoo" panose="02040603050506020204" pitchFamily="18" charset="0"/>
              </a:rPr>
              <a:t>VÀ CẤU TẠO TỪ</a:t>
            </a:r>
          </a:p>
        </p:txBody>
      </p:sp>
      <p:sp>
        <p:nvSpPr>
          <p:cNvPr id="5" name="TextBox 4"/>
          <p:cNvSpPr txBox="1"/>
          <p:nvPr/>
        </p:nvSpPr>
        <p:spPr>
          <a:xfrm>
            <a:off x="4982143" y="4092113"/>
            <a:ext cx="1446230" cy="400110"/>
          </a:xfrm>
          <a:prstGeom prst="rect">
            <a:avLst/>
          </a:prstGeom>
          <a:noFill/>
        </p:spPr>
        <p:txBody>
          <a:bodyPr wrap="none" rtlCol="0">
            <a:spAutoFit/>
          </a:bodyPr>
          <a:lstStyle/>
          <a:p>
            <a:r>
              <a:rPr lang="en-US" sz="2000" b="1" dirty="0" err="1">
                <a:latin typeface="HP001 4 hàng" panose="020B0603050302020204" pitchFamily="34" charset="0"/>
              </a:rPr>
              <a:t>Trang</a:t>
            </a:r>
            <a:r>
              <a:rPr lang="en-US" sz="2000" b="1" dirty="0">
                <a:latin typeface="HP001 4 hàng" panose="020B0603050302020204" pitchFamily="34" charset="0"/>
              </a:rPr>
              <a:t> 166</a:t>
            </a:r>
          </a:p>
        </p:txBody>
      </p:sp>
      <p:sp>
        <p:nvSpPr>
          <p:cNvPr id="32" name="TextBox 31"/>
          <p:cNvSpPr txBox="1"/>
          <p:nvPr/>
        </p:nvSpPr>
        <p:spPr>
          <a:xfrm>
            <a:off x="1291797" y="2041724"/>
            <a:ext cx="4990469" cy="2092881"/>
          </a:xfrm>
          <a:prstGeom prst="rect">
            <a:avLst/>
          </a:prstGeom>
          <a:noFill/>
        </p:spPr>
        <p:txBody>
          <a:bodyPr wrap="none" rtlCol="0">
            <a:spAutoFit/>
          </a:bodyPr>
          <a:lstStyle/>
          <a:p>
            <a:pPr algn="ctr"/>
            <a:r>
              <a:rPr lang="en-US" sz="6500" dirty="0">
                <a:solidFill>
                  <a:srgbClr val="FF0000"/>
                </a:solidFill>
                <a:latin typeface="UTM Gradoo" panose="02040603050506020204" pitchFamily="18" charset="0"/>
              </a:rPr>
              <a:t>ÔN TẬP VỀ TỪ</a:t>
            </a:r>
          </a:p>
          <a:p>
            <a:pPr algn="ctr"/>
            <a:r>
              <a:rPr lang="en-US" sz="6500" dirty="0">
                <a:solidFill>
                  <a:srgbClr val="FF0000"/>
                </a:solidFill>
                <a:latin typeface="UTM Gradoo" panose="02040603050506020204" pitchFamily="18" charset="0"/>
              </a:rPr>
              <a:t>VÀ CẤU TẠO TỪ</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arn(inVertical)">
                                      <p:cBhvr>
                                        <p:cTn id="11" dur="500"/>
                                        <p:tgtEl>
                                          <p:spTgt spid="2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500"/>
                            </p:stCondLst>
                            <p:childTnLst>
                              <p:par>
                                <p:cTn id="17" presetID="25"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
                                        </p:tgtEl>
                                      </p:cBhvr>
                                    </p:animEffect>
                                  </p:childTnLst>
                                </p:cTn>
                              </p:par>
                              <p:par>
                                <p:cTn id="27" presetID="25"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p:cTn id="29"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32" dur="1000" fill="hold"/>
                                        <p:tgtEl>
                                          <p:spTgt spid="32"/>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32"/>
                                        </p:tgtEl>
                                      </p:cBhvr>
                                    </p:animEffect>
                                  </p:childTnLst>
                                </p:cTn>
                              </p:par>
                            </p:childTnLst>
                          </p:cTn>
                        </p:par>
                        <p:par>
                          <p:cTn id="37" fill="hold">
                            <p:stCondLst>
                              <p:cond delay="2500"/>
                            </p:stCondLst>
                            <p:childTnLst>
                              <p:par>
                                <p:cTn id="38" presetID="22" presetClass="entr" presetSubtype="4"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down)">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形 1">
            <a:extLst>
              <a:ext uri="{FF2B5EF4-FFF2-40B4-BE49-F238E27FC236}">
                <a16:creationId xmlns:a16="http://schemas.microsoft.com/office/drawing/2014/main" id="{7E04D62A-C37A-4CF6-8925-41A0DC3E64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5836649" y="2126756"/>
            <a:ext cx="226025" cy="1087900"/>
          </a:xfrm>
          <a:prstGeom prst="rect">
            <a:avLst/>
          </a:prstGeom>
        </p:spPr>
      </p:pic>
      <p:pic>
        <p:nvPicPr>
          <p:cNvPr id="10" name="图片 2">
            <a:extLst>
              <a:ext uri="{FF2B5EF4-FFF2-40B4-BE49-F238E27FC236}">
                <a16:creationId xmlns:a16="http://schemas.microsoft.com/office/drawing/2014/main" id="{3128E220-572D-47A2-A7EA-3842F61ADA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29778" y="945580"/>
            <a:ext cx="1325728" cy="3547900"/>
          </a:xfrm>
          <a:prstGeom prst="rect">
            <a:avLst/>
          </a:prstGeom>
        </p:spPr>
      </p:pic>
      <p:pic>
        <p:nvPicPr>
          <p:cNvPr id="11" name="图片 16"/>
          <p:cNvPicPr>
            <a:picLocks noChangeAspect="1"/>
          </p:cNvPicPr>
          <p:nvPr/>
        </p:nvPicPr>
        <p:blipFill>
          <a:blip r:embed="rId7" cstate="print">
            <a:duotone>
              <a:schemeClr val="accent5">
                <a:shade val="45000"/>
                <a:satMod val="135000"/>
              </a:schemeClr>
              <a:prstClr val="white"/>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a:xfrm>
            <a:off x="1056521" y="-590434"/>
            <a:ext cx="9958901" cy="6436029"/>
          </a:xfrm>
          <a:custGeom>
            <a:avLst/>
            <a:gdLst>
              <a:gd name="connsiteX0" fmla="*/ 0 w 5557614"/>
              <a:gd name="connsiteY0" fmla="*/ 0 h 5880092"/>
              <a:gd name="connsiteX1" fmla="*/ 3515619 w 5557614"/>
              <a:gd name="connsiteY1" fmla="*/ 0 h 5880092"/>
              <a:gd name="connsiteX2" fmla="*/ 3515619 w 5557614"/>
              <a:gd name="connsiteY2" fmla="*/ 65879 h 5880092"/>
              <a:gd name="connsiteX3" fmla="*/ 1827439 w 5557614"/>
              <a:gd name="connsiteY3" fmla="*/ 166366 h 5880092"/>
              <a:gd name="connsiteX4" fmla="*/ 2886619 w 5557614"/>
              <a:gd name="connsiteY4" fmla="*/ 1096006 h 5880092"/>
              <a:gd name="connsiteX5" fmla="*/ 3488599 w 5557614"/>
              <a:gd name="connsiteY5" fmla="*/ 1073146 h 5880092"/>
              <a:gd name="connsiteX6" fmla="*/ 4021999 w 5557614"/>
              <a:gd name="connsiteY6" fmla="*/ 1096006 h 5880092"/>
              <a:gd name="connsiteX7" fmla="*/ 4547779 w 5557614"/>
              <a:gd name="connsiteY7" fmla="*/ 1236023 h 5880092"/>
              <a:gd name="connsiteX8" fmla="*/ 4974499 w 5557614"/>
              <a:gd name="connsiteY8" fmla="*/ 181606 h 5880092"/>
              <a:gd name="connsiteX9" fmla="*/ 4387759 w 5557614"/>
              <a:gd name="connsiteY9" fmla="*/ 13966 h 5880092"/>
              <a:gd name="connsiteX10" fmla="*/ 4139733 w 5557614"/>
              <a:gd name="connsiteY10" fmla="*/ 28730 h 5880092"/>
              <a:gd name="connsiteX11" fmla="*/ 4139733 w 5557614"/>
              <a:gd name="connsiteY11" fmla="*/ 0 h 5880092"/>
              <a:gd name="connsiteX12" fmla="*/ 5557614 w 5557614"/>
              <a:gd name="connsiteY12" fmla="*/ 0 h 5880092"/>
              <a:gd name="connsiteX13" fmla="*/ 5557614 w 5557614"/>
              <a:gd name="connsiteY13" fmla="*/ 5880092 h 5880092"/>
              <a:gd name="connsiteX14" fmla="*/ 0 w 5557614"/>
              <a:gd name="connsiteY14" fmla="*/ 5880092 h 588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57614" h="5880092">
                <a:moveTo>
                  <a:pt x="0" y="0"/>
                </a:moveTo>
                <a:lnTo>
                  <a:pt x="3515619" y="0"/>
                </a:lnTo>
                <a:lnTo>
                  <a:pt x="3515619" y="65879"/>
                </a:lnTo>
                <a:lnTo>
                  <a:pt x="1827439" y="166366"/>
                </a:lnTo>
                <a:cubicBezTo>
                  <a:pt x="1151799" y="1596386"/>
                  <a:pt x="2446881" y="1087116"/>
                  <a:pt x="2886619" y="1096006"/>
                </a:cubicBezTo>
                <a:cubicBezTo>
                  <a:pt x="3087279" y="1088386"/>
                  <a:pt x="3249839" y="1104578"/>
                  <a:pt x="3488599" y="1073146"/>
                </a:cubicBezTo>
                <a:lnTo>
                  <a:pt x="4021999" y="1096006"/>
                </a:lnTo>
                <a:lnTo>
                  <a:pt x="4547779" y="1236023"/>
                </a:lnTo>
                <a:lnTo>
                  <a:pt x="4974499" y="181606"/>
                </a:lnTo>
                <a:lnTo>
                  <a:pt x="4387759" y="13966"/>
                </a:lnTo>
                <a:lnTo>
                  <a:pt x="4139733" y="28730"/>
                </a:lnTo>
                <a:lnTo>
                  <a:pt x="4139733" y="0"/>
                </a:lnTo>
                <a:lnTo>
                  <a:pt x="5557614" y="0"/>
                </a:lnTo>
                <a:lnTo>
                  <a:pt x="5557614" y="5880092"/>
                </a:lnTo>
                <a:lnTo>
                  <a:pt x="0" y="5880092"/>
                </a:lnTo>
                <a:close/>
              </a:path>
            </a:pathLst>
          </a:custGeom>
        </p:spPr>
      </p:pic>
      <p:sp>
        <p:nvSpPr>
          <p:cNvPr id="2" name="TextBox 1"/>
          <p:cNvSpPr txBox="1"/>
          <p:nvPr/>
        </p:nvSpPr>
        <p:spPr>
          <a:xfrm>
            <a:off x="5146771" y="943916"/>
            <a:ext cx="2733441" cy="707886"/>
          </a:xfrm>
          <a:prstGeom prst="rect">
            <a:avLst/>
          </a:prstGeom>
          <a:noFill/>
        </p:spPr>
        <p:txBody>
          <a:bodyPr wrap="none" rtlCol="0">
            <a:spAutoFit/>
          </a:bodyPr>
          <a:lstStyle/>
          <a:p>
            <a:r>
              <a:rPr lang="en-US" sz="4000" b="1" dirty="0">
                <a:solidFill>
                  <a:srgbClr val="FF0000"/>
                </a:solidFill>
                <a:latin typeface="UTM Dai Co Viet" panose="02040603050506020204" pitchFamily="18" charset="0"/>
              </a:rPr>
              <a:t>MỤC TIÊU</a:t>
            </a:r>
          </a:p>
        </p:txBody>
      </p:sp>
      <p:sp>
        <p:nvSpPr>
          <p:cNvPr id="3" name="TextBox 2"/>
          <p:cNvSpPr txBox="1"/>
          <p:nvPr/>
        </p:nvSpPr>
        <p:spPr>
          <a:xfrm>
            <a:off x="1793990" y="1772039"/>
            <a:ext cx="8759912" cy="3170099"/>
          </a:xfrm>
          <a:prstGeom prst="rect">
            <a:avLst/>
          </a:prstGeom>
          <a:noFill/>
        </p:spPr>
        <p:txBody>
          <a:bodyPr wrap="square" rtlCol="0">
            <a:spAutoFit/>
          </a:bodyPr>
          <a:lstStyle/>
          <a:p>
            <a:pPr algn="just"/>
            <a:r>
              <a:rPr lang="en-US" sz="4000" b="1" dirty="0" err="1">
                <a:latin typeface="UTM Isadora" panose="02040603050506020204" pitchFamily="18" charset="0"/>
              </a:rPr>
              <a:t>Tìm</a:t>
            </a:r>
            <a:r>
              <a:rPr lang="en-US" sz="4000" b="1" dirty="0">
                <a:latin typeface="UTM Isadora" panose="02040603050506020204" pitchFamily="18" charset="0"/>
              </a:rPr>
              <a:t> </a:t>
            </a:r>
            <a:r>
              <a:rPr lang="en-US" sz="4000" b="1" dirty="0" err="1">
                <a:latin typeface="UTM Isadora" panose="02040603050506020204" pitchFamily="18" charset="0"/>
              </a:rPr>
              <a:t>và</a:t>
            </a:r>
            <a:r>
              <a:rPr lang="en-US" sz="4000" b="1" dirty="0">
                <a:latin typeface="UTM Isadora" panose="02040603050506020204" pitchFamily="18" charset="0"/>
              </a:rPr>
              <a:t> </a:t>
            </a:r>
            <a:r>
              <a:rPr lang="en-US" sz="4000" b="1" dirty="0" err="1">
                <a:latin typeface="UTM Isadora" panose="02040603050506020204" pitchFamily="18" charset="0"/>
              </a:rPr>
              <a:t>phân</a:t>
            </a:r>
            <a:r>
              <a:rPr lang="en-US" sz="4000" b="1" dirty="0">
                <a:latin typeface="UTM Isadora" panose="02040603050506020204" pitchFamily="18" charset="0"/>
              </a:rPr>
              <a:t> </a:t>
            </a:r>
            <a:r>
              <a:rPr lang="en-US" sz="4000" b="1" dirty="0" err="1">
                <a:latin typeface="UTM Isadora" panose="02040603050506020204" pitchFamily="18" charset="0"/>
              </a:rPr>
              <a:t>biệt</a:t>
            </a:r>
            <a:r>
              <a:rPr lang="en-US" sz="4000" b="1" dirty="0">
                <a:latin typeface="UTM Isadora" panose="02040603050506020204" pitchFamily="18" charset="0"/>
              </a:rPr>
              <a:t> </a:t>
            </a:r>
            <a:r>
              <a:rPr lang="en-US" sz="4000" b="1" dirty="0" err="1">
                <a:latin typeface="UTM Isadora" panose="02040603050506020204" pitchFamily="18" charset="0"/>
              </a:rPr>
              <a:t>được</a:t>
            </a:r>
            <a:r>
              <a:rPr lang="en-US" sz="4000" b="1" dirty="0">
                <a:latin typeface="UTM Isadora" panose="02040603050506020204" pitchFamily="18" charset="0"/>
              </a:rPr>
              <a:t> </a:t>
            </a:r>
            <a:r>
              <a:rPr lang="en-US" sz="4000" b="1" dirty="0" err="1">
                <a:latin typeface="UTM Isadora" panose="02040603050506020204" pitchFamily="18" charset="0"/>
              </a:rPr>
              <a:t>từ</a:t>
            </a:r>
            <a:r>
              <a:rPr lang="en-US" sz="4000" b="1" dirty="0">
                <a:latin typeface="UTM Isadora" panose="02040603050506020204" pitchFamily="18" charset="0"/>
              </a:rPr>
              <a:t> </a:t>
            </a:r>
            <a:r>
              <a:rPr lang="en-US" sz="4000" b="1" dirty="0" err="1">
                <a:latin typeface="UTM Isadora" panose="02040603050506020204" pitchFamily="18" charset="0"/>
              </a:rPr>
              <a:t>đơn</a:t>
            </a:r>
            <a:r>
              <a:rPr lang="en-US" sz="4000" b="1" dirty="0">
                <a:latin typeface="UTM Isadora" panose="02040603050506020204" pitchFamily="18" charset="0"/>
              </a:rPr>
              <a:t>, </a:t>
            </a:r>
            <a:r>
              <a:rPr lang="en-US" sz="4000" b="1" dirty="0" err="1">
                <a:latin typeface="UTM Isadora" panose="02040603050506020204" pitchFamily="18" charset="0"/>
              </a:rPr>
              <a:t>từ</a:t>
            </a:r>
            <a:r>
              <a:rPr lang="en-US" sz="4000" b="1" dirty="0">
                <a:latin typeface="UTM Isadora" panose="02040603050506020204" pitchFamily="18" charset="0"/>
              </a:rPr>
              <a:t> </a:t>
            </a:r>
          </a:p>
          <a:p>
            <a:pPr algn="just"/>
            <a:r>
              <a:rPr lang="en-US" sz="4000" b="1" dirty="0" err="1">
                <a:latin typeface="UTM Isadora" panose="02040603050506020204" pitchFamily="18" charset="0"/>
              </a:rPr>
              <a:t>phức</a:t>
            </a:r>
            <a:r>
              <a:rPr lang="en-US" sz="4000" b="1" dirty="0">
                <a:latin typeface="UTM Isadora" panose="02040603050506020204" pitchFamily="18" charset="0"/>
              </a:rPr>
              <a:t>; </a:t>
            </a:r>
            <a:r>
              <a:rPr lang="en-US" sz="4000" b="1" dirty="0" err="1">
                <a:latin typeface="UTM Isadora" panose="02040603050506020204" pitchFamily="18" charset="0"/>
              </a:rPr>
              <a:t>từ</a:t>
            </a:r>
            <a:r>
              <a:rPr lang="en-US" sz="4000" b="1" dirty="0">
                <a:latin typeface="UTM Isadora" panose="02040603050506020204" pitchFamily="18" charset="0"/>
              </a:rPr>
              <a:t> </a:t>
            </a:r>
            <a:r>
              <a:rPr lang="en-US" sz="4000" b="1" dirty="0" err="1">
                <a:latin typeface="UTM Isadora" panose="02040603050506020204" pitchFamily="18" charset="0"/>
              </a:rPr>
              <a:t>đồng</a:t>
            </a:r>
            <a:r>
              <a:rPr lang="en-US" sz="4000" b="1" dirty="0">
                <a:latin typeface="UTM Isadora" panose="02040603050506020204" pitchFamily="18" charset="0"/>
              </a:rPr>
              <a:t> </a:t>
            </a:r>
            <a:r>
              <a:rPr lang="en-US" sz="4000" b="1" dirty="0" err="1">
                <a:latin typeface="UTM Isadora" panose="02040603050506020204" pitchFamily="18" charset="0"/>
              </a:rPr>
              <a:t>nghĩa</a:t>
            </a:r>
            <a:r>
              <a:rPr lang="en-US" sz="4000" b="1" dirty="0">
                <a:latin typeface="UTM Isadora" panose="02040603050506020204" pitchFamily="18" charset="0"/>
              </a:rPr>
              <a:t>, </a:t>
            </a:r>
            <a:r>
              <a:rPr lang="en-US" sz="4000" b="1" dirty="0" err="1">
                <a:latin typeface="UTM Isadora" panose="02040603050506020204" pitchFamily="18" charset="0"/>
              </a:rPr>
              <a:t>từ</a:t>
            </a:r>
            <a:r>
              <a:rPr lang="en-US" sz="4000" b="1" dirty="0">
                <a:latin typeface="UTM Isadora" panose="02040603050506020204" pitchFamily="18" charset="0"/>
              </a:rPr>
              <a:t> </a:t>
            </a:r>
            <a:r>
              <a:rPr lang="en-US" sz="4000" b="1" dirty="0" err="1">
                <a:latin typeface="UTM Isadora" panose="02040603050506020204" pitchFamily="18" charset="0"/>
              </a:rPr>
              <a:t>trái</a:t>
            </a:r>
            <a:r>
              <a:rPr lang="en-US" sz="4000" b="1" dirty="0">
                <a:latin typeface="UTM Isadora" panose="02040603050506020204" pitchFamily="18" charset="0"/>
              </a:rPr>
              <a:t> </a:t>
            </a:r>
            <a:r>
              <a:rPr lang="en-US" sz="4000" b="1" dirty="0" err="1">
                <a:latin typeface="UTM Isadora" panose="02040603050506020204" pitchFamily="18" charset="0"/>
              </a:rPr>
              <a:t>nghĩa</a:t>
            </a:r>
            <a:r>
              <a:rPr lang="en-US" sz="4000" b="1" dirty="0">
                <a:latin typeface="UTM Isadora" panose="02040603050506020204" pitchFamily="18" charset="0"/>
              </a:rPr>
              <a:t>; </a:t>
            </a:r>
          </a:p>
          <a:p>
            <a:pPr algn="just"/>
            <a:r>
              <a:rPr lang="en-US" sz="4000" b="1" dirty="0" err="1">
                <a:latin typeface="UTM Isadora" panose="02040603050506020204" pitchFamily="18" charset="0"/>
              </a:rPr>
              <a:t>từ</a:t>
            </a:r>
            <a:r>
              <a:rPr lang="en-US" sz="4000" b="1" dirty="0">
                <a:latin typeface="UTM Isadora" panose="02040603050506020204" pitchFamily="18" charset="0"/>
              </a:rPr>
              <a:t> </a:t>
            </a:r>
            <a:r>
              <a:rPr lang="en-US" sz="4000" b="1" dirty="0" err="1">
                <a:latin typeface="UTM Isadora" panose="02040603050506020204" pitchFamily="18" charset="0"/>
              </a:rPr>
              <a:t>đồng</a:t>
            </a:r>
            <a:r>
              <a:rPr lang="en-US" sz="4000" b="1" dirty="0">
                <a:latin typeface="UTM Isadora" panose="02040603050506020204" pitchFamily="18" charset="0"/>
              </a:rPr>
              <a:t> </a:t>
            </a:r>
            <a:r>
              <a:rPr lang="en-US" sz="4000" b="1" dirty="0" err="1">
                <a:latin typeface="UTM Isadora" panose="02040603050506020204" pitchFamily="18" charset="0"/>
              </a:rPr>
              <a:t>âm</a:t>
            </a:r>
            <a:r>
              <a:rPr lang="en-US" sz="4000" b="1" dirty="0">
                <a:latin typeface="UTM Isadora" panose="02040603050506020204" pitchFamily="18" charset="0"/>
              </a:rPr>
              <a:t>, </a:t>
            </a:r>
            <a:r>
              <a:rPr lang="en-US" sz="4000" b="1" dirty="0" err="1">
                <a:latin typeface="UTM Isadora" panose="02040603050506020204" pitchFamily="18" charset="0"/>
              </a:rPr>
              <a:t>từ</a:t>
            </a:r>
            <a:r>
              <a:rPr lang="en-US" sz="4000" b="1" dirty="0">
                <a:latin typeface="UTM Isadora" panose="02040603050506020204" pitchFamily="18" charset="0"/>
              </a:rPr>
              <a:t> </a:t>
            </a:r>
            <a:r>
              <a:rPr lang="en-US" sz="4000" b="1" dirty="0" err="1">
                <a:latin typeface="UTM Isadora" panose="02040603050506020204" pitchFamily="18" charset="0"/>
              </a:rPr>
              <a:t>nhiều</a:t>
            </a:r>
            <a:r>
              <a:rPr lang="en-US" sz="4000" b="1" dirty="0">
                <a:latin typeface="UTM Isadora" panose="02040603050506020204" pitchFamily="18" charset="0"/>
              </a:rPr>
              <a:t> </a:t>
            </a:r>
            <a:r>
              <a:rPr lang="en-US" sz="4000" b="1" dirty="0" err="1">
                <a:latin typeface="UTM Isadora" panose="02040603050506020204" pitchFamily="18" charset="0"/>
              </a:rPr>
              <a:t>nghĩa</a:t>
            </a:r>
            <a:r>
              <a:rPr lang="en-US" sz="4000" b="1" dirty="0">
                <a:latin typeface="UTM Isadora" panose="02040603050506020204" pitchFamily="18" charset="0"/>
              </a:rPr>
              <a:t> </a:t>
            </a:r>
            <a:r>
              <a:rPr lang="en-US" sz="4000" b="1" dirty="0" err="1">
                <a:latin typeface="UTM Isadora" panose="02040603050506020204" pitchFamily="18" charset="0"/>
              </a:rPr>
              <a:t>theo</a:t>
            </a:r>
            <a:r>
              <a:rPr lang="en-US" sz="4000" b="1" dirty="0">
                <a:latin typeface="UTM Isadora" panose="02040603050506020204" pitchFamily="18" charset="0"/>
              </a:rPr>
              <a:t> </a:t>
            </a:r>
            <a:r>
              <a:rPr lang="en-US" sz="4000" b="1" dirty="0" err="1">
                <a:latin typeface="UTM Isadora" panose="02040603050506020204" pitchFamily="18" charset="0"/>
              </a:rPr>
              <a:t>yêu</a:t>
            </a:r>
            <a:r>
              <a:rPr lang="en-US" sz="4000" b="1" dirty="0">
                <a:latin typeface="UTM Isadora" panose="02040603050506020204" pitchFamily="18" charset="0"/>
              </a:rPr>
              <a:t> </a:t>
            </a:r>
          </a:p>
          <a:p>
            <a:pPr algn="just"/>
            <a:r>
              <a:rPr lang="en-US" sz="4000" b="1" dirty="0" err="1">
                <a:latin typeface="UTM Isadora" panose="02040603050506020204" pitchFamily="18" charset="0"/>
              </a:rPr>
              <a:t>cầu</a:t>
            </a:r>
            <a:r>
              <a:rPr lang="en-US" sz="4000" b="1" dirty="0">
                <a:latin typeface="UTM Isadora" panose="02040603050506020204" pitchFamily="18" charset="0"/>
              </a:rPr>
              <a:t> </a:t>
            </a:r>
            <a:r>
              <a:rPr lang="en-US" sz="4000" b="1" dirty="0" err="1">
                <a:latin typeface="UTM Isadora" panose="02040603050506020204" pitchFamily="18" charset="0"/>
              </a:rPr>
              <a:t>của</a:t>
            </a:r>
            <a:r>
              <a:rPr lang="en-US" sz="4000" b="1" dirty="0">
                <a:latin typeface="UTM Isadora" panose="02040603050506020204" pitchFamily="18" charset="0"/>
              </a:rPr>
              <a:t> </a:t>
            </a:r>
            <a:r>
              <a:rPr lang="en-US" sz="4000" b="1" dirty="0" err="1">
                <a:latin typeface="UTM Isadora" panose="02040603050506020204" pitchFamily="18" charset="0"/>
              </a:rPr>
              <a:t>bài</a:t>
            </a:r>
            <a:r>
              <a:rPr lang="en-US" sz="4000" b="1" dirty="0">
                <a:latin typeface="UTM Isadora" panose="02040603050506020204" pitchFamily="18" charset="0"/>
              </a:rPr>
              <a:t> </a:t>
            </a:r>
            <a:r>
              <a:rPr lang="en-US" sz="4000" b="1" dirty="0" err="1">
                <a:latin typeface="UTM Isadora" panose="02040603050506020204" pitchFamily="18" charset="0"/>
              </a:rPr>
              <a:t>tập</a:t>
            </a:r>
            <a:r>
              <a:rPr lang="en-US" sz="4000" b="1" dirty="0">
                <a:latin typeface="UTM Isadora" panose="02040603050506020204" pitchFamily="18" charset="0"/>
              </a:rPr>
              <a:t> </a:t>
            </a:r>
            <a:r>
              <a:rPr lang="en-US" sz="4000" b="1" dirty="0" err="1">
                <a:latin typeface="UTM Isadora" panose="02040603050506020204" pitchFamily="18" charset="0"/>
              </a:rPr>
              <a:t>trong</a:t>
            </a:r>
            <a:r>
              <a:rPr lang="en-US" sz="4000" b="1" dirty="0">
                <a:latin typeface="UTM Isadora" panose="02040603050506020204" pitchFamily="18" charset="0"/>
              </a:rPr>
              <a:t> </a:t>
            </a:r>
            <a:r>
              <a:rPr lang="en-US" sz="4000" b="1" dirty="0" err="1">
                <a:latin typeface="UTM Isadora" panose="02040603050506020204" pitchFamily="18" charset="0"/>
              </a:rPr>
              <a:t>Sách</a:t>
            </a:r>
            <a:r>
              <a:rPr lang="en-US" sz="4000" b="1" dirty="0">
                <a:latin typeface="UTM Isadora" panose="02040603050506020204" pitchFamily="18" charset="0"/>
              </a:rPr>
              <a:t> </a:t>
            </a:r>
            <a:r>
              <a:rPr lang="en-US" sz="4000" b="1" dirty="0" err="1">
                <a:latin typeface="UTM Isadora" panose="02040603050506020204" pitchFamily="18" charset="0"/>
              </a:rPr>
              <a:t>giáo</a:t>
            </a:r>
            <a:r>
              <a:rPr lang="en-US" sz="4000" b="1" dirty="0">
                <a:latin typeface="UTM Isadora" panose="02040603050506020204" pitchFamily="18" charset="0"/>
              </a:rPr>
              <a:t> </a:t>
            </a:r>
            <a:r>
              <a:rPr lang="en-US" sz="4000" b="1" dirty="0" err="1">
                <a:latin typeface="UTM Isadora" panose="02040603050506020204" pitchFamily="18" charset="0"/>
              </a:rPr>
              <a:t>khoa</a:t>
            </a:r>
            <a:r>
              <a:rPr lang="en-US" sz="4000" b="1" dirty="0">
                <a:latin typeface="UTM Isadora" panose="02040603050506020204" pitchFamily="18" charset="0"/>
              </a:rPr>
              <a:t>.</a:t>
            </a:r>
          </a:p>
        </p:txBody>
      </p:sp>
      <p:pic>
        <p:nvPicPr>
          <p:cNvPr id="12"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303729" y="4493480"/>
            <a:ext cx="3575901" cy="2162744"/>
          </a:xfrm>
          <a:prstGeom prst="rect">
            <a:avLst/>
          </a:prstGeom>
        </p:spPr>
      </p:pic>
      <p:pic>
        <p:nvPicPr>
          <p:cNvPr id="13" name="Picture 2"/>
          <p:cNvPicPr>
            <a:picLocks noChangeAspect="1"/>
          </p:cNvPicPr>
          <p:nvPr/>
        </p:nvPicPr>
        <p:blipFill>
          <a:blip r:embed="rId11"/>
          <a:srcRect/>
          <a:stretch>
            <a:fillRect/>
          </a:stretch>
        </p:blipFill>
        <p:spPr>
          <a:xfrm>
            <a:off x="137218" y="8118379"/>
            <a:ext cx="2136821" cy="272858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6"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par>
                          <p:cTn id="18" fill="hold">
                            <p:stCondLst>
                              <p:cond delay="3750"/>
                            </p:stCondLst>
                            <p:childTnLst>
                              <p:par>
                                <p:cTn id="19" presetID="2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4250"/>
                            </p:stCondLst>
                            <p:childTnLst>
                              <p:par>
                                <p:cTn id="23" presetID="22" presetClass="entr" presetSubtype="4"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1.875E-6 1.11111E-6 L 1.875E-6 -1.14167 " pathEditMode="relative" rAng="0" ptsTypes="AA">
                                      <p:cBhvr>
                                        <p:cTn id="34" dur="2000" fill="hold"/>
                                        <p:tgtEl>
                                          <p:spTgt spid="13"/>
                                        </p:tgtEl>
                                        <p:attrNameLst>
                                          <p:attrName>ppt_x</p:attrName>
                                          <p:attrName>ppt_y</p:attrName>
                                        </p:attrNameLst>
                                      </p:cBhvr>
                                      <p:rCtr x="0" y="-5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3"/>
          <p:cNvSpPr/>
          <p:nvPr/>
        </p:nvSpPr>
        <p:spPr>
          <a:xfrm>
            <a:off x="486698" y="131892"/>
            <a:ext cx="11238270" cy="6180417"/>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96962" y="3124844"/>
            <a:ext cx="2484290" cy="3600420"/>
          </a:xfrm>
          <a:prstGeom prst="rect">
            <a:avLst/>
          </a:prstGeom>
        </p:spPr>
      </p:pic>
      <p:sp>
        <p:nvSpPr>
          <p:cNvPr id="2" name="TextBox 1"/>
          <p:cNvSpPr txBox="1"/>
          <p:nvPr/>
        </p:nvSpPr>
        <p:spPr>
          <a:xfrm>
            <a:off x="594360" y="531589"/>
            <a:ext cx="11392542" cy="5001369"/>
          </a:xfrm>
          <a:prstGeom prst="rect">
            <a:avLst/>
          </a:prstGeom>
          <a:noFill/>
        </p:spPr>
        <p:txBody>
          <a:bodyPr wrap="none" rtlCol="0">
            <a:spAutoFit/>
          </a:bodyPr>
          <a:lstStyle/>
          <a:p>
            <a:r>
              <a:rPr lang="en-US" sz="2900" b="1" u="sng" dirty="0" err="1">
                <a:solidFill>
                  <a:srgbClr val="FF0000"/>
                </a:solidFill>
                <a:latin typeface="Times New Roman" panose="02020603050405020304" pitchFamily="18" charset="0"/>
                <a:cs typeface="Times New Roman" panose="02020603050405020304" pitchFamily="18" charset="0"/>
              </a:rPr>
              <a:t>Bài</a:t>
            </a:r>
            <a:r>
              <a:rPr lang="en-US" sz="2900" b="1" u="sng" dirty="0">
                <a:solidFill>
                  <a:srgbClr val="FF0000"/>
                </a:solidFill>
                <a:latin typeface="Times New Roman" panose="02020603050405020304" pitchFamily="18" charset="0"/>
                <a:cs typeface="Times New Roman" panose="02020603050405020304" pitchFamily="18" charset="0"/>
              </a:rPr>
              <a:t> 1</a:t>
            </a:r>
            <a:r>
              <a:rPr lang="en-US" sz="2900" b="1" dirty="0">
                <a:solidFill>
                  <a:srgbClr val="FF0000"/>
                </a:solidFill>
                <a:latin typeface="Times New Roman" panose="02020603050405020304" pitchFamily="18" charset="0"/>
                <a:cs typeface="Times New Roman" panose="02020603050405020304" pitchFamily="18" charset="0"/>
              </a:rPr>
              <a:t>: </a:t>
            </a:r>
          </a:p>
          <a:p>
            <a:r>
              <a:rPr lang="en-US" sz="2900" dirty="0">
                <a:solidFill>
                  <a:srgbClr val="0000CC"/>
                </a:solidFill>
                <a:latin typeface="Times New Roman" panose="02020603050405020304" pitchFamily="18" charset="0"/>
                <a:cs typeface="Times New Roman" panose="02020603050405020304" pitchFamily="18" charset="0"/>
              </a:rPr>
              <a:t>a. </a:t>
            </a:r>
            <a:r>
              <a:rPr lang="en-US" sz="2900" dirty="0" err="1">
                <a:solidFill>
                  <a:srgbClr val="0000CC"/>
                </a:solidFill>
                <a:latin typeface="Times New Roman" panose="02020603050405020304" pitchFamily="18" charset="0"/>
                <a:cs typeface="Times New Roman" panose="02020603050405020304" pitchFamily="18" charset="0"/>
              </a:rPr>
              <a:t>Lập</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bảng</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phân</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loại</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các</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từ</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trong</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khổ</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thơ</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sau</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đây</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theo</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cấu</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tạo</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của</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chúng</a:t>
            </a:r>
            <a:r>
              <a:rPr lang="en-US" sz="2900" dirty="0">
                <a:solidFill>
                  <a:srgbClr val="0000CC"/>
                </a:solidFill>
                <a:latin typeface="Times New Roman" panose="02020603050405020304" pitchFamily="18" charset="0"/>
                <a:cs typeface="Times New Roman" panose="02020603050405020304" pitchFamily="18" charset="0"/>
              </a:rPr>
              <a:t>. </a:t>
            </a:r>
          </a:p>
          <a:p>
            <a:r>
              <a:rPr lang="en-US" sz="2900" dirty="0" err="1">
                <a:solidFill>
                  <a:srgbClr val="0000CC"/>
                </a:solidFill>
                <a:latin typeface="Times New Roman" panose="02020603050405020304" pitchFamily="18" charset="0"/>
                <a:cs typeface="Times New Roman" panose="02020603050405020304" pitchFamily="18" charset="0"/>
              </a:rPr>
              <a:t>Biết</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rằng</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các</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từ</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đã</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được</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phân</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cách</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với</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nhau</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bằng</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dấu</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gạch</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chéo</a:t>
            </a:r>
            <a:r>
              <a:rPr lang="en-US" sz="2900" dirty="0">
                <a:solidFill>
                  <a:srgbClr val="0000CC"/>
                </a:solidFill>
                <a:latin typeface="Times New Roman" panose="02020603050405020304" pitchFamily="18" charset="0"/>
                <a:cs typeface="Times New Roman" panose="02020603050405020304" pitchFamily="18" charset="0"/>
              </a:rPr>
              <a:t>.</a:t>
            </a:r>
          </a:p>
          <a:p>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Hai</a:t>
            </a:r>
            <a:r>
              <a:rPr lang="en-US" sz="2900" dirty="0">
                <a:latin typeface="Times New Roman" panose="02020603050405020304" pitchFamily="18" charset="0"/>
                <a:cs typeface="Times New Roman" panose="02020603050405020304" pitchFamily="18" charset="0"/>
              </a:rPr>
              <a:t> / cha con / </a:t>
            </a:r>
            <a:r>
              <a:rPr lang="en-US" sz="2900" dirty="0" err="1">
                <a:latin typeface="Times New Roman" panose="02020603050405020304" pitchFamily="18" charset="0"/>
                <a:cs typeface="Times New Roman" panose="02020603050405020304" pitchFamily="18" charset="0"/>
              </a:rPr>
              <a:t>bước</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đi</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trên</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cát</a:t>
            </a:r>
            <a:r>
              <a:rPr lang="en-US" sz="2900" dirty="0">
                <a:latin typeface="Times New Roman" panose="02020603050405020304" pitchFamily="18" charset="0"/>
                <a:cs typeface="Times New Roman" panose="02020603050405020304" pitchFamily="18" charset="0"/>
              </a:rPr>
              <a:t>/</a:t>
            </a:r>
          </a:p>
          <a:p>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Ánh</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mặt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trời</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rực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rỡ</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biển</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xanh</a:t>
            </a:r>
            <a:r>
              <a:rPr lang="en-US" sz="2900" dirty="0">
                <a:latin typeface="Times New Roman" panose="02020603050405020304" pitchFamily="18" charset="0"/>
                <a:cs typeface="Times New Roman" panose="02020603050405020304" pitchFamily="18" charset="0"/>
              </a:rPr>
              <a:t> /</a:t>
            </a:r>
          </a:p>
          <a:p>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Bóng</a:t>
            </a:r>
            <a:r>
              <a:rPr lang="en-US" sz="2900" dirty="0">
                <a:latin typeface="Times New Roman" panose="02020603050405020304" pitchFamily="18" charset="0"/>
                <a:cs typeface="Times New Roman" panose="02020603050405020304" pitchFamily="18" charset="0"/>
              </a:rPr>
              <a:t> / cha / </a:t>
            </a:r>
            <a:r>
              <a:rPr lang="en-US" sz="2900" dirty="0" err="1">
                <a:latin typeface="Times New Roman" panose="02020603050405020304" pitchFamily="18" charset="0"/>
                <a:cs typeface="Times New Roman" panose="02020603050405020304" pitchFamily="18" charset="0"/>
              </a:rPr>
              <a:t>dài</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lênh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khênh</a:t>
            </a:r>
            <a:r>
              <a:rPr lang="en-US" sz="2900" dirty="0">
                <a:latin typeface="Times New Roman" panose="02020603050405020304" pitchFamily="18" charset="0"/>
                <a:cs typeface="Times New Roman" panose="02020603050405020304" pitchFamily="18" charset="0"/>
              </a:rPr>
              <a:t> /</a:t>
            </a:r>
          </a:p>
          <a:p>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Bóng</a:t>
            </a:r>
            <a:r>
              <a:rPr lang="en-US" sz="2900" dirty="0">
                <a:latin typeface="Times New Roman" panose="02020603050405020304" pitchFamily="18" charset="0"/>
                <a:cs typeface="Times New Roman" panose="02020603050405020304" pitchFamily="18" charset="0"/>
              </a:rPr>
              <a:t> / con / </a:t>
            </a:r>
            <a:r>
              <a:rPr lang="en-US" sz="2900" dirty="0" err="1">
                <a:latin typeface="Times New Roman" panose="02020603050405020304" pitchFamily="18" charset="0"/>
                <a:cs typeface="Times New Roman" panose="02020603050405020304" pitchFamily="18" charset="0"/>
              </a:rPr>
              <a:t>tròn</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chắc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nịch</a:t>
            </a:r>
            <a:r>
              <a:rPr lang="en-US" sz="2900" dirty="0">
                <a:latin typeface="Times New Roman" panose="02020603050405020304" pitchFamily="18" charset="0"/>
                <a:cs typeface="Times New Roman" panose="02020603050405020304" pitchFamily="18" charset="0"/>
              </a:rPr>
              <a:t> /.</a:t>
            </a:r>
          </a:p>
          <a:p>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Hoàng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Trung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Thông</a:t>
            </a:r>
            <a:endParaRPr lang="en-US" sz="2900" dirty="0">
              <a:latin typeface="Times New Roman" panose="02020603050405020304" pitchFamily="18" charset="0"/>
              <a:cs typeface="Times New Roman" panose="02020603050405020304" pitchFamily="18" charset="0"/>
            </a:endParaRPr>
          </a:p>
          <a:p>
            <a:endParaRPr lang="en-US" sz="2900" dirty="0">
              <a:latin typeface="Times New Roman" panose="02020603050405020304" pitchFamily="18" charset="0"/>
              <a:cs typeface="Times New Roman" panose="02020603050405020304" pitchFamily="18" charset="0"/>
            </a:endParaRPr>
          </a:p>
          <a:p>
            <a:r>
              <a:rPr lang="en-US" sz="2900" dirty="0">
                <a:solidFill>
                  <a:srgbClr val="FF0000"/>
                </a:solidFill>
                <a:latin typeface="Times New Roman" panose="02020603050405020304" pitchFamily="18" charset="0"/>
                <a:cs typeface="Times New Roman" panose="02020603050405020304" pitchFamily="18" charset="0"/>
              </a:rPr>
              <a:t>                   </a:t>
            </a:r>
            <a:r>
              <a:rPr lang="en-US" sz="2900" dirty="0">
                <a:solidFill>
                  <a:srgbClr val="0000CC"/>
                </a:solidFill>
                <a:latin typeface="Times New Roman" panose="02020603050405020304" pitchFamily="18" charset="0"/>
                <a:cs typeface="Times New Roman" panose="02020603050405020304" pitchFamily="18" charset="0"/>
              </a:rPr>
              <a:t>b. </a:t>
            </a:r>
            <a:r>
              <a:rPr lang="en-US" sz="2900" dirty="0" err="1">
                <a:solidFill>
                  <a:srgbClr val="0000CC"/>
                </a:solidFill>
                <a:latin typeface="Times New Roman" panose="02020603050405020304" pitchFamily="18" charset="0"/>
                <a:cs typeface="Times New Roman" panose="02020603050405020304" pitchFamily="18" charset="0"/>
              </a:rPr>
              <a:t>Tìm</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thêm</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ví</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dụ</a:t>
            </a:r>
            <a:r>
              <a:rPr lang="en-US" sz="2900" dirty="0">
                <a:solidFill>
                  <a:srgbClr val="0000CC"/>
                </a:solidFill>
                <a:latin typeface="Times New Roman" panose="02020603050405020304" pitchFamily="18" charset="0"/>
                <a:cs typeface="Times New Roman" panose="02020603050405020304" pitchFamily="18" charset="0"/>
              </a:rPr>
              <a:t> minh </a:t>
            </a:r>
            <a:r>
              <a:rPr lang="en-US" sz="2900" dirty="0" err="1">
                <a:solidFill>
                  <a:srgbClr val="0000CC"/>
                </a:solidFill>
                <a:latin typeface="Times New Roman" panose="02020603050405020304" pitchFamily="18" charset="0"/>
                <a:cs typeface="Times New Roman" panose="02020603050405020304" pitchFamily="18" charset="0"/>
              </a:rPr>
              <a:t>họa</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cho</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các</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kiểu</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cấu</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tạo</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từ</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trong</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bảng</a:t>
            </a:r>
            <a:r>
              <a:rPr lang="en-US" sz="2900" dirty="0">
                <a:solidFill>
                  <a:srgbClr val="0000CC"/>
                </a:solidFill>
                <a:latin typeface="Times New Roman" panose="02020603050405020304" pitchFamily="18" charset="0"/>
                <a:cs typeface="Times New Roman" panose="02020603050405020304" pitchFamily="18" charset="0"/>
              </a:rPr>
              <a:t> </a:t>
            </a:r>
          </a:p>
          <a:p>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phân</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loại</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em</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vừa</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lập</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mỗi</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kiểu</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thêm</a:t>
            </a:r>
            <a:r>
              <a:rPr lang="en-US" sz="2900" dirty="0">
                <a:solidFill>
                  <a:srgbClr val="0000CC"/>
                </a:solidFill>
                <a:latin typeface="Times New Roman" panose="02020603050405020304" pitchFamily="18" charset="0"/>
                <a:cs typeface="Times New Roman" panose="02020603050405020304" pitchFamily="18" charset="0"/>
              </a:rPr>
              <a:t> 3 </a:t>
            </a:r>
            <a:r>
              <a:rPr lang="en-US" sz="2900" dirty="0" err="1">
                <a:solidFill>
                  <a:srgbClr val="0000CC"/>
                </a:solidFill>
                <a:latin typeface="Times New Roman" panose="02020603050405020304" pitchFamily="18" charset="0"/>
                <a:cs typeface="Times New Roman" panose="02020603050405020304" pitchFamily="18" charset="0"/>
              </a:rPr>
              <a:t>ví</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dụ</a:t>
            </a:r>
            <a:r>
              <a:rPr lang="en-US" sz="2900" dirty="0">
                <a:solidFill>
                  <a:srgbClr val="0000CC"/>
                </a:solidFill>
                <a:latin typeface="Times New Roman" panose="02020603050405020304" pitchFamily="18" charset="0"/>
                <a:cs typeface="Times New Roman" panose="02020603050405020304" pitchFamily="18" charset="0"/>
              </a:rPr>
              <a:t>).</a:t>
            </a:r>
          </a:p>
        </p:txBody>
      </p:sp>
      <p:cxnSp>
        <p:nvCxnSpPr>
          <p:cNvPr id="12" name="Straight Connector 11"/>
          <p:cNvCxnSpPr/>
          <p:nvPr/>
        </p:nvCxnSpPr>
        <p:spPr>
          <a:xfrm>
            <a:off x="1063256" y="1435396"/>
            <a:ext cx="2794180" cy="58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246184" y="1429552"/>
            <a:ext cx="3321839" cy="58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820169" y="4925054"/>
            <a:ext cx="719509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2.91667E-6 4.44444E-6 L 0.23607 0.01088 " pathEditMode="relative" rAng="0" ptsTypes="AA">
                                      <p:cBhvr>
                                        <p:cTn id="10" dur="2000" fill="hold"/>
                                        <p:tgtEl>
                                          <p:spTgt spid="11"/>
                                        </p:tgtEl>
                                        <p:attrNameLst>
                                          <p:attrName>ppt_x</p:attrName>
                                          <p:attrName>ppt_y</p:attrName>
                                        </p:attrNameLst>
                                      </p:cBhvr>
                                      <p:rCtr x="11810" y="532"/>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3"/>
          <p:cNvSpPr/>
          <p:nvPr/>
        </p:nvSpPr>
        <p:spPr>
          <a:xfrm>
            <a:off x="-16726862" y="-231262"/>
            <a:ext cx="11238270" cy="6180417"/>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BF107225-3D5F-4D3A-B21A-73C9F31B9A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1101" y="2070711"/>
            <a:ext cx="3530991" cy="4937760"/>
          </a:xfrm>
          <a:prstGeom prst="rect">
            <a:avLst/>
          </a:prstGeom>
        </p:spPr>
      </p:pic>
      <p:pic>
        <p:nvPicPr>
          <p:cNvPr id="7" name="图片 6">
            <a:extLst>
              <a:ext uri="{FF2B5EF4-FFF2-40B4-BE49-F238E27FC236}">
                <a16:creationId xmlns:a16="http://schemas.microsoft.com/office/drawing/2014/main" id="{D3F14A7A-1797-46FD-81DD-B13F9FEE90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72805" y="2373004"/>
            <a:ext cx="3530991" cy="4937760"/>
          </a:xfrm>
          <a:prstGeom prst="rect">
            <a:avLst/>
          </a:prstGeom>
        </p:spPr>
      </p:pic>
      <p:pic>
        <p:nvPicPr>
          <p:cNvPr id="4" name="图片 3">
            <a:extLst>
              <a:ext uri="{FF2B5EF4-FFF2-40B4-BE49-F238E27FC236}">
                <a16:creationId xmlns:a16="http://schemas.microsoft.com/office/drawing/2014/main" id="{9EA29C4C-BAEB-45EF-9BAB-EBBEE31B15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92690" y="2373004"/>
            <a:ext cx="3530991" cy="4937760"/>
          </a:xfrm>
          <a:prstGeom prst="rect">
            <a:avLst/>
          </a:prstGeom>
        </p:spPr>
      </p:pic>
      <p:sp>
        <p:nvSpPr>
          <p:cNvPr id="17" name="TextBox 16"/>
          <p:cNvSpPr txBox="1"/>
          <p:nvPr/>
        </p:nvSpPr>
        <p:spPr>
          <a:xfrm>
            <a:off x="937913" y="1408991"/>
            <a:ext cx="5616542" cy="1015663"/>
          </a:xfrm>
          <a:prstGeom prst="rect">
            <a:avLst/>
          </a:prstGeom>
          <a:noFill/>
        </p:spPr>
        <p:txBody>
          <a:bodyPr wrap="square" rtlCol="0">
            <a:spAutoFit/>
          </a:bodyPr>
          <a:lstStyle/>
          <a:p>
            <a:r>
              <a:rPr lang="en-US" sz="6000" dirty="0" err="1">
                <a:solidFill>
                  <a:srgbClr val="FF0000"/>
                </a:solidFill>
                <a:latin typeface="SVN-Hollie Script Pro" pitchFamily="2" charset="0"/>
              </a:rPr>
              <a:t>Cấu</a:t>
            </a:r>
            <a:r>
              <a:rPr lang="en-US" sz="6000" dirty="0">
                <a:solidFill>
                  <a:srgbClr val="FF0000"/>
                </a:solidFill>
                <a:latin typeface="SVN-Hollie Script Pro" pitchFamily="2" charset="0"/>
              </a:rPr>
              <a:t> </a:t>
            </a:r>
            <a:r>
              <a:rPr lang="en-US" sz="6000" dirty="0" err="1">
                <a:solidFill>
                  <a:srgbClr val="FF0000"/>
                </a:solidFill>
                <a:latin typeface="SVN-Hollie Script Pro" pitchFamily="2" charset="0"/>
              </a:rPr>
              <a:t>tạo</a:t>
            </a:r>
            <a:r>
              <a:rPr lang="en-US" sz="6000" dirty="0">
                <a:solidFill>
                  <a:srgbClr val="FF0000"/>
                </a:solidFill>
                <a:latin typeface="SVN-Hollie Script Pro" pitchFamily="2" charset="0"/>
              </a:rPr>
              <a:t> </a:t>
            </a:r>
            <a:r>
              <a:rPr lang="en-US" sz="6000" dirty="0" err="1">
                <a:solidFill>
                  <a:srgbClr val="FF0000"/>
                </a:solidFill>
                <a:latin typeface="SVN-Hollie Script Pro" pitchFamily="2" charset="0"/>
              </a:rPr>
              <a:t>của</a:t>
            </a:r>
            <a:r>
              <a:rPr lang="en-US" sz="6000" dirty="0">
                <a:solidFill>
                  <a:srgbClr val="FF0000"/>
                </a:solidFill>
                <a:latin typeface="SVN-Hollie Script Pro" pitchFamily="2" charset="0"/>
              </a:rPr>
              <a:t> </a:t>
            </a:r>
            <a:r>
              <a:rPr lang="en-US" sz="6000" dirty="0" err="1">
                <a:solidFill>
                  <a:srgbClr val="FF0000"/>
                </a:solidFill>
                <a:latin typeface="SVN-Hollie Script Pro" pitchFamily="2" charset="0"/>
              </a:rPr>
              <a:t>từ</a:t>
            </a:r>
            <a:endParaRPr lang="en-US" sz="6000" dirty="0">
              <a:solidFill>
                <a:srgbClr val="FF0000"/>
              </a:solidFill>
              <a:latin typeface="SVN-Hollie Script Pro" pitchFamily="2" charset="0"/>
            </a:endParaRPr>
          </a:p>
        </p:txBody>
      </p:sp>
      <p:cxnSp>
        <p:nvCxnSpPr>
          <p:cNvPr id="18" name="Curved Connector 17"/>
          <p:cNvCxnSpPr/>
          <p:nvPr/>
        </p:nvCxnSpPr>
        <p:spPr>
          <a:xfrm flipV="1">
            <a:off x="4765440" y="1293244"/>
            <a:ext cx="1364838" cy="607284"/>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p:cNvCxnSpPr/>
          <p:nvPr/>
        </p:nvCxnSpPr>
        <p:spPr>
          <a:xfrm>
            <a:off x="4770116" y="1921480"/>
            <a:ext cx="1360162" cy="937467"/>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130278" y="2515533"/>
            <a:ext cx="1611339" cy="553998"/>
          </a:xfrm>
          <a:prstGeom prst="rect">
            <a:avLst/>
          </a:prstGeom>
          <a:noFill/>
        </p:spPr>
        <p:txBody>
          <a:bodyPr wrap="none" rtlCol="0">
            <a:spAutoFit/>
          </a:bodyPr>
          <a:lstStyle/>
          <a:p>
            <a:r>
              <a:rPr lang="en-US" sz="3000" b="1" dirty="0" err="1">
                <a:solidFill>
                  <a:srgbClr val="0000CC"/>
                </a:solidFill>
                <a:latin typeface="UTM Isadora" panose="02040603050506020204" pitchFamily="18" charset="0"/>
              </a:rPr>
              <a:t>Từ</a:t>
            </a:r>
            <a:r>
              <a:rPr lang="en-US" sz="3000" b="1" dirty="0">
                <a:solidFill>
                  <a:srgbClr val="0000CC"/>
                </a:solidFill>
                <a:latin typeface="UTM Isadora" panose="02040603050506020204" pitchFamily="18" charset="0"/>
              </a:rPr>
              <a:t> </a:t>
            </a:r>
            <a:r>
              <a:rPr lang="en-US" sz="3000" b="1" dirty="0" err="1">
                <a:solidFill>
                  <a:srgbClr val="0000CC"/>
                </a:solidFill>
                <a:latin typeface="UTM Isadora" panose="02040603050506020204" pitchFamily="18" charset="0"/>
              </a:rPr>
              <a:t>phức</a:t>
            </a:r>
            <a:endParaRPr lang="en-US" sz="3000" b="1" dirty="0">
              <a:solidFill>
                <a:srgbClr val="0000CC"/>
              </a:solidFill>
              <a:latin typeface="UTM Isadora" panose="02040603050506020204" pitchFamily="18" charset="0"/>
            </a:endParaRPr>
          </a:p>
        </p:txBody>
      </p:sp>
      <p:sp>
        <p:nvSpPr>
          <p:cNvPr id="26" name="TextBox 25"/>
          <p:cNvSpPr txBox="1"/>
          <p:nvPr/>
        </p:nvSpPr>
        <p:spPr>
          <a:xfrm>
            <a:off x="6130278" y="911497"/>
            <a:ext cx="1425390" cy="553998"/>
          </a:xfrm>
          <a:prstGeom prst="rect">
            <a:avLst/>
          </a:prstGeom>
          <a:noFill/>
        </p:spPr>
        <p:txBody>
          <a:bodyPr wrap="none" rtlCol="0">
            <a:spAutoFit/>
          </a:bodyPr>
          <a:lstStyle/>
          <a:p>
            <a:r>
              <a:rPr lang="en-US" sz="3000" b="1" dirty="0" err="1">
                <a:latin typeface="UTM Isadora" panose="02040603050506020204" pitchFamily="18" charset="0"/>
              </a:rPr>
              <a:t>Từ</a:t>
            </a:r>
            <a:r>
              <a:rPr lang="en-US" sz="3000" b="1" dirty="0">
                <a:latin typeface="UTM Isadora" panose="02040603050506020204" pitchFamily="18" charset="0"/>
              </a:rPr>
              <a:t> </a:t>
            </a:r>
            <a:r>
              <a:rPr lang="en-US" sz="3000" b="1" dirty="0" err="1">
                <a:latin typeface="UTM Isadora" panose="02040603050506020204" pitchFamily="18" charset="0"/>
              </a:rPr>
              <a:t>đơn</a:t>
            </a:r>
            <a:endParaRPr lang="en-US" sz="3000" b="1" dirty="0">
              <a:latin typeface="UTM Isadora" panose="02040603050506020204" pitchFamily="18" charset="0"/>
            </a:endParaRPr>
          </a:p>
        </p:txBody>
      </p:sp>
      <p:sp>
        <p:nvSpPr>
          <p:cNvPr id="32" name="TextBox 31"/>
          <p:cNvSpPr txBox="1"/>
          <p:nvPr/>
        </p:nvSpPr>
        <p:spPr>
          <a:xfrm>
            <a:off x="7433496" y="911497"/>
            <a:ext cx="3387466" cy="553998"/>
          </a:xfrm>
          <a:prstGeom prst="rect">
            <a:avLst/>
          </a:prstGeom>
          <a:noFill/>
        </p:spPr>
        <p:txBody>
          <a:bodyPr wrap="none" rtlCol="0">
            <a:spAutoFit/>
          </a:bodyPr>
          <a:lstStyle/>
          <a:p>
            <a:r>
              <a:rPr lang="en-US" sz="3000" dirty="0">
                <a:latin typeface="Times New Roman" panose="02020603050405020304" pitchFamily="18" charset="0"/>
                <a:cs typeface="Times New Roman" panose="02020603050405020304" pitchFamily="18" charset="0"/>
              </a:rPr>
              <a:t>(</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chỉ</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gồm</a:t>
            </a:r>
            <a:r>
              <a:rPr lang="en-US" sz="3000" dirty="0">
                <a:latin typeface="Times New Roman" panose="02020603050405020304" pitchFamily="18" charset="0"/>
                <a:cs typeface="Times New Roman" panose="02020603050405020304" pitchFamily="18" charset="0"/>
              </a:rPr>
              <a:t> 1 </a:t>
            </a:r>
            <a:r>
              <a:rPr lang="en-US" sz="3000" dirty="0" err="1">
                <a:latin typeface="Times New Roman" panose="02020603050405020304" pitchFamily="18" charset="0"/>
                <a:cs typeface="Times New Roman" panose="02020603050405020304" pitchFamily="18" charset="0"/>
              </a:rPr>
              <a:t>tiếng</a:t>
            </a:r>
            <a:r>
              <a:rPr lang="en-US" sz="3000" dirty="0">
                <a:latin typeface="Times New Roman" panose="02020603050405020304" pitchFamily="18" charset="0"/>
                <a:cs typeface="Times New Roman" panose="02020603050405020304" pitchFamily="18" charset="0"/>
              </a:rPr>
              <a:t>)</a:t>
            </a:r>
          </a:p>
        </p:txBody>
      </p:sp>
      <p:cxnSp>
        <p:nvCxnSpPr>
          <p:cNvPr id="33" name="Curved Connector 32"/>
          <p:cNvCxnSpPr/>
          <p:nvPr/>
        </p:nvCxnSpPr>
        <p:spPr>
          <a:xfrm flipV="1">
            <a:off x="7862947" y="2281922"/>
            <a:ext cx="1323212" cy="606599"/>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a:off x="7889792" y="2888521"/>
            <a:ext cx="1384919" cy="913773"/>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9186159" y="1916822"/>
            <a:ext cx="1600118" cy="553998"/>
          </a:xfrm>
          <a:prstGeom prst="rect">
            <a:avLst/>
          </a:prstGeom>
          <a:noFill/>
        </p:spPr>
        <p:txBody>
          <a:bodyPr wrap="none" rtlCol="0">
            <a:spAutoFit/>
          </a:bodyPr>
          <a:lstStyle/>
          <a:p>
            <a:r>
              <a:rPr lang="en-US" sz="3000" b="1" dirty="0" err="1">
                <a:solidFill>
                  <a:srgbClr val="0000CC"/>
                </a:solidFill>
                <a:latin typeface="UTM Isadora" panose="02040603050506020204" pitchFamily="18" charset="0"/>
              </a:rPr>
              <a:t>Từ</a:t>
            </a:r>
            <a:r>
              <a:rPr lang="en-US" sz="3000" b="1" dirty="0">
                <a:solidFill>
                  <a:srgbClr val="0000CC"/>
                </a:solidFill>
                <a:latin typeface="UTM Isadora" panose="02040603050506020204" pitchFamily="18" charset="0"/>
              </a:rPr>
              <a:t> </a:t>
            </a:r>
            <a:r>
              <a:rPr lang="en-US" sz="3000" b="1" dirty="0" err="1">
                <a:solidFill>
                  <a:srgbClr val="0000CC"/>
                </a:solidFill>
                <a:latin typeface="UTM Isadora" panose="02040603050506020204" pitchFamily="18" charset="0"/>
              </a:rPr>
              <a:t>ghép</a:t>
            </a:r>
            <a:endParaRPr lang="en-US" sz="3000" b="1" dirty="0">
              <a:solidFill>
                <a:srgbClr val="0000CC"/>
              </a:solidFill>
              <a:latin typeface="UTM Isadora" panose="02040603050506020204" pitchFamily="18" charset="0"/>
            </a:endParaRPr>
          </a:p>
        </p:txBody>
      </p:sp>
      <p:sp>
        <p:nvSpPr>
          <p:cNvPr id="36" name="TextBox 35"/>
          <p:cNvSpPr txBox="1"/>
          <p:nvPr/>
        </p:nvSpPr>
        <p:spPr>
          <a:xfrm>
            <a:off x="9232579" y="3435128"/>
            <a:ext cx="1346844" cy="553998"/>
          </a:xfrm>
          <a:prstGeom prst="rect">
            <a:avLst/>
          </a:prstGeom>
          <a:noFill/>
        </p:spPr>
        <p:txBody>
          <a:bodyPr wrap="none" rtlCol="0">
            <a:spAutoFit/>
          </a:bodyPr>
          <a:lstStyle/>
          <a:p>
            <a:r>
              <a:rPr lang="en-US" sz="3000" b="1" dirty="0" err="1">
                <a:solidFill>
                  <a:srgbClr val="0000CC"/>
                </a:solidFill>
                <a:latin typeface="UTM Isadora" panose="02040603050506020204" pitchFamily="18" charset="0"/>
              </a:rPr>
              <a:t>Từ</a:t>
            </a:r>
            <a:r>
              <a:rPr lang="en-US" sz="3000" b="1" dirty="0">
                <a:solidFill>
                  <a:srgbClr val="0000CC"/>
                </a:solidFill>
                <a:latin typeface="UTM Isadora" panose="02040603050506020204" pitchFamily="18" charset="0"/>
              </a:rPr>
              <a:t> </a:t>
            </a:r>
            <a:r>
              <a:rPr lang="en-US" sz="3000" b="1" dirty="0" err="1">
                <a:solidFill>
                  <a:srgbClr val="0000CC"/>
                </a:solidFill>
                <a:latin typeface="UTM Isadora" panose="02040603050506020204" pitchFamily="18" charset="0"/>
              </a:rPr>
              <a:t>láy</a:t>
            </a:r>
            <a:endParaRPr lang="en-US" sz="3000" b="1" dirty="0">
              <a:solidFill>
                <a:srgbClr val="0000CC"/>
              </a:solidFill>
              <a:latin typeface="UTM Isadora" panose="02040603050506020204" pitchFamily="18" charset="0"/>
            </a:endParaRPr>
          </a:p>
        </p:txBody>
      </p:sp>
      <p:sp>
        <p:nvSpPr>
          <p:cNvPr id="37" name="TextBox 36"/>
          <p:cNvSpPr txBox="1"/>
          <p:nvPr/>
        </p:nvSpPr>
        <p:spPr>
          <a:xfrm>
            <a:off x="5647872" y="2968004"/>
            <a:ext cx="2685448" cy="1015663"/>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gồm</a:t>
            </a:r>
            <a:r>
              <a:rPr lang="en-US" sz="3000" dirty="0">
                <a:latin typeface="Times New Roman" panose="02020603050405020304" pitchFamily="18" charset="0"/>
                <a:cs typeface="Times New Roman" panose="02020603050405020304" pitchFamily="18" charset="0"/>
              </a:rPr>
              <a:t> 2 </a:t>
            </a:r>
            <a:r>
              <a:rPr lang="en-US" sz="3000" dirty="0" err="1">
                <a:latin typeface="Times New Roman" panose="02020603050405020304" pitchFamily="18" charset="0"/>
                <a:cs typeface="Times New Roman" panose="02020603050405020304" pitchFamily="18" charset="0"/>
              </a:rPr>
              <a:t>tiếng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trở</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ghép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lại</a:t>
            </a:r>
            <a:r>
              <a:rPr lang="en-US" sz="3000" dirty="0">
                <a:latin typeface="Times New Roman" panose="02020603050405020304" pitchFamily="18" charset="0"/>
                <a:cs typeface="Times New Roman" panose="02020603050405020304" pitchFamily="18" charset="0"/>
              </a:rPr>
              <a:t>)</a:t>
            </a:r>
          </a:p>
        </p:txBody>
      </p:sp>
      <p:sp>
        <p:nvSpPr>
          <p:cNvPr id="38" name="TextBox 37"/>
          <p:cNvSpPr txBox="1"/>
          <p:nvPr/>
        </p:nvSpPr>
        <p:spPr>
          <a:xfrm>
            <a:off x="8751761" y="2389644"/>
            <a:ext cx="3100529" cy="892552"/>
          </a:xfrm>
          <a:prstGeom prst="rect">
            <a:avLst/>
          </a:prstGeom>
          <a:noFill/>
        </p:spPr>
        <p:txBody>
          <a:bodyPr wrap="none" rtlCol="0">
            <a:spAutoFit/>
          </a:bodyPr>
          <a:lstStyle/>
          <a:p>
            <a:r>
              <a:rPr lang="en-US" sz="2600" dirty="0">
                <a:latin typeface="Times New Roman" panose="02020603050405020304" pitchFamily="18" charset="0"/>
                <a:cs typeface="Times New Roman" panose="02020603050405020304" pitchFamily="18" charset="0"/>
              </a:rPr>
              <a:t>(</a:t>
            </a:r>
            <a:r>
              <a:rPr lang="en-US" sz="2600" dirty="0" err="1">
                <a:latin typeface="Times New Roman" panose="02020603050405020304" pitchFamily="18" charset="0"/>
                <a:cs typeface="Times New Roman" panose="02020603050405020304" pitchFamily="18" charset="0"/>
              </a:rPr>
              <a:t>ghép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p>
          <a:p>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p:txBody>
      </p:sp>
      <p:sp>
        <p:nvSpPr>
          <p:cNvPr id="39" name="TextBox 38"/>
          <p:cNvSpPr txBox="1"/>
          <p:nvPr/>
        </p:nvSpPr>
        <p:spPr>
          <a:xfrm>
            <a:off x="8751760" y="3886289"/>
            <a:ext cx="3291286" cy="1692771"/>
          </a:xfrm>
          <a:prstGeom prst="rect">
            <a:avLst/>
          </a:prstGeom>
          <a:noFill/>
        </p:spPr>
        <p:txBody>
          <a:bodyPr wrap="none" rtlCol="0">
            <a:spAutoFit/>
          </a:bodyPr>
          <a:lstStyle/>
          <a:p>
            <a:r>
              <a:rPr lang="en-US" sz="2600" dirty="0">
                <a:latin typeface="Times New Roman" panose="02020603050405020304" pitchFamily="18" charset="0"/>
                <a:cs typeface="Times New Roman" panose="02020603050405020304" pitchFamily="18" charset="0"/>
              </a:rPr>
              <a:t>(</a:t>
            </a:r>
            <a:r>
              <a:rPr lang="en-US" sz="2600" dirty="0" err="1">
                <a:latin typeface="Times New Roman" panose="02020603050405020304" pitchFamily="18" charset="0"/>
                <a:cs typeface="Times New Roman" panose="02020603050405020304" pitchFamily="18" charset="0"/>
              </a:rPr>
              <a:t>phối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hợp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p>
          <a:p>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âm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đầu</a:t>
            </a:r>
            <a:r>
              <a:rPr lang="en-US" sz="2600" dirty="0">
                <a:latin typeface="Times New Roman" panose="02020603050405020304" pitchFamily="18" charset="0"/>
                <a:cs typeface="Times New Roman" panose="02020603050405020304" pitchFamily="18" charset="0"/>
              </a:rPr>
              <a:t> hay </a:t>
            </a:r>
            <a:r>
              <a:rPr lang="en-US" sz="2600" dirty="0" err="1">
                <a:latin typeface="Times New Roman" panose="02020603050405020304" pitchFamily="18" charset="0"/>
                <a:cs typeface="Times New Roman" panose="02020603050405020304" pitchFamily="18" charset="0"/>
              </a:rPr>
              <a:t>vần</a:t>
            </a:r>
            <a:r>
              <a:rPr lang="en-US" sz="2600" dirty="0">
                <a:latin typeface="Times New Roman" panose="02020603050405020304" pitchFamily="18" charset="0"/>
                <a:cs typeface="Times New Roman" panose="02020603050405020304" pitchFamily="18" charset="0"/>
              </a:rPr>
              <a:t> </a:t>
            </a:r>
          </a:p>
          <a:p>
            <a:r>
              <a:rPr lang="en-US" sz="2600" dirty="0" err="1">
                <a:latin typeface="Times New Roman" panose="02020603050405020304" pitchFamily="18" charset="0"/>
                <a:cs typeface="Times New Roman" panose="02020603050405020304" pitchFamily="18" charset="0"/>
              </a:rPr>
              <a:t>hoặc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âm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vần</a:t>
            </a:r>
            <a:r>
              <a:rPr lang="en-US" sz="2600" dirty="0">
                <a:latin typeface="Times New Roman" panose="02020603050405020304" pitchFamily="18" charset="0"/>
                <a:cs typeface="Times New Roman" panose="02020603050405020304" pitchFamily="18" charset="0"/>
              </a:rPr>
              <a:t> </a:t>
            </a:r>
          </a:p>
          <a:p>
            <a:r>
              <a:rPr lang="en-US" sz="2600" dirty="0" err="1">
                <a:latin typeface="Times New Roman" panose="02020603050405020304" pitchFamily="18" charset="0"/>
                <a:cs typeface="Times New Roman" panose="02020603050405020304" pitchFamily="18" charset="0"/>
              </a:rPr>
              <a:t>giống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p:txBody>
      </p:sp>
      <p:pic>
        <p:nvPicPr>
          <p:cNvPr id="21" name="图片 2">
            <a:extLst>
              <a:ext uri="{FF2B5EF4-FFF2-40B4-BE49-F238E27FC236}">
                <a16:creationId xmlns:a16="http://schemas.microsoft.com/office/drawing/2014/main" id="{43861434-2738-433D-B914-496698491A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435294" y="79916"/>
            <a:ext cx="3449196" cy="4173537"/>
          </a:xfrm>
          <a:prstGeom prst="rect">
            <a:avLst/>
          </a:prstGeom>
        </p:spPr>
      </p:pic>
    </p:spTree>
    <p:custDataLst>
      <p:tags r:id="rId1"/>
    </p:custData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4.375E-6 -7.40741E-7 L 1.47019 0.01435 " pathEditMode="relative" rAng="0" ptsTypes="AA">
                                      <p:cBhvr>
                                        <p:cTn id="17" dur="3000" fill="hold"/>
                                        <p:tgtEl>
                                          <p:spTgt spid="21"/>
                                        </p:tgtEl>
                                        <p:attrNameLst>
                                          <p:attrName>ppt_x</p:attrName>
                                          <p:attrName>ppt_y</p:attrName>
                                        </p:attrNameLst>
                                      </p:cBhvr>
                                      <p:rCtr x="73503" y="718"/>
                                    </p:animMotion>
                                  </p:childTnLst>
                                </p:cTn>
                              </p:par>
                              <p:par>
                                <p:cTn id="18" presetID="42" presetClass="path" presetSubtype="0" accel="50000" decel="50000" fill="hold" grpId="0" nodeType="withEffect">
                                  <p:stCondLst>
                                    <p:cond delay="700"/>
                                  </p:stCondLst>
                                  <p:childTnLst>
                                    <p:animMotion origin="layout" path="M -2.29167E-6 3.33333E-6 L 1.42474 0.06203 " pathEditMode="relative" rAng="0" ptsTypes="AA">
                                      <p:cBhvr>
                                        <p:cTn id="19" dur="2900" fill="hold"/>
                                        <p:tgtEl>
                                          <p:spTgt spid="10"/>
                                        </p:tgtEl>
                                        <p:attrNameLst>
                                          <p:attrName>ppt_x</p:attrName>
                                          <p:attrName>ppt_y</p:attrName>
                                        </p:attrNameLst>
                                      </p:cBhvr>
                                      <p:rCtr x="71237" y="3102"/>
                                    </p:animMotion>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circle(in)">
                                      <p:cBhvr>
                                        <p:cTn id="32" dur="2000"/>
                                        <p:tgtEl>
                                          <p:spTgt spid="26"/>
                                        </p:tgtEl>
                                      </p:cBhvr>
                                    </p:animEffect>
                                  </p:childTnLst>
                                </p:cTn>
                              </p:par>
                              <p:par>
                                <p:cTn id="33" presetID="6"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circle(in)">
                                      <p:cBhvr>
                                        <p:cTn id="35" dur="2000"/>
                                        <p:tgtEl>
                                          <p:spTgt spid="19"/>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circle(in)">
                                      <p:cBhvr>
                                        <p:cTn id="38" dur="20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barn(inVertical)">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barn(inVertical)">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circle(in)">
                                      <p:cBhvr>
                                        <p:cTn id="53" dur="2000"/>
                                        <p:tgtEl>
                                          <p:spTgt spid="33"/>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circle(in)">
                                      <p:cBhvr>
                                        <p:cTn id="56" dur="2000"/>
                                        <p:tgtEl>
                                          <p:spTgt spid="35"/>
                                        </p:tgtEl>
                                      </p:cBhvr>
                                    </p:animEffect>
                                  </p:childTnLst>
                                </p:cTn>
                              </p:par>
                              <p:par>
                                <p:cTn id="57" presetID="6" presetClass="entr" presetSubtype="16"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circle(in)">
                                      <p:cBhvr>
                                        <p:cTn id="59" dur="2000"/>
                                        <p:tgtEl>
                                          <p:spTgt spid="34"/>
                                        </p:tgtEl>
                                      </p:cBhvr>
                                    </p:animEffect>
                                  </p:childTnLst>
                                </p:cTn>
                              </p:par>
                              <p:par>
                                <p:cTn id="60" presetID="6" presetClass="entr" presetSubtype="16"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circle(in)">
                                      <p:cBhvr>
                                        <p:cTn id="62" dur="20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randombar(horizontal)">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randombar(horizontal)">
                                      <p:cBhvr>
                                        <p:cTn id="7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P spid="25" grpId="0"/>
      <p:bldP spid="26" grpId="0"/>
      <p:bldP spid="32" grpId="0"/>
      <p:bldP spid="35" grpId="0"/>
      <p:bldP spid="36" grpId="0"/>
      <p:bldP spid="37" grpId="0"/>
      <p:bldP spid="38"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3"/>
          <p:cNvSpPr/>
          <p:nvPr/>
        </p:nvSpPr>
        <p:spPr>
          <a:xfrm>
            <a:off x="3171094" y="78155"/>
            <a:ext cx="6169890" cy="2052848"/>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p:cNvSpPr txBox="1"/>
          <p:nvPr/>
        </p:nvSpPr>
        <p:spPr>
          <a:xfrm>
            <a:off x="1865817" y="153550"/>
            <a:ext cx="7575183" cy="1877437"/>
          </a:xfrm>
          <a:prstGeom prst="rect">
            <a:avLst/>
          </a:prstGeom>
          <a:noFill/>
        </p:spPr>
        <p:txBody>
          <a:bodyPr wrap="square" rtlCol="0">
            <a:spAutoFit/>
          </a:bodyPr>
          <a:lstStyle/>
          <a:p>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Hai</a:t>
            </a:r>
            <a:r>
              <a:rPr lang="en-US" sz="2900" dirty="0">
                <a:latin typeface="Times New Roman" panose="02020603050405020304" pitchFamily="18" charset="0"/>
                <a:cs typeface="Times New Roman" panose="02020603050405020304" pitchFamily="18" charset="0"/>
              </a:rPr>
              <a:t> / cha con / </a:t>
            </a:r>
            <a:r>
              <a:rPr lang="en-US" sz="2900" dirty="0" err="1">
                <a:latin typeface="Times New Roman" panose="02020603050405020304" pitchFamily="18" charset="0"/>
                <a:cs typeface="Times New Roman" panose="02020603050405020304" pitchFamily="18" charset="0"/>
              </a:rPr>
              <a:t>bước</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đi</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trên</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cát</a:t>
            </a:r>
            <a:r>
              <a:rPr lang="en-US" sz="2900" dirty="0">
                <a:latin typeface="Times New Roman" panose="02020603050405020304" pitchFamily="18" charset="0"/>
                <a:cs typeface="Times New Roman" panose="02020603050405020304" pitchFamily="18" charset="0"/>
              </a:rPr>
              <a:t>/</a:t>
            </a:r>
          </a:p>
          <a:p>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Ánh</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mặt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trời</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rực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rỡ</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biển</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xanh</a:t>
            </a:r>
            <a:r>
              <a:rPr lang="en-US" sz="2900" dirty="0">
                <a:latin typeface="Times New Roman" panose="02020603050405020304" pitchFamily="18" charset="0"/>
                <a:cs typeface="Times New Roman" panose="02020603050405020304" pitchFamily="18" charset="0"/>
              </a:rPr>
              <a:t> /</a:t>
            </a:r>
          </a:p>
          <a:p>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Bóng</a:t>
            </a:r>
            <a:r>
              <a:rPr lang="en-US" sz="2900" dirty="0">
                <a:latin typeface="Times New Roman" panose="02020603050405020304" pitchFamily="18" charset="0"/>
                <a:cs typeface="Times New Roman" panose="02020603050405020304" pitchFamily="18" charset="0"/>
              </a:rPr>
              <a:t> / cha / </a:t>
            </a:r>
            <a:r>
              <a:rPr lang="en-US" sz="2900" dirty="0" err="1">
                <a:latin typeface="Times New Roman" panose="02020603050405020304" pitchFamily="18" charset="0"/>
                <a:cs typeface="Times New Roman" panose="02020603050405020304" pitchFamily="18" charset="0"/>
              </a:rPr>
              <a:t>dài</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lênh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khênh</a:t>
            </a:r>
            <a:r>
              <a:rPr lang="en-US" sz="2900" dirty="0">
                <a:latin typeface="Times New Roman" panose="02020603050405020304" pitchFamily="18" charset="0"/>
                <a:cs typeface="Times New Roman" panose="02020603050405020304" pitchFamily="18" charset="0"/>
              </a:rPr>
              <a:t> /</a:t>
            </a:r>
          </a:p>
          <a:p>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Bóng</a:t>
            </a:r>
            <a:r>
              <a:rPr lang="en-US" sz="2900" dirty="0">
                <a:latin typeface="Times New Roman" panose="02020603050405020304" pitchFamily="18" charset="0"/>
                <a:cs typeface="Times New Roman" panose="02020603050405020304" pitchFamily="18" charset="0"/>
              </a:rPr>
              <a:t> / con / </a:t>
            </a:r>
            <a:r>
              <a:rPr lang="en-US" sz="2900" dirty="0" err="1">
                <a:latin typeface="Times New Roman" panose="02020603050405020304" pitchFamily="18" charset="0"/>
                <a:cs typeface="Times New Roman" panose="02020603050405020304" pitchFamily="18" charset="0"/>
              </a:rPr>
              <a:t>tròn</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chắc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nịch</a:t>
            </a:r>
            <a:r>
              <a:rPr lang="en-US" sz="2900" dirty="0">
                <a:latin typeface="Times New Roman" panose="02020603050405020304" pitchFamily="18" charset="0"/>
                <a:cs typeface="Times New Roman" panose="02020603050405020304" pitchFamily="18" charset="0"/>
              </a:rPr>
              <a:t> /.</a:t>
            </a:r>
          </a:p>
        </p:txBody>
      </p:sp>
      <p:graphicFrame>
        <p:nvGraphicFramePr>
          <p:cNvPr id="3" name="Table 2"/>
          <p:cNvGraphicFramePr>
            <a:graphicFrameLocks noGrp="1"/>
          </p:cNvGraphicFramePr>
          <p:nvPr>
            <p:extLst>
              <p:ext uri="{D42A27DB-BD31-4B8C-83A1-F6EECF244321}">
                <p14:modId xmlns:p14="http://schemas.microsoft.com/office/powerpoint/2010/main" val="3886569519"/>
              </p:ext>
            </p:extLst>
          </p:nvPr>
        </p:nvGraphicFramePr>
        <p:xfrm>
          <a:off x="604910" y="2184740"/>
          <a:ext cx="10982392" cy="4480560"/>
        </p:xfrm>
        <a:graphic>
          <a:graphicData uri="http://schemas.openxmlformats.org/drawingml/2006/table">
            <a:tbl>
              <a:tblPr firstRow="1" bandRow="1">
                <a:tableStyleId>{5940675A-B579-460E-94D1-54222C63F5DA}</a:tableStyleId>
              </a:tblPr>
              <a:tblGrid>
                <a:gridCol w="2745598">
                  <a:extLst>
                    <a:ext uri="{9D8B030D-6E8A-4147-A177-3AD203B41FA5}">
                      <a16:colId xmlns:a16="http://schemas.microsoft.com/office/drawing/2014/main" val="20000"/>
                    </a:ext>
                  </a:extLst>
                </a:gridCol>
                <a:gridCol w="2745598">
                  <a:extLst>
                    <a:ext uri="{9D8B030D-6E8A-4147-A177-3AD203B41FA5}">
                      <a16:colId xmlns:a16="http://schemas.microsoft.com/office/drawing/2014/main" val="20001"/>
                    </a:ext>
                  </a:extLst>
                </a:gridCol>
                <a:gridCol w="2745598">
                  <a:extLst>
                    <a:ext uri="{9D8B030D-6E8A-4147-A177-3AD203B41FA5}">
                      <a16:colId xmlns:a16="http://schemas.microsoft.com/office/drawing/2014/main" val="20002"/>
                    </a:ext>
                  </a:extLst>
                </a:gridCol>
                <a:gridCol w="2745598">
                  <a:extLst>
                    <a:ext uri="{9D8B030D-6E8A-4147-A177-3AD203B41FA5}">
                      <a16:colId xmlns:a16="http://schemas.microsoft.com/office/drawing/2014/main" val="20003"/>
                    </a:ext>
                  </a:extLst>
                </a:gridCol>
              </a:tblGrid>
              <a:tr h="428705">
                <a:tc rowSpan="2">
                  <a:txBody>
                    <a:bodyPr/>
                    <a:lstStyle/>
                    <a:p>
                      <a:pPr algn="ctr"/>
                      <a:r>
                        <a:rPr lang="en-US" sz="3000" b="1" dirty="0" err="1">
                          <a:solidFill>
                            <a:schemeClr val="tx1"/>
                          </a:solidFill>
                          <a:latin typeface="UTM Isadora" panose="02040603050506020204" pitchFamily="18" charset="0"/>
                        </a:rPr>
                        <a:t>Từ</a:t>
                      </a:r>
                      <a:endParaRPr lang="en-US" sz="3000" b="1" dirty="0">
                        <a:solidFill>
                          <a:schemeClr val="tx1"/>
                        </a:solidFill>
                        <a:latin typeface="UTM Isadora"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algn="ctr"/>
                      <a:r>
                        <a:rPr lang="en-US" sz="3000" b="1" dirty="0" err="1">
                          <a:solidFill>
                            <a:srgbClr val="800000"/>
                          </a:solidFill>
                          <a:latin typeface="UTM Isadora" panose="02040603050506020204" pitchFamily="18" charset="0"/>
                        </a:rPr>
                        <a:t>Từ</a:t>
                      </a:r>
                      <a:r>
                        <a:rPr lang="en-US" sz="3000" b="1" baseline="0" dirty="0">
                          <a:solidFill>
                            <a:srgbClr val="800000"/>
                          </a:solidFill>
                          <a:latin typeface="UTM Isadora" panose="02040603050506020204" pitchFamily="18" charset="0"/>
                        </a:rPr>
                        <a:t> </a:t>
                      </a:r>
                      <a:r>
                        <a:rPr lang="en-US" sz="3000" b="1" baseline="0" dirty="0" err="1">
                          <a:solidFill>
                            <a:srgbClr val="800000"/>
                          </a:solidFill>
                          <a:latin typeface="UTM Isadora" panose="02040603050506020204" pitchFamily="18" charset="0"/>
                        </a:rPr>
                        <a:t>đơn</a:t>
                      </a:r>
                      <a:endParaRPr lang="en-US" sz="3000" b="1" dirty="0">
                        <a:solidFill>
                          <a:srgbClr val="800000"/>
                        </a:solidFill>
                        <a:latin typeface="UTM Isadora"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lang="en-US" sz="3000" b="1" dirty="0" err="1">
                          <a:solidFill>
                            <a:schemeClr val="tx1"/>
                          </a:solidFill>
                          <a:latin typeface="UTM Isadora" panose="02040603050506020204" pitchFamily="18" charset="0"/>
                        </a:rPr>
                        <a:t>Từ</a:t>
                      </a:r>
                      <a:r>
                        <a:rPr lang="en-US" sz="3000" b="1" baseline="0" dirty="0">
                          <a:solidFill>
                            <a:schemeClr val="tx1"/>
                          </a:solidFill>
                          <a:latin typeface="UTM Isadora" panose="02040603050506020204" pitchFamily="18" charset="0"/>
                        </a:rPr>
                        <a:t> </a:t>
                      </a:r>
                      <a:r>
                        <a:rPr lang="en-US" sz="3000" b="1" baseline="0" dirty="0" err="1">
                          <a:solidFill>
                            <a:schemeClr val="tx1"/>
                          </a:solidFill>
                          <a:latin typeface="UTM Isadora" panose="02040603050506020204" pitchFamily="18" charset="0"/>
                        </a:rPr>
                        <a:t>phức</a:t>
                      </a:r>
                      <a:endParaRPr lang="en-US" sz="3000" b="1" dirty="0">
                        <a:solidFill>
                          <a:schemeClr val="tx1"/>
                        </a:solidFill>
                        <a:latin typeface="UTM Isadora"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10000"/>
                  </a:ext>
                </a:extLst>
              </a:tr>
              <a:tr h="428705">
                <a:tc vMerge="1">
                  <a:txBody>
                    <a:bodyPr/>
                    <a:lstStyle/>
                    <a:p>
                      <a:endParaRPr lang="en-US" dirty="0"/>
                    </a:p>
                  </a:txBody>
                  <a:tcPr>
                    <a:solidFill>
                      <a:schemeClr val="accent1">
                        <a:lumMod val="20000"/>
                        <a:lumOff val="80000"/>
                      </a:schemeClr>
                    </a:solidFill>
                  </a:tcPr>
                </a:tc>
                <a:tc vMerge="1">
                  <a:txBody>
                    <a:bodyPr/>
                    <a:lstStyle/>
                    <a:p>
                      <a:endParaRPr lang="en-US" dirty="0"/>
                    </a:p>
                  </a:txBody>
                  <a:tcPr>
                    <a:solidFill>
                      <a:schemeClr val="accent1">
                        <a:lumMod val="20000"/>
                        <a:lumOff val="80000"/>
                      </a:schemeClr>
                    </a:solidFill>
                  </a:tcPr>
                </a:tc>
                <a:tc>
                  <a:txBody>
                    <a:bodyPr/>
                    <a:lstStyle/>
                    <a:p>
                      <a:pPr algn="ctr"/>
                      <a:r>
                        <a:rPr lang="en-US" sz="3000" b="1" dirty="0" err="1">
                          <a:solidFill>
                            <a:srgbClr val="0000CC"/>
                          </a:solidFill>
                          <a:latin typeface="UTM Isadora" panose="02040603050506020204" pitchFamily="18" charset="0"/>
                        </a:rPr>
                        <a:t>Từ</a:t>
                      </a:r>
                      <a:r>
                        <a:rPr lang="en-US" sz="3000" b="1" baseline="0" dirty="0">
                          <a:solidFill>
                            <a:srgbClr val="0000CC"/>
                          </a:solidFill>
                          <a:latin typeface="UTM Isadora" panose="02040603050506020204" pitchFamily="18" charset="0"/>
                        </a:rPr>
                        <a:t> </a:t>
                      </a:r>
                      <a:r>
                        <a:rPr lang="en-US" sz="3000" b="1" baseline="0" dirty="0" err="1">
                          <a:solidFill>
                            <a:srgbClr val="0000CC"/>
                          </a:solidFill>
                          <a:latin typeface="UTM Isadora" panose="02040603050506020204" pitchFamily="18" charset="0"/>
                        </a:rPr>
                        <a:t>ghép</a:t>
                      </a:r>
                      <a:endParaRPr lang="en-US" sz="3000" b="1" dirty="0">
                        <a:solidFill>
                          <a:srgbClr val="0000CC"/>
                        </a:solidFill>
                        <a:latin typeface="UTM Isadora"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000" b="1" dirty="0" err="1">
                          <a:solidFill>
                            <a:srgbClr val="006600"/>
                          </a:solidFill>
                          <a:latin typeface="UTM Isadora" panose="02040603050506020204" pitchFamily="18" charset="0"/>
                        </a:rPr>
                        <a:t>Từ</a:t>
                      </a:r>
                      <a:r>
                        <a:rPr lang="en-US" sz="3000" b="1" baseline="0" dirty="0">
                          <a:solidFill>
                            <a:srgbClr val="006600"/>
                          </a:solidFill>
                          <a:latin typeface="UTM Isadora" panose="02040603050506020204" pitchFamily="18" charset="0"/>
                        </a:rPr>
                        <a:t> </a:t>
                      </a:r>
                      <a:r>
                        <a:rPr lang="en-US" sz="3000" b="1" baseline="0" dirty="0" err="1">
                          <a:solidFill>
                            <a:srgbClr val="006600"/>
                          </a:solidFill>
                          <a:latin typeface="UTM Isadora" panose="02040603050506020204" pitchFamily="18" charset="0"/>
                        </a:rPr>
                        <a:t>láy</a:t>
                      </a:r>
                      <a:endParaRPr lang="en-US" sz="3000" b="1" dirty="0">
                        <a:solidFill>
                          <a:srgbClr val="006600"/>
                        </a:solidFill>
                        <a:latin typeface="UTM Isadora"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428705">
                <a:tc>
                  <a:txBody>
                    <a:bodyPr/>
                    <a:lstStyle/>
                    <a:p>
                      <a:pPr algn="ctr"/>
                      <a:r>
                        <a:rPr lang="en-US" sz="3000" b="1" dirty="0">
                          <a:latin typeface="UTM Isadora" panose="02040603050506020204" pitchFamily="18" charset="0"/>
                        </a:rPr>
                        <a:t>a. </a:t>
                      </a:r>
                      <a:r>
                        <a:rPr lang="en-US" sz="3000" b="1" dirty="0" err="1">
                          <a:latin typeface="UTM Isadora" panose="02040603050506020204" pitchFamily="18" charset="0"/>
                        </a:rPr>
                        <a:t>Từ</a:t>
                      </a:r>
                      <a:r>
                        <a:rPr lang="en-US" sz="3000" b="1" baseline="0" dirty="0">
                          <a:latin typeface="UTM Isadora" panose="02040603050506020204" pitchFamily="18" charset="0"/>
                        </a:rPr>
                        <a:t> </a:t>
                      </a:r>
                      <a:r>
                        <a:rPr lang="en-US" sz="3000" b="1" baseline="0" dirty="0" err="1">
                          <a:latin typeface="UTM Isadora" panose="02040603050506020204" pitchFamily="18" charset="0"/>
                        </a:rPr>
                        <a:t>trong</a:t>
                      </a:r>
                      <a:r>
                        <a:rPr lang="en-US" sz="3000" b="1" baseline="0" dirty="0">
                          <a:latin typeface="UTM Isadora" panose="02040603050506020204" pitchFamily="18" charset="0"/>
                        </a:rPr>
                        <a:t> </a:t>
                      </a:r>
                      <a:r>
                        <a:rPr lang="en-US" sz="3000" b="1" baseline="0" dirty="0" err="1">
                          <a:latin typeface="UTM Isadora" panose="02040603050506020204" pitchFamily="18" charset="0"/>
                        </a:rPr>
                        <a:t>khổ</a:t>
                      </a:r>
                      <a:r>
                        <a:rPr lang="en-US" sz="3000" b="1" baseline="0" dirty="0">
                          <a:latin typeface="UTM Isadora" panose="02040603050506020204" pitchFamily="18" charset="0"/>
                        </a:rPr>
                        <a:t> </a:t>
                      </a:r>
                      <a:r>
                        <a:rPr lang="en-US" sz="3000" b="1" baseline="0" dirty="0" err="1">
                          <a:latin typeface="UTM Isadora" panose="02040603050506020204" pitchFamily="18" charset="0"/>
                        </a:rPr>
                        <a:t>thơ</a:t>
                      </a:r>
                      <a:endParaRPr lang="en-US" sz="3000" b="1" dirty="0">
                        <a:latin typeface="UTM Isadora"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sz="3000" dirty="0"/>
                    </a:p>
                    <a:p>
                      <a:endParaRPr lang="en-US" sz="3000" dirty="0"/>
                    </a:p>
                    <a:p>
                      <a:endParaRPr lang="en-US" sz="3000" dirty="0"/>
                    </a:p>
                    <a:p>
                      <a:endParaRPr lang="en-US" sz="3000" dirty="0"/>
                    </a:p>
                    <a:p>
                      <a:endParaRPr lang="en-US" sz="3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sz="3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sz="3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428705">
                <a:tc>
                  <a:txBody>
                    <a:bodyPr/>
                    <a:lstStyle/>
                    <a:p>
                      <a:pPr algn="ctr"/>
                      <a:r>
                        <a:rPr lang="en-US" sz="3000" b="1" dirty="0">
                          <a:latin typeface="UTM Isadora" panose="02040603050506020204" pitchFamily="18" charset="0"/>
                        </a:rPr>
                        <a:t>b. </a:t>
                      </a:r>
                      <a:r>
                        <a:rPr lang="en-US" sz="3000" b="1" dirty="0" err="1">
                          <a:latin typeface="UTM Isadora" panose="02040603050506020204" pitchFamily="18" charset="0"/>
                        </a:rPr>
                        <a:t>Từ</a:t>
                      </a:r>
                      <a:r>
                        <a:rPr lang="en-US" sz="3000" b="1" baseline="0" dirty="0">
                          <a:latin typeface="UTM Isadora" panose="02040603050506020204" pitchFamily="18" charset="0"/>
                        </a:rPr>
                        <a:t> </a:t>
                      </a:r>
                      <a:r>
                        <a:rPr lang="en-US" sz="3000" b="1" baseline="0" dirty="0" err="1">
                          <a:latin typeface="UTM Isadora" panose="02040603050506020204" pitchFamily="18" charset="0"/>
                        </a:rPr>
                        <a:t>tìm</a:t>
                      </a:r>
                      <a:r>
                        <a:rPr lang="en-US" sz="3000" b="1" baseline="0" dirty="0">
                          <a:latin typeface="UTM Isadora" panose="02040603050506020204" pitchFamily="18" charset="0"/>
                        </a:rPr>
                        <a:t> </a:t>
                      </a:r>
                      <a:r>
                        <a:rPr lang="en-US" sz="3000" b="1" baseline="0" dirty="0" err="1">
                          <a:latin typeface="UTM Isadora" panose="02040603050506020204" pitchFamily="18" charset="0"/>
                        </a:rPr>
                        <a:t>thêm</a:t>
                      </a:r>
                      <a:endParaRPr lang="en-US" sz="3000" b="1" dirty="0">
                        <a:latin typeface="UTM Isadora"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sz="3000" dirty="0"/>
                    </a:p>
                    <a:p>
                      <a:endParaRPr lang="en-US" sz="3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sz="3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sz="3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bl>
          </a:graphicData>
        </a:graphic>
      </p:graphicFrame>
      <p:sp>
        <p:nvSpPr>
          <p:cNvPr id="4" name="TextBox 3"/>
          <p:cNvSpPr txBox="1"/>
          <p:nvPr/>
        </p:nvSpPr>
        <p:spPr>
          <a:xfrm>
            <a:off x="3346236" y="3238356"/>
            <a:ext cx="2894308" cy="2400657"/>
          </a:xfrm>
          <a:prstGeom prst="rect">
            <a:avLst/>
          </a:prstGeom>
          <a:noFill/>
        </p:spPr>
        <p:txBody>
          <a:bodyPr wrap="square" rtlCol="0">
            <a:spAutoFit/>
          </a:bodyPr>
          <a:lstStyle/>
          <a:p>
            <a:r>
              <a:rPr lang="en-US" sz="3000" dirty="0" err="1">
                <a:solidFill>
                  <a:srgbClr val="800000"/>
                </a:solidFill>
                <a:latin typeface="Times New Roman" panose="02020603050405020304" pitchFamily="18" charset="0"/>
                <a:cs typeface="Times New Roman" panose="02020603050405020304" pitchFamily="18" charset="0"/>
              </a:rPr>
              <a:t>hai</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bước</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đi</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trên</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cát</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ánh</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biển</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xanh</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bóng</a:t>
            </a:r>
            <a:r>
              <a:rPr lang="en-US" sz="3000" dirty="0">
                <a:solidFill>
                  <a:srgbClr val="800000"/>
                </a:solidFill>
                <a:latin typeface="Times New Roman" panose="02020603050405020304" pitchFamily="18" charset="0"/>
                <a:cs typeface="Times New Roman" panose="02020603050405020304" pitchFamily="18" charset="0"/>
              </a:rPr>
              <a:t>, cha, </a:t>
            </a:r>
            <a:r>
              <a:rPr lang="en-US" sz="3000" dirty="0" err="1">
                <a:solidFill>
                  <a:srgbClr val="800000"/>
                </a:solidFill>
                <a:latin typeface="Times New Roman" panose="02020603050405020304" pitchFamily="18" charset="0"/>
                <a:cs typeface="Times New Roman" panose="02020603050405020304" pitchFamily="18" charset="0"/>
              </a:rPr>
              <a:t>dài</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bóng</a:t>
            </a:r>
            <a:r>
              <a:rPr lang="en-US" sz="3000" dirty="0">
                <a:solidFill>
                  <a:srgbClr val="800000"/>
                </a:solidFill>
                <a:latin typeface="Times New Roman" panose="02020603050405020304" pitchFamily="18" charset="0"/>
                <a:cs typeface="Times New Roman" panose="02020603050405020304" pitchFamily="18" charset="0"/>
              </a:rPr>
              <a:t>, con, </a:t>
            </a:r>
            <a:r>
              <a:rPr lang="en-US" sz="3000" dirty="0" err="1">
                <a:solidFill>
                  <a:srgbClr val="800000"/>
                </a:solidFill>
                <a:latin typeface="Times New Roman" panose="02020603050405020304" pitchFamily="18" charset="0"/>
                <a:cs typeface="Times New Roman" panose="02020603050405020304" pitchFamily="18" charset="0"/>
              </a:rPr>
              <a:t>tròn</a:t>
            </a:r>
            <a:endParaRPr lang="en-US" sz="3000" dirty="0">
              <a:solidFill>
                <a:srgbClr val="8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035344" y="3930852"/>
            <a:ext cx="2882520" cy="1015663"/>
          </a:xfrm>
          <a:prstGeom prst="rect">
            <a:avLst/>
          </a:prstGeom>
          <a:noFill/>
        </p:spPr>
        <p:txBody>
          <a:bodyPr wrap="none" rtlCol="0">
            <a:spAutoFit/>
          </a:bodyPr>
          <a:lstStyle/>
          <a:p>
            <a:pPr algn="ctr"/>
            <a:r>
              <a:rPr lang="en-US" sz="3000" dirty="0">
                <a:solidFill>
                  <a:srgbClr val="0000CC"/>
                </a:solidFill>
                <a:latin typeface="Times New Roman" panose="02020603050405020304" pitchFamily="18" charset="0"/>
                <a:cs typeface="Times New Roman" panose="02020603050405020304" pitchFamily="18" charset="0"/>
              </a:rPr>
              <a:t>cha con, </a:t>
            </a:r>
            <a:r>
              <a:rPr lang="en-US" sz="3000" dirty="0" err="1">
                <a:solidFill>
                  <a:srgbClr val="0000CC"/>
                </a:solidFill>
                <a:latin typeface="Times New Roman" panose="02020603050405020304" pitchFamily="18" charset="0"/>
                <a:cs typeface="Times New Roman" panose="02020603050405020304" pitchFamily="18" charset="0"/>
              </a:rPr>
              <a:t>mặt</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trời</a:t>
            </a:r>
            <a:r>
              <a:rPr lang="en-US" sz="3000" dirty="0">
                <a:solidFill>
                  <a:srgbClr val="0000CC"/>
                </a:solidFill>
                <a:latin typeface="Times New Roman" panose="02020603050405020304" pitchFamily="18" charset="0"/>
                <a:cs typeface="Times New Roman" panose="02020603050405020304" pitchFamily="18" charset="0"/>
              </a:rPr>
              <a:t>,</a:t>
            </a:r>
          </a:p>
          <a:p>
            <a:pPr algn="ctr"/>
            <a:r>
              <a:rPr lang="en-US" sz="3000" dirty="0" err="1">
                <a:solidFill>
                  <a:srgbClr val="0000CC"/>
                </a:solidFill>
                <a:latin typeface="Times New Roman" panose="02020603050405020304" pitchFamily="18" charset="0"/>
                <a:cs typeface="Times New Roman" panose="02020603050405020304" pitchFamily="18" charset="0"/>
              </a:rPr>
              <a:t>chắc</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nịch</a:t>
            </a:r>
            <a:endParaRPr lang="en-US" sz="3000" dirty="0">
              <a:solidFill>
                <a:srgbClr val="0000CC"/>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9340984" y="3930852"/>
            <a:ext cx="1885452" cy="1015663"/>
          </a:xfrm>
          <a:prstGeom prst="rect">
            <a:avLst/>
          </a:prstGeom>
          <a:noFill/>
        </p:spPr>
        <p:txBody>
          <a:bodyPr wrap="none" rtlCol="0">
            <a:spAutoFit/>
          </a:bodyPr>
          <a:lstStyle/>
          <a:p>
            <a:pPr algn="ctr"/>
            <a:r>
              <a:rPr lang="en-US" sz="3000" dirty="0" err="1">
                <a:solidFill>
                  <a:srgbClr val="006600"/>
                </a:solidFill>
                <a:latin typeface="Times New Roman" panose="02020603050405020304" pitchFamily="18" charset="0"/>
                <a:cs typeface="Times New Roman" panose="02020603050405020304" pitchFamily="18" charset="0"/>
              </a:rPr>
              <a:t>rực</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rỡ</a:t>
            </a:r>
            <a:r>
              <a:rPr lang="en-US" sz="3000" dirty="0">
                <a:solidFill>
                  <a:srgbClr val="006600"/>
                </a:solidFill>
                <a:latin typeface="Times New Roman" panose="02020603050405020304" pitchFamily="18" charset="0"/>
                <a:cs typeface="Times New Roman" panose="02020603050405020304" pitchFamily="18" charset="0"/>
              </a:rPr>
              <a:t>, </a:t>
            </a:r>
          </a:p>
          <a:p>
            <a:pPr algn="ctr"/>
            <a:r>
              <a:rPr lang="en-US" sz="3000" dirty="0" err="1">
                <a:solidFill>
                  <a:srgbClr val="006600"/>
                </a:solidFill>
                <a:latin typeface="Times New Roman" panose="02020603050405020304" pitchFamily="18" charset="0"/>
                <a:cs typeface="Times New Roman" panose="02020603050405020304" pitchFamily="18" charset="0"/>
              </a:rPr>
              <a:t>lênh</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khênh</a:t>
            </a:r>
            <a:endParaRPr lang="en-US" sz="3000" dirty="0">
              <a:solidFill>
                <a:srgbClr val="0066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442076" y="5639011"/>
            <a:ext cx="2894308" cy="1015663"/>
          </a:xfrm>
          <a:prstGeom prst="rect">
            <a:avLst/>
          </a:prstGeom>
          <a:noFill/>
        </p:spPr>
        <p:txBody>
          <a:bodyPr wrap="square" rtlCol="0">
            <a:spAutoFit/>
          </a:bodyPr>
          <a:lstStyle/>
          <a:p>
            <a:r>
              <a:rPr lang="en-US" sz="3000" dirty="0" err="1">
                <a:solidFill>
                  <a:srgbClr val="800000"/>
                </a:solidFill>
                <a:latin typeface="Times New Roman" panose="02020603050405020304" pitchFamily="18" charset="0"/>
                <a:cs typeface="Times New Roman" panose="02020603050405020304" pitchFamily="18" charset="0"/>
              </a:rPr>
              <a:t>nhà</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bàn</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ghế</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vở</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bút</a:t>
            </a:r>
            <a:r>
              <a:rPr lang="en-US" sz="3000" dirty="0">
                <a:solidFill>
                  <a:srgbClr val="800000"/>
                </a:solidFill>
                <a:latin typeface="Times New Roman" panose="02020603050405020304" pitchFamily="18" charset="0"/>
                <a:cs typeface="Times New Roman" panose="02020603050405020304" pitchFamily="18" charset="0"/>
              </a:rPr>
              <a:t>, …</a:t>
            </a:r>
          </a:p>
        </p:txBody>
      </p:sp>
      <p:sp>
        <p:nvSpPr>
          <p:cNvPr id="11" name="TextBox 10"/>
          <p:cNvSpPr txBox="1"/>
          <p:nvPr/>
        </p:nvSpPr>
        <p:spPr>
          <a:xfrm>
            <a:off x="6170001" y="5657990"/>
            <a:ext cx="2613216" cy="1015663"/>
          </a:xfrm>
          <a:prstGeom prst="rect">
            <a:avLst/>
          </a:prstGeom>
          <a:noFill/>
        </p:spPr>
        <p:txBody>
          <a:bodyPr wrap="none" rtlCol="0">
            <a:spAutoFit/>
          </a:bodyPr>
          <a:lstStyle/>
          <a:p>
            <a:pPr algn="ctr"/>
            <a:r>
              <a:rPr lang="en-US" sz="3000" dirty="0" err="1">
                <a:solidFill>
                  <a:srgbClr val="0000CC"/>
                </a:solidFill>
                <a:latin typeface="Times New Roman" panose="02020603050405020304" pitchFamily="18" charset="0"/>
                <a:cs typeface="Times New Roman" panose="02020603050405020304" pitchFamily="18" charset="0"/>
              </a:rPr>
              <a:t>ba</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mẹ</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quần</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áo</a:t>
            </a:r>
            <a:r>
              <a:rPr lang="en-US" sz="3000" dirty="0">
                <a:solidFill>
                  <a:srgbClr val="0000CC"/>
                </a:solidFill>
                <a:latin typeface="Times New Roman" panose="02020603050405020304" pitchFamily="18" charset="0"/>
                <a:cs typeface="Times New Roman" panose="02020603050405020304" pitchFamily="18" charset="0"/>
              </a:rPr>
              <a:t>,</a:t>
            </a:r>
          </a:p>
          <a:p>
            <a:pPr algn="ctr"/>
            <a:r>
              <a:rPr lang="en-US" sz="3000" dirty="0" err="1">
                <a:solidFill>
                  <a:srgbClr val="0000CC"/>
                </a:solidFill>
                <a:latin typeface="Times New Roman" panose="02020603050405020304" pitchFamily="18" charset="0"/>
                <a:cs typeface="Times New Roman" panose="02020603050405020304" pitchFamily="18" charset="0"/>
              </a:rPr>
              <a:t>công</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nhân</a:t>
            </a:r>
            <a:r>
              <a:rPr lang="en-US" sz="3000" dirty="0">
                <a:solidFill>
                  <a:srgbClr val="0000CC"/>
                </a:solidFill>
                <a:latin typeface="Times New Roman" panose="02020603050405020304" pitchFamily="18" charset="0"/>
                <a:cs typeface="Times New Roman" panose="02020603050405020304" pitchFamily="18" charset="0"/>
              </a:rPr>
              <a:t>, …</a:t>
            </a:r>
          </a:p>
        </p:txBody>
      </p:sp>
      <p:sp>
        <p:nvSpPr>
          <p:cNvPr id="12" name="TextBox 11"/>
          <p:cNvSpPr txBox="1"/>
          <p:nvPr/>
        </p:nvSpPr>
        <p:spPr>
          <a:xfrm>
            <a:off x="8818442" y="5657990"/>
            <a:ext cx="2871300" cy="1015663"/>
          </a:xfrm>
          <a:prstGeom prst="rect">
            <a:avLst/>
          </a:prstGeom>
          <a:noFill/>
        </p:spPr>
        <p:txBody>
          <a:bodyPr wrap="none" rtlCol="0">
            <a:spAutoFit/>
          </a:bodyPr>
          <a:lstStyle/>
          <a:p>
            <a:pPr algn="ctr"/>
            <a:r>
              <a:rPr lang="en-US" sz="3000" dirty="0" err="1">
                <a:solidFill>
                  <a:srgbClr val="006600"/>
                </a:solidFill>
                <a:latin typeface="Times New Roman" panose="02020603050405020304" pitchFamily="18" charset="0"/>
                <a:cs typeface="Times New Roman" panose="02020603050405020304" pitchFamily="18" charset="0"/>
              </a:rPr>
              <a:t>chăm</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chỉ</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cần</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cù</a:t>
            </a:r>
            <a:r>
              <a:rPr lang="en-US" sz="3000" dirty="0">
                <a:solidFill>
                  <a:srgbClr val="006600"/>
                </a:solidFill>
                <a:latin typeface="Times New Roman" panose="02020603050405020304" pitchFamily="18" charset="0"/>
                <a:cs typeface="Times New Roman" panose="02020603050405020304" pitchFamily="18" charset="0"/>
              </a:rPr>
              <a:t>,</a:t>
            </a:r>
          </a:p>
          <a:p>
            <a:pPr algn="ctr"/>
            <a:r>
              <a:rPr lang="en-US" sz="3000" dirty="0">
                <a:solidFill>
                  <a:srgbClr val="006600"/>
                </a:solidFill>
                <a:latin typeface="Times New Roman" panose="02020603050405020304" pitchFamily="18" charset="0"/>
                <a:cs typeface="Times New Roman" panose="02020603050405020304" pitchFamily="18" charset="0"/>
              </a:rPr>
              <a:t>lung </a:t>
            </a:r>
            <a:r>
              <a:rPr lang="en-US" sz="3000" dirty="0" err="1">
                <a:solidFill>
                  <a:srgbClr val="006600"/>
                </a:solidFill>
                <a:latin typeface="Times New Roman" panose="02020603050405020304" pitchFamily="18" charset="0"/>
                <a:cs typeface="Times New Roman" panose="02020603050405020304" pitchFamily="18" charset="0"/>
              </a:rPr>
              <a:t>linh</a:t>
            </a:r>
            <a:r>
              <a:rPr lang="en-US" sz="3000" dirty="0">
                <a:solidFill>
                  <a:srgbClr val="006600"/>
                </a:solidFill>
                <a:latin typeface="Times New Roman" panose="02020603050405020304" pitchFamily="18" charset="0"/>
                <a:cs typeface="Times New Roman" panose="02020603050405020304" pitchFamily="18" charset="0"/>
              </a:rPr>
              <a:t>, …</a:t>
            </a:r>
          </a:p>
        </p:txBody>
      </p:sp>
      <p:pic>
        <p:nvPicPr>
          <p:cNvPr id="13"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884" y="7602268"/>
            <a:ext cx="2866306" cy="2407697"/>
          </a:xfrm>
          <a:prstGeom prst="rect">
            <a:avLst/>
          </a:prstGeom>
        </p:spPr>
      </p:pic>
    </p:spTree>
    <p:custDataLst>
      <p:tags r:id="rId1"/>
    </p:custDataLst>
    <p:extLst>
      <p:ext uri="{BB962C8B-B14F-4D97-AF65-F5344CB8AC3E}">
        <p14:creationId xmlns:p14="http://schemas.microsoft.com/office/powerpoint/2010/main" val="2825338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p:stCondLst>
                              <p:cond delay="1000"/>
                            </p:stCondLst>
                            <p:childTnLst>
                              <p:par>
                                <p:cTn id="13" presetID="42" presetClass="path" presetSubtype="0" accel="50000" decel="50000" fill="hold" nodeType="afterEffect">
                                  <p:stCondLst>
                                    <p:cond delay="0"/>
                                  </p:stCondLst>
                                  <p:childTnLst>
                                    <p:animMotion origin="layout" path="M 4.16667E-7 2.22222E-6 L -0.01263 -1.08403 " pathEditMode="relative" rAng="0" ptsTypes="AA">
                                      <p:cBhvr>
                                        <p:cTn id="14" dur="2000" fill="hold"/>
                                        <p:tgtEl>
                                          <p:spTgt spid="13"/>
                                        </p:tgtEl>
                                        <p:attrNameLst>
                                          <p:attrName>ppt_x</p:attrName>
                                          <p:attrName>ppt_y</p:attrName>
                                        </p:attrNameLst>
                                      </p:cBhvr>
                                      <p:rCtr x="-638" y="-54213"/>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2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circle(in)">
                                      <p:cBhvr>
                                        <p:cTn id="4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4" grpId="0"/>
      <p:bldP spid="7" grpId="0"/>
      <p:bldP spid="8"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3"/>
          <p:cNvSpPr/>
          <p:nvPr/>
        </p:nvSpPr>
        <p:spPr>
          <a:xfrm>
            <a:off x="614020" y="95070"/>
            <a:ext cx="11238270" cy="6180417"/>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BF107225-3D5F-4D3A-B21A-73C9F31B9A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1101" y="2070711"/>
            <a:ext cx="3530991" cy="4937760"/>
          </a:xfrm>
          <a:prstGeom prst="rect">
            <a:avLst/>
          </a:prstGeom>
        </p:spPr>
      </p:pic>
      <p:pic>
        <p:nvPicPr>
          <p:cNvPr id="7" name="图片 6">
            <a:extLst>
              <a:ext uri="{FF2B5EF4-FFF2-40B4-BE49-F238E27FC236}">
                <a16:creationId xmlns:a16="http://schemas.microsoft.com/office/drawing/2014/main" id="{D3F14A7A-1797-46FD-81DD-B13F9FEE90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72805" y="2373004"/>
            <a:ext cx="3530991" cy="4937760"/>
          </a:xfrm>
          <a:prstGeom prst="rect">
            <a:avLst/>
          </a:prstGeom>
        </p:spPr>
      </p:pic>
      <p:pic>
        <p:nvPicPr>
          <p:cNvPr id="4" name="图片 3">
            <a:extLst>
              <a:ext uri="{FF2B5EF4-FFF2-40B4-BE49-F238E27FC236}">
                <a16:creationId xmlns:a16="http://schemas.microsoft.com/office/drawing/2014/main" id="{9EA29C4C-BAEB-45EF-9BAB-EBBEE31B15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92690" y="2373004"/>
            <a:ext cx="3530991" cy="4937760"/>
          </a:xfrm>
          <a:prstGeom prst="rect">
            <a:avLst/>
          </a:prstGeom>
        </p:spPr>
      </p:pic>
      <p:sp>
        <p:nvSpPr>
          <p:cNvPr id="17" name="TextBox 16"/>
          <p:cNvSpPr txBox="1"/>
          <p:nvPr/>
        </p:nvSpPr>
        <p:spPr>
          <a:xfrm>
            <a:off x="937913" y="1408991"/>
            <a:ext cx="5616542" cy="1015663"/>
          </a:xfrm>
          <a:prstGeom prst="rect">
            <a:avLst/>
          </a:prstGeom>
          <a:noFill/>
        </p:spPr>
        <p:txBody>
          <a:bodyPr wrap="square" rtlCol="0">
            <a:spAutoFit/>
          </a:bodyPr>
          <a:lstStyle/>
          <a:p>
            <a:r>
              <a:rPr lang="en-US" sz="6000" dirty="0" err="1">
                <a:solidFill>
                  <a:srgbClr val="FF0000"/>
                </a:solidFill>
                <a:latin typeface="SVN-Hollie Script Pro" pitchFamily="2" charset="0"/>
              </a:rPr>
              <a:t>Cấu</a:t>
            </a:r>
            <a:r>
              <a:rPr lang="en-US" sz="6000" dirty="0">
                <a:solidFill>
                  <a:srgbClr val="FF0000"/>
                </a:solidFill>
                <a:latin typeface="SVN-Hollie Script Pro" pitchFamily="2" charset="0"/>
              </a:rPr>
              <a:t> </a:t>
            </a:r>
            <a:r>
              <a:rPr lang="en-US" sz="6000" dirty="0" err="1">
                <a:solidFill>
                  <a:srgbClr val="FF0000"/>
                </a:solidFill>
                <a:latin typeface="SVN-Hollie Script Pro" pitchFamily="2" charset="0"/>
              </a:rPr>
              <a:t>tạo</a:t>
            </a:r>
            <a:r>
              <a:rPr lang="en-US" sz="6000" dirty="0">
                <a:solidFill>
                  <a:srgbClr val="FF0000"/>
                </a:solidFill>
                <a:latin typeface="SVN-Hollie Script Pro" pitchFamily="2" charset="0"/>
              </a:rPr>
              <a:t> </a:t>
            </a:r>
            <a:r>
              <a:rPr lang="en-US" sz="6000" dirty="0" err="1">
                <a:solidFill>
                  <a:srgbClr val="FF0000"/>
                </a:solidFill>
                <a:latin typeface="SVN-Hollie Script Pro" pitchFamily="2" charset="0"/>
              </a:rPr>
              <a:t>của</a:t>
            </a:r>
            <a:r>
              <a:rPr lang="en-US" sz="6000" dirty="0">
                <a:solidFill>
                  <a:srgbClr val="FF0000"/>
                </a:solidFill>
                <a:latin typeface="SVN-Hollie Script Pro" pitchFamily="2" charset="0"/>
              </a:rPr>
              <a:t> </a:t>
            </a:r>
            <a:r>
              <a:rPr lang="en-US" sz="6000" dirty="0" err="1">
                <a:solidFill>
                  <a:srgbClr val="FF0000"/>
                </a:solidFill>
                <a:latin typeface="SVN-Hollie Script Pro" pitchFamily="2" charset="0"/>
              </a:rPr>
              <a:t>từ</a:t>
            </a:r>
            <a:endParaRPr lang="en-US" sz="6000" dirty="0">
              <a:solidFill>
                <a:srgbClr val="FF0000"/>
              </a:solidFill>
              <a:latin typeface="SVN-Hollie Script Pro" pitchFamily="2" charset="0"/>
            </a:endParaRPr>
          </a:p>
        </p:txBody>
      </p:sp>
      <p:cxnSp>
        <p:nvCxnSpPr>
          <p:cNvPr id="18" name="Curved Connector 17"/>
          <p:cNvCxnSpPr/>
          <p:nvPr/>
        </p:nvCxnSpPr>
        <p:spPr>
          <a:xfrm flipV="1">
            <a:off x="4765440" y="1293244"/>
            <a:ext cx="1364838" cy="607284"/>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p:cNvCxnSpPr/>
          <p:nvPr/>
        </p:nvCxnSpPr>
        <p:spPr>
          <a:xfrm>
            <a:off x="4770116" y="1921480"/>
            <a:ext cx="1360162" cy="937467"/>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130278" y="2515533"/>
            <a:ext cx="1611339" cy="553998"/>
          </a:xfrm>
          <a:prstGeom prst="rect">
            <a:avLst/>
          </a:prstGeom>
          <a:noFill/>
        </p:spPr>
        <p:txBody>
          <a:bodyPr wrap="none" rtlCol="0">
            <a:spAutoFit/>
          </a:bodyPr>
          <a:lstStyle/>
          <a:p>
            <a:r>
              <a:rPr lang="en-US" sz="3000" b="1" dirty="0" err="1">
                <a:solidFill>
                  <a:srgbClr val="0000CC"/>
                </a:solidFill>
                <a:latin typeface="UTM Isadora" panose="02040603050506020204" pitchFamily="18" charset="0"/>
              </a:rPr>
              <a:t>Từ</a:t>
            </a:r>
            <a:r>
              <a:rPr lang="en-US" sz="3000" b="1" dirty="0">
                <a:solidFill>
                  <a:srgbClr val="0000CC"/>
                </a:solidFill>
                <a:latin typeface="UTM Isadora" panose="02040603050506020204" pitchFamily="18" charset="0"/>
              </a:rPr>
              <a:t> </a:t>
            </a:r>
            <a:r>
              <a:rPr lang="en-US" sz="3000" b="1" dirty="0" err="1">
                <a:solidFill>
                  <a:srgbClr val="0000CC"/>
                </a:solidFill>
                <a:latin typeface="UTM Isadora" panose="02040603050506020204" pitchFamily="18" charset="0"/>
              </a:rPr>
              <a:t>phức</a:t>
            </a:r>
            <a:endParaRPr lang="en-US" sz="3000" b="1" dirty="0">
              <a:solidFill>
                <a:srgbClr val="0000CC"/>
              </a:solidFill>
              <a:latin typeface="UTM Isadora" panose="02040603050506020204" pitchFamily="18" charset="0"/>
            </a:endParaRPr>
          </a:p>
        </p:txBody>
      </p:sp>
      <p:sp>
        <p:nvSpPr>
          <p:cNvPr id="26" name="TextBox 25"/>
          <p:cNvSpPr txBox="1"/>
          <p:nvPr/>
        </p:nvSpPr>
        <p:spPr>
          <a:xfrm>
            <a:off x="6130278" y="911497"/>
            <a:ext cx="1425390" cy="553998"/>
          </a:xfrm>
          <a:prstGeom prst="rect">
            <a:avLst/>
          </a:prstGeom>
          <a:noFill/>
        </p:spPr>
        <p:txBody>
          <a:bodyPr wrap="none" rtlCol="0">
            <a:spAutoFit/>
          </a:bodyPr>
          <a:lstStyle/>
          <a:p>
            <a:r>
              <a:rPr lang="en-US" sz="3000" b="1" dirty="0" err="1">
                <a:latin typeface="UTM Isadora" panose="02040603050506020204" pitchFamily="18" charset="0"/>
              </a:rPr>
              <a:t>Từ</a:t>
            </a:r>
            <a:r>
              <a:rPr lang="en-US" sz="3000" b="1" dirty="0">
                <a:latin typeface="UTM Isadora" panose="02040603050506020204" pitchFamily="18" charset="0"/>
              </a:rPr>
              <a:t> </a:t>
            </a:r>
            <a:r>
              <a:rPr lang="en-US" sz="3000" b="1" dirty="0" err="1">
                <a:latin typeface="UTM Isadora" panose="02040603050506020204" pitchFamily="18" charset="0"/>
              </a:rPr>
              <a:t>đơn</a:t>
            </a:r>
            <a:endParaRPr lang="en-US" sz="3000" b="1" dirty="0">
              <a:latin typeface="UTM Isadora" panose="02040603050506020204" pitchFamily="18" charset="0"/>
            </a:endParaRPr>
          </a:p>
        </p:txBody>
      </p:sp>
      <p:sp>
        <p:nvSpPr>
          <p:cNvPr id="32" name="TextBox 31"/>
          <p:cNvSpPr txBox="1"/>
          <p:nvPr/>
        </p:nvSpPr>
        <p:spPr>
          <a:xfrm>
            <a:off x="7433496" y="911497"/>
            <a:ext cx="3387466" cy="553998"/>
          </a:xfrm>
          <a:prstGeom prst="rect">
            <a:avLst/>
          </a:prstGeom>
          <a:noFill/>
        </p:spPr>
        <p:txBody>
          <a:bodyPr wrap="none" rtlCol="0">
            <a:spAutoFit/>
          </a:bodyPr>
          <a:lstStyle/>
          <a:p>
            <a:r>
              <a:rPr lang="en-US" sz="3000" dirty="0">
                <a:latin typeface="Times New Roman" panose="02020603050405020304" pitchFamily="18" charset="0"/>
                <a:cs typeface="Times New Roman" panose="02020603050405020304" pitchFamily="18" charset="0"/>
              </a:rPr>
              <a:t>(</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chỉ</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gồm</a:t>
            </a:r>
            <a:r>
              <a:rPr lang="en-US" sz="3000" dirty="0">
                <a:latin typeface="Times New Roman" panose="02020603050405020304" pitchFamily="18" charset="0"/>
                <a:cs typeface="Times New Roman" panose="02020603050405020304" pitchFamily="18" charset="0"/>
              </a:rPr>
              <a:t> 1 </a:t>
            </a:r>
            <a:r>
              <a:rPr lang="en-US" sz="3000" dirty="0" err="1">
                <a:latin typeface="Times New Roman" panose="02020603050405020304" pitchFamily="18" charset="0"/>
                <a:cs typeface="Times New Roman" panose="02020603050405020304" pitchFamily="18" charset="0"/>
              </a:rPr>
              <a:t>tiếng</a:t>
            </a:r>
            <a:r>
              <a:rPr lang="en-US" sz="3000" dirty="0">
                <a:latin typeface="Times New Roman" panose="02020603050405020304" pitchFamily="18" charset="0"/>
                <a:cs typeface="Times New Roman" panose="02020603050405020304" pitchFamily="18" charset="0"/>
              </a:rPr>
              <a:t>)</a:t>
            </a:r>
          </a:p>
        </p:txBody>
      </p:sp>
      <p:cxnSp>
        <p:nvCxnSpPr>
          <p:cNvPr id="33" name="Curved Connector 32"/>
          <p:cNvCxnSpPr/>
          <p:nvPr/>
        </p:nvCxnSpPr>
        <p:spPr>
          <a:xfrm flipV="1">
            <a:off x="7862947" y="2281922"/>
            <a:ext cx="1323212" cy="606599"/>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a:off x="7889792" y="2888521"/>
            <a:ext cx="1384919" cy="913773"/>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9186159" y="1916822"/>
            <a:ext cx="1600118" cy="553998"/>
          </a:xfrm>
          <a:prstGeom prst="rect">
            <a:avLst/>
          </a:prstGeom>
          <a:noFill/>
        </p:spPr>
        <p:txBody>
          <a:bodyPr wrap="none" rtlCol="0">
            <a:spAutoFit/>
          </a:bodyPr>
          <a:lstStyle/>
          <a:p>
            <a:r>
              <a:rPr lang="en-US" sz="3000" b="1" dirty="0" err="1">
                <a:solidFill>
                  <a:srgbClr val="0000CC"/>
                </a:solidFill>
                <a:latin typeface="UTM Isadora" panose="02040603050506020204" pitchFamily="18" charset="0"/>
              </a:rPr>
              <a:t>Từ</a:t>
            </a:r>
            <a:r>
              <a:rPr lang="en-US" sz="3000" b="1" dirty="0">
                <a:solidFill>
                  <a:srgbClr val="0000CC"/>
                </a:solidFill>
                <a:latin typeface="UTM Isadora" panose="02040603050506020204" pitchFamily="18" charset="0"/>
              </a:rPr>
              <a:t> </a:t>
            </a:r>
            <a:r>
              <a:rPr lang="en-US" sz="3000" b="1" dirty="0" err="1">
                <a:solidFill>
                  <a:srgbClr val="0000CC"/>
                </a:solidFill>
                <a:latin typeface="UTM Isadora" panose="02040603050506020204" pitchFamily="18" charset="0"/>
              </a:rPr>
              <a:t>ghép</a:t>
            </a:r>
            <a:endParaRPr lang="en-US" sz="3000" b="1" dirty="0">
              <a:solidFill>
                <a:srgbClr val="0000CC"/>
              </a:solidFill>
              <a:latin typeface="UTM Isadora" panose="02040603050506020204" pitchFamily="18" charset="0"/>
            </a:endParaRPr>
          </a:p>
        </p:txBody>
      </p:sp>
      <p:sp>
        <p:nvSpPr>
          <p:cNvPr id="36" name="TextBox 35"/>
          <p:cNvSpPr txBox="1"/>
          <p:nvPr/>
        </p:nvSpPr>
        <p:spPr>
          <a:xfrm>
            <a:off x="9232579" y="3435128"/>
            <a:ext cx="1346844" cy="553998"/>
          </a:xfrm>
          <a:prstGeom prst="rect">
            <a:avLst/>
          </a:prstGeom>
          <a:noFill/>
        </p:spPr>
        <p:txBody>
          <a:bodyPr wrap="none" rtlCol="0">
            <a:spAutoFit/>
          </a:bodyPr>
          <a:lstStyle/>
          <a:p>
            <a:r>
              <a:rPr lang="en-US" sz="3000" b="1" dirty="0" err="1">
                <a:solidFill>
                  <a:srgbClr val="0000CC"/>
                </a:solidFill>
                <a:latin typeface="UTM Isadora" panose="02040603050506020204" pitchFamily="18" charset="0"/>
              </a:rPr>
              <a:t>Từ</a:t>
            </a:r>
            <a:r>
              <a:rPr lang="en-US" sz="3000" b="1" dirty="0">
                <a:solidFill>
                  <a:srgbClr val="0000CC"/>
                </a:solidFill>
                <a:latin typeface="UTM Isadora" panose="02040603050506020204" pitchFamily="18" charset="0"/>
              </a:rPr>
              <a:t> </a:t>
            </a:r>
            <a:r>
              <a:rPr lang="en-US" sz="3000" b="1" dirty="0" err="1">
                <a:solidFill>
                  <a:srgbClr val="0000CC"/>
                </a:solidFill>
                <a:latin typeface="UTM Isadora" panose="02040603050506020204" pitchFamily="18" charset="0"/>
              </a:rPr>
              <a:t>láy</a:t>
            </a:r>
            <a:endParaRPr lang="en-US" sz="3000" b="1" dirty="0">
              <a:solidFill>
                <a:srgbClr val="0000CC"/>
              </a:solidFill>
              <a:latin typeface="UTM Isadora" panose="02040603050506020204" pitchFamily="18" charset="0"/>
            </a:endParaRPr>
          </a:p>
        </p:txBody>
      </p:sp>
      <p:sp>
        <p:nvSpPr>
          <p:cNvPr id="37" name="TextBox 36"/>
          <p:cNvSpPr txBox="1"/>
          <p:nvPr/>
        </p:nvSpPr>
        <p:spPr>
          <a:xfrm>
            <a:off x="5647872" y="2968004"/>
            <a:ext cx="2685448" cy="1015663"/>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gồm</a:t>
            </a:r>
            <a:r>
              <a:rPr lang="en-US" sz="3000" dirty="0">
                <a:latin typeface="Times New Roman" panose="02020603050405020304" pitchFamily="18" charset="0"/>
                <a:cs typeface="Times New Roman" panose="02020603050405020304" pitchFamily="18" charset="0"/>
              </a:rPr>
              <a:t> 2 </a:t>
            </a:r>
            <a:r>
              <a:rPr lang="en-US" sz="3000" dirty="0" err="1">
                <a:latin typeface="Times New Roman" panose="02020603050405020304" pitchFamily="18" charset="0"/>
                <a:cs typeface="Times New Roman" panose="02020603050405020304" pitchFamily="18" charset="0"/>
              </a:rPr>
              <a:t>tiếng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trở</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ghép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lại</a:t>
            </a:r>
            <a:r>
              <a:rPr lang="en-US" sz="3000" dirty="0">
                <a:latin typeface="Times New Roman" panose="02020603050405020304" pitchFamily="18" charset="0"/>
                <a:cs typeface="Times New Roman" panose="02020603050405020304" pitchFamily="18" charset="0"/>
              </a:rPr>
              <a:t>)</a:t>
            </a:r>
          </a:p>
        </p:txBody>
      </p:sp>
      <p:sp>
        <p:nvSpPr>
          <p:cNvPr id="38" name="TextBox 37"/>
          <p:cNvSpPr txBox="1"/>
          <p:nvPr/>
        </p:nvSpPr>
        <p:spPr>
          <a:xfrm>
            <a:off x="8751761" y="2389644"/>
            <a:ext cx="3100529" cy="892552"/>
          </a:xfrm>
          <a:prstGeom prst="rect">
            <a:avLst/>
          </a:prstGeom>
          <a:noFill/>
        </p:spPr>
        <p:txBody>
          <a:bodyPr wrap="none" rtlCol="0">
            <a:spAutoFit/>
          </a:bodyPr>
          <a:lstStyle/>
          <a:p>
            <a:r>
              <a:rPr lang="en-US" sz="2600" dirty="0">
                <a:latin typeface="Times New Roman" panose="02020603050405020304" pitchFamily="18" charset="0"/>
                <a:cs typeface="Times New Roman" panose="02020603050405020304" pitchFamily="18" charset="0"/>
              </a:rPr>
              <a:t>(</a:t>
            </a:r>
            <a:r>
              <a:rPr lang="en-US" sz="2600" dirty="0" err="1">
                <a:latin typeface="Times New Roman" panose="02020603050405020304" pitchFamily="18" charset="0"/>
                <a:cs typeface="Times New Roman" panose="02020603050405020304" pitchFamily="18" charset="0"/>
              </a:rPr>
              <a:t>ghép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p>
          <a:p>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p:txBody>
      </p:sp>
      <p:sp>
        <p:nvSpPr>
          <p:cNvPr id="39" name="TextBox 38"/>
          <p:cNvSpPr txBox="1"/>
          <p:nvPr/>
        </p:nvSpPr>
        <p:spPr>
          <a:xfrm>
            <a:off x="8751760" y="3886289"/>
            <a:ext cx="3291286" cy="1692771"/>
          </a:xfrm>
          <a:prstGeom prst="rect">
            <a:avLst/>
          </a:prstGeom>
          <a:noFill/>
        </p:spPr>
        <p:txBody>
          <a:bodyPr wrap="none" rtlCol="0">
            <a:spAutoFit/>
          </a:bodyPr>
          <a:lstStyle/>
          <a:p>
            <a:r>
              <a:rPr lang="en-US" sz="2600" dirty="0">
                <a:latin typeface="Times New Roman" panose="02020603050405020304" pitchFamily="18" charset="0"/>
                <a:cs typeface="Times New Roman" panose="02020603050405020304" pitchFamily="18" charset="0"/>
              </a:rPr>
              <a:t>(</a:t>
            </a:r>
            <a:r>
              <a:rPr lang="en-US" sz="2600" dirty="0" err="1">
                <a:latin typeface="Times New Roman" panose="02020603050405020304" pitchFamily="18" charset="0"/>
                <a:cs typeface="Times New Roman" panose="02020603050405020304" pitchFamily="18" charset="0"/>
              </a:rPr>
              <a:t>phối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hợp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p>
          <a:p>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âm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đầu</a:t>
            </a:r>
            <a:r>
              <a:rPr lang="en-US" sz="2600" dirty="0">
                <a:latin typeface="Times New Roman" panose="02020603050405020304" pitchFamily="18" charset="0"/>
                <a:cs typeface="Times New Roman" panose="02020603050405020304" pitchFamily="18" charset="0"/>
              </a:rPr>
              <a:t> hay </a:t>
            </a:r>
            <a:r>
              <a:rPr lang="en-US" sz="2600" dirty="0" err="1">
                <a:latin typeface="Times New Roman" panose="02020603050405020304" pitchFamily="18" charset="0"/>
                <a:cs typeface="Times New Roman" panose="02020603050405020304" pitchFamily="18" charset="0"/>
              </a:rPr>
              <a:t>vần</a:t>
            </a:r>
            <a:r>
              <a:rPr lang="en-US" sz="2600" dirty="0">
                <a:latin typeface="Times New Roman" panose="02020603050405020304" pitchFamily="18" charset="0"/>
                <a:cs typeface="Times New Roman" panose="02020603050405020304" pitchFamily="18" charset="0"/>
              </a:rPr>
              <a:t> </a:t>
            </a:r>
          </a:p>
          <a:p>
            <a:r>
              <a:rPr lang="en-US" sz="2600" dirty="0" err="1">
                <a:latin typeface="Times New Roman" panose="02020603050405020304" pitchFamily="18" charset="0"/>
                <a:cs typeface="Times New Roman" panose="02020603050405020304" pitchFamily="18" charset="0"/>
              </a:rPr>
              <a:t>hoặc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âm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vần</a:t>
            </a:r>
            <a:r>
              <a:rPr lang="en-US" sz="2600" dirty="0">
                <a:latin typeface="Times New Roman" panose="02020603050405020304" pitchFamily="18" charset="0"/>
                <a:cs typeface="Times New Roman" panose="02020603050405020304" pitchFamily="18" charset="0"/>
              </a:rPr>
              <a:t> </a:t>
            </a:r>
          </a:p>
          <a:p>
            <a:r>
              <a:rPr lang="en-US" sz="2600" dirty="0" err="1">
                <a:latin typeface="Times New Roman" panose="02020603050405020304" pitchFamily="18" charset="0"/>
                <a:cs typeface="Times New Roman" panose="02020603050405020304" pitchFamily="18" charset="0"/>
              </a:rPr>
              <a:t>giống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p:txBody>
      </p:sp>
      <p:pic>
        <p:nvPicPr>
          <p:cNvPr id="21"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021408">
            <a:off x="10633187" y="5223227"/>
            <a:ext cx="1472516" cy="1408093"/>
          </a:xfrm>
          <a:prstGeom prst="rect">
            <a:avLst/>
          </a:prstGeom>
        </p:spPr>
      </p:pic>
    </p:spTree>
    <p:custDataLst>
      <p:tags r:id="rId1"/>
    </p:custDataLst>
    <p:extLst>
      <p:ext uri="{BB962C8B-B14F-4D97-AF65-F5344CB8AC3E}">
        <p14:creationId xmlns:p14="http://schemas.microsoft.com/office/powerpoint/2010/main" val="28306590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circle(in)">
                                      <p:cBhvr>
                                        <p:cTn id="30" dur="2000"/>
                                        <p:tgtEl>
                                          <p:spTgt spid="26"/>
                                        </p:tgtEl>
                                      </p:cBhvr>
                                    </p:animEffec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circle(in)">
                                      <p:cBhvr>
                                        <p:cTn id="39" dur="2000"/>
                                        <p:tgtEl>
                                          <p:spTgt spid="19"/>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circle(in)">
                                      <p:cBhvr>
                                        <p:cTn id="42" dur="2000"/>
                                        <p:tgtEl>
                                          <p:spTgt spid="25"/>
                                        </p:tgtEl>
                                      </p:cBhvr>
                                    </p:animEffect>
                                  </p:childTnLst>
                                </p:cTn>
                              </p:par>
                            </p:childTnLst>
                          </p:cTn>
                        </p:par>
                        <p:par>
                          <p:cTn id="43" fill="hold">
                            <p:stCondLst>
                              <p:cond delay="2000"/>
                            </p:stCondLst>
                            <p:childTnLst>
                              <p:par>
                                <p:cTn id="44" presetID="16" presetClass="entr" presetSubtype="21"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barn(inVertical)">
                                      <p:cBhvr>
                                        <p:cTn id="46" dur="5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circle(in)">
                                      <p:cBhvr>
                                        <p:cTn id="51" dur="2000"/>
                                        <p:tgtEl>
                                          <p:spTgt spid="33"/>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circle(in)">
                                      <p:cBhvr>
                                        <p:cTn id="54" dur="2000"/>
                                        <p:tgtEl>
                                          <p:spTgt spid="35"/>
                                        </p:tgtEl>
                                      </p:cBhvr>
                                    </p:animEffect>
                                  </p:childTnLst>
                                </p:cTn>
                              </p:par>
                            </p:childTnLst>
                          </p:cTn>
                        </p:par>
                        <p:par>
                          <p:cTn id="55" fill="hold">
                            <p:stCondLst>
                              <p:cond delay="2000"/>
                            </p:stCondLst>
                            <p:childTnLst>
                              <p:par>
                                <p:cTn id="56" presetID="14" presetClass="entr" presetSubtype="10" fill="hold" grpId="0" nodeType="after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randombar(horizontal)">
                                      <p:cBhvr>
                                        <p:cTn id="58" dur="5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circle(in)">
                                      <p:cBhvr>
                                        <p:cTn id="63" dur="2000"/>
                                        <p:tgtEl>
                                          <p:spTgt spid="34"/>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circle(in)">
                                      <p:cBhvr>
                                        <p:cTn id="66" dur="2000"/>
                                        <p:tgtEl>
                                          <p:spTgt spid="36"/>
                                        </p:tgtEl>
                                      </p:cBhvr>
                                    </p:animEffect>
                                  </p:childTnLst>
                                </p:cTn>
                              </p:par>
                            </p:childTnLst>
                          </p:cTn>
                        </p:par>
                        <p:par>
                          <p:cTn id="67" fill="hold">
                            <p:stCondLst>
                              <p:cond delay="2000"/>
                            </p:stCondLst>
                            <p:childTnLst>
                              <p:par>
                                <p:cTn id="68" presetID="14" presetClass="entr" presetSubtype="10" fill="hold" grpId="0" nodeType="after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randombar(horizontal)">
                                      <p:cBhvr>
                                        <p:cTn id="70" dur="500"/>
                                        <p:tgtEl>
                                          <p:spTgt spid="39"/>
                                        </p:tgtEl>
                                      </p:cBhvr>
                                    </p:animEffect>
                                  </p:childTnLst>
                                </p:cTn>
                              </p:par>
                              <p:par>
                                <p:cTn id="71" presetID="14" presetClass="entr" presetSubtype="10" fill="hold" nodeType="withEffect">
                                  <p:stCondLst>
                                    <p:cond delay="1000"/>
                                  </p:stCondLst>
                                  <p:childTnLst>
                                    <p:set>
                                      <p:cBhvr>
                                        <p:cTn id="72" dur="1" fill="hold">
                                          <p:stCondLst>
                                            <p:cond delay="0"/>
                                          </p:stCondLst>
                                        </p:cTn>
                                        <p:tgtEl>
                                          <p:spTgt spid="21"/>
                                        </p:tgtEl>
                                        <p:attrNameLst>
                                          <p:attrName>style.visibility</p:attrName>
                                        </p:attrNameLst>
                                      </p:cBhvr>
                                      <p:to>
                                        <p:strVal val="visible"/>
                                      </p:to>
                                    </p:set>
                                    <p:animEffect transition="in" filter="randombar(horizontal)">
                                      <p:cBhvr>
                                        <p:cTn id="73" dur="11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P spid="25" grpId="0"/>
      <p:bldP spid="26" grpId="0"/>
      <p:bldP spid="32" grpId="0"/>
      <p:bldP spid="35" grpId="0"/>
      <p:bldP spid="36" grpId="0"/>
      <p:bldP spid="37" grpId="0"/>
      <p:bldP spid="38"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3"/>
          <p:cNvSpPr/>
          <p:nvPr/>
        </p:nvSpPr>
        <p:spPr>
          <a:xfrm>
            <a:off x="614020" y="95070"/>
            <a:ext cx="11238270" cy="6277155"/>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 name="图片 27">
            <a:extLst>
              <a:ext uri="{FF2B5EF4-FFF2-40B4-BE49-F238E27FC236}">
                <a16:creationId xmlns:a16="http://schemas.microsoft.com/office/drawing/2014/main" id="{AABBCFEE-7718-442E-B004-DB942AAB8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00160" y="2890085"/>
            <a:ext cx="3421710" cy="3967915"/>
          </a:xfrm>
          <a:prstGeom prst="rect">
            <a:avLst/>
          </a:prstGeom>
        </p:spPr>
      </p:pic>
      <p:pic>
        <p:nvPicPr>
          <p:cNvPr id="7" name="图片 49">
            <a:extLst>
              <a:ext uri="{FF2B5EF4-FFF2-40B4-BE49-F238E27FC236}">
                <a16:creationId xmlns:a16="http://schemas.microsoft.com/office/drawing/2014/main" id="{72D8F01A-CC7A-4853-B2B7-EA629C114C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32352">
            <a:off x="10027909" y="-52962"/>
            <a:ext cx="5133975" cy="2314575"/>
          </a:xfrm>
          <a:prstGeom prst="rect">
            <a:avLst/>
          </a:prstGeom>
        </p:spPr>
      </p:pic>
      <p:sp>
        <p:nvSpPr>
          <p:cNvPr id="2" name="TextBox 1"/>
          <p:cNvSpPr txBox="1"/>
          <p:nvPr/>
        </p:nvSpPr>
        <p:spPr>
          <a:xfrm>
            <a:off x="914750" y="634393"/>
            <a:ext cx="10727552" cy="4401205"/>
          </a:xfrm>
          <a:prstGeom prst="rect">
            <a:avLst/>
          </a:prstGeom>
          <a:noFill/>
        </p:spPr>
        <p:txBody>
          <a:bodyPr wrap="none" rtlCol="0">
            <a:spAutoFit/>
          </a:bodyPr>
          <a:lstStyle/>
          <a:p>
            <a:r>
              <a:rPr lang="en-US" sz="3500" b="1" u="sng" dirty="0" err="1">
                <a:solidFill>
                  <a:srgbClr val="FF0000"/>
                </a:solidFill>
                <a:latin typeface="Times New Roman" panose="02020603050405020304" pitchFamily="18" charset="0"/>
                <a:cs typeface="Times New Roman" panose="02020603050405020304" pitchFamily="18" charset="0"/>
              </a:rPr>
              <a:t>Bài</a:t>
            </a:r>
            <a:r>
              <a:rPr lang="en-US" sz="3500" b="1" u="sng" dirty="0">
                <a:solidFill>
                  <a:srgbClr val="FF0000"/>
                </a:solidFill>
                <a:latin typeface="Times New Roman" panose="02020603050405020304" pitchFamily="18" charset="0"/>
                <a:cs typeface="Times New Roman" panose="02020603050405020304" pitchFamily="18" charset="0"/>
              </a:rPr>
              <a:t> 2</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Các</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từ</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trong</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mỗi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nhóm</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dưới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đây</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có</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quan</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hệ</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với</a:t>
            </a:r>
            <a:r>
              <a:rPr lang="en-US" sz="3500" b="1" dirty="0">
                <a:solidFill>
                  <a:srgbClr val="FF0000"/>
                </a:solidFill>
                <a:latin typeface="Times New Roman" panose="02020603050405020304" pitchFamily="18" charset="0"/>
                <a:cs typeface="Times New Roman" panose="02020603050405020304" pitchFamily="18" charset="0"/>
              </a:rPr>
              <a:t> </a:t>
            </a:r>
          </a:p>
          <a:p>
            <a:r>
              <a:rPr lang="en-US" sz="3500" b="1" dirty="0" err="1">
                <a:solidFill>
                  <a:srgbClr val="FF0000"/>
                </a:solidFill>
                <a:latin typeface="Times New Roman" panose="02020603050405020304" pitchFamily="18" charset="0"/>
                <a:cs typeface="Times New Roman" panose="02020603050405020304" pitchFamily="18" charset="0"/>
              </a:rPr>
              <a:t>nhau</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như</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thế</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nào</a:t>
            </a:r>
            <a:r>
              <a:rPr lang="en-US" sz="3500" b="1" dirty="0">
                <a:solidFill>
                  <a:srgbClr val="FF0000"/>
                </a:solidFill>
                <a:latin typeface="Times New Roman" panose="02020603050405020304" pitchFamily="18" charset="0"/>
                <a:cs typeface="Times New Roman" panose="02020603050405020304" pitchFamily="18" charset="0"/>
              </a:rPr>
              <a:t>?</a:t>
            </a:r>
          </a:p>
          <a:p>
            <a:pPr marL="457200" indent="-457200">
              <a:buFontTx/>
              <a:buChar char="-"/>
            </a:pPr>
            <a:r>
              <a:rPr lang="en-US" sz="3500" dirty="0" err="1">
                <a:solidFill>
                  <a:srgbClr val="0000CC"/>
                </a:solidFill>
                <a:latin typeface="Times New Roman" panose="02020603050405020304" pitchFamily="18" charset="0"/>
                <a:cs typeface="Times New Roman" panose="02020603050405020304" pitchFamily="18" charset="0"/>
              </a:rPr>
              <a:t>Đó</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là</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những</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từ</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đồng</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nghĩa</a:t>
            </a:r>
            <a:r>
              <a:rPr lang="en-US" sz="3500" dirty="0">
                <a:solidFill>
                  <a:srgbClr val="0000CC"/>
                </a:solidFill>
                <a:latin typeface="Times New Roman" panose="02020603050405020304" pitchFamily="18" charset="0"/>
                <a:cs typeface="Times New Roman" panose="02020603050405020304" pitchFamily="18" charset="0"/>
              </a:rPr>
              <a:t>.</a:t>
            </a:r>
          </a:p>
          <a:p>
            <a:pPr marL="457200" indent="-457200">
              <a:buFontTx/>
              <a:buChar char="-"/>
            </a:pPr>
            <a:r>
              <a:rPr lang="en-US" sz="3500" dirty="0" err="1">
                <a:solidFill>
                  <a:srgbClr val="0000CC"/>
                </a:solidFill>
                <a:latin typeface="Times New Roman" panose="02020603050405020304" pitchFamily="18" charset="0"/>
                <a:cs typeface="Times New Roman" panose="02020603050405020304" pitchFamily="18" charset="0"/>
              </a:rPr>
              <a:t>Đó</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là</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những</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từ</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đồng</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âm</a:t>
            </a:r>
            <a:r>
              <a:rPr lang="en-US" sz="3500" dirty="0">
                <a:solidFill>
                  <a:srgbClr val="0000CC"/>
                </a:solidFill>
                <a:latin typeface="Times New Roman" panose="02020603050405020304" pitchFamily="18" charset="0"/>
                <a:cs typeface="Times New Roman" panose="02020603050405020304" pitchFamily="18" charset="0"/>
              </a:rPr>
              <a:t>.</a:t>
            </a:r>
          </a:p>
          <a:p>
            <a:pPr marL="457200" indent="-457200">
              <a:buFontTx/>
              <a:buChar char="-"/>
            </a:pPr>
            <a:r>
              <a:rPr lang="en-US" sz="3500" dirty="0" err="1">
                <a:solidFill>
                  <a:srgbClr val="0000CC"/>
                </a:solidFill>
                <a:latin typeface="Times New Roman" panose="02020603050405020304" pitchFamily="18" charset="0"/>
                <a:cs typeface="Times New Roman" panose="02020603050405020304" pitchFamily="18" charset="0"/>
              </a:rPr>
              <a:t>Đó</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là</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những</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từ</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nhiều</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nghĩa</a:t>
            </a:r>
            <a:r>
              <a:rPr lang="en-US" sz="3500" dirty="0">
                <a:solidFill>
                  <a:srgbClr val="0000CC"/>
                </a:solidFill>
                <a:latin typeface="Times New Roman" panose="02020603050405020304" pitchFamily="18" charset="0"/>
                <a:cs typeface="Times New Roman" panose="02020603050405020304" pitchFamily="18" charset="0"/>
              </a:rPr>
              <a:t>.</a:t>
            </a:r>
          </a:p>
          <a:p>
            <a:pPr marL="514350" indent="-514350">
              <a:buAutoNum type="alphaLcPeriod"/>
            </a:pPr>
            <a:r>
              <a:rPr lang="en-US" sz="3500" b="1" dirty="0" err="1">
                <a:latin typeface="Times New Roman" panose="02020603050405020304" pitchFamily="18" charset="0"/>
                <a:cs typeface="Times New Roman" panose="02020603050405020304" pitchFamily="18" charset="0"/>
              </a:rPr>
              <a:t>đánh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cờ</a:t>
            </a:r>
            <a:r>
              <a:rPr lang="en-US" sz="3500"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đánh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giặc</a:t>
            </a:r>
            <a:r>
              <a:rPr lang="en-US" sz="3500"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đánh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trống</a:t>
            </a:r>
            <a:r>
              <a:rPr lang="en-US" sz="3500" dirty="0">
                <a:latin typeface="Times New Roman" panose="02020603050405020304" pitchFamily="18" charset="0"/>
                <a:cs typeface="Times New Roman" panose="02020603050405020304" pitchFamily="18" charset="0"/>
              </a:rPr>
              <a:t>.</a:t>
            </a:r>
          </a:p>
          <a:p>
            <a:pPr marL="514350" indent="-514350">
              <a:buAutoNum type="alphaLcPeriod"/>
            </a:pPr>
            <a:r>
              <a:rPr lang="en-US" sz="3500" b="1" dirty="0" err="1">
                <a:latin typeface="Times New Roman" panose="02020603050405020304" pitchFamily="18" charset="0"/>
                <a:cs typeface="Times New Roman" panose="02020603050405020304" pitchFamily="18" charset="0"/>
              </a:rPr>
              <a:t>trong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veo</a:t>
            </a:r>
            <a:r>
              <a:rPr lang="en-US" sz="3500"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trong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vắt</a:t>
            </a:r>
            <a:r>
              <a:rPr lang="en-US" sz="3500"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trong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xanh</a:t>
            </a:r>
            <a:r>
              <a:rPr lang="en-US" sz="3500" dirty="0">
                <a:latin typeface="Times New Roman" panose="02020603050405020304" pitchFamily="18" charset="0"/>
                <a:cs typeface="Times New Roman" panose="02020603050405020304" pitchFamily="18" charset="0"/>
              </a:rPr>
              <a:t>.</a:t>
            </a:r>
          </a:p>
          <a:p>
            <a:pPr marL="514350" indent="-514350">
              <a:buAutoNum type="alphaLcPeriod"/>
            </a:pPr>
            <a:r>
              <a:rPr lang="en-US" sz="3500" dirty="0" err="1">
                <a:latin typeface="Times New Roman" panose="02020603050405020304" pitchFamily="18" charset="0"/>
                <a:cs typeface="Times New Roman" panose="02020603050405020304" pitchFamily="18" charset="0"/>
              </a:rPr>
              <a:t>thi</a:t>
            </a:r>
            <a:r>
              <a:rPr lang="en-US" sz="3500"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đậu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xôi</a:t>
            </a:r>
            <a:r>
              <a:rPr lang="en-US" sz="3500"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đậu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chim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đậu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trên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cành</a:t>
            </a:r>
            <a:r>
              <a:rPr lang="en-US" sz="3500" dirty="0">
                <a:latin typeface="Times New Roman" panose="02020603050405020304" pitchFamily="18" charset="0"/>
                <a:cs typeface="Times New Roman" panose="02020603050405020304" pitchFamily="18" charset="0"/>
              </a:rPr>
              <a:t>.</a:t>
            </a:r>
          </a:p>
        </p:txBody>
      </p:sp>
      <p:pic>
        <p:nvPicPr>
          <p:cNvPr id="9"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937211">
            <a:off x="108527" y="5410617"/>
            <a:ext cx="1975961" cy="13238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250"/>
                            </p:stCondLst>
                            <p:childTnLst>
                              <p:par>
                                <p:cTn id="14" presetID="6"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3"/>
          <p:cNvSpPr/>
          <p:nvPr/>
        </p:nvSpPr>
        <p:spPr>
          <a:xfrm>
            <a:off x="614020" y="95070"/>
            <a:ext cx="11238270" cy="6277155"/>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9" name="Group 2"/>
          <p:cNvGrpSpPr/>
          <p:nvPr/>
        </p:nvGrpSpPr>
        <p:grpSpPr>
          <a:xfrm>
            <a:off x="907517" y="474872"/>
            <a:ext cx="2789292" cy="5327409"/>
            <a:chOff x="0" y="0"/>
            <a:chExt cx="1476309" cy="4392612"/>
          </a:xfrm>
          <a:solidFill>
            <a:schemeClr val="tx2">
              <a:lumMod val="40000"/>
              <a:lumOff val="60000"/>
            </a:schemeClr>
          </a:solidFill>
        </p:grpSpPr>
        <p:sp>
          <p:nvSpPr>
            <p:cNvPr id="10" name="Freeform 3"/>
            <p:cNvSpPr/>
            <p:nvPr/>
          </p:nvSpPr>
          <p:spPr>
            <a:xfrm>
              <a:off x="0" y="0"/>
              <a:ext cx="1476309" cy="4392612"/>
            </a:xfrm>
            <a:custGeom>
              <a:avLst/>
              <a:gdLst/>
              <a:ahLst/>
              <a:cxnLst/>
              <a:rect l="l" t="t" r="r" b="b"/>
              <a:pathLst>
                <a:path w="1476309" h="4392612">
                  <a:moveTo>
                    <a:pt x="1351849" y="4392612"/>
                  </a:moveTo>
                  <a:lnTo>
                    <a:pt x="124460" y="4392612"/>
                  </a:lnTo>
                  <a:cubicBezTo>
                    <a:pt x="55880" y="4392612"/>
                    <a:pt x="0" y="4336732"/>
                    <a:pt x="0" y="4268152"/>
                  </a:cubicBezTo>
                  <a:lnTo>
                    <a:pt x="0" y="124460"/>
                  </a:lnTo>
                  <a:cubicBezTo>
                    <a:pt x="0" y="55880"/>
                    <a:pt x="55880" y="0"/>
                    <a:pt x="124460" y="0"/>
                  </a:cubicBezTo>
                  <a:lnTo>
                    <a:pt x="1351849" y="0"/>
                  </a:lnTo>
                  <a:cubicBezTo>
                    <a:pt x="1420429" y="0"/>
                    <a:pt x="1476309" y="55880"/>
                    <a:pt x="1476309" y="124460"/>
                  </a:cubicBezTo>
                  <a:lnTo>
                    <a:pt x="1476309" y="4268153"/>
                  </a:lnTo>
                  <a:cubicBezTo>
                    <a:pt x="1476309" y="4336733"/>
                    <a:pt x="1420429" y="4392612"/>
                    <a:pt x="1351849" y="4392612"/>
                  </a:cubicBezTo>
                  <a:close/>
                </a:path>
              </a:pathLst>
            </a:custGeom>
            <a:grpFill/>
          </p:spPr>
        </p:sp>
      </p:grpSp>
      <p:sp>
        <p:nvSpPr>
          <p:cNvPr id="11" name="Text Box 6">
            <a:extLst>
              <a:ext uri="{FF2B5EF4-FFF2-40B4-BE49-F238E27FC236}">
                <a16:creationId xmlns:a16="http://schemas.microsoft.com/office/drawing/2014/main" id="{43C8CCE6-B2D2-474D-B1E2-E65DDD47FAE2}"/>
              </a:ext>
            </a:extLst>
          </p:cNvPr>
          <p:cNvSpPr txBox="1">
            <a:spLocks noChangeArrowheads="1"/>
          </p:cNvSpPr>
          <p:nvPr/>
        </p:nvSpPr>
        <p:spPr bwMode="auto">
          <a:xfrm>
            <a:off x="4905686" y="477615"/>
            <a:ext cx="6838566" cy="1477328"/>
          </a:xfrm>
          <a:prstGeom prst="rect">
            <a:avLst/>
          </a:prstGeom>
          <a:solidFill>
            <a:srgbClr val="FFC000"/>
          </a:solidFill>
          <a:ln>
            <a:noFill/>
          </a:ln>
          <a:effectLst/>
        </p:spPr>
        <p:txBody>
          <a:bodyPr wrap="square">
            <a:spAutoFit/>
          </a:bodyPr>
          <a:lstStyle/>
          <a:p>
            <a:pPr algn="ctr">
              <a:spcBef>
                <a:spcPct val="50000"/>
              </a:spcBef>
            </a:pPr>
            <a:r>
              <a:rPr lang="en-US" altLang="x-none" sz="3000" b="1" dirty="0" err="1">
                <a:solidFill>
                  <a:srgbClr val="002060"/>
                </a:solidFill>
                <a:latin typeface="Times New Roman" panose="02020603050405020304" pitchFamily="18" charset="0"/>
                <a:cs typeface="Times New Roman" panose="02020603050405020304" pitchFamily="18" charset="0"/>
              </a:rPr>
              <a:t>Là</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từ</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có</a:t>
            </a:r>
            <a:r>
              <a:rPr lang="en-US" altLang="x-none" sz="3000" b="1" dirty="0">
                <a:solidFill>
                  <a:srgbClr val="002060"/>
                </a:solidFill>
                <a:latin typeface="Times New Roman" panose="02020603050405020304" pitchFamily="18" charset="0"/>
                <a:cs typeface="Times New Roman" panose="02020603050405020304" pitchFamily="18" charset="0"/>
              </a:rPr>
              <a:t> 1 </a:t>
            </a:r>
            <a:r>
              <a:rPr lang="en-US" altLang="x-none" sz="3000" b="1" dirty="0" err="1">
                <a:solidFill>
                  <a:srgbClr val="002060"/>
                </a:solidFill>
                <a:latin typeface="Times New Roman" panose="02020603050405020304" pitchFamily="18" charset="0"/>
                <a:cs typeface="Times New Roman" panose="02020603050405020304" pitchFamily="18" charset="0"/>
              </a:rPr>
              <a:t>nghĩa</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gốc</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và</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một</a:t>
            </a:r>
            <a:r>
              <a:rPr lang="en-US" altLang="x-none" sz="3000" b="1" dirty="0">
                <a:solidFill>
                  <a:srgbClr val="002060"/>
                </a:solidFill>
                <a:latin typeface="Times New Roman" panose="02020603050405020304" pitchFamily="18" charset="0"/>
                <a:cs typeface="Times New Roman" panose="02020603050405020304" pitchFamily="18" charset="0"/>
              </a:rPr>
              <a:t> hay </a:t>
            </a:r>
            <a:r>
              <a:rPr lang="en-US" altLang="x-none" sz="3000" b="1" dirty="0" err="1">
                <a:solidFill>
                  <a:srgbClr val="002060"/>
                </a:solidFill>
                <a:latin typeface="Times New Roman" panose="02020603050405020304" pitchFamily="18" charset="0"/>
                <a:cs typeface="Times New Roman" panose="02020603050405020304" pitchFamily="18" charset="0"/>
              </a:rPr>
              <a:t>một</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số</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nghĩa</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chuyển</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và</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chúng</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bao</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giờ</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cũng</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có</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mối</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liên</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hệ</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với</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nhau</a:t>
            </a:r>
            <a:r>
              <a:rPr lang="en-US" altLang="x-none" sz="3000" b="1" dirty="0">
                <a:solidFill>
                  <a:srgbClr val="002060"/>
                </a:solidFill>
                <a:latin typeface="Times New Roman" panose="02020603050405020304" pitchFamily="18" charset="0"/>
                <a:cs typeface="Times New Roman" panose="02020603050405020304" pitchFamily="18" charset="0"/>
              </a:rPr>
              <a:t>.</a:t>
            </a:r>
            <a:endParaRPr lang="vi-VN" altLang="x-none" sz="3000" b="1" dirty="0">
              <a:solidFill>
                <a:srgbClr val="002060"/>
              </a:solidFill>
              <a:latin typeface="Times New Roman" panose="02020603050405020304" pitchFamily="18" charset="0"/>
              <a:cs typeface="Times New Roman" panose="02020603050405020304" pitchFamily="18" charset="0"/>
            </a:endParaRPr>
          </a:p>
        </p:txBody>
      </p:sp>
      <p:sp>
        <p:nvSpPr>
          <p:cNvPr id="13" name="Text Box 7">
            <a:extLst>
              <a:ext uri="{FF2B5EF4-FFF2-40B4-BE49-F238E27FC236}">
                <a16:creationId xmlns:a16="http://schemas.microsoft.com/office/drawing/2014/main" id="{53628EFD-2885-4F24-83E6-7E73D3D02C9A}"/>
              </a:ext>
            </a:extLst>
          </p:cNvPr>
          <p:cNvSpPr txBox="1">
            <a:spLocks noChangeArrowheads="1"/>
          </p:cNvSpPr>
          <p:nvPr/>
        </p:nvSpPr>
        <p:spPr bwMode="auto">
          <a:xfrm>
            <a:off x="4951469" y="2619018"/>
            <a:ext cx="6848077" cy="1015663"/>
          </a:xfrm>
          <a:prstGeom prst="rect">
            <a:avLst/>
          </a:prstGeom>
          <a:solidFill>
            <a:srgbClr val="FFC000"/>
          </a:solidFill>
          <a:ln>
            <a:noFill/>
          </a:ln>
          <a:effectLst/>
        </p:spPr>
        <p:txBody>
          <a:bodyPr wrap="square">
            <a:spAutoFit/>
          </a:bodyPr>
          <a:lstStyle/>
          <a:p>
            <a:pPr algn="ctr">
              <a:spcBef>
                <a:spcPct val="50000"/>
              </a:spcBef>
            </a:pPr>
            <a:r>
              <a:rPr lang="en-US" altLang="x-none" sz="3000" b="1" dirty="0" err="1">
                <a:solidFill>
                  <a:srgbClr val="002060"/>
                </a:solidFill>
                <a:latin typeface="Times New Roman" panose="02020603050405020304" pitchFamily="18" charset="0"/>
                <a:cs typeface="Times New Roman" panose="02020603050405020304" pitchFamily="18" charset="0"/>
              </a:rPr>
              <a:t>Là</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những</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từ</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giống</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nhau</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về</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âm</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nhưng</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khác</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hẳn</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nhau</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về</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nghĩa</a:t>
            </a:r>
            <a:r>
              <a:rPr lang="en-US" altLang="x-none" sz="3000" b="1" dirty="0">
                <a:solidFill>
                  <a:srgbClr val="002060"/>
                </a:solidFill>
                <a:latin typeface="Times New Roman" panose="02020603050405020304" pitchFamily="18" charset="0"/>
                <a:cs typeface="Times New Roman" panose="02020603050405020304" pitchFamily="18" charset="0"/>
              </a:rPr>
              <a:t>.</a:t>
            </a:r>
            <a:endParaRPr lang="vi-VN" altLang="x-none" sz="3000" b="1" dirty="0">
              <a:solidFill>
                <a:srgbClr val="002060"/>
              </a:solidFill>
              <a:latin typeface="Times New Roman" panose="02020603050405020304" pitchFamily="18" charset="0"/>
              <a:cs typeface="Times New Roman" panose="02020603050405020304" pitchFamily="18" charset="0"/>
            </a:endParaRPr>
          </a:p>
        </p:txBody>
      </p:sp>
      <p:sp>
        <p:nvSpPr>
          <p:cNvPr id="14" name="Text Box 8">
            <a:extLst>
              <a:ext uri="{FF2B5EF4-FFF2-40B4-BE49-F238E27FC236}">
                <a16:creationId xmlns:a16="http://schemas.microsoft.com/office/drawing/2014/main" id="{899DBD4C-EC32-4EBE-A30F-3368F48D8257}"/>
              </a:ext>
            </a:extLst>
          </p:cNvPr>
          <p:cNvSpPr txBox="1">
            <a:spLocks noChangeArrowheads="1"/>
          </p:cNvSpPr>
          <p:nvPr/>
        </p:nvSpPr>
        <p:spPr bwMode="auto">
          <a:xfrm>
            <a:off x="4880724" y="4323162"/>
            <a:ext cx="6838566" cy="1015663"/>
          </a:xfrm>
          <a:prstGeom prst="rect">
            <a:avLst/>
          </a:prstGeom>
          <a:solidFill>
            <a:srgbClr val="FFC000"/>
          </a:solidFill>
          <a:ln>
            <a:noFill/>
          </a:ln>
          <a:effectLst/>
        </p:spPr>
        <p:txBody>
          <a:bodyPr wrap="square">
            <a:spAutoFit/>
          </a:bodyPr>
          <a:lstStyle/>
          <a:p>
            <a:pPr algn="ctr">
              <a:spcBef>
                <a:spcPct val="50000"/>
              </a:spcBef>
            </a:pPr>
            <a:r>
              <a:rPr lang="en-US" altLang="x-none" sz="3000" b="1" dirty="0" err="1">
                <a:solidFill>
                  <a:srgbClr val="002060"/>
                </a:solidFill>
                <a:latin typeface="Times New Roman" panose="02020603050405020304" pitchFamily="18" charset="0"/>
                <a:cs typeface="Times New Roman" panose="02020603050405020304" pitchFamily="18" charset="0"/>
              </a:rPr>
              <a:t>Là</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những</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từ</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có</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nghĩa</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giống</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nhau</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hoặc</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gần</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giống</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nhau</a:t>
            </a:r>
            <a:r>
              <a:rPr lang="en-US" altLang="x-none" sz="3000" b="1" dirty="0">
                <a:solidFill>
                  <a:srgbClr val="002060"/>
                </a:solidFill>
                <a:latin typeface="Times New Roman" panose="02020603050405020304" pitchFamily="18" charset="0"/>
                <a:cs typeface="Times New Roman" panose="02020603050405020304" pitchFamily="18" charset="0"/>
              </a:rPr>
              <a:t>.</a:t>
            </a:r>
            <a:endParaRPr lang="vi-VN" altLang="x-none" sz="3000" b="1" dirty="0">
              <a:solidFill>
                <a:srgbClr val="00206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200149" y="862993"/>
            <a:ext cx="2188420" cy="553998"/>
          </a:xfrm>
          <a:prstGeom prst="rect">
            <a:avLst/>
          </a:prstGeom>
          <a:noFill/>
        </p:spPr>
        <p:txBody>
          <a:bodyPr wrap="none" rtlCol="0">
            <a:spAutoFit/>
          </a:bodyPr>
          <a:lstStyle/>
          <a:p>
            <a:r>
              <a:rPr lang="en-US" sz="3000" b="1" dirty="0" err="1">
                <a:solidFill>
                  <a:srgbClr val="FF0000"/>
                </a:solidFill>
                <a:latin typeface="Times New Roman" panose="02020603050405020304" pitchFamily="18" charset="0"/>
                <a:cs typeface="Times New Roman" panose="02020603050405020304" pitchFamily="18" charset="0"/>
              </a:rPr>
              <a:t>Từ</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đồng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âm</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974017" y="2652268"/>
            <a:ext cx="2593980" cy="553998"/>
          </a:xfrm>
          <a:prstGeom prst="rect">
            <a:avLst/>
          </a:prstGeom>
          <a:noFill/>
        </p:spPr>
        <p:txBody>
          <a:bodyPr wrap="none" rtlCol="0">
            <a:spAutoFit/>
          </a:bodyPr>
          <a:lstStyle/>
          <a:p>
            <a:r>
              <a:rPr lang="en-US" sz="3000" b="1" dirty="0" err="1">
                <a:latin typeface="Times New Roman" panose="02020603050405020304" pitchFamily="18" charset="0"/>
                <a:cs typeface="Times New Roman" panose="02020603050405020304" pitchFamily="18" charset="0"/>
              </a:rPr>
              <a:t>Từ</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đồng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nghĩa</a:t>
            </a:r>
            <a:endParaRPr lang="en-US" sz="30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029061" y="4441544"/>
            <a:ext cx="2701381" cy="553998"/>
          </a:xfrm>
          <a:prstGeom prst="rect">
            <a:avLst/>
          </a:prstGeom>
          <a:noFill/>
        </p:spPr>
        <p:txBody>
          <a:bodyPr wrap="none" rtlCol="0">
            <a:spAutoFit/>
          </a:bodyPr>
          <a:lstStyle/>
          <a:p>
            <a:r>
              <a:rPr lang="en-US" sz="3000" b="1" dirty="0" err="1">
                <a:solidFill>
                  <a:schemeClr val="accent2">
                    <a:lumMod val="50000"/>
                  </a:schemeClr>
                </a:solidFill>
                <a:latin typeface="Times New Roman" panose="02020603050405020304" pitchFamily="18" charset="0"/>
                <a:cs typeface="Times New Roman" panose="02020603050405020304" pitchFamily="18" charset="0"/>
              </a:rPr>
              <a:t>Từ</a:t>
            </a:r>
            <a:r>
              <a:rPr lang="en-US" sz="3000" b="1" dirty="0">
                <a:solidFill>
                  <a:schemeClr val="accent2">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50000"/>
                  </a:schemeClr>
                </a:solidFill>
                <a:latin typeface="Times New Roman" panose="02020603050405020304" pitchFamily="18" charset="0"/>
                <a:cs typeface="Times New Roman" panose="02020603050405020304" pitchFamily="18" charset="0"/>
              </a:rPr>
              <a:t>nhiều</a:t>
            </a:r>
            <a:r>
              <a:rPr lang="en-US" sz="3000" b="1" dirty="0">
                <a:solidFill>
                  <a:schemeClr val="accent2">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50000"/>
                  </a:schemeClr>
                </a:solidFill>
                <a:latin typeface="Times New Roman" panose="02020603050405020304" pitchFamily="18" charset="0"/>
                <a:cs typeface="Times New Roman" panose="02020603050405020304" pitchFamily="18" charset="0"/>
              </a:rPr>
              <a:t>nghĩa</a:t>
            </a:r>
            <a:endParaRPr lang="en-US" sz="3000" b="1"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D3EBA8F1-2C4B-4CD6-A214-899DA08EFC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7619" y="4781952"/>
            <a:ext cx="1064923" cy="2076048"/>
          </a:xfrm>
          <a:prstGeom prst="rect">
            <a:avLst/>
          </a:prstGeom>
        </p:spPr>
      </p:pic>
      <p:cxnSp>
        <p:nvCxnSpPr>
          <p:cNvPr id="17" name="Straight Arrow Connector 16">
            <a:extLst>
              <a:ext uri="{FF2B5EF4-FFF2-40B4-BE49-F238E27FC236}">
                <a16:creationId xmlns:a16="http://schemas.microsoft.com/office/drawing/2014/main" id="{9F199CD0-BCB4-4C2E-8A87-ECB705CD4F4F}"/>
              </a:ext>
            </a:extLst>
          </p:cNvPr>
          <p:cNvCxnSpPr>
            <a:cxnSpLocks/>
            <a:endCxn id="13" idx="1"/>
          </p:cNvCxnSpPr>
          <p:nvPr/>
        </p:nvCxnSpPr>
        <p:spPr>
          <a:xfrm>
            <a:off x="3721771" y="1252169"/>
            <a:ext cx="1229698" cy="1874681"/>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9F199CD0-BCB4-4C2E-8A87-ECB705CD4F4F}"/>
              </a:ext>
            </a:extLst>
          </p:cNvPr>
          <p:cNvCxnSpPr>
            <a:cxnSpLocks/>
          </p:cNvCxnSpPr>
          <p:nvPr/>
        </p:nvCxnSpPr>
        <p:spPr>
          <a:xfrm>
            <a:off x="3689541" y="2947657"/>
            <a:ext cx="1229061" cy="1844021"/>
          </a:xfrm>
          <a:prstGeom prst="straightConnector1">
            <a:avLst/>
          </a:prstGeom>
          <a:ln w="5715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9F199CD0-BCB4-4C2E-8A87-ECB705CD4F4F}"/>
              </a:ext>
            </a:extLst>
          </p:cNvPr>
          <p:cNvCxnSpPr>
            <a:cxnSpLocks/>
          </p:cNvCxnSpPr>
          <p:nvPr/>
        </p:nvCxnSpPr>
        <p:spPr>
          <a:xfrm flipV="1">
            <a:off x="3702738" y="1063903"/>
            <a:ext cx="1177986" cy="3657256"/>
          </a:xfrm>
          <a:prstGeom prst="straightConnector1">
            <a:avLst/>
          </a:prstGeom>
          <a:ln w="57150">
            <a:solidFill>
              <a:schemeClr val="accent2">
                <a:lumMod val="50000"/>
              </a:schemeClr>
            </a:solidFill>
            <a:tailEnd type="triangle"/>
          </a:ln>
        </p:spPr>
        <p:style>
          <a:lnRef idx="1">
            <a:schemeClr val="accent2"/>
          </a:lnRef>
          <a:fillRef idx="0">
            <a:schemeClr val="accent2"/>
          </a:fillRef>
          <a:effectRef idx="0">
            <a:schemeClr val="accent2"/>
          </a:effectRef>
          <a:fontRef idx="minor">
            <a:schemeClr val="tx1"/>
          </a:fontRef>
        </p:style>
      </p:cxn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ircle(in)">
                                      <p:cBhvr>
                                        <p:cTn id="33" dur="2000"/>
                                        <p:tgtEl>
                                          <p:spTgt spid="13"/>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in)">
                                      <p:cBhvr>
                                        <p:cTn id="36" dur="20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3" grpId="0" animBg="1"/>
      <p:bldP spid="14" grpId="0" animBg="1"/>
      <p:bldP spid="2"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3"/>
          <p:cNvSpPr/>
          <p:nvPr/>
        </p:nvSpPr>
        <p:spPr>
          <a:xfrm>
            <a:off x="614020" y="95070"/>
            <a:ext cx="11238270" cy="6277155"/>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49">
            <a:extLst>
              <a:ext uri="{FF2B5EF4-FFF2-40B4-BE49-F238E27FC236}">
                <a16:creationId xmlns:a16="http://schemas.microsoft.com/office/drawing/2014/main" id="{72D8F01A-CC7A-4853-B2B7-EA629C114C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32352">
            <a:off x="9873905" y="2076360"/>
            <a:ext cx="5133975" cy="2314575"/>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836284239"/>
              </p:ext>
            </p:extLst>
          </p:nvPr>
        </p:nvGraphicFramePr>
        <p:xfrm>
          <a:off x="702181" y="1367750"/>
          <a:ext cx="11061948" cy="2477215"/>
        </p:xfrm>
        <a:graphic>
          <a:graphicData uri="http://schemas.openxmlformats.org/drawingml/2006/table">
            <a:tbl>
              <a:tblPr firstRow="1" bandRow="1">
                <a:tableStyleId>{5940675A-B579-460E-94D1-54222C63F5DA}</a:tableStyleId>
              </a:tblPr>
              <a:tblGrid>
                <a:gridCol w="2243150">
                  <a:extLst>
                    <a:ext uri="{9D8B030D-6E8A-4147-A177-3AD203B41FA5}">
                      <a16:colId xmlns:a16="http://schemas.microsoft.com/office/drawing/2014/main" val="20000"/>
                    </a:ext>
                  </a:extLst>
                </a:gridCol>
                <a:gridCol w="3022332">
                  <a:extLst>
                    <a:ext uri="{9D8B030D-6E8A-4147-A177-3AD203B41FA5}">
                      <a16:colId xmlns:a16="http://schemas.microsoft.com/office/drawing/2014/main" val="20001"/>
                    </a:ext>
                  </a:extLst>
                </a:gridCol>
                <a:gridCol w="3222931">
                  <a:extLst>
                    <a:ext uri="{9D8B030D-6E8A-4147-A177-3AD203B41FA5}">
                      <a16:colId xmlns:a16="http://schemas.microsoft.com/office/drawing/2014/main" val="20002"/>
                    </a:ext>
                  </a:extLst>
                </a:gridCol>
                <a:gridCol w="2573535">
                  <a:extLst>
                    <a:ext uri="{9D8B030D-6E8A-4147-A177-3AD203B41FA5}">
                      <a16:colId xmlns:a16="http://schemas.microsoft.com/office/drawing/2014/main" val="20003"/>
                    </a:ext>
                  </a:extLst>
                </a:gridCol>
              </a:tblGrid>
              <a:tr h="785575">
                <a:tc>
                  <a:txBody>
                    <a:bodyPr/>
                    <a:lstStyle/>
                    <a:p>
                      <a:pPr algn="ctr"/>
                      <a:r>
                        <a:rPr lang="en-US" sz="3500" b="1" dirty="0" err="1">
                          <a:latin typeface="Times New Roman" panose="02020603050405020304" pitchFamily="18" charset="0"/>
                          <a:cs typeface="Times New Roman" panose="02020603050405020304" pitchFamily="18" charset="0"/>
                        </a:rPr>
                        <a:t>Từ</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3500" b="1" dirty="0" err="1">
                          <a:latin typeface="Times New Roman" panose="02020603050405020304" pitchFamily="18" charset="0"/>
                          <a:cs typeface="Times New Roman" panose="02020603050405020304" pitchFamily="18" charset="0"/>
                        </a:rPr>
                        <a:t>Từ</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đồng</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nghĩa</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3500" b="1" dirty="0" err="1">
                          <a:latin typeface="Times New Roman" panose="02020603050405020304" pitchFamily="18" charset="0"/>
                          <a:cs typeface="Times New Roman" panose="02020603050405020304" pitchFamily="18" charset="0"/>
                        </a:rPr>
                        <a:t>Từ</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nhiều</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nghĩa</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3500" b="1" dirty="0" err="1">
                          <a:latin typeface="Times New Roman" panose="02020603050405020304" pitchFamily="18" charset="0"/>
                          <a:cs typeface="Times New Roman" panose="02020603050405020304" pitchFamily="18" charset="0"/>
                        </a:rPr>
                        <a:t>Từ</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đồng</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âm</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10000"/>
                  </a:ext>
                </a:extLst>
              </a:tr>
              <a:tr h="785575">
                <a:tc>
                  <a:txBody>
                    <a:bodyPr/>
                    <a:lstStyle/>
                    <a:p>
                      <a:pPr algn="ctr"/>
                      <a:r>
                        <a:rPr lang="en-US" sz="3500" b="1" dirty="0" err="1">
                          <a:latin typeface="Times New Roman" panose="02020603050405020304" pitchFamily="18" charset="0"/>
                          <a:cs typeface="Times New Roman" panose="02020603050405020304" pitchFamily="18" charset="0"/>
                        </a:rPr>
                        <a:t>đánh</a:t>
                      </a:r>
                      <a:r>
                        <a:rPr lang="en-US" sz="3500" b="1" baseline="0" dirty="0">
                          <a:latin typeface="Times New Roman" panose="02020603050405020304" pitchFamily="18" charset="0"/>
                          <a:cs typeface="Times New Roman" panose="02020603050405020304" pitchFamily="18" charset="0"/>
                        </a:rPr>
                        <a:t> </a:t>
                      </a:r>
                      <a:r>
                        <a:rPr lang="en-US" sz="3500" baseline="0" dirty="0" err="1">
                          <a:latin typeface="Times New Roman" panose="02020603050405020304" pitchFamily="18" charset="0"/>
                          <a:cs typeface="Times New Roman" panose="02020603050405020304" pitchFamily="18" charset="0"/>
                        </a:rPr>
                        <a:t>cờ</a:t>
                      </a:r>
                      <a:endParaRPr lang="en-US" sz="3500" baseline="0" dirty="0">
                        <a:latin typeface="Times New Roman" panose="02020603050405020304" pitchFamily="18" charset="0"/>
                        <a:cs typeface="Times New Roman" panose="02020603050405020304" pitchFamily="18" charset="0"/>
                      </a:endParaRPr>
                    </a:p>
                    <a:p>
                      <a:pPr algn="ctr"/>
                      <a:r>
                        <a:rPr lang="en-US" sz="3500" b="1" dirty="0" err="1">
                          <a:latin typeface="Times New Roman" panose="02020603050405020304" pitchFamily="18" charset="0"/>
                          <a:cs typeface="Times New Roman" panose="02020603050405020304" pitchFamily="18" charset="0"/>
                        </a:rPr>
                        <a:t>đánh</a:t>
                      </a:r>
                      <a:r>
                        <a:rPr lang="en-US" sz="3500" baseline="0" dirty="0">
                          <a:latin typeface="Times New Roman" panose="02020603050405020304" pitchFamily="18" charset="0"/>
                          <a:cs typeface="Times New Roman" panose="02020603050405020304" pitchFamily="18" charset="0"/>
                        </a:rPr>
                        <a:t> </a:t>
                      </a:r>
                      <a:r>
                        <a:rPr lang="en-US" sz="3500" baseline="0" dirty="0" err="1">
                          <a:latin typeface="Times New Roman" panose="02020603050405020304" pitchFamily="18" charset="0"/>
                          <a:cs typeface="Times New Roman" panose="02020603050405020304" pitchFamily="18" charset="0"/>
                        </a:rPr>
                        <a:t>giặc</a:t>
                      </a:r>
                      <a:endParaRPr lang="en-US" sz="3500" baseline="0" dirty="0">
                        <a:latin typeface="Times New Roman" panose="02020603050405020304" pitchFamily="18" charset="0"/>
                        <a:cs typeface="Times New Roman" panose="02020603050405020304" pitchFamily="18" charset="0"/>
                      </a:endParaRPr>
                    </a:p>
                    <a:p>
                      <a:pPr algn="ctr"/>
                      <a:r>
                        <a:rPr lang="en-US" sz="3500" b="1" dirty="0" err="1">
                          <a:latin typeface="Times New Roman" panose="02020603050405020304" pitchFamily="18" charset="0"/>
                          <a:cs typeface="Times New Roman" panose="02020603050405020304" pitchFamily="18" charset="0"/>
                        </a:rPr>
                        <a:t>đánh</a:t>
                      </a:r>
                      <a:r>
                        <a:rPr lang="en-US" sz="3500" baseline="0" dirty="0">
                          <a:latin typeface="Times New Roman" panose="02020603050405020304" pitchFamily="18" charset="0"/>
                          <a:cs typeface="Times New Roman" panose="02020603050405020304" pitchFamily="18" charset="0"/>
                        </a:rPr>
                        <a:t> </a:t>
                      </a:r>
                      <a:r>
                        <a:rPr lang="en-US" sz="3500" baseline="0" dirty="0" err="1">
                          <a:latin typeface="Times New Roman" panose="02020603050405020304" pitchFamily="18" charset="0"/>
                          <a:cs typeface="Times New Roman" panose="02020603050405020304" pitchFamily="18" charset="0"/>
                        </a:rPr>
                        <a:t>trống</a:t>
                      </a:r>
                      <a:endParaRPr lang="en-US" sz="3500" dirty="0">
                        <a:latin typeface="Times New Roman" panose="02020603050405020304" pitchFamily="18" charset="0"/>
                        <a:cs typeface="Times New Roman" panose="02020603050405020304" pitchFamily="18" charset="0"/>
                      </a:endParaRPr>
                    </a:p>
                  </a:txBody>
                  <a:tcPr/>
                </a:tc>
                <a:tc>
                  <a:txBody>
                    <a:bodyPr/>
                    <a:lstStyle/>
                    <a:p>
                      <a:endParaRPr lang="en-US" sz="3500" dirty="0">
                        <a:latin typeface="Times New Roman" panose="02020603050405020304" pitchFamily="18" charset="0"/>
                        <a:cs typeface="Times New Roman" panose="02020603050405020304" pitchFamily="18" charset="0"/>
                      </a:endParaRPr>
                    </a:p>
                  </a:txBody>
                  <a:tcPr/>
                </a:tc>
                <a:tc>
                  <a:txBody>
                    <a:bodyPr/>
                    <a:lstStyle/>
                    <a:p>
                      <a:endParaRPr lang="en-US" sz="3500" dirty="0">
                        <a:latin typeface="Times New Roman" panose="02020603050405020304" pitchFamily="18" charset="0"/>
                        <a:cs typeface="Times New Roman" panose="02020603050405020304" pitchFamily="18" charset="0"/>
                      </a:endParaRPr>
                    </a:p>
                  </a:txBody>
                  <a:tcPr/>
                </a:tc>
                <a:tc>
                  <a:txBody>
                    <a:bodyPr/>
                    <a:lstStyle/>
                    <a:p>
                      <a:endParaRPr lang="en-US" sz="35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sp>
        <p:nvSpPr>
          <p:cNvPr id="16" name="TextBox 15"/>
          <p:cNvSpPr txBox="1"/>
          <p:nvPr/>
        </p:nvSpPr>
        <p:spPr>
          <a:xfrm>
            <a:off x="979780" y="522918"/>
            <a:ext cx="10729219" cy="630942"/>
          </a:xfrm>
          <a:prstGeom prst="rect">
            <a:avLst/>
          </a:prstGeom>
          <a:noFill/>
        </p:spPr>
        <p:txBody>
          <a:bodyPr wrap="none" rtlCol="0">
            <a:spAutoFit/>
          </a:bodyPr>
          <a:lstStyle/>
          <a:p>
            <a:r>
              <a:rPr lang="en-US" sz="3500" b="1" dirty="0" err="1">
                <a:solidFill>
                  <a:srgbClr val="FF0000"/>
                </a:solidFill>
                <a:latin typeface="UTM Isadora" panose="02040603050506020204" pitchFamily="18" charset="0"/>
              </a:rPr>
              <a:t>Đánh</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dấu</a:t>
            </a:r>
            <a:r>
              <a:rPr lang="en-US" sz="3500" b="1" dirty="0">
                <a:solidFill>
                  <a:srgbClr val="FF0000"/>
                </a:solidFill>
                <a:latin typeface="UTM Isadora" panose="02040603050506020204" pitchFamily="18" charset="0"/>
              </a:rPr>
              <a:t> (+) </a:t>
            </a:r>
            <a:r>
              <a:rPr lang="en-US" sz="3500" b="1" dirty="0" err="1">
                <a:solidFill>
                  <a:srgbClr val="FF0000"/>
                </a:solidFill>
                <a:latin typeface="UTM Isadora" panose="02040603050506020204" pitchFamily="18" charset="0"/>
              </a:rPr>
              <a:t>vào</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chỗ</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thích</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hợp</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vào</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bảng</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dưới</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đây</a:t>
            </a:r>
            <a:r>
              <a:rPr lang="en-US" sz="3500" b="1" dirty="0">
                <a:solidFill>
                  <a:srgbClr val="FF0000"/>
                </a:solidFill>
                <a:latin typeface="UTM Isadora" panose="02040603050506020204" pitchFamily="18" charset="0"/>
              </a:rPr>
              <a:t>:</a:t>
            </a:r>
          </a:p>
        </p:txBody>
      </p:sp>
      <p:pic>
        <p:nvPicPr>
          <p:cNvPr id="17"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81017" y="4105650"/>
            <a:ext cx="2378714" cy="2105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Kể lại truyện Thánh Gióng bằng lời văn của em - Văn 6 (12 mẫ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4119" y="4026803"/>
            <a:ext cx="2378714" cy="2105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AutoShape 4" descr="Little Girl Playing Drum Stock Illustration - Download Image Now - i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Little Girl Playing Drum Stock Illustration - Download Image Now - iStoc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81413" y="4026803"/>
            <a:ext cx="2378714" cy="2105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7199696" y="2313169"/>
            <a:ext cx="619080" cy="1015663"/>
          </a:xfrm>
          <a:prstGeom prst="rect">
            <a:avLst/>
          </a:prstGeom>
          <a:noFill/>
        </p:spPr>
        <p:txBody>
          <a:bodyPr wrap="none" rtlCol="0">
            <a:spAutoFit/>
          </a:bodyPr>
          <a:lstStyle/>
          <a:p>
            <a:r>
              <a:rPr lang="en-US" sz="6000" b="1"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2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par>
                          <p:cTn id="17" fill="hold">
                            <p:stCondLst>
                              <p:cond delay="2000"/>
                            </p:stCondLst>
                            <p:childTnLst>
                              <p:par>
                                <p:cTn id="18" presetID="6"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29" fill="hold">
                            <p:stCondLst>
                              <p:cond delay="1000"/>
                            </p:stCondLst>
                            <p:childTnLst>
                              <p:par>
                                <p:cTn id="30" presetID="15" presetClass="entr" presetSubtype="0" fill="hold" nodeType="after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p:cTn id="32" dur="1000" fill="hold"/>
                                        <p:tgtEl>
                                          <p:spTgt spid="1026"/>
                                        </p:tgtEl>
                                        <p:attrNameLst>
                                          <p:attrName>ppt_w</p:attrName>
                                        </p:attrNameLst>
                                      </p:cBhvr>
                                      <p:tavLst>
                                        <p:tav tm="0">
                                          <p:val>
                                            <p:fltVal val="0"/>
                                          </p:val>
                                        </p:tav>
                                        <p:tav tm="100000">
                                          <p:val>
                                            <p:strVal val="#ppt_w"/>
                                          </p:val>
                                        </p:tav>
                                      </p:tavLst>
                                    </p:anim>
                                    <p:anim calcmode="lin" valueType="num">
                                      <p:cBhvr>
                                        <p:cTn id="33" dur="1000" fill="hold"/>
                                        <p:tgtEl>
                                          <p:spTgt spid="1026"/>
                                        </p:tgtEl>
                                        <p:attrNameLst>
                                          <p:attrName>ppt_h</p:attrName>
                                        </p:attrNameLst>
                                      </p:cBhvr>
                                      <p:tavLst>
                                        <p:tav tm="0">
                                          <p:val>
                                            <p:fltVal val="0"/>
                                          </p:val>
                                        </p:tav>
                                        <p:tav tm="100000">
                                          <p:val>
                                            <p:strVal val="#ppt_h"/>
                                          </p:val>
                                        </p:tav>
                                      </p:tavLst>
                                    </p:anim>
                                    <p:anim calcmode="lin" valueType="num">
                                      <p:cBhvr>
                                        <p:cTn id="34" dur="1000" fill="hold"/>
                                        <p:tgtEl>
                                          <p:spTgt spid="1026"/>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1026"/>
                                        </p:tgtEl>
                                        <p:attrNameLst>
                                          <p:attrName>ppt_y</p:attrName>
                                        </p:attrNameLst>
                                      </p:cBhvr>
                                      <p:tavLst>
                                        <p:tav tm="0" fmla="#ppt_y+(sin(-2*pi*(1-$))*-#ppt_x+cos(-2*pi*(1-$))*(1-#ppt_y))*(1-$)">
                                          <p:val>
                                            <p:fltVal val="0"/>
                                          </p:val>
                                        </p:tav>
                                        <p:tav tm="100000">
                                          <p:val>
                                            <p:fltVal val="1"/>
                                          </p:val>
                                        </p:tav>
                                      </p:tavLst>
                                    </p:anim>
                                  </p:childTnLst>
                                </p:cTn>
                              </p:par>
                            </p:childTnLst>
                          </p:cTn>
                        </p:par>
                        <p:par>
                          <p:cTn id="36" fill="hold">
                            <p:stCondLst>
                              <p:cond delay="2000"/>
                            </p:stCondLst>
                            <p:childTnLst>
                              <p:par>
                                <p:cTn id="37" presetID="15" presetClass="entr" presetSubtype="0" fill="hold" nodeType="afterEffect">
                                  <p:stCondLst>
                                    <p:cond delay="0"/>
                                  </p:stCondLst>
                                  <p:childTnLst>
                                    <p:set>
                                      <p:cBhvr>
                                        <p:cTn id="38" dur="1" fill="hold">
                                          <p:stCondLst>
                                            <p:cond delay="0"/>
                                          </p:stCondLst>
                                        </p:cTn>
                                        <p:tgtEl>
                                          <p:spTgt spid="1030"/>
                                        </p:tgtEl>
                                        <p:attrNameLst>
                                          <p:attrName>style.visibility</p:attrName>
                                        </p:attrNameLst>
                                      </p:cBhvr>
                                      <p:to>
                                        <p:strVal val="visible"/>
                                      </p:to>
                                    </p:set>
                                    <p:anim calcmode="lin" valueType="num">
                                      <p:cBhvr>
                                        <p:cTn id="39" dur="1000" fill="hold"/>
                                        <p:tgtEl>
                                          <p:spTgt spid="1030"/>
                                        </p:tgtEl>
                                        <p:attrNameLst>
                                          <p:attrName>ppt_w</p:attrName>
                                        </p:attrNameLst>
                                      </p:cBhvr>
                                      <p:tavLst>
                                        <p:tav tm="0">
                                          <p:val>
                                            <p:fltVal val="0"/>
                                          </p:val>
                                        </p:tav>
                                        <p:tav tm="100000">
                                          <p:val>
                                            <p:strVal val="#ppt_w"/>
                                          </p:val>
                                        </p:tav>
                                      </p:tavLst>
                                    </p:anim>
                                    <p:anim calcmode="lin" valueType="num">
                                      <p:cBhvr>
                                        <p:cTn id="40" dur="1000" fill="hold"/>
                                        <p:tgtEl>
                                          <p:spTgt spid="1030"/>
                                        </p:tgtEl>
                                        <p:attrNameLst>
                                          <p:attrName>ppt_h</p:attrName>
                                        </p:attrNameLst>
                                      </p:cBhvr>
                                      <p:tavLst>
                                        <p:tav tm="0">
                                          <p:val>
                                            <p:fltVal val="0"/>
                                          </p:val>
                                        </p:tav>
                                        <p:tav tm="100000">
                                          <p:val>
                                            <p:strVal val="#ppt_h"/>
                                          </p:val>
                                        </p:tav>
                                      </p:tavLst>
                                    </p:anim>
                                    <p:anim calcmode="lin" valueType="num">
                                      <p:cBhvr>
                                        <p:cTn id="41" dur="1000" fill="hold"/>
                                        <p:tgtEl>
                                          <p:spTgt spid="103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0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3"/>
          <p:cNvSpPr/>
          <p:nvPr/>
        </p:nvSpPr>
        <p:spPr>
          <a:xfrm>
            <a:off x="614020" y="95070"/>
            <a:ext cx="11238270" cy="6277155"/>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49">
            <a:extLst>
              <a:ext uri="{FF2B5EF4-FFF2-40B4-BE49-F238E27FC236}">
                <a16:creationId xmlns:a16="http://schemas.microsoft.com/office/drawing/2014/main" id="{72D8F01A-CC7A-4853-B2B7-EA629C114C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32352">
            <a:off x="9873905" y="2076360"/>
            <a:ext cx="5133975" cy="2314575"/>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604382878"/>
              </p:ext>
            </p:extLst>
          </p:nvPr>
        </p:nvGraphicFramePr>
        <p:xfrm>
          <a:off x="702181" y="1367750"/>
          <a:ext cx="11061948" cy="2477215"/>
        </p:xfrm>
        <a:graphic>
          <a:graphicData uri="http://schemas.openxmlformats.org/drawingml/2006/table">
            <a:tbl>
              <a:tblPr firstRow="1" bandRow="1">
                <a:tableStyleId>{5940675A-B579-460E-94D1-54222C63F5DA}</a:tableStyleId>
              </a:tblPr>
              <a:tblGrid>
                <a:gridCol w="2243150">
                  <a:extLst>
                    <a:ext uri="{9D8B030D-6E8A-4147-A177-3AD203B41FA5}">
                      <a16:colId xmlns:a16="http://schemas.microsoft.com/office/drawing/2014/main" val="20000"/>
                    </a:ext>
                  </a:extLst>
                </a:gridCol>
                <a:gridCol w="3022332">
                  <a:extLst>
                    <a:ext uri="{9D8B030D-6E8A-4147-A177-3AD203B41FA5}">
                      <a16:colId xmlns:a16="http://schemas.microsoft.com/office/drawing/2014/main" val="20001"/>
                    </a:ext>
                  </a:extLst>
                </a:gridCol>
                <a:gridCol w="3222931">
                  <a:extLst>
                    <a:ext uri="{9D8B030D-6E8A-4147-A177-3AD203B41FA5}">
                      <a16:colId xmlns:a16="http://schemas.microsoft.com/office/drawing/2014/main" val="20002"/>
                    </a:ext>
                  </a:extLst>
                </a:gridCol>
                <a:gridCol w="2573535">
                  <a:extLst>
                    <a:ext uri="{9D8B030D-6E8A-4147-A177-3AD203B41FA5}">
                      <a16:colId xmlns:a16="http://schemas.microsoft.com/office/drawing/2014/main" val="20003"/>
                    </a:ext>
                  </a:extLst>
                </a:gridCol>
              </a:tblGrid>
              <a:tr h="785575">
                <a:tc>
                  <a:txBody>
                    <a:bodyPr/>
                    <a:lstStyle/>
                    <a:p>
                      <a:pPr algn="ctr"/>
                      <a:r>
                        <a:rPr lang="en-US" sz="3500" b="1" dirty="0" err="1">
                          <a:latin typeface="Times New Roman" panose="02020603050405020304" pitchFamily="18" charset="0"/>
                          <a:cs typeface="Times New Roman" panose="02020603050405020304" pitchFamily="18" charset="0"/>
                        </a:rPr>
                        <a:t>Từ</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3500" b="1" dirty="0" err="1">
                          <a:latin typeface="Times New Roman" panose="02020603050405020304" pitchFamily="18" charset="0"/>
                          <a:cs typeface="Times New Roman" panose="02020603050405020304" pitchFamily="18" charset="0"/>
                        </a:rPr>
                        <a:t>Từ</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đồng</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nghĩa</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3500" b="1" dirty="0" err="1">
                          <a:latin typeface="Times New Roman" panose="02020603050405020304" pitchFamily="18" charset="0"/>
                          <a:cs typeface="Times New Roman" panose="02020603050405020304" pitchFamily="18" charset="0"/>
                        </a:rPr>
                        <a:t>Từ</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nhiều</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nghĩa</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3500" b="1" dirty="0" err="1">
                          <a:latin typeface="Times New Roman" panose="02020603050405020304" pitchFamily="18" charset="0"/>
                          <a:cs typeface="Times New Roman" panose="02020603050405020304" pitchFamily="18" charset="0"/>
                        </a:rPr>
                        <a:t>Từ</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đồng</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âm</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10000"/>
                  </a:ext>
                </a:extLst>
              </a:tr>
              <a:tr h="785575">
                <a:tc>
                  <a:txBody>
                    <a:bodyPr/>
                    <a:lstStyle/>
                    <a:p>
                      <a:pPr algn="ctr"/>
                      <a:r>
                        <a:rPr lang="en-US" sz="3500" b="1" dirty="0" err="1">
                          <a:latin typeface="Times New Roman" panose="02020603050405020304" pitchFamily="18" charset="0"/>
                          <a:cs typeface="Times New Roman" panose="02020603050405020304" pitchFamily="18" charset="0"/>
                        </a:rPr>
                        <a:t>trong</a:t>
                      </a:r>
                      <a:r>
                        <a:rPr lang="en-US" sz="3500" b="1" baseline="0" dirty="0">
                          <a:latin typeface="Times New Roman" panose="02020603050405020304" pitchFamily="18" charset="0"/>
                          <a:cs typeface="Times New Roman" panose="02020603050405020304" pitchFamily="18" charset="0"/>
                        </a:rPr>
                        <a:t> </a:t>
                      </a:r>
                      <a:r>
                        <a:rPr lang="en-US" sz="3500" baseline="0" dirty="0" err="1">
                          <a:latin typeface="Times New Roman" panose="02020603050405020304" pitchFamily="18" charset="0"/>
                          <a:cs typeface="Times New Roman" panose="02020603050405020304" pitchFamily="18" charset="0"/>
                        </a:rPr>
                        <a:t>veo</a:t>
                      </a:r>
                      <a:endParaRPr lang="en-US" sz="3500" baseline="0" dirty="0">
                        <a:latin typeface="Times New Roman" panose="02020603050405020304" pitchFamily="18" charset="0"/>
                        <a:cs typeface="Times New Roman" panose="02020603050405020304" pitchFamily="18" charset="0"/>
                      </a:endParaRPr>
                    </a:p>
                    <a:p>
                      <a:pPr algn="ctr"/>
                      <a:r>
                        <a:rPr lang="en-US" sz="3500" b="1" dirty="0" err="1">
                          <a:latin typeface="Times New Roman" panose="02020603050405020304" pitchFamily="18" charset="0"/>
                          <a:cs typeface="Times New Roman" panose="02020603050405020304" pitchFamily="18" charset="0"/>
                        </a:rPr>
                        <a:t>trong</a:t>
                      </a:r>
                      <a:r>
                        <a:rPr lang="en-US" sz="3500" baseline="0" dirty="0">
                          <a:latin typeface="Times New Roman" panose="02020603050405020304" pitchFamily="18" charset="0"/>
                          <a:cs typeface="Times New Roman" panose="02020603050405020304" pitchFamily="18" charset="0"/>
                        </a:rPr>
                        <a:t> </a:t>
                      </a:r>
                      <a:r>
                        <a:rPr lang="en-US" sz="3500" baseline="0" dirty="0" err="1">
                          <a:latin typeface="Times New Roman" panose="02020603050405020304" pitchFamily="18" charset="0"/>
                          <a:cs typeface="Times New Roman" panose="02020603050405020304" pitchFamily="18" charset="0"/>
                        </a:rPr>
                        <a:t>vắt</a:t>
                      </a:r>
                      <a:endParaRPr lang="en-US" sz="3500" baseline="0" dirty="0">
                        <a:latin typeface="Times New Roman" panose="02020603050405020304" pitchFamily="18" charset="0"/>
                        <a:cs typeface="Times New Roman" panose="02020603050405020304" pitchFamily="18" charset="0"/>
                      </a:endParaRPr>
                    </a:p>
                    <a:p>
                      <a:pPr algn="ctr"/>
                      <a:r>
                        <a:rPr lang="en-US" sz="3500" b="1" dirty="0" err="1">
                          <a:latin typeface="Times New Roman" panose="02020603050405020304" pitchFamily="18" charset="0"/>
                          <a:cs typeface="Times New Roman" panose="02020603050405020304" pitchFamily="18" charset="0"/>
                        </a:rPr>
                        <a:t>trong</a:t>
                      </a:r>
                      <a:r>
                        <a:rPr lang="en-US" sz="3500" baseline="0" dirty="0">
                          <a:latin typeface="Times New Roman" panose="02020603050405020304" pitchFamily="18" charset="0"/>
                          <a:cs typeface="Times New Roman" panose="02020603050405020304" pitchFamily="18" charset="0"/>
                        </a:rPr>
                        <a:t> </a:t>
                      </a:r>
                      <a:r>
                        <a:rPr lang="en-US" sz="3500" baseline="0" dirty="0" err="1">
                          <a:latin typeface="Times New Roman" panose="02020603050405020304" pitchFamily="18" charset="0"/>
                          <a:cs typeface="Times New Roman" panose="02020603050405020304" pitchFamily="18" charset="0"/>
                        </a:rPr>
                        <a:t>xanh</a:t>
                      </a:r>
                      <a:endParaRPr lang="en-US" sz="3500" dirty="0">
                        <a:latin typeface="Times New Roman" panose="02020603050405020304" pitchFamily="18" charset="0"/>
                        <a:cs typeface="Times New Roman" panose="02020603050405020304" pitchFamily="18" charset="0"/>
                      </a:endParaRPr>
                    </a:p>
                  </a:txBody>
                  <a:tcPr/>
                </a:tc>
                <a:tc>
                  <a:txBody>
                    <a:bodyPr/>
                    <a:lstStyle/>
                    <a:p>
                      <a:endParaRPr lang="en-US" sz="3500" dirty="0">
                        <a:latin typeface="Times New Roman" panose="02020603050405020304" pitchFamily="18" charset="0"/>
                        <a:cs typeface="Times New Roman" panose="02020603050405020304" pitchFamily="18" charset="0"/>
                      </a:endParaRPr>
                    </a:p>
                  </a:txBody>
                  <a:tcPr/>
                </a:tc>
                <a:tc>
                  <a:txBody>
                    <a:bodyPr/>
                    <a:lstStyle/>
                    <a:p>
                      <a:endParaRPr lang="en-US" sz="3500" dirty="0">
                        <a:latin typeface="Times New Roman" panose="02020603050405020304" pitchFamily="18" charset="0"/>
                        <a:cs typeface="Times New Roman" panose="02020603050405020304" pitchFamily="18" charset="0"/>
                      </a:endParaRPr>
                    </a:p>
                  </a:txBody>
                  <a:tcPr/>
                </a:tc>
                <a:tc>
                  <a:txBody>
                    <a:bodyPr/>
                    <a:lstStyle/>
                    <a:p>
                      <a:endParaRPr lang="en-US" sz="35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sp>
        <p:nvSpPr>
          <p:cNvPr id="16" name="TextBox 15"/>
          <p:cNvSpPr txBox="1"/>
          <p:nvPr/>
        </p:nvSpPr>
        <p:spPr>
          <a:xfrm>
            <a:off x="979780" y="522918"/>
            <a:ext cx="10729219" cy="630942"/>
          </a:xfrm>
          <a:prstGeom prst="rect">
            <a:avLst/>
          </a:prstGeom>
          <a:noFill/>
        </p:spPr>
        <p:txBody>
          <a:bodyPr wrap="none" rtlCol="0">
            <a:spAutoFit/>
          </a:bodyPr>
          <a:lstStyle/>
          <a:p>
            <a:r>
              <a:rPr lang="en-US" sz="3500" b="1" dirty="0" err="1">
                <a:solidFill>
                  <a:srgbClr val="FF0000"/>
                </a:solidFill>
                <a:latin typeface="UTM Isadora" panose="02040603050506020204" pitchFamily="18" charset="0"/>
              </a:rPr>
              <a:t>Đánh</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dấu</a:t>
            </a:r>
            <a:r>
              <a:rPr lang="en-US" sz="3500" b="1" dirty="0">
                <a:solidFill>
                  <a:srgbClr val="FF0000"/>
                </a:solidFill>
                <a:latin typeface="UTM Isadora" panose="02040603050506020204" pitchFamily="18" charset="0"/>
              </a:rPr>
              <a:t> (+) </a:t>
            </a:r>
            <a:r>
              <a:rPr lang="en-US" sz="3500" b="1" dirty="0" err="1">
                <a:solidFill>
                  <a:srgbClr val="FF0000"/>
                </a:solidFill>
                <a:latin typeface="UTM Isadora" panose="02040603050506020204" pitchFamily="18" charset="0"/>
              </a:rPr>
              <a:t>vào</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chỗ</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thích</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hợp</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vào</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bảng</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dưới</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đây</a:t>
            </a:r>
            <a:r>
              <a:rPr lang="en-US" sz="3500" b="1" dirty="0">
                <a:solidFill>
                  <a:srgbClr val="FF0000"/>
                </a:solidFill>
                <a:latin typeface="UTM Isadora" panose="02040603050506020204" pitchFamily="18" charset="0"/>
              </a:rPr>
              <a:t>:</a:t>
            </a:r>
          </a:p>
        </p:txBody>
      </p:sp>
      <p:sp>
        <p:nvSpPr>
          <p:cNvPr id="5" name="AutoShape 4" descr="Little Girl Playing Drum Stock Illustration - Download Image Now - i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4325780" y="2445517"/>
            <a:ext cx="619080" cy="1015663"/>
          </a:xfrm>
          <a:prstGeom prst="rect">
            <a:avLst/>
          </a:prstGeom>
          <a:noFill/>
        </p:spPr>
        <p:txBody>
          <a:bodyPr wrap="none" rtlCol="0">
            <a:spAutoFit/>
          </a:bodyPr>
          <a:lstStyle/>
          <a:p>
            <a:r>
              <a:rPr lang="en-US" sz="6000" b="1" dirty="0">
                <a:solidFill>
                  <a:srgbClr val="FF0000"/>
                </a:solidFill>
                <a:latin typeface="Times New Roman" panose="02020603050405020304" pitchFamily="18" charset="0"/>
                <a:cs typeface="Times New Roman" panose="02020603050405020304" pitchFamily="18" charset="0"/>
              </a:rPr>
              <a:t>+</a:t>
            </a:r>
          </a:p>
        </p:txBody>
      </p:sp>
      <p:pic>
        <p:nvPicPr>
          <p:cNvPr id="2052" name="Picture 4" descr="Những vùng nước mát lạnh, trong vắt như không khí - Du lịch - Ẩm thự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8656" y="4115911"/>
            <a:ext cx="3141440" cy="24902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6" name="Picture 8" descr="Vì sao bầu trời xanh mà không tía? - 10 vạn câu hỏi vì sao? | Hoc360.n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3752" y="4040824"/>
            <a:ext cx="3141441" cy="25653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192971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2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par>
                          <p:cTn id="17" fill="hold">
                            <p:stCondLst>
                              <p:cond delay="2000"/>
                            </p:stCondLst>
                            <p:childTnLst>
                              <p:par>
                                <p:cTn id="18" presetID="6"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barn(inVertical)">
                                      <p:cBhvr>
                                        <p:cTn id="25" dur="500"/>
                                        <p:tgtEl>
                                          <p:spTgt spid="2052"/>
                                        </p:tgtEl>
                                      </p:cBhvr>
                                    </p:animEffect>
                                  </p:childTnLst>
                                </p:cTn>
                              </p:par>
                            </p:childTnLst>
                          </p:cTn>
                        </p:par>
                        <p:par>
                          <p:cTn id="26" fill="hold">
                            <p:stCondLst>
                              <p:cond delay="500"/>
                            </p:stCondLst>
                            <p:childTnLst>
                              <p:par>
                                <p:cTn id="27" presetID="16" presetClass="entr" presetSubtype="21" fill="hold" nodeType="afterEffect">
                                  <p:stCondLst>
                                    <p:cond delay="0"/>
                                  </p:stCondLst>
                                  <p:childTnLst>
                                    <p:set>
                                      <p:cBhvr>
                                        <p:cTn id="28" dur="1" fill="hold">
                                          <p:stCondLst>
                                            <p:cond delay="0"/>
                                          </p:stCondLst>
                                        </p:cTn>
                                        <p:tgtEl>
                                          <p:spTgt spid="2056"/>
                                        </p:tgtEl>
                                        <p:attrNameLst>
                                          <p:attrName>style.visibility</p:attrName>
                                        </p:attrNameLst>
                                      </p:cBhvr>
                                      <p:to>
                                        <p:strVal val="visible"/>
                                      </p:to>
                                    </p:set>
                                    <p:animEffect transition="in" filter="barn(inVertical)">
                                      <p:cBhvr>
                                        <p:cTn id="29" dur="500"/>
                                        <p:tgtEl>
                                          <p:spTgt spid="205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3"/>
          <p:cNvSpPr/>
          <p:nvPr/>
        </p:nvSpPr>
        <p:spPr>
          <a:xfrm>
            <a:off x="614020" y="95070"/>
            <a:ext cx="11238270" cy="6277155"/>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49">
            <a:extLst>
              <a:ext uri="{FF2B5EF4-FFF2-40B4-BE49-F238E27FC236}">
                <a16:creationId xmlns:a16="http://schemas.microsoft.com/office/drawing/2014/main" id="{72D8F01A-CC7A-4853-B2B7-EA629C114C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32352">
            <a:off x="9873905" y="2076360"/>
            <a:ext cx="5133975" cy="2314575"/>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548916806"/>
              </p:ext>
            </p:extLst>
          </p:nvPr>
        </p:nvGraphicFramePr>
        <p:xfrm>
          <a:off x="702181" y="1367750"/>
          <a:ext cx="11061948" cy="3010615"/>
        </p:xfrm>
        <a:graphic>
          <a:graphicData uri="http://schemas.openxmlformats.org/drawingml/2006/table">
            <a:tbl>
              <a:tblPr firstRow="1" bandRow="1">
                <a:tableStyleId>{5940675A-B579-460E-94D1-54222C63F5DA}</a:tableStyleId>
              </a:tblPr>
              <a:tblGrid>
                <a:gridCol w="2243150">
                  <a:extLst>
                    <a:ext uri="{9D8B030D-6E8A-4147-A177-3AD203B41FA5}">
                      <a16:colId xmlns:a16="http://schemas.microsoft.com/office/drawing/2014/main" val="20000"/>
                    </a:ext>
                  </a:extLst>
                </a:gridCol>
                <a:gridCol w="3022332">
                  <a:extLst>
                    <a:ext uri="{9D8B030D-6E8A-4147-A177-3AD203B41FA5}">
                      <a16:colId xmlns:a16="http://schemas.microsoft.com/office/drawing/2014/main" val="20001"/>
                    </a:ext>
                  </a:extLst>
                </a:gridCol>
                <a:gridCol w="3222931">
                  <a:extLst>
                    <a:ext uri="{9D8B030D-6E8A-4147-A177-3AD203B41FA5}">
                      <a16:colId xmlns:a16="http://schemas.microsoft.com/office/drawing/2014/main" val="20002"/>
                    </a:ext>
                  </a:extLst>
                </a:gridCol>
                <a:gridCol w="2573535">
                  <a:extLst>
                    <a:ext uri="{9D8B030D-6E8A-4147-A177-3AD203B41FA5}">
                      <a16:colId xmlns:a16="http://schemas.microsoft.com/office/drawing/2014/main" val="20003"/>
                    </a:ext>
                  </a:extLst>
                </a:gridCol>
              </a:tblGrid>
              <a:tr h="785575">
                <a:tc>
                  <a:txBody>
                    <a:bodyPr/>
                    <a:lstStyle/>
                    <a:p>
                      <a:pPr algn="ctr"/>
                      <a:r>
                        <a:rPr lang="en-US" sz="3500" b="1" dirty="0" err="1">
                          <a:latin typeface="Times New Roman" panose="02020603050405020304" pitchFamily="18" charset="0"/>
                          <a:cs typeface="Times New Roman" panose="02020603050405020304" pitchFamily="18" charset="0"/>
                        </a:rPr>
                        <a:t>Từ</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3500" b="1" dirty="0" err="1">
                          <a:latin typeface="Times New Roman" panose="02020603050405020304" pitchFamily="18" charset="0"/>
                          <a:cs typeface="Times New Roman" panose="02020603050405020304" pitchFamily="18" charset="0"/>
                        </a:rPr>
                        <a:t>Từ</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đồng</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nghĩa</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3500" b="1" dirty="0" err="1">
                          <a:latin typeface="Times New Roman" panose="02020603050405020304" pitchFamily="18" charset="0"/>
                          <a:cs typeface="Times New Roman" panose="02020603050405020304" pitchFamily="18" charset="0"/>
                        </a:rPr>
                        <a:t>Từ</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nhiều</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nghĩa</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3500" b="1" dirty="0" err="1">
                          <a:latin typeface="Times New Roman" panose="02020603050405020304" pitchFamily="18" charset="0"/>
                          <a:cs typeface="Times New Roman" panose="02020603050405020304" pitchFamily="18" charset="0"/>
                        </a:rPr>
                        <a:t>Từ</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đồng</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âm</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10000"/>
                  </a:ext>
                </a:extLst>
              </a:tr>
              <a:tr h="785575">
                <a:tc>
                  <a:txBody>
                    <a:bodyPr/>
                    <a:lstStyle/>
                    <a:p>
                      <a:pPr algn="just"/>
                      <a:r>
                        <a:rPr lang="en-US" sz="3500" b="0">
                          <a:latin typeface="Times New Roman" panose="02020603050405020304" pitchFamily="18" charset="0"/>
                          <a:cs typeface="Times New Roman" panose="02020603050405020304" pitchFamily="18" charset="0"/>
                        </a:rPr>
                        <a:t>- thi</a:t>
                      </a:r>
                      <a:r>
                        <a:rPr lang="en-US" sz="3500" b="1">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đậu</a:t>
                      </a:r>
                      <a:endParaRPr lang="en-US" sz="3500" baseline="0" dirty="0">
                        <a:latin typeface="Times New Roman" panose="02020603050405020304" pitchFamily="18" charset="0"/>
                        <a:cs typeface="Times New Roman" panose="02020603050405020304" pitchFamily="18" charset="0"/>
                      </a:endParaRPr>
                    </a:p>
                    <a:p>
                      <a:pPr algn="just"/>
                      <a:r>
                        <a:rPr lang="en-US" sz="3500" b="0">
                          <a:latin typeface="Times New Roman" panose="02020603050405020304" pitchFamily="18" charset="0"/>
                          <a:cs typeface="Times New Roman" panose="02020603050405020304" pitchFamily="18" charset="0"/>
                        </a:rPr>
                        <a:t>- xôi</a:t>
                      </a:r>
                      <a:r>
                        <a:rPr lang="en-US" sz="3500" b="1" baseline="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đậu</a:t>
                      </a:r>
                      <a:endParaRPr lang="en-US" sz="3500" baseline="0" dirty="0">
                        <a:latin typeface="Times New Roman" panose="02020603050405020304" pitchFamily="18" charset="0"/>
                        <a:cs typeface="Times New Roman" panose="02020603050405020304" pitchFamily="18" charset="0"/>
                      </a:endParaRPr>
                    </a:p>
                    <a:p>
                      <a:pPr algn="just"/>
                      <a:r>
                        <a:rPr lang="en-US" sz="3500" b="0">
                          <a:latin typeface="Times New Roman" panose="02020603050405020304" pitchFamily="18" charset="0"/>
                          <a:cs typeface="Times New Roman" panose="02020603050405020304" pitchFamily="18" charset="0"/>
                        </a:rPr>
                        <a:t>- chim</a:t>
                      </a:r>
                      <a:r>
                        <a:rPr lang="en-US" sz="3500" b="1">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đậu</a:t>
                      </a:r>
                      <a:endParaRPr lang="en-US" sz="3500" b="1" dirty="0">
                        <a:latin typeface="Times New Roman" panose="02020603050405020304" pitchFamily="18" charset="0"/>
                        <a:cs typeface="Times New Roman" panose="02020603050405020304" pitchFamily="18" charset="0"/>
                      </a:endParaRPr>
                    </a:p>
                    <a:p>
                      <a:pPr algn="just"/>
                      <a:r>
                        <a:rPr lang="en-US" sz="3500" b="0" dirty="0" err="1">
                          <a:latin typeface="Times New Roman" panose="02020603050405020304" pitchFamily="18" charset="0"/>
                          <a:cs typeface="Times New Roman" panose="02020603050405020304" pitchFamily="18" charset="0"/>
                        </a:rPr>
                        <a:t>trên</a:t>
                      </a:r>
                      <a:r>
                        <a:rPr lang="en-US" sz="3500" b="0" baseline="0" dirty="0">
                          <a:latin typeface="Times New Roman" panose="02020603050405020304" pitchFamily="18" charset="0"/>
                          <a:cs typeface="Times New Roman" panose="02020603050405020304" pitchFamily="18" charset="0"/>
                        </a:rPr>
                        <a:t> </a:t>
                      </a:r>
                      <a:r>
                        <a:rPr lang="en-US" sz="3500" b="0" baseline="0" dirty="0" err="1">
                          <a:latin typeface="Times New Roman" panose="02020603050405020304" pitchFamily="18" charset="0"/>
                          <a:cs typeface="Times New Roman" panose="02020603050405020304" pitchFamily="18" charset="0"/>
                        </a:rPr>
                        <a:t>cành</a:t>
                      </a:r>
                      <a:endParaRPr lang="en-US" sz="3500" b="0" dirty="0">
                        <a:latin typeface="Times New Roman" panose="02020603050405020304" pitchFamily="18" charset="0"/>
                        <a:cs typeface="Times New Roman" panose="02020603050405020304" pitchFamily="18" charset="0"/>
                      </a:endParaRPr>
                    </a:p>
                  </a:txBody>
                  <a:tcPr/>
                </a:tc>
                <a:tc>
                  <a:txBody>
                    <a:bodyPr/>
                    <a:lstStyle/>
                    <a:p>
                      <a:endParaRPr lang="en-US" sz="3500" dirty="0">
                        <a:latin typeface="Times New Roman" panose="02020603050405020304" pitchFamily="18" charset="0"/>
                        <a:cs typeface="Times New Roman" panose="02020603050405020304" pitchFamily="18" charset="0"/>
                      </a:endParaRPr>
                    </a:p>
                  </a:txBody>
                  <a:tcPr/>
                </a:tc>
                <a:tc>
                  <a:txBody>
                    <a:bodyPr/>
                    <a:lstStyle/>
                    <a:p>
                      <a:endParaRPr lang="en-US" sz="3500" dirty="0">
                        <a:latin typeface="Times New Roman" panose="02020603050405020304" pitchFamily="18" charset="0"/>
                        <a:cs typeface="Times New Roman" panose="02020603050405020304" pitchFamily="18" charset="0"/>
                      </a:endParaRPr>
                    </a:p>
                  </a:txBody>
                  <a:tcPr/>
                </a:tc>
                <a:tc>
                  <a:txBody>
                    <a:bodyPr/>
                    <a:lstStyle/>
                    <a:p>
                      <a:endParaRPr lang="en-US" sz="35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sp>
        <p:nvSpPr>
          <p:cNvPr id="16" name="TextBox 15"/>
          <p:cNvSpPr txBox="1"/>
          <p:nvPr/>
        </p:nvSpPr>
        <p:spPr>
          <a:xfrm>
            <a:off x="979780" y="522918"/>
            <a:ext cx="10729219" cy="630942"/>
          </a:xfrm>
          <a:prstGeom prst="rect">
            <a:avLst/>
          </a:prstGeom>
          <a:noFill/>
        </p:spPr>
        <p:txBody>
          <a:bodyPr wrap="none" rtlCol="0">
            <a:spAutoFit/>
          </a:bodyPr>
          <a:lstStyle/>
          <a:p>
            <a:r>
              <a:rPr lang="en-US" sz="3500" b="1" dirty="0" err="1">
                <a:solidFill>
                  <a:srgbClr val="FF0000"/>
                </a:solidFill>
                <a:latin typeface="UTM Isadora" panose="02040603050506020204" pitchFamily="18" charset="0"/>
              </a:rPr>
              <a:t>Đánh</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dấu</a:t>
            </a:r>
            <a:r>
              <a:rPr lang="en-US" sz="3500" b="1" dirty="0">
                <a:solidFill>
                  <a:srgbClr val="FF0000"/>
                </a:solidFill>
                <a:latin typeface="UTM Isadora" panose="02040603050506020204" pitchFamily="18" charset="0"/>
              </a:rPr>
              <a:t> (+) </a:t>
            </a:r>
            <a:r>
              <a:rPr lang="en-US" sz="3500" b="1" dirty="0" err="1">
                <a:solidFill>
                  <a:srgbClr val="FF0000"/>
                </a:solidFill>
                <a:latin typeface="UTM Isadora" panose="02040603050506020204" pitchFamily="18" charset="0"/>
              </a:rPr>
              <a:t>vào</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chỗ</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thích</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hợp</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vào</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bảng</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dưới</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đây</a:t>
            </a:r>
            <a:r>
              <a:rPr lang="en-US" sz="3500" b="1" dirty="0">
                <a:solidFill>
                  <a:srgbClr val="FF0000"/>
                </a:solidFill>
                <a:latin typeface="UTM Isadora" panose="02040603050506020204" pitchFamily="18" charset="0"/>
              </a:rPr>
              <a:t>:</a:t>
            </a:r>
          </a:p>
        </p:txBody>
      </p:sp>
      <p:sp>
        <p:nvSpPr>
          <p:cNvPr id="5" name="AutoShape 4" descr="Little Girl Playing Drum Stock Illustration - Download Image Now - i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10293444" y="2725815"/>
            <a:ext cx="619080" cy="1015663"/>
          </a:xfrm>
          <a:prstGeom prst="rect">
            <a:avLst/>
          </a:prstGeom>
          <a:noFill/>
        </p:spPr>
        <p:txBody>
          <a:bodyPr wrap="none" rtlCol="0">
            <a:spAutoFit/>
          </a:bodyPr>
          <a:lstStyle/>
          <a:p>
            <a:r>
              <a:rPr lang="en-US" sz="6000" b="1" dirty="0">
                <a:solidFill>
                  <a:srgbClr val="FF0000"/>
                </a:solidFill>
                <a:latin typeface="Times New Roman" panose="02020603050405020304" pitchFamily="18" charset="0"/>
                <a:cs typeface="Times New Roman" panose="02020603050405020304" pitchFamily="18" charset="0"/>
              </a:rPr>
              <a:t>+</a:t>
            </a:r>
          </a:p>
        </p:txBody>
      </p:sp>
      <p:pic>
        <p:nvPicPr>
          <p:cNvPr id="3074" name="Picture 2" descr="Không có mô tả ả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0988" y="4528402"/>
            <a:ext cx="3007896" cy="2247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AutoShape 4" descr="Cách nấu xôi đậu xanh ngon dẻo tại nhà đơn giả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Cách nấu xôi đậu xanh ngon dẻo tại nhà đơn giả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4565" y="4461773"/>
            <a:ext cx="3007896" cy="23142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 name="Picture 4"/>
          <p:cNvPicPr>
            <a:picLocks noChangeAspect="1"/>
          </p:cNvPicPr>
          <p:nvPr/>
        </p:nvPicPr>
        <p:blipFill>
          <a:blip r:embed="rId7"/>
          <a:srcRect/>
          <a:stretch>
            <a:fillRect/>
          </a:stretch>
        </p:blipFill>
        <p:spPr>
          <a:xfrm>
            <a:off x="9067262" y="4616237"/>
            <a:ext cx="2641737" cy="21838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294629513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2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par>
                          <p:cTn id="17" fill="hold">
                            <p:stCondLst>
                              <p:cond delay="2000"/>
                            </p:stCondLst>
                            <p:childTnLst>
                              <p:par>
                                <p:cTn id="18" presetID="6"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wipe(down)">
                                      <p:cBhvr>
                                        <p:cTn id="25" dur="500"/>
                                        <p:tgtEl>
                                          <p:spTgt spid="3074"/>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3078"/>
                                        </p:tgtEl>
                                        <p:attrNameLst>
                                          <p:attrName>style.visibility</p:attrName>
                                        </p:attrNameLst>
                                      </p:cBhvr>
                                      <p:to>
                                        <p:strVal val="visible"/>
                                      </p:to>
                                    </p:set>
                                    <p:animEffect transition="in" filter="wipe(down)">
                                      <p:cBhvr>
                                        <p:cTn id="29" dur="500"/>
                                        <p:tgtEl>
                                          <p:spTgt spid="3078"/>
                                        </p:tgtEl>
                                      </p:cBhvr>
                                    </p:animEffect>
                                  </p:childTnLst>
                                </p:cTn>
                              </p:par>
                            </p:childTnLst>
                          </p:cTn>
                        </p:par>
                        <p:par>
                          <p:cTn id="30" fill="hold">
                            <p:stCondLst>
                              <p:cond delay="1000"/>
                            </p:stCondLst>
                            <p:childTnLst>
                              <p:par>
                                <p:cTn id="31" presetID="22" presetClass="entr" presetSubtype="4"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74061CD2-BFFD-44C9-B48F-FBEB203E3E75}"/>
              </a:ext>
            </a:extLst>
          </p:cNvPr>
          <p:cNvGrpSpPr/>
          <p:nvPr/>
        </p:nvGrpSpPr>
        <p:grpSpPr>
          <a:xfrm>
            <a:off x="-170157" y="1"/>
            <a:ext cx="12518406" cy="6858000"/>
            <a:chOff x="-148674" y="369491"/>
            <a:chExt cx="12518406" cy="6488508"/>
          </a:xfrm>
        </p:grpSpPr>
        <p:pic>
          <p:nvPicPr>
            <p:cNvPr id="5" name="图片 2">
              <a:extLst>
                <a:ext uri="{FF2B5EF4-FFF2-40B4-BE49-F238E27FC236}">
                  <a16:creationId xmlns:a16="http://schemas.microsoft.com/office/drawing/2014/main" id="{71147E3B-A727-4BEC-87E1-3D2751610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6" name="Picture 2" descr="F:\未标题-1.png">
              <a:extLst>
                <a:ext uri="{FF2B5EF4-FFF2-40B4-BE49-F238E27FC236}">
                  <a16:creationId xmlns:a16="http://schemas.microsoft.com/office/drawing/2014/main" id="{4391035B-7BAE-4398-A738-A1236E5999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4">
              <a:extLst>
                <a:ext uri="{FF2B5EF4-FFF2-40B4-BE49-F238E27FC236}">
                  <a16:creationId xmlns:a16="http://schemas.microsoft.com/office/drawing/2014/main" id="{043D766C-2616-46CE-9000-6BC0F12EFD84}"/>
                </a:ext>
              </a:extLst>
            </p:cNvPr>
            <p:cNvPicPr>
              <a:picLocks noChangeAspect="1"/>
            </p:cNvPicPr>
            <p:nvPr/>
          </p:nvPicPr>
          <p:blipFill>
            <a:blip r:embed="rId4"/>
            <a:stretch>
              <a:fillRect/>
            </a:stretch>
          </p:blipFill>
          <p:spPr>
            <a:xfrm>
              <a:off x="117394" y="369491"/>
              <a:ext cx="5091915" cy="4391193"/>
            </a:xfrm>
            <a:prstGeom prst="rect">
              <a:avLst/>
            </a:prstGeom>
          </p:spPr>
        </p:pic>
        <p:pic>
          <p:nvPicPr>
            <p:cNvPr id="8" name="图片 5">
              <a:extLst>
                <a:ext uri="{FF2B5EF4-FFF2-40B4-BE49-F238E27FC236}">
                  <a16:creationId xmlns:a16="http://schemas.microsoft.com/office/drawing/2014/main" id="{44B6AFDE-B609-44DB-A119-45728C728408}"/>
                </a:ext>
              </a:extLst>
            </p:cNvPr>
            <p:cNvPicPr>
              <a:picLocks noChangeAspect="1"/>
            </p:cNvPicPr>
            <p:nvPr/>
          </p:nvPicPr>
          <p:blipFill>
            <a:blip r:embed="rId5"/>
            <a:stretch>
              <a:fillRect/>
            </a:stretch>
          </p:blipFill>
          <p:spPr>
            <a:xfrm>
              <a:off x="0" y="4760684"/>
              <a:ext cx="12218080" cy="2097315"/>
            </a:xfrm>
            <a:prstGeom prst="rect">
              <a:avLst/>
            </a:prstGeom>
          </p:spPr>
        </p:pic>
      </p:grpSp>
      <p:pic>
        <p:nvPicPr>
          <p:cNvPr id="9" name="图形 44">
            <a:extLst>
              <a:ext uri="{FF2B5EF4-FFF2-40B4-BE49-F238E27FC236}">
                <a16:creationId xmlns:a16="http://schemas.microsoft.com/office/drawing/2014/main" id="{CA04C68F-75C7-4566-AE30-3343FFE2FFF6}"/>
              </a:ext>
            </a:extLst>
          </p:cNvPr>
          <p:cNvPicPr>
            <a:picLocks noChangeAspect="1"/>
          </p:cNvPicPr>
          <p:nvPr/>
        </p:nvPicPr>
        <p:blipFill>
          <a:blip r:embed="rId6"/>
          <a:stretch>
            <a:fillRect/>
          </a:stretch>
        </p:blipFill>
        <p:spPr>
          <a:xfrm>
            <a:off x="3670327" y="2547677"/>
            <a:ext cx="4311078" cy="4187151"/>
          </a:xfrm>
          <a:prstGeom prst="rect">
            <a:avLst/>
          </a:prstGeom>
        </p:spPr>
      </p:pic>
      <p:pic>
        <p:nvPicPr>
          <p:cNvPr id="14" name="Picture 13"/>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48975" y="23382"/>
            <a:ext cx="5149010" cy="2899688"/>
          </a:xfrm>
          <a:prstGeom prst="rect">
            <a:avLst/>
          </a:prstGeom>
        </p:spPr>
      </p:pic>
      <p:sp>
        <p:nvSpPr>
          <p:cNvPr id="15" name="TextBox 14"/>
          <p:cNvSpPr txBox="1"/>
          <p:nvPr/>
        </p:nvSpPr>
        <p:spPr>
          <a:xfrm>
            <a:off x="1698708" y="285898"/>
            <a:ext cx="4416594" cy="2246769"/>
          </a:xfrm>
          <a:prstGeom prst="rect">
            <a:avLst/>
          </a:prstGeom>
          <a:noFill/>
        </p:spPr>
        <p:txBody>
          <a:bodyPr wrap="none" rtlCol="0">
            <a:spAutoFit/>
          </a:bodyPr>
          <a:lstStyle/>
          <a:p>
            <a:pPr algn="ctr"/>
            <a:r>
              <a:rPr lang="en-US" sz="7000" dirty="0">
                <a:solidFill>
                  <a:srgbClr val="FF66FF"/>
                </a:solidFill>
                <a:latin typeface="SVN-Whimsy" panose="02040603050506020204" pitchFamily="18" charset="0"/>
              </a:rPr>
              <a:t>DU LỊCH</a:t>
            </a:r>
          </a:p>
          <a:p>
            <a:pPr algn="ctr"/>
            <a:r>
              <a:rPr lang="en-US" sz="7000" dirty="0">
                <a:solidFill>
                  <a:srgbClr val="FF66FF"/>
                </a:solidFill>
                <a:latin typeface="SVN-Whimsy" panose="02040603050506020204" pitchFamily="18" charset="0"/>
              </a:rPr>
              <a:t>ĐẦU NĂM</a:t>
            </a:r>
          </a:p>
        </p:txBody>
      </p:sp>
      <p:sp>
        <p:nvSpPr>
          <p:cNvPr id="16" name="TextBox 15"/>
          <p:cNvSpPr txBox="1"/>
          <p:nvPr/>
        </p:nvSpPr>
        <p:spPr>
          <a:xfrm>
            <a:off x="1662318" y="282054"/>
            <a:ext cx="4416594" cy="2246769"/>
          </a:xfrm>
          <a:prstGeom prst="rect">
            <a:avLst/>
          </a:prstGeom>
          <a:noFill/>
        </p:spPr>
        <p:txBody>
          <a:bodyPr wrap="none" rtlCol="0">
            <a:spAutoFit/>
          </a:bodyPr>
          <a:lstStyle/>
          <a:p>
            <a:pPr algn="ctr"/>
            <a:r>
              <a:rPr lang="en-US" sz="7000" dirty="0">
                <a:solidFill>
                  <a:srgbClr val="FF0066"/>
                </a:solidFill>
                <a:latin typeface="SVN-Whimsy" panose="02040603050506020204" pitchFamily="18" charset="0"/>
              </a:rPr>
              <a:t>DU LỊCH</a:t>
            </a:r>
          </a:p>
          <a:p>
            <a:pPr algn="ctr"/>
            <a:r>
              <a:rPr lang="en-US" sz="7000" dirty="0">
                <a:solidFill>
                  <a:srgbClr val="FF0066"/>
                </a:solidFill>
                <a:latin typeface="SVN-Whimsy" panose="02040603050506020204" pitchFamily="18" charset="0"/>
              </a:rPr>
              <a:t>ĐẦU NĂM</a:t>
            </a:r>
          </a:p>
        </p:txBody>
      </p:sp>
    </p:spTree>
    <p:extLst>
      <p:ext uri="{BB962C8B-B14F-4D97-AF65-F5344CB8AC3E}">
        <p14:creationId xmlns:p14="http://schemas.microsoft.com/office/powerpoint/2010/main" val="139512981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6" presetClass="entr" presetSubtype="16"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3"/>
          <p:cNvSpPr/>
          <p:nvPr/>
        </p:nvSpPr>
        <p:spPr>
          <a:xfrm>
            <a:off x="289166" y="143196"/>
            <a:ext cx="11646159" cy="653433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p:cNvSpPr txBox="1"/>
          <p:nvPr/>
        </p:nvSpPr>
        <p:spPr>
          <a:xfrm>
            <a:off x="373182" y="601580"/>
            <a:ext cx="11646159" cy="1246495"/>
          </a:xfrm>
          <a:prstGeom prst="rect">
            <a:avLst/>
          </a:prstGeom>
          <a:noFill/>
        </p:spPr>
        <p:txBody>
          <a:bodyPr wrap="square" rtlCol="0">
            <a:spAutoFit/>
          </a:bodyPr>
          <a:lstStyle/>
          <a:p>
            <a:r>
              <a:rPr lang="en-US" sz="2500" b="1" u="sng" dirty="0" err="1">
                <a:solidFill>
                  <a:srgbClr val="FF0000"/>
                </a:solidFill>
                <a:latin typeface="Times New Roman" panose="02020603050405020304" pitchFamily="18" charset="0"/>
                <a:cs typeface="Times New Roman" panose="02020603050405020304" pitchFamily="18" charset="0"/>
              </a:rPr>
              <a:t>Bài</a:t>
            </a:r>
            <a:r>
              <a:rPr lang="en-US" sz="2500" b="1" u="sng" dirty="0">
                <a:solidFill>
                  <a:srgbClr val="FF0000"/>
                </a:solidFill>
                <a:latin typeface="Times New Roman" panose="02020603050405020304" pitchFamily="18" charset="0"/>
                <a:cs typeface="Times New Roman" panose="02020603050405020304" pitchFamily="18" charset="0"/>
              </a:rPr>
              <a:t> 3</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Tìm</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các</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từ</a:t>
            </a:r>
            <a:r>
              <a:rPr lang="en-US" sz="2500" b="1" dirty="0">
                <a:solidFill>
                  <a:srgbClr val="FF0000"/>
                </a:solidFill>
                <a:latin typeface="Times New Roman" panose="02020603050405020304" pitchFamily="18" charset="0"/>
                <a:cs typeface="Times New Roman" panose="02020603050405020304" pitchFamily="18" charset="0"/>
              </a:rPr>
              <a:t> </a:t>
            </a:r>
            <a:r>
              <a:rPr lang="vi-VN" sz="2500" b="1" dirty="0">
                <a:solidFill>
                  <a:srgbClr val="FF0000"/>
                </a:solidFill>
                <a:latin typeface="Times New Roman" panose="02020603050405020304" pitchFamily="18" charset="0"/>
                <a:cs typeface="Times New Roman" panose="02020603050405020304" pitchFamily="18" charset="0"/>
              </a:rPr>
              <a:t>đ</a:t>
            </a:r>
            <a:r>
              <a:rPr lang="en-US" sz="2500" b="1" dirty="0" err="1">
                <a:solidFill>
                  <a:srgbClr val="FF0000"/>
                </a:solidFill>
                <a:latin typeface="Times New Roman" panose="02020603050405020304" pitchFamily="18" charset="0"/>
                <a:cs typeface="Times New Roman" panose="02020603050405020304" pitchFamily="18" charset="0"/>
              </a:rPr>
              <a:t>ồng</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nghĩa</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với</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những</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từ</a:t>
            </a:r>
            <a:r>
              <a:rPr lang="en-US" sz="2500" b="1" dirty="0">
                <a:solidFill>
                  <a:srgbClr val="FF0000"/>
                </a:solidFill>
                <a:latin typeface="Times New Roman" panose="02020603050405020304" pitchFamily="18" charset="0"/>
                <a:cs typeface="Times New Roman" panose="02020603050405020304" pitchFamily="18" charset="0"/>
              </a:rPr>
              <a:t> in </a:t>
            </a:r>
            <a:r>
              <a:rPr lang="vi-VN" sz="2500" b="1" dirty="0">
                <a:solidFill>
                  <a:srgbClr val="FF0000"/>
                </a:solidFill>
                <a:latin typeface="Times New Roman" panose="02020603050405020304" pitchFamily="18" charset="0"/>
                <a:cs typeface="Times New Roman" panose="02020603050405020304" pitchFamily="18" charset="0"/>
              </a:rPr>
              <a:t>đ</a:t>
            </a:r>
            <a:r>
              <a:rPr lang="en-US" sz="2500" b="1" dirty="0" err="1">
                <a:solidFill>
                  <a:srgbClr val="FF0000"/>
                </a:solidFill>
                <a:latin typeface="Times New Roman" panose="02020603050405020304" pitchFamily="18" charset="0"/>
                <a:cs typeface="Times New Roman" panose="02020603050405020304" pitchFamily="18" charset="0"/>
              </a:rPr>
              <a:t>ậm</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trong</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bài</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văn</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dưới</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đây</a:t>
            </a:r>
            <a:r>
              <a:rPr lang="en-US" sz="2500" b="1" dirty="0">
                <a:solidFill>
                  <a:srgbClr val="FF0000"/>
                </a:solidFill>
                <a:latin typeface="Times New Roman" panose="02020603050405020304" pitchFamily="18" charset="0"/>
                <a:cs typeface="Times New Roman" panose="02020603050405020304" pitchFamily="18" charset="0"/>
              </a:rPr>
              <a:t>. Theo </a:t>
            </a:r>
            <a:r>
              <a:rPr lang="en-US" sz="2500" b="1" dirty="0" err="1">
                <a:solidFill>
                  <a:srgbClr val="FF0000"/>
                </a:solidFill>
                <a:latin typeface="Times New Roman" panose="02020603050405020304" pitchFamily="18" charset="0"/>
                <a:cs typeface="Times New Roman" panose="02020603050405020304" pitchFamily="18" charset="0"/>
              </a:rPr>
              <a:t>em</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vì</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sao</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nhà</a:t>
            </a:r>
            <a:r>
              <a:rPr lang="en-US" sz="2500" b="1" dirty="0">
                <a:solidFill>
                  <a:srgbClr val="FF0000"/>
                </a:solidFill>
                <a:latin typeface="Times New Roman" panose="02020603050405020304" pitchFamily="18" charset="0"/>
                <a:cs typeface="Times New Roman" panose="02020603050405020304" pitchFamily="18" charset="0"/>
              </a:rPr>
              <a:t> v</a:t>
            </a:r>
            <a:r>
              <a:rPr lang="vi-VN" sz="2500" b="1" dirty="0">
                <a:solidFill>
                  <a:srgbClr val="FF0000"/>
                </a:solidFill>
                <a:latin typeface="Times New Roman" panose="02020603050405020304" pitchFamily="18" charset="0"/>
                <a:cs typeface="Times New Roman" panose="02020603050405020304" pitchFamily="18" charset="0"/>
              </a:rPr>
              <a:t>ă</a:t>
            </a:r>
            <a:r>
              <a:rPr lang="en-US" sz="2500" b="1" dirty="0">
                <a:solidFill>
                  <a:srgbClr val="FF0000"/>
                </a:solidFill>
                <a:latin typeface="Times New Roman" panose="02020603050405020304" pitchFamily="18" charset="0"/>
                <a:cs typeface="Times New Roman" panose="02020603050405020304" pitchFamily="18" charset="0"/>
              </a:rPr>
              <a:t>n </a:t>
            </a:r>
            <a:r>
              <a:rPr lang="en-US" sz="2500" b="1" dirty="0" err="1">
                <a:solidFill>
                  <a:srgbClr val="FF0000"/>
                </a:solidFill>
                <a:latin typeface="Times New Roman" panose="02020603050405020304" pitchFamily="18" charset="0"/>
                <a:cs typeface="Times New Roman" panose="02020603050405020304" pitchFamily="18" charset="0"/>
              </a:rPr>
              <a:t>chọn</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từ</a:t>
            </a:r>
            <a:r>
              <a:rPr lang="en-US" sz="2500" b="1" dirty="0">
                <a:solidFill>
                  <a:srgbClr val="FF0000"/>
                </a:solidFill>
                <a:latin typeface="Times New Roman" panose="02020603050405020304" pitchFamily="18" charset="0"/>
                <a:cs typeface="Times New Roman" panose="02020603050405020304" pitchFamily="18" charset="0"/>
              </a:rPr>
              <a:t> in </a:t>
            </a:r>
            <a:r>
              <a:rPr lang="vi-VN" sz="2500" b="1" dirty="0">
                <a:solidFill>
                  <a:srgbClr val="FF0000"/>
                </a:solidFill>
                <a:latin typeface="Times New Roman" panose="02020603050405020304" pitchFamily="18" charset="0"/>
                <a:cs typeface="Times New Roman" panose="02020603050405020304" pitchFamily="18" charset="0"/>
              </a:rPr>
              <a:t>đ</a:t>
            </a:r>
            <a:r>
              <a:rPr lang="en-US" sz="2500" b="1" dirty="0" err="1">
                <a:solidFill>
                  <a:srgbClr val="FF0000"/>
                </a:solidFill>
                <a:latin typeface="Times New Roman" panose="02020603050405020304" pitchFamily="18" charset="0"/>
                <a:cs typeface="Times New Roman" panose="02020603050405020304" pitchFamily="18" charset="0"/>
              </a:rPr>
              <a:t>ậm</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mà</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không</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chọn</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những</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từ</a:t>
            </a:r>
            <a:r>
              <a:rPr lang="en-US" sz="2500" b="1" dirty="0">
                <a:solidFill>
                  <a:srgbClr val="FF0000"/>
                </a:solidFill>
                <a:latin typeface="Times New Roman" panose="02020603050405020304" pitchFamily="18" charset="0"/>
                <a:cs typeface="Times New Roman" panose="02020603050405020304" pitchFamily="18" charset="0"/>
              </a:rPr>
              <a:t> </a:t>
            </a:r>
            <a:r>
              <a:rPr lang="vi-VN" sz="2500" b="1" dirty="0">
                <a:solidFill>
                  <a:srgbClr val="FF0000"/>
                </a:solidFill>
                <a:latin typeface="Times New Roman" panose="02020603050405020304" pitchFamily="18" charset="0"/>
                <a:cs typeface="Times New Roman" panose="02020603050405020304" pitchFamily="18" charset="0"/>
              </a:rPr>
              <a:t>đ</a:t>
            </a:r>
            <a:r>
              <a:rPr lang="en-US" sz="2500" b="1" dirty="0" err="1">
                <a:solidFill>
                  <a:srgbClr val="FF0000"/>
                </a:solidFill>
                <a:latin typeface="Times New Roman" panose="02020603050405020304" pitchFamily="18" charset="0"/>
                <a:cs typeface="Times New Roman" panose="02020603050405020304" pitchFamily="18" charset="0"/>
              </a:rPr>
              <a:t>ồng</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nghĩa</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với</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nó</a:t>
            </a:r>
            <a:r>
              <a:rPr lang="en-US" sz="2500" b="1" dirty="0">
                <a:solidFill>
                  <a:srgbClr val="FF0000"/>
                </a:solidFill>
                <a:latin typeface="Times New Roman" panose="02020603050405020304" pitchFamily="18" charset="0"/>
                <a:cs typeface="Times New Roman" panose="02020603050405020304" pitchFamily="18" charset="0"/>
              </a:rPr>
              <a:t>?</a:t>
            </a:r>
          </a:p>
          <a:p>
            <a:endParaRPr lang="en-US" sz="2500" dirty="0"/>
          </a:p>
        </p:txBody>
      </p:sp>
      <p:sp>
        <p:nvSpPr>
          <p:cNvPr id="3" name="Rectangle 2"/>
          <p:cNvSpPr/>
          <p:nvPr/>
        </p:nvSpPr>
        <p:spPr>
          <a:xfrm>
            <a:off x="625641" y="1343481"/>
            <a:ext cx="11189367" cy="5478423"/>
          </a:xfrm>
          <a:prstGeom prst="rect">
            <a:avLst/>
          </a:prstGeom>
        </p:spPr>
        <p:txBody>
          <a:bodyPr wrap="square">
            <a:spAutoFit/>
          </a:bodyPr>
          <a:lstStyle/>
          <a:p>
            <a:pPr algn="ct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Cây</a:t>
            </a:r>
            <a:r>
              <a:rPr lang="en-US" sz="2500" b="1" dirty="0">
                <a:latin typeface="Times New Roman" panose="02020603050405020304" pitchFamily="18" charset="0"/>
                <a:cs typeface="Times New Roman" panose="02020603050405020304" pitchFamily="18" charset="0"/>
              </a:rPr>
              <a:t> r</a:t>
            </a:r>
            <a:r>
              <a:rPr lang="vi-VN" sz="2500" b="1" dirty="0">
                <a:latin typeface="Times New Roman" panose="02020603050405020304" pitchFamily="18" charset="0"/>
                <a:cs typeface="Times New Roman" panose="02020603050405020304" pitchFamily="18" charset="0"/>
              </a:rPr>
              <a:t>ơ</a:t>
            </a:r>
            <a:r>
              <a:rPr lang="en-US" sz="2500" b="1" dirty="0">
                <a:latin typeface="Times New Roman" panose="02020603050405020304" pitchFamily="18" charset="0"/>
                <a:cs typeface="Times New Roman" panose="02020603050405020304" pitchFamily="18" charset="0"/>
              </a:rPr>
              <a:t>m</a:t>
            </a:r>
          </a:p>
          <a:p>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Cây</a:t>
            </a:r>
            <a:r>
              <a:rPr lang="en-US" sz="2500" dirty="0">
                <a:latin typeface="Times New Roman" panose="02020603050405020304" pitchFamily="18" charset="0"/>
                <a:cs typeface="Times New Roman" panose="02020603050405020304" pitchFamily="18" charset="0"/>
              </a:rPr>
              <a:t> r</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m </a:t>
            </a:r>
            <a:r>
              <a:rPr lang="vi-VN" sz="2500" dirty="0">
                <a:latin typeface="Times New Roman" panose="02020603050405020304" pitchFamily="18" charset="0"/>
                <a:cs typeface="Times New Roman" panose="02020603050405020304" pitchFamily="18" charset="0"/>
              </a:rPr>
              <a:t>đ</a:t>
            </a:r>
            <a:r>
              <a:rPr lang="en-US" sz="2500" dirty="0">
                <a:latin typeface="Times New Roman" panose="02020603050405020304" pitchFamily="18" charset="0"/>
                <a:cs typeface="Times New Roman" panose="02020603050405020304" pitchFamily="18" charset="0"/>
              </a:rPr>
              <a:t>ã </a:t>
            </a:r>
            <a:r>
              <a:rPr lang="en-US" sz="2500" dirty="0" err="1">
                <a:latin typeface="Times New Roman" panose="02020603050405020304" pitchFamily="18" charset="0"/>
                <a:cs typeface="Times New Roman" panose="02020603050405020304" pitchFamily="18" charset="0"/>
              </a:rPr>
              <a:t>cao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tròn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nóc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Trên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cọc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trụ</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a:t>
            </a:r>
            <a:r>
              <a:rPr lang="vi-VN" sz="2500" dirty="0">
                <a:latin typeface="Times New Roman" panose="02020603050405020304" pitchFamily="18" charset="0"/>
                <a:cs typeface="Times New Roman" panose="02020603050405020304" pitchFamily="18" charset="0"/>
              </a:rPr>
              <a:t>ư</a:t>
            </a:r>
            <a:r>
              <a:rPr lang="en-US" sz="2500" dirty="0" err="1">
                <a:latin typeface="Times New Roman" panose="02020603050405020304" pitchFamily="18" charset="0"/>
                <a:cs typeface="Times New Roman" panose="02020603050405020304" pitchFamily="18" charset="0"/>
              </a:rPr>
              <a:t>ời</a:t>
            </a:r>
            <a:r>
              <a:rPr lang="en-US" sz="2500" dirty="0">
                <a:latin typeface="Times New Roman" panose="02020603050405020304" pitchFamily="18" charset="0"/>
                <a:cs typeface="Times New Roman" panose="02020603050405020304" pitchFamily="18" charset="0"/>
              </a:rPr>
              <a:t> ta </a:t>
            </a:r>
            <a:r>
              <a:rPr lang="en-US" sz="2500" dirty="0" err="1">
                <a:latin typeface="Times New Roman" panose="02020603050405020304" pitchFamily="18" charset="0"/>
                <a:cs typeface="Times New Roman" panose="02020603050405020304" pitchFamily="18" charset="0"/>
              </a:rPr>
              <a:t>úp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chiếc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nồi</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ất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hoặc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ống</a:t>
            </a:r>
            <a:r>
              <a:rPr lang="en-US" sz="2500" dirty="0">
                <a:latin typeface="Times New Roman" panose="02020603050405020304" pitchFamily="18" charset="0"/>
                <a:cs typeface="Times New Roman" panose="02020603050405020304" pitchFamily="18" charset="0"/>
              </a:rPr>
              <a:t> b</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a:latin typeface="Times New Roman" panose="02020603050405020304" pitchFamily="18" charset="0"/>
                <a:cs typeface="Times New Roman" panose="02020603050405020304" pitchFamily="18" charset="0"/>
              </a:rPr>
              <a:t>ể n</a:t>
            </a:r>
            <a:r>
              <a:rPr lang="vi-VN" sz="2500" dirty="0">
                <a:latin typeface="Times New Roman" panose="02020603050405020304" pitchFamily="18" charset="0"/>
                <a:cs typeface="Times New Roman" panose="02020603050405020304" pitchFamily="18" charset="0"/>
              </a:rPr>
              <a:t>ư</a:t>
            </a:r>
            <a:r>
              <a:rPr lang="en-US" sz="2500" dirty="0" err="1">
                <a:latin typeface="Times New Roman" panose="02020603050405020304" pitchFamily="18" charset="0"/>
                <a:cs typeface="Times New Roman" panose="02020603050405020304" pitchFamily="18" charset="0"/>
              </a:rPr>
              <a:t>ớc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theo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cọc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làm</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ư</a:t>
            </a:r>
            <a:r>
              <a:rPr lang="en-US" sz="2500" dirty="0" err="1">
                <a:latin typeface="Times New Roman" panose="02020603050405020304" pitchFamily="18" charset="0"/>
                <a:cs typeface="Times New Roman" panose="02020603050405020304" pitchFamily="18" charset="0"/>
              </a:rPr>
              <a:t>ớt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từ</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ruột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cây</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ư</a:t>
            </a:r>
            <a:r>
              <a:rPr lang="en-US" sz="2500" dirty="0" err="1">
                <a:latin typeface="Times New Roman" panose="02020603050405020304" pitchFamily="18" charset="0"/>
                <a:cs typeface="Times New Roman" panose="02020603050405020304" pitchFamily="18" charset="0"/>
              </a:rPr>
              <a:t>ớt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ra.</a:t>
            </a:r>
            <a:endParaRPr lang="en-US" sz="2500" dirty="0">
              <a:latin typeface="Times New Roman" panose="02020603050405020304" pitchFamily="18" charset="0"/>
              <a:cs typeface="Times New Roman" panose="02020603050405020304" pitchFamily="18" charset="0"/>
            </a:endParaRPr>
          </a:p>
          <a:p>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Cây</a:t>
            </a:r>
            <a:r>
              <a:rPr lang="en-US" sz="2500" dirty="0">
                <a:latin typeface="Times New Roman" panose="02020603050405020304" pitchFamily="18" charset="0"/>
                <a:cs typeface="Times New Roman" panose="02020603050405020304" pitchFamily="18" charset="0"/>
              </a:rPr>
              <a:t> r</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m </a:t>
            </a:r>
            <a:r>
              <a:rPr lang="en-US" sz="2500" dirty="0" err="1">
                <a:latin typeface="Times New Roman" panose="02020603050405020304" pitchFamily="18" charset="0"/>
                <a:cs typeface="Times New Roman" panose="02020603050405020304" pitchFamily="18" charset="0"/>
              </a:rPr>
              <a:t>giống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a:t>
            </a:r>
            <a:r>
              <a:rPr lang="vi-VN" sz="2500" dirty="0">
                <a:latin typeface="Times New Roman" panose="02020603050405020304" pitchFamily="18" charset="0"/>
                <a:cs typeface="Times New Roman" panose="02020603050405020304" pitchFamily="18" charset="0"/>
              </a:rPr>
              <a:t>ư</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túp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lều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cửa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a:t>
            </a:r>
            <a:r>
              <a:rPr lang="vi-VN" sz="2500" dirty="0">
                <a:latin typeface="Times New Roman" panose="02020603050405020304" pitchFamily="18" charset="0"/>
                <a:cs typeface="Times New Roman" panose="02020603050405020304" pitchFamily="18" charset="0"/>
              </a:rPr>
              <a:t>ư</a:t>
            </a:r>
            <a:r>
              <a:rPr lang="en-US" sz="2500" dirty="0" err="1">
                <a:latin typeface="Times New Roman" panose="02020603050405020304" pitchFamily="18" charset="0"/>
                <a:cs typeface="Times New Roman" panose="02020603050405020304" pitchFamily="18" charset="0"/>
              </a:rPr>
              <a:t>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tuổi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thể</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mở</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cửa</a:t>
            </a:r>
            <a:r>
              <a:rPr lang="en-US" sz="2500" dirty="0">
                <a:latin typeface="Times New Roman" panose="02020603050405020304" pitchFamily="18" charset="0"/>
                <a:cs typeface="Times New Roman" panose="02020603050405020304" pitchFamily="18" charset="0"/>
              </a:rPr>
              <a:t> ở </a:t>
            </a:r>
            <a:r>
              <a:rPr lang="en-US" sz="2500" dirty="0" err="1">
                <a:latin typeface="Times New Roman" panose="02020603050405020304" pitchFamily="18" charset="0"/>
                <a:cs typeface="Times New Roman" panose="02020603050405020304" pitchFamily="18" charset="0"/>
              </a:rPr>
              <a:t>bất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cứ</a:t>
            </a:r>
            <a:r>
              <a:rPr lang="en-US" sz="2500" dirty="0">
                <a:latin typeface="Times New Roman" panose="02020603050405020304" pitchFamily="18" charset="0"/>
                <a:cs typeface="Times New Roman" panose="02020603050405020304" pitchFamily="18" charset="0"/>
              </a:rPr>
              <a:t> n</a:t>
            </a:r>
            <a:r>
              <a:rPr lang="vi-VN" sz="2500" dirty="0">
                <a:latin typeface="Times New Roman" panose="02020603050405020304" pitchFamily="18" charset="0"/>
                <a:cs typeface="Times New Roman" panose="02020603050405020304" pitchFamily="18" charset="0"/>
              </a:rPr>
              <a:t>ơ</a:t>
            </a:r>
            <a:r>
              <a:rPr lang="en-US" sz="2500" dirty="0" err="1">
                <a:latin typeface="Times New Roman" panose="02020603050405020304" pitchFamily="18" charset="0"/>
                <a:cs typeface="Times New Roman" panose="02020603050405020304" pitchFamily="18" charset="0"/>
              </a:rPr>
              <a:t>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Lúc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a:t>
            </a:r>
            <a:r>
              <a:rPr lang="vi-VN" sz="2500" dirty="0">
                <a:latin typeface="Times New Roman" panose="02020603050405020304" pitchFamily="18" charset="0"/>
                <a:cs typeface="Times New Roman" panose="02020603050405020304" pitchFamily="18" charset="0"/>
              </a:rPr>
              <a:t>ơ</a:t>
            </a:r>
            <a:r>
              <a:rPr lang="en-US" sz="2500" dirty="0" err="1">
                <a:latin typeface="Times New Roman" panose="02020603050405020304" pitchFamily="18" charset="0"/>
                <a:cs typeface="Times New Roman" panose="02020603050405020304" pitchFamily="18" charset="0"/>
              </a:rPr>
              <a:t>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trò</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chạy</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uổi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những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chú</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bé</a:t>
            </a:r>
            <a:r>
              <a:rPr lang="en-US" sz="2500"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tinh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ranh</a:t>
            </a:r>
            <a:r>
              <a:rPr lang="en-US" sz="2500" b="1"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thể</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chui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vào</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ống</a:t>
            </a:r>
            <a:r>
              <a:rPr lang="en-US" sz="2500" dirty="0">
                <a:latin typeface="Times New Roman" panose="02020603050405020304" pitchFamily="18" charset="0"/>
                <a:cs typeface="Times New Roman" panose="02020603050405020304" pitchFamily="18" charset="0"/>
              </a:rPr>
              <a:t> r</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m, </a:t>
            </a:r>
            <a:r>
              <a:rPr lang="en-US" sz="2500" dirty="0" err="1">
                <a:latin typeface="Times New Roman" panose="02020603050405020304" pitchFamily="18" charset="0"/>
                <a:cs typeface="Times New Roman" panose="02020603050405020304" pitchFamily="18" charset="0"/>
              </a:rPr>
              <a:t>lấy</a:t>
            </a:r>
            <a:r>
              <a:rPr lang="en-US" sz="2500" dirty="0">
                <a:latin typeface="Times New Roman" panose="02020603050405020304" pitchFamily="18" charset="0"/>
                <a:cs typeface="Times New Roman" panose="02020603050405020304" pitchFamily="18" charset="0"/>
              </a:rPr>
              <a:t> r</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m </a:t>
            </a:r>
            <a:r>
              <a:rPr lang="en-US" sz="2500" dirty="0" err="1">
                <a:latin typeface="Times New Roman" panose="02020603050405020304" pitchFamily="18" charset="0"/>
                <a:cs typeface="Times New Roman" panose="02020603050405020304" pitchFamily="18" charset="0"/>
              </a:rPr>
              <a:t>che</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a:t>
            </a:r>
            <a:r>
              <a:rPr lang="vi-VN" sz="2500" dirty="0">
                <a:latin typeface="Times New Roman" panose="02020603050405020304" pitchFamily="18" charset="0"/>
                <a:cs typeface="Times New Roman" panose="02020603050405020304" pitchFamily="18" charset="0"/>
              </a:rPr>
              <a:t>ư</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óng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cửa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lại</a:t>
            </a:r>
            <a:r>
              <a:rPr lang="en-US" sz="2500" dirty="0">
                <a:latin typeface="Times New Roman" panose="02020603050405020304" pitchFamily="18" charset="0"/>
                <a:cs typeface="Times New Roman" panose="02020603050405020304" pitchFamily="18" charset="0"/>
              </a:rPr>
              <a:t>. </a:t>
            </a:r>
          </a:p>
          <a:p>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Cây</a:t>
            </a:r>
            <a:r>
              <a:rPr lang="en-US" sz="2500" dirty="0">
                <a:latin typeface="Times New Roman" panose="02020603050405020304" pitchFamily="18" charset="0"/>
                <a:cs typeface="Times New Roman" panose="02020603050405020304" pitchFamily="18" charset="0"/>
              </a:rPr>
              <a:t> r</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m </a:t>
            </a:r>
            <a:r>
              <a:rPr lang="en-US" sz="2500" dirty="0" err="1">
                <a:latin typeface="Times New Roman" panose="02020603050405020304" pitchFamily="18" charset="0"/>
                <a:cs typeface="Times New Roman" panose="02020603050405020304" pitchFamily="18" charset="0"/>
              </a:rPr>
              <a:t>nh</a:t>
            </a:r>
            <a:r>
              <a:rPr lang="vi-VN" sz="2500" dirty="0">
                <a:latin typeface="Times New Roman" panose="02020603050405020304" pitchFamily="18" charset="0"/>
                <a:cs typeface="Times New Roman" panose="02020603050405020304" pitchFamily="18" charset="0"/>
              </a:rPr>
              <a:t>ư</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nấm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khổng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lồ</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Cây</a:t>
            </a:r>
            <a:r>
              <a:rPr lang="en-US" sz="2500" dirty="0">
                <a:latin typeface="Times New Roman" panose="02020603050405020304" pitchFamily="18" charset="0"/>
                <a:cs typeface="Times New Roman" panose="02020603050405020304" pitchFamily="18" charset="0"/>
              </a:rPr>
              <a:t> r</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m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ứng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từ</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mùa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gặt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này</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ến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mùa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gặt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tiếp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sau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Cây</a:t>
            </a:r>
            <a:r>
              <a:rPr lang="en-US" sz="2500" dirty="0">
                <a:latin typeface="Times New Roman" panose="02020603050405020304" pitchFamily="18" charset="0"/>
                <a:cs typeface="Times New Roman" panose="02020603050405020304" pitchFamily="18" charset="0"/>
              </a:rPr>
              <a:t> r</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m </a:t>
            </a:r>
            <a:r>
              <a:rPr lang="en-US" sz="2500" b="1" dirty="0" err="1">
                <a:latin typeface="Times New Roman" panose="02020603050405020304" pitchFamily="18" charset="0"/>
                <a:cs typeface="Times New Roman" panose="02020603050405020304" pitchFamily="18" charset="0"/>
              </a:rPr>
              <a:t>dâng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dần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thịt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lửa</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a:latin typeface="Times New Roman" panose="02020603050405020304" pitchFamily="18" charset="0"/>
                <a:cs typeface="Times New Roman" panose="02020603050405020304" pitchFamily="18" charset="0"/>
              </a:rPr>
              <a:t>ỏ </a:t>
            </a:r>
            <a:r>
              <a:rPr lang="en-US" sz="2500" dirty="0" err="1">
                <a:latin typeface="Times New Roman" panose="02020603050405020304" pitchFamily="18" charset="0"/>
                <a:cs typeface="Times New Roman" panose="02020603050405020304" pitchFamily="18" charset="0"/>
              </a:rPr>
              <a:t>hồng</a:t>
            </a:r>
            <a:r>
              <a:rPr lang="en-US" sz="2500" dirty="0">
                <a:latin typeface="Times New Roman" panose="02020603050405020304" pitchFamily="18" charset="0"/>
                <a:cs typeface="Times New Roman" panose="02020603050405020304" pitchFamily="18" charset="0"/>
              </a:rPr>
              <a:t> c</a:t>
            </a:r>
            <a:r>
              <a:rPr lang="vi-VN" sz="2500" dirty="0">
                <a:latin typeface="Times New Roman" panose="02020603050405020304" pitchFamily="18" charset="0"/>
                <a:cs typeface="Times New Roman" panose="02020603050405020304" pitchFamily="18" charset="0"/>
              </a:rPr>
              <a:t>ă</a:t>
            </a:r>
            <a:r>
              <a:rPr lang="en-US" sz="2500" dirty="0">
                <a:latin typeface="Times New Roman" panose="02020603050405020304" pitchFamily="18" charset="0"/>
                <a:cs typeface="Times New Roman" panose="02020603050405020304" pitchFamily="18" charset="0"/>
              </a:rPr>
              <a:t>n </a:t>
            </a:r>
            <a:r>
              <a:rPr lang="en-US" sz="2500" dirty="0" err="1">
                <a:latin typeface="Times New Roman" panose="02020603050405020304" pitchFamily="18" charset="0"/>
                <a:cs typeface="Times New Roman" panose="02020603050405020304" pitchFamily="18" charset="0"/>
              </a:rPr>
              <a:t>bếp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bữa</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ă</a:t>
            </a:r>
            <a:r>
              <a:rPr lang="en-US" sz="2500" dirty="0">
                <a:latin typeface="Times New Roman" panose="02020603050405020304" pitchFamily="18" charset="0"/>
                <a:cs typeface="Times New Roman" panose="02020603050405020304" pitchFamily="18" charset="0"/>
              </a:rPr>
              <a:t>n </a:t>
            </a:r>
            <a:r>
              <a:rPr lang="en-US" sz="2500" dirty="0" err="1">
                <a:latin typeface="Times New Roman" panose="02020603050405020304" pitchFamily="18" charset="0"/>
                <a:cs typeface="Times New Roman" panose="02020603050405020304" pitchFamily="18" charset="0"/>
              </a:rPr>
              <a:t>rét</a:t>
            </a:r>
            <a:r>
              <a:rPr lang="en-US" sz="2500" dirty="0">
                <a:latin typeface="Times New Roman" panose="02020603050405020304" pitchFamily="18" charset="0"/>
                <a:cs typeface="Times New Roman" panose="02020603050405020304" pitchFamily="18" charset="0"/>
              </a:rPr>
              <a:t> m</a:t>
            </a:r>
            <a:r>
              <a:rPr lang="vi-VN" sz="2500" dirty="0">
                <a:latin typeface="Times New Roman" panose="02020603050405020304" pitchFamily="18" charset="0"/>
                <a:cs typeface="Times New Roman" panose="02020603050405020304" pitchFamily="18" charset="0"/>
              </a:rPr>
              <a:t>ư</a:t>
            </a:r>
            <a:r>
              <a:rPr lang="en-US" sz="2500" dirty="0" err="1">
                <a:latin typeface="Times New Roman" panose="02020603050405020304" pitchFamily="18" charset="0"/>
                <a:cs typeface="Times New Roman" panose="02020603050405020304" pitchFamily="18" charset="0"/>
              </a:rPr>
              <a:t>ớt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trâu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bò</a:t>
            </a:r>
            <a:r>
              <a:rPr lang="en-US" sz="2500" dirty="0">
                <a:latin typeface="Times New Roman" panose="02020603050405020304" pitchFamily="18" charset="0"/>
                <a:cs typeface="Times New Roman" panose="02020603050405020304" pitchFamily="18" charset="0"/>
              </a:rPr>
              <a:t>.</a:t>
            </a:r>
          </a:p>
          <a:p>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Vậy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vẫn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nồng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nàn</a:t>
            </a:r>
            <a:r>
              <a:rPr lang="en-US" sz="2500" dirty="0">
                <a:latin typeface="Times New Roman" panose="02020603050405020304" pitchFamily="18" charset="0"/>
                <a:cs typeface="Times New Roman" panose="02020603050405020304" pitchFamily="18" charset="0"/>
              </a:rPr>
              <a:t> h</a:t>
            </a:r>
            <a:r>
              <a:rPr lang="vi-VN" sz="2500" dirty="0">
                <a:latin typeface="Times New Roman" panose="02020603050405020304" pitchFamily="18" charset="0"/>
                <a:cs typeface="Times New Roman" panose="02020603050405020304" pitchFamily="18" charset="0"/>
              </a:rPr>
              <a:t>ươ</a:t>
            </a:r>
            <a:r>
              <a:rPr lang="en-US" sz="2500" dirty="0" err="1">
                <a:latin typeface="Times New Roman" panose="02020603050405020304" pitchFamily="18" charset="0"/>
                <a:cs typeface="Times New Roman" panose="02020603050405020304" pitchFamily="18" charset="0"/>
              </a:rPr>
              <a:t>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vị</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ầy</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a:latin typeface="Times New Roman" panose="02020603050405020304" pitchFamily="18" charset="0"/>
                <a:cs typeface="Times New Roman" panose="02020603050405020304" pitchFamily="18" charset="0"/>
              </a:rPr>
              <a:t>ủ </a:t>
            </a:r>
            <a:r>
              <a:rPr lang="en-US" sz="2500" dirty="0" err="1">
                <a:latin typeface="Times New Roman" panose="02020603050405020304" pitchFamily="18" charset="0"/>
                <a:cs typeface="Times New Roman" panose="02020603050405020304" pitchFamily="18" charset="0"/>
              </a:rPr>
              <a:t>sự</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ấm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áp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quê</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nhà</a:t>
            </a:r>
            <a:r>
              <a:rPr lang="en-US" sz="2500" dirty="0">
                <a:latin typeface="Times New Roman" panose="02020603050405020304" pitchFamily="18" charset="0"/>
                <a:cs typeface="Times New Roman" panose="02020603050405020304" pitchFamily="18" charset="0"/>
              </a:rPr>
              <a:t>.</a:t>
            </a:r>
          </a:p>
          <a:p>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Mệt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mỏi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trong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việc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ngày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mùa</a:t>
            </a:r>
            <a:r>
              <a:rPr lang="en-US" sz="2500" dirty="0">
                <a:latin typeface="Times New Roman" panose="02020603050405020304" pitchFamily="18" charset="0"/>
                <a:cs typeface="Times New Roman" panose="02020603050405020304" pitchFamily="18" charset="0"/>
              </a:rPr>
              <a:t>, hay </a:t>
            </a:r>
            <a:r>
              <a:rPr lang="en-US" sz="2500" dirty="0" err="1">
                <a:latin typeface="Times New Roman" panose="02020603050405020304" pitchFamily="18" charset="0"/>
                <a:cs typeface="Times New Roman" panose="02020603050405020304" pitchFamily="18" charset="0"/>
              </a:rPr>
              <a:t>vì</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ùa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a:t>
            </a:r>
            <a:r>
              <a:rPr lang="vi-VN" sz="2500" dirty="0">
                <a:latin typeface="Times New Roman" panose="02020603050405020304" pitchFamily="18" charset="0"/>
                <a:cs typeface="Times New Roman" panose="02020603050405020304" pitchFamily="18" charset="0"/>
              </a:rPr>
              <a:t>ơ</a:t>
            </a:r>
            <a:r>
              <a:rPr lang="en-US" sz="2500" dirty="0" err="1">
                <a:latin typeface="Times New Roman" panose="02020603050405020304" pitchFamily="18" charset="0"/>
                <a:cs typeface="Times New Roman" panose="02020603050405020304" pitchFamily="18" charset="0"/>
              </a:rPr>
              <a:t>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bạn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sẽ</a:t>
            </a:r>
            <a:r>
              <a:rPr lang="en-US" sz="2500" dirty="0">
                <a:latin typeface="Times New Roman" panose="02020603050405020304" pitchFamily="18" charset="0"/>
                <a:cs typeface="Times New Roman" panose="02020603050405020304" pitchFamily="18" charset="0"/>
              </a:rPr>
              <a:t> sung s</a:t>
            </a:r>
            <a:r>
              <a:rPr lang="vi-VN" sz="2500" dirty="0">
                <a:latin typeface="Times New Roman" panose="02020603050405020304" pitchFamily="18" charset="0"/>
                <a:cs typeface="Times New Roman" panose="02020603050405020304" pitchFamily="18" charset="0"/>
              </a:rPr>
              <a:t>ư</a:t>
            </a:r>
            <a:r>
              <a:rPr lang="en-US" sz="2500" dirty="0" err="1">
                <a:latin typeface="Times New Roman" panose="02020603050405020304" pitchFamily="18" charset="0"/>
                <a:cs typeface="Times New Roman" panose="02020603050405020304" pitchFamily="18" charset="0"/>
              </a:rPr>
              <a:t>ớng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biết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bao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tựa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cây</a:t>
            </a:r>
            <a:r>
              <a:rPr lang="en-US" sz="2500" dirty="0">
                <a:latin typeface="Times New Roman" panose="02020603050405020304" pitchFamily="18" charset="0"/>
                <a:cs typeface="Times New Roman" panose="02020603050405020304" pitchFamily="18" charset="0"/>
              </a:rPr>
              <a:t> r</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m.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chắc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chắn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bạn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sẽ</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ngủ</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thiếp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ngay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vì</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sự</a:t>
            </a:r>
            <a:r>
              <a:rPr lang="en-US" sz="2500"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êm</a:t>
            </a:r>
            <a:r>
              <a:rPr lang="en-US" sz="2500" b="1" dirty="0">
                <a:latin typeface="Times New Roman" panose="02020603050405020304" pitchFamily="18" charset="0"/>
                <a:cs typeface="Times New Roman" panose="02020603050405020304" pitchFamily="18" charset="0"/>
              </a:rPr>
              <a:t> </a:t>
            </a:r>
            <a:r>
              <a:rPr lang="vi-VN" sz="2500" b="1" dirty="0">
                <a:latin typeface="Times New Roman" panose="02020603050405020304" pitchFamily="18" charset="0"/>
                <a:cs typeface="Times New Roman" panose="02020603050405020304" pitchFamily="18" charset="0"/>
              </a:rPr>
              <a:t>đ</a:t>
            </a:r>
            <a:r>
              <a:rPr lang="en-US" sz="2500" b="1" dirty="0" err="1">
                <a:latin typeface="Times New Roman" panose="02020603050405020304" pitchFamily="18" charset="0"/>
                <a:cs typeface="Times New Roman" panose="02020603050405020304" pitchFamily="18" charset="0"/>
              </a:rPr>
              <a:t>ềm</a:t>
            </a:r>
            <a:r>
              <a:rPr lang="en-US" sz="2500" b="1"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r</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m, </a:t>
            </a:r>
            <a:r>
              <a:rPr lang="en-US" sz="2500" dirty="0" err="1">
                <a:latin typeface="Times New Roman" panose="02020603050405020304" pitchFamily="18" charset="0"/>
                <a:cs typeface="Times New Roman" panose="02020603050405020304" pitchFamily="18" charset="0"/>
              </a:rPr>
              <a:t>vì</a:t>
            </a:r>
            <a:r>
              <a:rPr lang="en-US" sz="2500" dirty="0">
                <a:latin typeface="Times New Roman" panose="02020603050405020304" pitchFamily="18" charset="0"/>
                <a:cs typeface="Times New Roman" panose="02020603050405020304" pitchFamily="18" charset="0"/>
              </a:rPr>
              <a:t> h</a:t>
            </a:r>
            <a:r>
              <a:rPr lang="vi-VN" sz="2500" dirty="0">
                <a:latin typeface="Times New Roman" panose="02020603050405020304" pitchFamily="18" charset="0"/>
                <a:cs typeface="Times New Roman" panose="02020603050405020304" pitchFamily="18" charset="0"/>
              </a:rPr>
              <a:t>ươ</a:t>
            </a:r>
            <a:r>
              <a:rPr lang="en-US" sz="2500" dirty="0" err="1">
                <a:latin typeface="Times New Roman" panose="02020603050405020304" pitchFamily="18" charset="0"/>
                <a:cs typeface="Times New Roman" panose="02020603050405020304" pitchFamily="18" charset="0"/>
              </a:rPr>
              <a:t>ng</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ồng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cỏ</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nội</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a:latin typeface="Times New Roman" panose="02020603050405020304" pitchFamily="18" charset="0"/>
                <a:cs typeface="Times New Roman" panose="02020603050405020304" pitchFamily="18" charset="0"/>
              </a:rPr>
              <a:t>ã </a:t>
            </a:r>
            <a:r>
              <a:rPr lang="en-US" sz="2500" dirty="0" err="1">
                <a:latin typeface="Times New Roman" panose="02020603050405020304" pitchFamily="18" charset="0"/>
                <a:cs typeface="Times New Roman" panose="02020603050405020304" pitchFamily="18" charset="0"/>
              </a:rPr>
              <a:t>sẵn</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ợi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vỗ</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về</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giấc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ngủ</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bạn</a:t>
            </a:r>
            <a:r>
              <a:rPr lang="en-US" sz="2500" dirty="0">
                <a:latin typeface="Times New Roman" panose="02020603050405020304" pitchFamily="18" charset="0"/>
                <a:cs typeface="Times New Roman" panose="02020603050405020304" pitchFamily="18" charset="0"/>
              </a:rPr>
              <a:t>.</a:t>
            </a:r>
          </a:p>
          <a:p>
            <a:r>
              <a:rPr lang="en-US" sz="2500" dirty="0">
                <a:latin typeface="Times New Roman" panose="02020603050405020304" pitchFamily="18" charset="0"/>
                <a:cs typeface="Times New Roman" panose="02020603050405020304" pitchFamily="18" charset="0"/>
              </a:rPr>
              <a:t>									PHẠM ĐỨC</a:t>
            </a:r>
          </a:p>
        </p:txBody>
      </p:sp>
      <p:cxnSp>
        <p:nvCxnSpPr>
          <p:cNvPr id="6" name="Straight Connector 5"/>
          <p:cNvCxnSpPr/>
          <p:nvPr/>
        </p:nvCxnSpPr>
        <p:spPr>
          <a:xfrm flipV="1">
            <a:off x="1362974" y="1026543"/>
            <a:ext cx="5986732" cy="86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05324" y="1391125"/>
            <a:ext cx="100361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3"/>
          <p:cNvSpPr/>
          <p:nvPr/>
        </p:nvSpPr>
        <p:spPr>
          <a:xfrm>
            <a:off x="289166" y="143196"/>
            <a:ext cx="11646159" cy="653433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TextBox 3"/>
          <p:cNvSpPr txBox="1"/>
          <p:nvPr/>
        </p:nvSpPr>
        <p:spPr>
          <a:xfrm>
            <a:off x="4413703" y="427704"/>
            <a:ext cx="3397084" cy="553998"/>
          </a:xfrm>
          <a:prstGeom prst="rect">
            <a:avLst/>
          </a:prstGeom>
          <a:noFill/>
        </p:spPr>
        <p:txBody>
          <a:bodyPr wrap="none" rtlCol="0">
            <a:spAutoFit/>
          </a:bodyPr>
          <a:lstStyle/>
          <a:p>
            <a:r>
              <a:rPr lang="en-US" sz="3000" b="1" dirty="0">
                <a:solidFill>
                  <a:srgbClr val="0000CC"/>
                </a:solidFill>
                <a:latin typeface="Times New Roman" panose="02020603050405020304" pitchFamily="18" charset="0"/>
                <a:cs typeface="Times New Roman" panose="02020603050405020304" pitchFamily="18" charset="0"/>
              </a:rPr>
              <a:t>TỪ ĐỒNG NGHĨA</a:t>
            </a:r>
          </a:p>
        </p:txBody>
      </p:sp>
      <p:cxnSp>
        <p:nvCxnSpPr>
          <p:cNvPr id="8" name="Straight Connector 7"/>
          <p:cNvCxnSpPr/>
          <p:nvPr/>
        </p:nvCxnSpPr>
        <p:spPr>
          <a:xfrm>
            <a:off x="2722411" y="1229464"/>
            <a:ext cx="27876" cy="49904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957761" y="1538853"/>
            <a:ext cx="8956298" cy="923330"/>
          </a:xfrm>
          <a:prstGeom prst="rect">
            <a:avLst/>
          </a:prstGeom>
          <a:noFill/>
        </p:spPr>
        <p:txBody>
          <a:bodyPr wrap="none" rtlCol="0">
            <a:spAutoFit/>
          </a:bodyPr>
          <a:lstStyle/>
          <a:p>
            <a:pPr>
              <a:lnSpc>
                <a:spcPct val="150000"/>
              </a:lnSpc>
            </a:pPr>
            <a:r>
              <a:rPr lang="en-US" dirty="0">
                <a:latin typeface="Times New Roman" panose="02020603050405020304" pitchFamily="18" charset="0"/>
                <a:cs typeface="Times New Roman" panose="02020603050405020304" pitchFamily="18" charset="0"/>
              </a:rPr>
              <a:t>………………………………………………………………………………..………….……….</a:t>
            </a:r>
          </a:p>
          <a:p>
            <a:pPr>
              <a:lnSpc>
                <a:spcPct val="150000"/>
              </a:lnSpc>
            </a:pPr>
            <a:r>
              <a:rPr lang="en-US"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2957761" y="3167231"/>
            <a:ext cx="8956298" cy="923330"/>
          </a:xfrm>
          <a:prstGeom prst="rect">
            <a:avLst/>
          </a:prstGeom>
          <a:noFill/>
        </p:spPr>
        <p:txBody>
          <a:bodyPr wrap="none" rtlCol="0">
            <a:spAutoFit/>
          </a:bodyPr>
          <a:lstStyle/>
          <a:p>
            <a:pPr>
              <a:lnSpc>
                <a:spcPct val="150000"/>
              </a:lnSpc>
            </a:pPr>
            <a:r>
              <a:rPr lang="en-US" dirty="0">
                <a:latin typeface="Times New Roman" panose="02020603050405020304" pitchFamily="18" charset="0"/>
                <a:cs typeface="Times New Roman" panose="02020603050405020304" pitchFamily="18" charset="0"/>
              </a:rPr>
              <a:t>………………………………………………………………………………..………….……….</a:t>
            </a:r>
          </a:p>
          <a:p>
            <a:pPr>
              <a:lnSpc>
                <a:spcPct val="150000"/>
              </a:lnSpc>
            </a:pPr>
            <a:r>
              <a:rPr lang="en-US" dirty="0">
                <a:latin typeface="Times New Roman" panose="02020603050405020304" pitchFamily="18" charset="0"/>
                <a:cs typeface="Times New Roman" panose="02020603050405020304" pitchFamily="18" charset="0"/>
              </a:rPr>
              <a:t>…………………………………………………………………………………………..………..</a:t>
            </a:r>
          </a:p>
        </p:txBody>
      </p:sp>
      <p:sp>
        <p:nvSpPr>
          <p:cNvPr id="15" name="TextBox 14"/>
          <p:cNvSpPr txBox="1"/>
          <p:nvPr/>
        </p:nvSpPr>
        <p:spPr>
          <a:xfrm>
            <a:off x="2968394" y="4795609"/>
            <a:ext cx="8956298" cy="923330"/>
          </a:xfrm>
          <a:prstGeom prst="rect">
            <a:avLst/>
          </a:prstGeom>
          <a:noFill/>
        </p:spPr>
        <p:txBody>
          <a:bodyPr wrap="none" rtlCol="0">
            <a:spAutoFit/>
          </a:bodyPr>
          <a:lstStyle/>
          <a:p>
            <a:pPr>
              <a:lnSpc>
                <a:spcPct val="150000"/>
              </a:lnSpc>
            </a:pPr>
            <a:r>
              <a:rPr lang="en-US" dirty="0">
                <a:latin typeface="Times New Roman" panose="02020603050405020304" pitchFamily="18" charset="0"/>
                <a:cs typeface="Times New Roman" panose="02020603050405020304" pitchFamily="18" charset="0"/>
              </a:rPr>
              <a:t>………………………………………………………………………………..………….……….</a:t>
            </a:r>
          </a:p>
          <a:p>
            <a:pPr>
              <a:lnSpc>
                <a:spcPct val="150000"/>
              </a:lnSpc>
            </a:pPr>
            <a:r>
              <a:rPr lang="en-US" dirty="0">
                <a:latin typeface="Times New Roman" panose="02020603050405020304" pitchFamily="18" charset="0"/>
                <a:cs typeface="Times New Roman" panose="02020603050405020304" pitchFamily="18" charset="0"/>
              </a:rPr>
              <a:t>…………………………………………………………………………………………..………..</a:t>
            </a:r>
          </a:p>
        </p:txBody>
      </p:sp>
      <p:sp>
        <p:nvSpPr>
          <p:cNvPr id="17" name="TextBox 16"/>
          <p:cNvSpPr txBox="1"/>
          <p:nvPr/>
        </p:nvSpPr>
        <p:spPr>
          <a:xfrm>
            <a:off x="639205" y="1413778"/>
            <a:ext cx="1733167" cy="553998"/>
          </a:xfrm>
          <a:prstGeom prst="rect">
            <a:avLst/>
          </a:prstGeom>
          <a:noFill/>
        </p:spPr>
        <p:txBody>
          <a:bodyPr wrap="none" rtlCol="0">
            <a:spAutoFit/>
          </a:bodyPr>
          <a:lstStyle/>
          <a:p>
            <a:r>
              <a:rPr lang="en-US" sz="3000" b="1" dirty="0" err="1">
                <a:solidFill>
                  <a:srgbClr val="800000"/>
                </a:solidFill>
                <a:latin typeface="Times New Roman" panose="02020603050405020304" pitchFamily="18" charset="0"/>
                <a:cs typeface="Times New Roman" panose="02020603050405020304" pitchFamily="18" charset="0"/>
              </a:rPr>
              <a:t>tinh</a:t>
            </a:r>
            <a:r>
              <a:rPr lang="en-US" sz="3000" b="1" dirty="0">
                <a:solidFill>
                  <a:srgbClr val="800000"/>
                </a:solidFill>
                <a:latin typeface="Times New Roman" panose="02020603050405020304" pitchFamily="18" charset="0"/>
                <a:cs typeface="Times New Roman" panose="02020603050405020304" pitchFamily="18" charset="0"/>
              </a:rPr>
              <a:t> </a:t>
            </a:r>
            <a:r>
              <a:rPr lang="en-US" sz="3000" b="1" dirty="0" err="1">
                <a:solidFill>
                  <a:srgbClr val="800000"/>
                </a:solidFill>
                <a:latin typeface="Times New Roman" panose="02020603050405020304" pitchFamily="18" charset="0"/>
                <a:cs typeface="Times New Roman" panose="02020603050405020304" pitchFamily="18" charset="0"/>
              </a:rPr>
              <a:t>ranh</a:t>
            </a:r>
            <a:endParaRPr lang="en-US" sz="3000" b="1" dirty="0">
              <a:solidFill>
                <a:srgbClr val="80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855849" y="3019190"/>
            <a:ext cx="995785" cy="553998"/>
          </a:xfrm>
          <a:prstGeom prst="rect">
            <a:avLst/>
          </a:prstGeom>
          <a:noFill/>
        </p:spPr>
        <p:txBody>
          <a:bodyPr wrap="none" rtlCol="0">
            <a:spAutoFit/>
          </a:bodyPr>
          <a:lstStyle/>
          <a:p>
            <a:r>
              <a:rPr lang="en-US" sz="3000" b="1" dirty="0" err="1">
                <a:solidFill>
                  <a:srgbClr val="006600"/>
                </a:solidFill>
                <a:latin typeface="Times New Roman" panose="02020603050405020304" pitchFamily="18" charset="0"/>
                <a:cs typeface="Times New Roman" panose="02020603050405020304" pitchFamily="18" charset="0"/>
              </a:rPr>
              <a:t>dâng</a:t>
            </a:r>
            <a:endParaRPr lang="en-US" sz="3000" b="1" dirty="0">
              <a:solidFill>
                <a:srgbClr val="0066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639205" y="4703276"/>
            <a:ext cx="1478290" cy="553998"/>
          </a:xfrm>
          <a:prstGeom prst="rect">
            <a:avLst/>
          </a:prstGeom>
          <a:noFill/>
        </p:spPr>
        <p:txBody>
          <a:bodyPr wrap="none" rtlCol="0">
            <a:spAutoFit/>
          </a:bodyPr>
          <a:lstStyle/>
          <a:p>
            <a:r>
              <a:rPr lang="en-US" sz="3000" b="1" dirty="0" err="1">
                <a:solidFill>
                  <a:schemeClr val="accent2">
                    <a:lumMod val="50000"/>
                  </a:schemeClr>
                </a:solidFill>
                <a:latin typeface="Times New Roman" panose="02020603050405020304" pitchFamily="18" charset="0"/>
                <a:cs typeface="Times New Roman" panose="02020603050405020304" pitchFamily="18" charset="0"/>
              </a:rPr>
              <a:t>êm</a:t>
            </a:r>
            <a:r>
              <a:rPr lang="en-US" sz="3000" b="1" dirty="0">
                <a:solidFill>
                  <a:schemeClr val="accent2">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50000"/>
                  </a:schemeClr>
                </a:solidFill>
                <a:latin typeface="Times New Roman" panose="02020603050405020304" pitchFamily="18" charset="0"/>
                <a:cs typeface="Times New Roman" panose="02020603050405020304" pitchFamily="18" charset="0"/>
              </a:rPr>
              <a:t>đềm</a:t>
            </a:r>
            <a:endParaRPr lang="en-US" sz="30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2968394" y="1413778"/>
            <a:ext cx="8590108" cy="1015663"/>
          </a:xfrm>
          <a:prstGeom prst="rect">
            <a:avLst/>
          </a:prstGeom>
          <a:noFill/>
        </p:spPr>
        <p:txBody>
          <a:bodyPr wrap="none" rtlCol="0">
            <a:spAutoFit/>
          </a:bodyPr>
          <a:lstStyle/>
          <a:p>
            <a:r>
              <a:rPr lang="en-US" sz="3000" dirty="0" err="1">
                <a:solidFill>
                  <a:srgbClr val="800000"/>
                </a:solidFill>
                <a:latin typeface="Times New Roman" panose="02020603050405020304" pitchFamily="18" charset="0"/>
                <a:cs typeface="Times New Roman" panose="02020603050405020304" pitchFamily="18" charset="0"/>
              </a:rPr>
              <a:t>tinh</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nghịch</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tinh</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khôn</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ranh</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mãnh</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ranh</a:t>
            </a:r>
            <a:r>
              <a:rPr lang="en-US" sz="3000" dirty="0">
                <a:solidFill>
                  <a:srgbClr val="800000"/>
                </a:solidFill>
                <a:latin typeface="Times New Roman" panose="02020603050405020304" pitchFamily="18" charset="0"/>
                <a:cs typeface="Times New Roman" panose="02020603050405020304" pitchFamily="18" charset="0"/>
              </a:rPr>
              <a:t> ma, ma </a:t>
            </a:r>
            <a:r>
              <a:rPr lang="en-US" sz="3000" dirty="0" err="1">
                <a:solidFill>
                  <a:srgbClr val="800000"/>
                </a:solidFill>
                <a:latin typeface="Times New Roman" panose="02020603050405020304" pitchFamily="18" charset="0"/>
                <a:cs typeface="Times New Roman" panose="02020603050405020304" pitchFamily="18" charset="0"/>
              </a:rPr>
              <a:t>lanh</a:t>
            </a:r>
            <a:r>
              <a:rPr lang="en-US" sz="3000" dirty="0">
                <a:solidFill>
                  <a:srgbClr val="800000"/>
                </a:solidFill>
                <a:latin typeface="Times New Roman" panose="02020603050405020304" pitchFamily="18" charset="0"/>
                <a:cs typeface="Times New Roman" panose="02020603050405020304" pitchFamily="18" charset="0"/>
              </a:rPr>
              <a:t>, </a:t>
            </a:r>
          </a:p>
          <a:p>
            <a:r>
              <a:rPr lang="en-US" sz="3000" dirty="0" err="1">
                <a:solidFill>
                  <a:srgbClr val="800000"/>
                </a:solidFill>
                <a:latin typeface="Times New Roman" panose="02020603050405020304" pitchFamily="18" charset="0"/>
                <a:cs typeface="Times New Roman" panose="02020603050405020304" pitchFamily="18" charset="0"/>
              </a:rPr>
              <a:t>khôn</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ngoan</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khôi</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lõi</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tinh</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quái</a:t>
            </a:r>
            <a:r>
              <a:rPr lang="en-US" sz="3000" dirty="0">
                <a:solidFill>
                  <a:srgbClr val="800000"/>
                </a:solidFill>
                <a:latin typeface="Times New Roman" panose="02020603050405020304" pitchFamily="18" charset="0"/>
                <a:cs typeface="Times New Roman" panose="02020603050405020304" pitchFamily="18" charset="0"/>
              </a:rPr>
              <a:t>, …</a:t>
            </a:r>
          </a:p>
        </p:txBody>
      </p:sp>
      <p:sp>
        <p:nvSpPr>
          <p:cNvPr id="21" name="TextBox 20"/>
          <p:cNvSpPr txBox="1"/>
          <p:nvPr/>
        </p:nvSpPr>
        <p:spPr>
          <a:xfrm>
            <a:off x="2968394" y="3019190"/>
            <a:ext cx="5548314" cy="553998"/>
          </a:xfrm>
          <a:prstGeom prst="rect">
            <a:avLst/>
          </a:prstGeom>
          <a:noFill/>
        </p:spPr>
        <p:txBody>
          <a:bodyPr wrap="none" rtlCol="0">
            <a:spAutoFit/>
          </a:bodyPr>
          <a:lstStyle/>
          <a:p>
            <a:r>
              <a:rPr lang="en-US" sz="3000" dirty="0" err="1">
                <a:solidFill>
                  <a:srgbClr val="006600"/>
                </a:solidFill>
                <a:latin typeface="Times New Roman" panose="02020603050405020304" pitchFamily="18" charset="0"/>
                <a:cs typeface="Times New Roman" panose="02020603050405020304" pitchFamily="18" charset="0"/>
              </a:rPr>
              <a:t>Tặng</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hiến</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nộp</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cho</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biếu</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đưa</a:t>
            </a:r>
            <a:r>
              <a:rPr lang="en-US" sz="3000" dirty="0">
                <a:solidFill>
                  <a:srgbClr val="006600"/>
                </a:solidFill>
                <a:latin typeface="Times New Roman" panose="02020603050405020304" pitchFamily="18" charset="0"/>
                <a:cs typeface="Times New Roman" panose="02020603050405020304" pitchFamily="18" charset="0"/>
              </a:rPr>
              <a:t>, …</a:t>
            </a:r>
          </a:p>
        </p:txBody>
      </p:sp>
      <p:sp>
        <p:nvSpPr>
          <p:cNvPr id="16" name="TextBox 15"/>
          <p:cNvSpPr txBox="1"/>
          <p:nvPr/>
        </p:nvSpPr>
        <p:spPr>
          <a:xfrm>
            <a:off x="2885124" y="4703276"/>
            <a:ext cx="6510115" cy="553998"/>
          </a:xfrm>
          <a:prstGeom prst="rect">
            <a:avLst/>
          </a:prstGeom>
          <a:noFill/>
        </p:spPr>
        <p:txBody>
          <a:bodyPr wrap="none" rtlCol="0">
            <a:spAutoFit/>
          </a:bodyPr>
          <a:lstStyle/>
          <a:p>
            <a:r>
              <a:rPr lang="en-US" sz="3000" dirty="0" err="1">
                <a:solidFill>
                  <a:schemeClr val="accent2">
                    <a:lumMod val="50000"/>
                  </a:schemeClr>
                </a:solidFill>
                <a:latin typeface="Times New Roman" panose="02020603050405020304" pitchFamily="18" charset="0"/>
                <a:cs typeface="Times New Roman" panose="02020603050405020304" pitchFamily="18" charset="0"/>
              </a:rPr>
              <a:t>Êm</a:t>
            </a:r>
            <a:r>
              <a:rPr lang="en-US" sz="3000" dirty="0">
                <a:solidFill>
                  <a:schemeClr val="accent2">
                    <a:lumMod val="50000"/>
                  </a:schemeClr>
                </a:solidFill>
                <a:latin typeface="Times New Roman" panose="02020603050405020304" pitchFamily="18" charset="0"/>
                <a:cs typeface="Times New Roman" panose="02020603050405020304" pitchFamily="18" charset="0"/>
              </a:rPr>
              <a:t> ả,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êm</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ái</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êm</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dịu</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êm</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ấm</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êm</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đềm</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p>
        </p:txBody>
      </p:sp>
      <p:pic>
        <p:nvPicPr>
          <p:cNvPr id="23" name="图片 49">
            <a:extLst>
              <a:ext uri="{FF2B5EF4-FFF2-40B4-BE49-F238E27FC236}">
                <a16:creationId xmlns:a16="http://schemas.microsoft.com/office/drawing/2014/main" id="{72D8F01A-CC7A-4853-B2B7-EA629C114C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283775" flipV="1">
            <a:off x="-2812138" y="-477923"/>
            <a:ext cx="5133975" cy="2919248"/>
          </a:xfrm>
          <a:prstGeom prst="rect">
            <a:avLst/>
          </a:prstGeom>
        </p:spPr>
      </p:pic>
      <p:pic>
        <p:nvPicPr>
          <p:cNvPr id="24" name="Picture 3"/>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Effect>
                      <a14:brightnessContrast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a:ext>
            </a:extLst>
          </a:blip>
          <a:srcRect/>
          <a:stretch>
            <a:fillRect/>
          </a:stretch>
        </p:blipFill>
        <p:spPr>
          <a:xfrm>
            <a:off x="9696211" y="3573188"/>
            <a:ext cx="2457221" cy="3276294"/>
          </a:xfrm>
          <a:prstGeom prst="rect">
            <a:avLst/>
          </a:prstGeom>
        </p:spPr>
      </p:pic>
    </p:spTree>
    <p:extLst>
      <p:ext uri="{BB962C8B-B14F-4D97-AF65-F5344CB8AC3E}">
        <p14:creationId xmlns:p14="http://schemas.microsoft.com/office/powerpoint/2010/main" val="3048121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circle(in)">
                                      <p:cBhvr>
                                        <p:cTn id="11" dur="20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edge">
                                      <p:cBhvr>
                                        <p:cTn id="16" dur="2000"/>
                                        <p:tgtEl>
                                          <p:spTgt spid="4"/>
                                        </p:tgtEl>
                                      </p:cBhvr>
                                    </p:animEffect>
                                  </p:childTnLst>
                                </p:cTn>
                              </p:par>
                            </p:childTnLst>
                          </p:cTn>
                        </p:par>
                        <p:par>
                          <p:cTn id="17" fill="hold">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par>
                                <p:cTn id="27" presetID="14" presetClass="entr" presetSubtype="1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randombar(horizontal)">
                                      <p:cBhvr>
                                        <p:cTn id="35" dur="500"/>
                                        <p:tgtEl>
                                          <p:spTgt spid="13"/>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500"/>
                                        <p:tgtEl>
                                          <p:spTgt spid="16"/>
                                        </p:tgtEl>
                                      </p:cBhvr>
                                    </p:animEffect>
                                  </p:childTnLst>
                                </p:cTn>
                              </p:par>
                            </p:childTnLst>
                          </p:cTn>
                        </p:par>
                        <p:par>
                          <p:cTn id="54" fill="hold">
                            <p:stCondLst>
                              <p:cond delay="500"/>
                            </p:stCondLst>
                            <p:childTnLst>
                              <p:par>
                                <p:cTn id="55" presetID="6" presetClass="entr" presetSubtype="16"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circle(in)">
                                      <p:cBhvr>
                                        <p:cTn id="5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13" grpId="0"/>
      <p:bldP spid="14" grpId="0"/>
      <p:bldP spid="15" grpId="0"/>
      <p:bldP spid="17" grpId="0"/>
      <p:bldP spid="18" grpId="0"/>
      <p:bldP spid="19" grpId="0"/>
      <p:bldP spid="20" grpId="0"/>
      <p:bldP spid="21"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3"/>
          <p:cNvSpPr/>
          <p:nvPr/>
        </p:nvSpPr>
        <p:spPr>
          <a:xfrm>
            <a:off x="289166" y="143196"/>
            <a:ext cx="11646159" cy="593214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p:cNvSpPr txBox="1"/>
          <p:nvPr/>
        </p:nvSpPr>
        <p:spPr>
          <a:xfrm>
            <a:off x="540848" y="386861"/>
            <a:ext cx="11142794" cy="1169551"/>
          </a:xfrm>
          <a:prstGeom prst="rect">
            <a:avLst/>
          </a:prstGeom>
          <a:noFill/>
        </p:spPr>
        <p:txBody>
          <a:bodyPr wrap="none" rtlCol="0">
            <a:spAutoFit/>
          </a:bodyPr>
          <a:lstStyle/>
          <a:p>
            <a:pPr algn="ctr"/>
            <a:r>
              <a:rPr lang="en-US" sz="3500" b="1" dirty="0" err="1">
                <a:solidFill>
                  <a:srgbClr val="FF0000"/>
                </a:solidFill>
                <a:latin typeface="Times New Roman" panose="02020603050405020304" pitchFamily="18" charset="0"/>
                <a:cs typeface="Times New Roman" panose="02020603050405020304" pitchFamily="18" charset="0"/>
              </a:rPr>
              <a:t>Vì</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sao</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nhà</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văn</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lại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chọn</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từ</a:t>
            </a:r>
            <a:r>
              <a:rPr lang="en-US" sz="3500" b="1" dirty="0">
                <a:solidFill>
                  <a:srgbClr val="FF0000"/>
                </a:solidFill>
                <a:latin typeface="Times New Roman" panose="02020603050405020304" pitchFamily="18" charset="0"/>
                <a:cs typeface="Times New Roman" panose="02020603050405020304" pitchFamily="18" charset="0"/>
              </a:rPr>
              <a:t> in </a:t>
            </a:r>
            <a:r>
              <a:rPr lang="en-US" sz="3500" b="1" dirty="0" err="1">
                <a:solidFill>
                  <a:srgbClr val="FF0000"/>
                </a:solidFill>
                <a:latin typeface="Times New Roman" panose="02020603050405020304" pitchFamily="18" charset="0"/>
                <a:cs typeface="Times New Roman" panose="02020603050405020304" pitchFamily="18" charset="0"/>
              </a:rPr>
              <a:t>đậm</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mà</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không</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chọn</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những</a:t>
            </a:r>
            <a:r>
              <a:rPr lang="en-US" sz="3500" b="1" dirty="0">
                <a:solidFill>
                  <a:srgbClr val="FF0000"/>
                </a:solidFill>
                <a:latin typeface="Times New Roman" panose="02020603050405020304" pitchFamily="18" charset="0"/>
                <a:cs typeface="Times New Roman" panose="02020603050405020304" pitchFamily="18" charset="0"/>
              </a:rPr>
              <a:t> </a:t>
            </a:r>
          </a:p>
          <a:p>
            <a:pPr algn="ctr"/>
            <a:r>
              <a:rPr lang="en-US" sz="3500" b="1" dirty="0" err="1">
                <a:solidFill>
                  <a:srgbClr val="FF0000"/>
                </a:solidFill>
                <a:latin typeface="Times New Roman" panose="02020603050405020304" pitchFamily="18" charset="0"/>
                <a:cs typeface="Times New Roman" panose="02020603050405020304" pitchFamily="18" charset="0"/>
              </a:rPr>
              <a:t>từ</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đồng</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nghĩa</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với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nó</a:t>
            </a:r>
            <a:r>
              <a:rPr lang="en-US" sz="3500" b="1" dirty="0">
                <a:solidFill>
                  <a:srgbClr val="FF0000"/>
                </a:solidFill>
                <a:latin typeface="Times New Roman" panose="02020603050405020304" pitchFamily="18" charset="0"/>
                <a:cs typeface="Times New Roman" panose="02020603050405020304" pitchFamily="18" charset="0"/>
              </a:rPr>
              <a:t>?</a:t>
            </a:r>
          </a:p>
        </p:txBody>
      </p:sp>
      <p:sp>
        <p:nvSpPr>
          <p:cNvPr id="4" name="TextBox 3"/>
          <p:cNvSpPr txBox="1"/>
          <p:nvPr/>
        </p:nvSpPr>
        <p:spPr>
          <a:xfrm>
            <a:off x="289166" y="1800077"/>
            <a:ext cx="11646159" cy="4401205"/>
          </a:xfrm>
          <a:prstGeom prst="rect">
            <a:avLst/>
          </a:prstGeom>
          <a:noFill/>
        </p:spPr>
        <p:txBody>
          <a:bodyPr wrap="square" rtlCol="0">
            <a:spAutoFit/>
          </a:bodyPr>
          <a:lstStyle/>
          <a:p>
            <a:pPr algn="just"/>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thay</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thế</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tinh</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ranh</a:t>
            </a:r>
            <a:r>
              <a:rPr lang="en-US" sz="3400" b="1"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bằng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tinh</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nghịch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vì</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tinh</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nghịch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nghiêng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về</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nghĩa</a:t>
            </a:r>
            <a:r>
              <a:rPr lang="en-US" sz="3400" dirty="0">
                <a:latin typeface="Times New Roman" panose="02020603050405020304" pitchFamily="18" charset="0"/>
                <a:cs typeface="Times New Roman" panose="02020603050405020304" pitchFamily="18" charset="0"/>
              </a:rPr>
              <a:t> </a:t>
            </a:r>
            <a:r>
              <a:rPr lang="en-US" sz="3400" i="1" dirty="0" err="1">
                <a:latin typeface="Times New Roman" panose="02020603050405020304" pitchFamily="18" charset="0"/>
                <a:cs typeface="Times New Roman" panose="02020603050405020304" pitchFamily="18" charset="0"/>
              </a:rPr>
              <a:t>nghịch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nhiều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hơn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hiện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rõ</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sự</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ranh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Ngược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lại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thay</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thế</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tinh</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ranh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bằng</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tinh</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khôn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hoặc</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khôn</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ngoan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vì</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chúng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nghiêng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về</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nghĩa</a:t>
            </a:r>
            <a:r>
              <a:rPr lang="en-US" sz="3400" dirty="0">
                <a:latin typeface="Times New Roman" panose="02020603050405020304" pitchFamily="18" charset="0"/>
                <a:cs typeface="Times New Roman" panose="02020603050405020304" pitchFamily="18" charset="0"/>
              </a:rPr>
              <a:t> </a:t>
            </a:r>
            <a:r>
              <a:rPr lang="en-US" sz="3400" i="1" dirty="0" err="1">
                <a:latin typeface="Times New Roman" panose="02020603050405020304" pitchFamily="18" charset="0"/>
                <a:cs typeface="Times New Roman" panose="02020603050405020304" pitchFamily="18" charset="0"/>
              </a:rPr>
              <a:t>khôn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nhiều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hơn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hiện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rõ</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sự</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nghịch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ngợm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đồng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nghĩa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còn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lại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cũng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được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dùng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vì</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chúng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hiện</a:t>
            </a:r>
            <a:r>
              <a:rPr lang="en-US" sz="3400" dirty="0">
                <a:latin typeface="Times New Roman" panose="02020603050405020304" pitchFamily="18" charset="0"/>
                <a:cs typeface="Times New Roman" panose="02020603050405020304" pitchFamily="18" charset="0"/>
              </a:rPr>
              <a:t> ý </a:t>
            </a:r>
            <a:r>
              <a:rPr lang="en-US" sz="3400" dirty="0" err="1">
                <a:latin typeface="Times New Roman" panose="02020603050405020304" pitchFamily="18" charset="0"/>
                <a:cs typeface="Times New Roman" panose="02020603050405020304" pitchFamily="18" charset="0"/>
              </a:rPr>
              <a:t>chê</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mà</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ngoan</a:t>
            </a:r>
            <a:r>
              <a:rPr lang="en-US" sz="3400" dirty="0">
                <a:latin typeface="Times New Roman" panose="02020603050405020304" pitchFamily="18" charset="0"/>
                <a:cs typeface="Times New Roman" panose="02020603050405020304" pitchFamily="18" charset="0"/>
              </a:rPr>
              <a:t>).</a:t>
            </a:r>
          </a:p>
          <a:p>
            <a:pPr algn="just"/>
            <a:endParaRPr lang="en-US" sz="3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89165" y="2384852"/>
            <a:ext cx="11646159" cy="3231654"/>
          </a:xfrm>
          <a:prstGeom prst="rect">
            <a:avLst/>
          </a:prstGeom>
          <a:noFill/>
        </p:spPr>
        <p:txBody>
          <a:bodyPr wrap="square" rtlCol="0">
            <a:spAutoFit/>
          </a:bodyPr>
          <a:lstStyle/>
          <a:p>
            <a:pPr algn="just"/>
            <a:r>
              <a:rPr lang="en-US" sz="3400" dirty="0" err="1">
                <a:latin typeface="Times New Roman" panose="02020603050405020304" pitchFamily="18" charset="0"/>
                <a:cs typeface="Times New Roman" panose="02020603050405020304" pitchFamily="18" charset="0"/>
              </a:rPr>
              <a:t>Dùng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dâng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là</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đúng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nhất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vì</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nó</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hiện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cách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cho</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rất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trân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trọng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thanh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nhã</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thay</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thế</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dâng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bằng</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tặng</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biếu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vì</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này</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tuy</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cũng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hiện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sự</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trân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trọng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nhưng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phù</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hợp</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vì</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ai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dùng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chính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bản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thân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mình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để</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tặng</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biếu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nộp</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cho</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thiếu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sự</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trân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trọng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hiến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thanh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nhã</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như</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dâng</a:t>
            </a:r>
            <a:r>
              <a:rPr lang="en-US" sz="3400" dirty="0">
                <a:latin typeface="Times New Roman" panose="02020603050405020304" pitchFamily="18" charset="0"/>
                <a:cs typeface="Times New Roman" panose="02020603050405020304" pitchFamily="18" charset="0"/>
              </a:rPr>
              <a:t>.</a:t>
            </a:r>
          </a:p>
          <a:p>
            <a:pPr algn="just"/>
            <a:endParaRPr lang="en-US" sz="3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89164" y="1800076"/>
            <a:ext cx="11646159" cy="3754874"/>
          </a:xfrm>
          <a:prstGeom prst="rect">
            <a:avLst/>
          </a:prstGeom>
          <a:noFill/>
        </p:spPr>
        <p:txBody>
          <a:bodyPr wrap="square" rtlCol="0">
            <a:spAutoFit/>
          </a:bodyPr>
          <a:lstStyle/>
          <a:p>
            <a:pPr algn="just"/>
            <a:r>
              <a:rPr lang="en-US" sz="3400" dirty="0" err="1">
                <a:latin typeface="Times New Roman" panose="02020603050405020304" pitchFamily="18" charset="0"/>
                <a:cs typeface="Times New Roman" panose="02020603050405020304" pitchFamily="18" charset="0"/>
              </a:rPr>
              <a:t>Dùng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êm</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đềm</a:t>
            </a:r>
            <a:r>
              <a:rPr lang="en-US" sz="3400" b="1"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là</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đúng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nhất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vì</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vừa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diễn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tả</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được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cảm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giác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dễ</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chịu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của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cơ</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vừa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diễn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tả</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được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cảm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giác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dễ</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chịu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về</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tinh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thần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của</a:t>
            </a:r>
            <a:r>
              <a:rPr lang="en-US" sz="3400" dirty="0">
                <a:latin typeface="Times New Roman" panose="02020603050405020304" pitchFamily="18" charset="0"/>
                <a:cs typeface="Times New Roman" panose="02020603050405020304" pitchFamily="18" charset="0"/>
              </a:rPr>
              <a:t> con </a:t>
            </a:r>
            <a:r>
              <a:rPr lang="en-US" sz="3400" dirty="0" err="1">
                <a:latin typeface="Times New Roman" panose="02020603050405020304" pitchFamily="18" charset="0"/>
                <a:cs typeface="Times New Roman" panose="02020603050405020304" pitchFamily="18" charset="0"/>
              </a:rPr>
              <a:t>người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Trong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đó</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êm</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ái</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êm</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dịu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chỉ</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nói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về</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cảm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giác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dễ</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chịu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của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cơ</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còn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êm</a:t>
            </a:r>
            <a:r>
              <a:rPr lang="en-US" sz="3400" b="1" dirty="0">
                <a:latin typeface="Times New Roman" panose="02020603050405020304" pitchFamily="18" charset="0"/>
                <a:cs typeface="Times New Roman" panose="02020603050405020304" pitchFamily="18" charset="0"/>
              </a:rPr>
              <a:t> ả </a:t>
            </a:r>
            <a:r>
              <a:rPr lang="en-US" sz="3400" dirty="0" err="1">
                <a:latin typeface="Times New Roman" panose="02020603050405020304" pitchFamily="18" charset="0"/>
                <a:cs typeface="Times New Roman" panose="02020603050405020304" pitchFamily="18" charset="0"/>
              </a:rPr>
              <a:t>chỉ</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nói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về</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sự</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yên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tĩnh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của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cảnh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vật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và</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êm</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đềm</a:t>
            </a:r>
            <a:r>
              <a:rPr lang="en-US" sz="3400" b="1" dirty="0">
                <a:latin typeface="Times New Roman" panose="02020603050405020304" pitchFamily="18" charset="0"/>
                <a:cs typeface="Times New Roman" panose="02020603050405020304" pitchFamily="18" charset="0"/>
              </a:rPr>
              <a:t> </a:t>
            </a:r>
            <a:r>
              <a:rPr lang="en-US" sz="3400" dirty="0">
                <a:latin typeface="Times New Roman" panose="02020603050405020304" pitchFamily="18" charset="0"/>
                <a:cs typeface="Times New Roman" panose="02020603050405020304" pitchFamily="18" charset="0"/>
              </a:rPr>
              <a:t>(</a:t>
            </a:r>
            <a:r>
              <a:rPr lang="en-US" sz="3400" dirty="0" err="1">
                <a:latin typeface="Times New Roman" panose="02020603050405020304" pitchFamily="18" charset="0"/>
                <a:cs typeface="Times New Roman" panose="02020603050405020304" pitchFamily="18" charset="0"/>
              </a:rPr>
              <a:t>vừa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êm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vừa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ấm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nghiêng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về</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diễn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tả</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sự</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yên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ổn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trong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cuộc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sống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gia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đình</a:t>
            </a:r>
            <a:r>
              <a:rPr lang="en-US" sz="3400" dirty="0">
                <a:latin typeface="Times New Roman" panose="02020603050405020304" pitchFamily="18" charset="0"/>
                <a:cs typeface="Times New Roman" panose="02020603050405020304" pitchFamily="18" charset="0"/>
              </a:rPr>
              <a:t> hay </a:t>
            </a:r>
            <a:r>
              <a:rPr lang="en-US" sz="3400" dirty="0" err="1">
                <a:latin typeface="Times New Roman" panose="02020603050405020304" pitchFamily="18" charset="0"/>
                <a:cs typeface="Times New Roman" panose="02020603050405020304" pitchFamily="18" charset="0"/>
              </a:rPr>
              <a:t>tập</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nhiều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hơn</a:t>
            </a:r>
            <a:r>
              <a:rPr lang="en-US" sz="3400" dirty="0">
                <a:latin typeface="Times New Roman" panose="02020603050405020304" pitchFamily="18" charset="0"/>
                <a:cs typeface="Times New Roman" panose="02020603050405020304" pitchFamily="18" charset="0"/>
              </a:rPr>
              <a:t>.</a:t>
            </a:r>
          </a:p>
          <a:p>
            <a:pPr algn="just"/>
            <a:endParaRPr lang="en-US" sz="3400" dirty="0">
              <a:latin typeface="Times New Roman" panose="02020603050405020304" pitchFamily="18" charset="0"/>
              <a:cs typeface="Times New Roman" panose="02020603050405020304" pitchFamily="18" charset="0"/>
            </a:endParaRPr>
          </a:p>
        </p:txBody>
      </p:sp>
      <p:pic>
        <p:nvPicPr>
          <p:cNvPr id="8" name="图形 1">
            <a:extLst>
              <a:ext uri="{FF2B5EF4-FFF2-40B4-BE49-F238E27FC236}">
                <a16:creationId xmlns:a16="http://schemas.microsoft.com/office/drawing/2014/main" id="{397AD82E-F972-43E4-8480-9F5B7854D05A}"/>
              </a:ext>
            </a:extLst>
          </p:cNvPr>
          <p:cNvPicPr>
            <a:picLocks noChangeAspect="1"/>
          </p:cNvPicPr>
          <p:nvPr/>
        </p:nvPicPr>
        <p:blipFill>
          <a:blip r:embed="rId3"/>
          <a:stretch>
            <a:fillRect/>
          </a:stretch>
        </p:blipFill>
        <p:spPr>
          <a:xfrm>
            <a:off x="9982145" y="5047889"/>
            <a:ext cx="2209855" cy="2163941"/>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489" y="5365238"/>
            <a:ext cx="2046035" cy="1424552"/>
          </a:xfrm>
          <a:prstGeom prst="rect">
            <a:avLst/>
          </a:prstGeom>
        </p:spPr>
      </p:pic>
    </p:spTree>
    <p:extLst>
      <p:ext uri="{BB962C8B-B14F-4D97-AF65-F5344CB8AC3E}">
        <p14:creationId xmlns:p14="http://schemas.microsoft.com/office/powerpoint/2010/main" val="5345267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grpId="1" nodeType="clickEffect">
                                  <p:stCondLst>
                                    <p:cond delay="0"/>
                                  </p:stCondLst>
                                  <p:childTnLst>
                                    <p:animEffect transition="out" filter="wipe(down)">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par>
                                <p:cTn id="27" presetID="13" presetClass="entr" presetSubtype="16"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plus(in)">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6" presetClass="entr" presetSubtype="21"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750"/>
                                        <p:tgtEl>
                                          <p:spTgt spid="8"/>
                                        </p:tgtEl>
                                      </p:cBhvr>
                                    </p:animEffect>
                                  </p:childTnLst>
                                </p:cTn>
                              </p:par>
                              <p:par>
                                <p:cTn id="41" presetID="10"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4" grpId="0"/>
      <p:bldP spid="4" grpId="1"/>
      <p:bldP spid="6" grpId="0"/>
      <p:bldP spid="6" grpId="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3"/>
          <p:cNvSpPr/>
          <p:nvPr/>
        </p:nvSpPr>
        <p:spPr>
          <a:xfrm>
            <a:off x="361002" y="1010814"/>
            <a:ext cx="11646159" cy="4661852"/>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11">
            <a:extLst>
              <a:ext uri="{FF2B5EF4-FFF2-40B4-BE49-F238E27FC236}">
                <a16:creationId xmlns:a16="http://schemas.microsoft.com/office/drawing/2014/main" id="{71EE928D-7441-4C69-9BA8-ACC823FB45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83027" y="3162793"/>
            <a:ext cx="3184647" cy="3798277"/>
          </a:xfrm>
          <a:prstGeom prst="rect">
            <a:avLst/>
          </a:prstGeom>
        </p:spPr>
      </p:pic>
      <p:sp>
        <p:nvSpPr>
          <p:cNvPr id="10" name="TextBox 9"/>
          <p:cNvSpPr txBox="1"/>
          <p:nvPr/>
        </p:nvSpPr>
        <p:spPr>
          <a:xfrm>
            <a:off x="902725" y="2024408"/>
            <a:ext cx="5616542" cy="1015663"/>
          </a:xfrm>
          <a:prstGeom prst="rect">
            <a:avLst/>
          </a:prstGeom>
          <a:noFill/>
        </p:spPr>
        <p:txBody>
          <a:bodyPr wrap="square" rtlCol="0">
            <a:spAutoFit/>
          </a:bodyPr>
          <a:lstStyle/>
          <a:p>
            <a:r>
              <a:rPr lang="en-US" sz="6000" dirty="0" err="1">
                <a:solidFill>
                  <a:srgbClr val="FF0000"/>
                </a:solidFill>
                <a:latin typeface="SVN-Hollie Script Pro" pitchFamily="2" charset="0"/>
              </a:rPr>
              <a:t>Từ</a:t>
            </a:r>
            <a:r>
              <a:rPr lang="en-US" sz="6000" dirty="0">
                <a:solidFill>
                  <a:srgbClr val="FF0000"/>
                </a:solidFill>
                <a:latin typeface="SVN-Hollie Script Pro" pitchFamily="2" charset="0"/>
              </a:rPr>
              <a:t> </a:t>
            </a:r>
            <a:r>
              <a:rPr lang="en-US" sz="6000" dirty="0" err="1">
                <a:solidFill>
                  <a:srgbClr val="FF0000"/>
                </a:solidFill>
                <a:latin typeface="SVN-Hollie Script Pro" pitchFamily="2" charset="0"/>
              </a:rPr>
              <a:t>đồng</a:t>
            </a:r>
            <a:r>
              <a:rPr lang="en-US" sz="6000" dirty="0">
                <a:solidFill>
                  <a:srgbClr val="FF0000"/>
                </a:solidFill>
                <a:latin typeface="SVN-Hollie Script Pro" pitchFamily="2" charset="0"/>
              </a:rPr>
              <a:t> </a:t>
            </a:r>
            <a:r>
              <a:rPr lang="en-US" sz="6000" dirty="0" err="1">
                <a:solidFill>
                  <a:srgbClr val="FF0000"/>
                </a:solidFill>
                <a:latin typeface="SVN-Hollie Script Pro" pitchFamily="2" charset="0"/>
              </a:rPr>
              <a:t>nghĩa</a:t>
            </a:r>
            <a:endParaRPr lang="en-US" sz="6000" dirty="0">
              <a:solidFill>
                <a:srgbClr val="FF0000"/>
              </a:solidFill>
              <a:latin typeface="SVN-Hollie Script Pro" pitchFamily="2" charset="0"/>
            </a:endParaRPr>
          </a:p>
        </p:txBody>
      </p:sp>
      <p:cxnSp>
        <p:nvCxnSpPr>
          <p:cNvPr id="13" name="Curved Connector 12"/>
          <p:cNvCxnSpPr/>
          <p:nvPr/>
        </p:nvCxnSpPr>
        <p:spPr>
          <a:xfrm flipV="1">
            <a:off x="4431123" y="1943885"/>
            <a:ext cx="1364838" cy="607284"/>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a:off x="4435799" y="2572121"/>
            <a:ext cx="1360162" cy="937467"/>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95961" y="3201230"/>
            <a:ext cx="5803192" cy="553998"/>
          </a:xfrm>
          <a:prstGeom prst="rect">
            <a:avLst/>
          </a:prstGeom>
          <a:noFill/>
        </p:spPr>
        <p:txBody>
          <a:bodyPr wrap="none" rtlCol="0">
            <a:spAutoFit/>
          </a:bodyPr>
          <a:lstStyle/>
          <a:p>
            <a:pPr algn="ctr"/>
            <a:r>
              <a:rPr lang="en-US" sz="3000" b="1" dirty="0" err="1">
                <a:solidFill>
                  <a:srgbClr val="0000CC"/>
                </a:solidFill>
                <a:latin typeface="UTM Isadora" panose="02040603050506020204" pitchFamily="18" charset="0"/>
              </a:rPr>
              <a:t>Từ</a:t>
            </a:r>
            <a:r>
              <a:rPr lang="en-US" sz="3000" b="1" dirty="0">
                <a:solidFill>
                  <a:srgbClr val="0000CC"/>
                </a:solidFill>
                <a:latin typeface="UTM Isadora" panose="02040603050506020204" pitchFamily="18" charset="0"/>
              </a:rPr>
              <a:t> </a:t>
            </a:r>
            <a:r>
              <a:rPr lang="en-US" sz="3000" b="1" dirty="0" err="1">
                <a:solidFill>
                  <a:srgbClr val="0000CC"/>
                </a:solidFill>
                <a:latin typeface="UTM Isadora" panose="02040603050506020204" pitchFamily="18" charset="0"/>
              </a:rPr>
              <a:t>đồng</a:t>
            </a:r>
            <a:r>
              <a:rPr lang="en-US" sz="3000" b="1" dirty="0">
                <a:solidFill>
                  <a:srgbClr val="0000CC"/>
                </a:solidFill>
                <a:latin typeface="UTM Isadora" panose="02040603050506020204" pitchFamily="18" charset="0"/>
              </a:rPr>
              <a:t> </a:t>
            </a:r>
            <a:r>
              <a:rPr lang="en-US" sz="3000" b="1" dirty="0" err="1">
                <a:solidFill>
                  <a:srgbClr val="0000CC"/>
                </a:solidFill>
                <a:latin typeface="UTM Isadora" panose="02040603050506020204" pitchFamily="18" charset="0"/>
              </a:rPr>
              <a:t>nghĩa</a:t>
            </a:r>
            <a:r>
              <a:rPr lang="en-US" sz="3000" b="1" dirty="0">
                <a:solidFill>
                  <a:srgbClr val="0000CC"/>
                </a:solidFill>
                <a:latin typeface="UTM Isadora" panose="02040603050506020204" pitchFamily="18" charset="0"/>
              </a:rPr>
              <a:t> </a:t>
            </a:r>
            <a:r>
              <a:rPr lang="en-US" sz="3000" b="1" dirty="0" err="1">
                <a:solidFill>
                  <a:srgbClr val="0000CC"/>
                </a:solidFill>
                <a:latin typeface="UTM Isadora" panose="02040603050506020204" pitchFamily="18" charset="0"/>
              </a:rPr>
              <a:t>không</a:t>
            </a:r>
            <a:r>
              <a:rPr lang="en-US" sz="3000" b="1" dirty="0">
                <a:solidFill>
                  <a:srgbClr val="0000CC"/>
                </a:solidFill>
                <a:latin typeface="UTM Isadora" panose="02040603050506020204" pitchFamily="18" charset="0"/>
              </a:rPr>
              <a:t> </a:t>
            </a:r>
            <a:r>
              <a:rPr lang="en-US" sz="3000" b="1" dirty="0" err="1">
                <a:solidFill>
                  <a:srgbClr val="0000CC"/>
                </a:solidFill>
                <a:latin typeface="UTM Isadora" panose="02040603050506020204" pitchFamily="18" charset="0"/>
              </a:rPr>
              <a:t>hoàn</a:t>
            </a:r>
            <a:r>
              <a:rPr lang="en-US" sz="3000" b="1" dirty="0">
                <a:solidFill>
                  <a:srgbClr val="0000CC"/>
                </a:solidFill>
                <a:latin typeface="UTM Isadora" panose="02040603050506020204" pitchFamily="18" charset="0"/>
              </a:rPr>
              <a:t> </a:t>
            </a:r>
            <a:r>
              <a:rPr lang="en-US" sz="3000" b="1" dirty="0" err="1">
                <a:solidFill>
                  <a:srgbClr val="0000CC"/>
                </a:solidFill>
                <a:latin typeface="UTM Isadora" panose="02040603050506020204" pitchFamily="18" charset="0"/>
              </a:rPr>
              <a:t>toàn</a:t>
            </a:r>
            <a:endParaRPr lang="en-US" sz="3000" b="1" dirty="0">
              <a:solidFill>
                <a:srgbClr val="0000CC"/>
              </a:solidFill>
              <a:latin typeface="UTM Isadora" panose="02040603050506020204" pitchFamily="18" charset="0"/>
            </a:endParaRPr>
          </a:p>
        </p:txBody>
      </p:sp>
      <p:sp>
        <p:nvSpPr>
          <p:cNvPr id="16" name="TextBox 15"/>
          <p:cNvSpPr txBox="1"/>
          <p:nvPr/>
        </p:nvSpPr>
        <p:spPr>
          <a:xfrm>
            <a:off x="5795961" y="1562138"/>
            <a:ext cx="4608954" cy="553998"/>
          </a:xfrm>
          <a:prstGeom prst="rect">
            <a:avLst/>
          </a:prstGeom>
          <a:noFill/>
        </p:spPr>
        <p:txBody>
          <a:bodyPr wrap="none" rtlCol="0">
            <a:spAutoFit/>
          </a:bodyPr>
          <a:lstStyle/>
          <a:p>
            <a:r>
              <a:rPr lang="en-US" sz="3000" b="1" dirty="0" err="1">
                <a:latin typeface="UTM Isadora" panose="02040603050506020204" pitchFamily="18" charset="0"/>
              </a:rPr>
              <a:t>Từ</a:t>
            </a:r>
            <a:r>
              <a:rPr lang="en-US" sz="3000" b="1" dirty="0">
                <a:latin typeface="UTM Isadora" panose="02040603050506020204" pitchFamily="18" charset="0"/>
              </a:rPr>
              <a:t> </a:t>
            </a:r>
            <a:r>
              <a:rPr lang="en-US" sz="3000" b="1" dirty="0" err="1">
                <a:latin typeface="UTM Isadora" panose="02040603050506020204" pitchFamily="18" charset="0"/>
              </a:rPr>
              <a:t>đồng</a:t>
            </a:r>
            <a:r>
              <a:rPr lang="en-US" sz="3000" b="1" dirty="0">
                <a:latin typeface="UTM Isadora" panose="02040603050506020204" pitchFamily="18" charset="0"/>
              </a:rPr>
              <a:t> </a:t>
            </a:r>
            <a:r>
              <a:rPr lang="en-US" sz="3000" b="1" dirty="0" err="1">
                <a:latin typeface="UTM Isadora" panose="02040603050506020204" pitchFamily="18" charset="0"/>
              </a:rPr>
              <a:t>nghĩa</a:t>
            </a:r>
            <a:r>
              <a:rPr lang="en-US" sz="3000" b="1" dirty="0">
                <a:latin typeface="UTM Isadora" panose="02040603050506020204" pitchFamily="18" charset="0"/>
              </a:rPr>
              <a:t> </a:t>
            </a:r>
            <a:r>
              <a:rPr lang="en-US" sz="3000" b="1" dirty="0" err="1">
                <a:latin typeface="UTM Isadora" panose="02040603050506020204" pitchFamily="18" charset="0"/>
              </a:rPr>
              <a:t>hoàn</a:t>
            </a:r>
            <a:r>
              <a:rPr lang="en-US" sz="3000" b="1" dirty="0">
                <a:latin typeface="UTM Isadora" panose="02040603050506020204" pitchFamily="18" charset="0"/>
              </a:rPr>
              <a:t> </a:t>
            </a:r>
            <a:r>
              <a:rPr lang="en-US" sz="3000" b="1" dirty="0" err="1">
                <a:latin typeface="UTM Isadora" panose="02040603050506020204" pitchFamily="18" charset="0"/>
              </a:rPr>
              <a:t>toàn</a:t>
            </a:r>
            <a:endParaRPr lang="en-US" sz="3000" b="1" dirty="0">
              <a:latin typeface="UTM Isadora" panose="02040603050506020204" pitchFamily="18" charset="0"/>
            </a:endParaRPr>
          </a:p>
        </p:txBody>
      </p:sp>
      <p:sp>
        <p:nvSpPr>
          <p:cNvPr id="2" name="Down Arrow 1"/>
          <p:cNvSpPr/>
          <p:nvPr/>
        </p:nvSpPr>
        <p:spPr>
          <a:xfrm>
            <a:off x="8519623" y="3787856"/>
            <a:ext cx="309966" cy="55301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924728" y="4345609"/>
            <a:ext cx="7189789" cy="954107"/>
          </a:xfrm>
          <a:prstGeom prst="rect">
            <a:avLst/>
          </a:prstGeom>
          <a:noFill/>
        </p:spPr>
        <p:txBody>
          <a:bodyPr wrap="none" rtlCol="0">
            <a:spAutoFit/>
          </a:bodyPr>
          <a:lstStyle/>
          <a:p>
            <a:pPr algn="ct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p>
          <a:p>
            <a:pPr algn="ct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a:t>
            </a:r>
          </a:p>
        </p:txBody>
      </p:sp>
      <p:pic>
        <p:nvPicPr>
          <p:cNvPr id="18" name="图片 13">
            <a:extLst>
              <a:ext uri="{FF2B5EF4-FFF2-40B4-BE49-F238E27FC236}">
                <a16:creationId xmlns:a16="http://schemas.microsoft.com/office/drawing/2014/main" id="{0C57DE59-4529-4E6E-B56E-75DDC19E5E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772" y="4789335"/>
            <a:ext cx="1105289" cy="2068665"/>
          </a:xfrm>
          <a:prstGeom prst="rect">
            <a:avLst/>
          </a:prstGeom>
        </p:spPr>
      </p:pic>
      <p:pic>
        <p:nvPicPr>
          <p:cNvPr id="19"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32533" y="5192933"/>
            <a:ext cx="1829949" cy="1756751"/>
          </a:xfrm>
          <a:prstGeom prst="rect">
            <a:avLst/>
          </a:prstGeom>
        </p:spPr>
      </p:pic>
      <p:pic>
        <p:nvPicPr>
          <p:cNvPr id="20"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84155">
            <a:off x="14696351" y="6821452"/>
            <a:ext cx="1504990" cy="20581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750"/>
                                        <p:tgtEl>
                                          <p:spTgt spid="18"/>
                                        </p:tgtEl>
                                      </p:cBhvr>
                                    </p:animEffect>
                                  </p:childTnLst>
                                </p:cTn>
                              </p:par>
                              <p:par>
                                <p:cTn id="13" presetID="14" presetClass="entr" presetSubtype="1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in)">
                                      <p:cBhvr>
                                        <p:cTn id="36" dur="2000"/>
                                        <p:tgtEl>
                                          <p:spTgt spid="14"/>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22" presetClass="entr" presetSubtype="4"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down)">
                                      <p:cBhvr>
                                        <p:cTn id="50" dur="500"/>
                                        <p:tgtEl>
                                          <p:spTgt spid="17"/>
                                        </p:tgtEl>
                                      </p:cBhvr>
                                    </p:animEffect>
                                  </p:childTnLst>
                                </p:cTn>
                              </p:par>
                            </p:childTnLst>
                          </p:cTn>
                        </p:par>
                        <p:par>
                          <p:cTn id="51" fill="hold">
                            <p:stCondLst>
                              <p:cond delay="1500"/>
                            </p:stCondLst>
                            <p:childTnLst>
                              <p:par>
                                <p:cTn id="52" presetID="42" presetClass="path" presetSubtype="0" accel="50000" decel="50000" fill="hold" nodeType="afterEffect">
                                  <p:stCondLst>
                                    <p:cond delay="0"/>
                                  </p:stCondLst>
                                  <p:childTnLst>
                                    <p:animMotion origin="layout" path="M 2.5E-6 4.07407E-6 L -1.1931 -0.99723 " pathEditMode="relative" rAng="0" ptsTypes="AA">
                                      <p:cBhvr>
                                        <p:cTn id="53" dur="2000" fill="hold"/>
                                        <p:tgtEl>
                                          <p:spTgt spid="20"/>
                                        </p:tgtEl>
                                        <p:attrNameLst>
                                          <p:attrName>ppt_x</p:attrName>
                                          <p:attrName>ppt_y</p:attrName>
                                        </p:attrNameLst>
                                      </p:cBhvr>
                                      <p:rCtr x="-59661" y="-49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5" grpId="0"/>
      <p:bldP spid="16" grpId="0"/>
      <p:bldP spid="2"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3"/>
          <p:cNvSpPr/>
          <p:nvPr/>
        </p:nvSpPr>
        <p:spPr>
          <a:xfrm>
            <a:off x="307860" y="293297"/>
            <a:ext cx="11646159" cy="593214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1ED0B02F-8DBC-410D-BD87-60F29C1CC1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4145" y="1383675"/>
            <a:ext cx="5815818" cy="5815818"/>
          </a:xfrm>
          <a:prstGeom prst="rect">
            <a:avLst/>
          </a:prstGeom>
        </p:spPr>
      </p:pic>
      <p:pic>
        <p:nvPicPr>
          <p:cNvPr id="10" name="图片 9">
            <a:extLst>
              <a:ext uri="{FF2B5EF4-FFF2-40B4-BE49-F238E27FC236}">
                <a16:creationId xmlns:a16="http://schemas.microsoft.com/office/drawing/2014/main" id="{F0763CF2-9AB3-4C04-A404-11CF73372B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1018" y="3259367"/>
            <a:ext cx="3940126" cy="3940126"/>
          </a:xfrm>
          <a:prstGeom prst="rect">
            <a:avLst/>
          </a:prstGeom>
        </p:spPr>
      </p:pic>
      <p:pic>
        <p:nvPicPr>
          <p:cNvPr id="11"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8527" y="3770029"/>
            <a:ext cx="2567275" cy="2942436"/>
          </a:xfrm>
          <a:prstGeom prst="rect">
            <a:avLst/>
          </a:prstGeom>
        </p:spPr>
      </p:pic>
      <p:sp>
        <p:nvSpPr>
          <p:cNvPr id="12" name="TextBox 11"/>
          <p:cNvSpPr txBox="1"/>
          <p:nvPr/>
        </p:nvSpPr>
        <p:spPr>
          <a:xfrm>
            <a:off x="388636" y="386861"/>
            <a:ext cx="11447236" cy="1169551"/>
          </a:xfrm>
          <a:prstGeom prst="rect">
            <a:avLst/>
          </a:prstGeom>
          <a:noFill/>
        </p:spPr>
        <p:txBody>
          <a:bodyPr wrap="none" rtlCol="0">
            <a:spAutoFit/>
          </a:bodyPr>
          <a:lstStyle/>
          <a:p>
            <a:pPr algn="ctr"/>
            <a:r>
              <a:rPr lang="en-US" sz="3500" b="1" u="sng" dirty="0" err="1">
                <a:solidFill>
                  <a:srgbClr val="FF0000"/>
                </a:solidFill>
                <a:latin typeface="Times New Roman" panose="02020603050405020304" pitchFamily="18" charset="0"/>
                <a:cs typeface="Times New Roman" panose="02020603050405020304" pitchFamily="18" charset="0"/>
              </a:rPr>
              <a:t>Bài</a:t>
            </a:r>
            <a:r>
              <a:rPr lang="en-US" sz="3500" b="1" u="sng" dirty="0">
                <a:solidFill>
                  <a:srgbClr val="FF0000"/>
                </a:solidFill>
                <a:latin typeface="Times New Roman" panose="02020603050405020304" pitchFamily="18" charset="0"/>
                <a:cs typeface="Times New Roman" panose="02020603050405020304" pitchFamily="18" charset="0"/>
              </a:rPr>
              <a:t> 4</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Tìm</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từ</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trái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nghĩa</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thích</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hợp</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với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mỗi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chỗ</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trống</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trong</a:t>
            </a:r>
            <a:r>
              <a:rPr lang="en-US" sz="3500" b="1" dirty="0">
                <a:solidFill>
                  <a:srgbClr val="FF0000"/>
                </a:solidFill>
                <a:latin typeface="Times New Roman" panose="02020603050405020304" pitchFamily="18" charset="0"/>
                <a:cs typeface="Times New Roman" panose="02020603050405020304" pitchFamily="18" charset="0"/>
              </a:rPr>
              <a:t> </a:t>
            </a:r>
          </a:p>
          <a:p>
            <a:pPr algn="ctr"/>
            <a:r>
              <a:rPr lang="en-US" sz="3500" b="1" dirty="0" err="1">
                <a:solidFill>
                  <a:srgbClr val="FF0000"/>
                </a:solidFill>
                <a:latin typeface="Times New Roman" panose="02020603050405020304" pitchFamily="18" charset="0"/>
                <a:cs typeface="Times New Roman" panose="02020603050405020304" pitchFamily="18" charset="0"/>
              </a:rPr>
              <a:t>các</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thành</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ngữ</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tục</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ngữ</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sau</a:t>
            </a:r>
            <a:r>
              <a:rPr lang="en-US" sz="3500" b="1" dirty="0">
                <a:solidFill>
                  <a:srgbClr val="FF0000"/>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585181" y="1870248"/>
            <a:ext cx="4011034" cy="630942"/>
          </a:xfrm>
          <a:prstGeom prst="rect">
            <a:avLst/>
          </a:prstGeom>
          <a:noFill/>
        </p:spPr>
        <p:txBody>
          <a:bodyPr wrap="none" rtlCol="0">
            <a:spAutoFit/>
          </a:bodyPr>
          <a:lstStyle/>
          <a:p>
            <a:pPr algn="ctr"/>
            <a:r>
              <a:rPr lang="en-US" sz="3500" dirty="0">
                <a:latin typeface="Times New Roman" panose="02020603050405020304" pitchFamily="18" charset="0"/>
                <a:cs typeface="Times New Roman" panose="02020603050405020304" pitchFamily="18" charset="0"/>
              </a:rPr>
              <a:t>a. </a:t>
            </a:r>
            <a:r>
              <a:rPr lang="en-US" sz="3500" dirty="0" err="1">
                <a:latin typeface="Times New Roman" panose="02020603050405020304" pitchFamily="18" charset="0"/>
                <a:cs typeface="Times New Roman" panose="02020603050405020304" pitchFamily="18" charset="0"/>
              </a:rPr>
              <a:t>Có</a:t>
            </a:r>
            <a:r>
              <a:rPr lang="en-US" sz="3500"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mới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nới</a:t>
            </a:r>
            <a:r>
              <a:rPr lang="en-US" sz="3500" dirty="0">
                <a:latin typeface="Times New Roman" panose="02020603050405020304" pitchFamily="18" charset="0"/>
                <a:cs typeface="Times New Roman" panose="02020603050405020304" pitchFamily="18" charset="0"/>
              </a:rPr>
              <a:t> …… .</a:t>
            </a:r>
          </a:p>
        </p:txBody>
      </p:sp>
      <p:sp>
        <p:nvSpPr>
          <p:cNvPr id="13" name="TextBox 12"/>
          <p:cNvSpPr txBox="1"/>
          <p:nvPr/>
        </p:nvSpPr>
        <p:spPr>
          <a:xfrm>
            <a:off x="585181" y="2501190"/>
            <a:ext cx="4992072" cy="630942"/>
          </a:xfrm>
          <a:prstGeom prst="rect">
            <a:avLst/>
          </a:prstGeom>
          <a:noFill/>
        </p:spPr>
        <p:txBody>
          <a:bodyPr wrap="none" rtlCol="0">
            <a:spAutoFit/>
          </a:bodyPr>
          <a:lstStyle/>
          <a:p>
            <a:pPr algn="ctr"/>
            <a:r>
              <a:rPr lang="en-US" sz="3500" dirty="0">
                <a:latin typeface="Times New Roman" panose="02020603050405020304" pitchFamily="18" charset="0"/>
                <a:cs typeface="Times New Roman" panose="02020603050405020304" pitchFamily="18" charset="0"/>
              </a:rPr>
              <a:t>b. </a:t>
            </a:r>
            <a:r>
              <a:rPr lang="en-US" sz="3500" b="1" dirty="0" err="1">
                <a:latin typeface="Times New Roman" panose="02020603050405020304" pitchFamily="18" charset="0"/>
                <a:cs typeface="Times New Roman" panose="02020603050405020304" pitchFamily="18" charset="0"/>
              </a:rPr>
              <a:t>Xấu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gỗ</a:t>
            </a:r>
            <a:r>
              <a:rPr lang="en-US" sz="3500" dirty="0">
                <a:latin typeface="Times New Roman" panose="02020603050405020304" pitchFamily="18" charset="0"/>
                <a:cs typeface="Times New Roman" panose="02020603050405020304" pitchFamily="18" charset="0"/>
              </a:rPr>
              <a:t>, …… </a:t>
            </a:r>
            <a:r>
              <a:rPr lang="en-US" sz="3500" dirty="0" err="1">
                <a:latin typeface="Times New Roman" panose="02020603050405020304" pitchFamily="18" charset="0"/>
                <a:cs typeface="Times New Roman" panose="02020603050405020304" pitchFamily="18" charset="0"/>
              </a:rPr>
              <a:t>nước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sơn</a:t>
            </a:r>
            <a:r>
              <a:rPr lang="en-US" sz="3500"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534687" y="3141520"/>
            <a:ext cx="6668813" cy="630942"/>
          </a:xfrm>
          <a:prstGeom prst="rect">
            <a:avLst/>
          </a:prstGeom>
          <a:noFill/>
        </p:spPr>
        <p:txBody>
          <a:bodyPr wrap="none" rtlCol="0">
            <a:spAutoFit/>
          </a:bodyPr>
          <a:lstStyle/>
          <a:p>
            <a:pPr algn="ctr"/>
            <a:r>
              <a:rPr lang="en-US" sz="3500" dirty="0">
                <a:latin typeface="Times New Roman" panose="02020603050405020304" pitchFamily="18" charset="0"/>
                <a:cs typeface="Times New Roman" panose="02020603050405020304" pitchFamily="18" charset="0"/>
              </a:rPr>
              <a:t>c. </a:t>
            </a:r>
            <a:r>
              <a:rPr lang="en-US" sz="3500" b="1" dirty="0" err="1">
                <a:latin typeface="Times New Roman" panose="02020603050405020304" pitchFamily="18" charset="0"/>
                <a:cs typeface="Times New Roman" panose="02020603050405020304" pitchFamily="18" charset="0"/>
              </a:rPr>
              <a:t>Mạnh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dùng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sức</a:t>
            </a:r>
            <a:r>
              <a:rPr lang="en-US" sz="3500" dirty="0">
                <a:latin typeface="Times New Roman" panose="02020603050405020304" pitchFamily="18" charset="0"/>
                <a:cs typeface="Times New Roman" panose="02020603050405020304" pitchFamily="18" charset="0"/>
              </a:rPr>
              <a:t>, …… </a:t>
            </a:r>
            <a:r>
              <a:rPr lang="en-US" sz="3500" dirty="0" err="1">
                <a:latin typeface="Times New Roman" panose="02020603050405020304" pitchFamily="18" charset="0"/>
                <a:cs typeface="Times New Roman" panose="02020603050405020304" pitchFamily="18" charset="0"/>
              </a:rPr>
              <a:t>dùng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mưu</a:t>
            </a:r>
            <a:r>
              <a:rPr lang="en-US" sz="3500" dirty="0">
                <a:latin typeface="Times New Roman" panose="02020603050405020304" pitchFamily="18" charset="0"/>
                <a:cs typeface="Times New Roman" panose="02020603050405020304" pitchFamily="18" charset="0"/>
              </a:rPr>
              <a:t>.</a:t>
            </a:r>
          </a:p>
        </p:txBody>
      </p:sp>
      <p:grpSp>
        <p:nvGrpSpPr>
          <p:cNvPr id="15" name="组合 34">
            <a:extLst>
              <a:ext uri="{FF2B5EF4-FFF2-40B4-BE49-F238E27FC236}">
                <a16:creationId xmlns:a16="http://schemas.microsoft.com/office/drawing/2014/main" id="{8930BBC2-A885-42CB-9662-8CDECE9ED026}"/>
              </a:ext>
            </a:extLst>
          </p:cNvPr>
          <p:cNvGrpSpPr/>
          <p:nvPr/>
        </p:nvGrpSpPr>
        <p:grpSpPr>
          <a:xfrm>
            <a:off x="3039034" y="3924686"/>
            <a:ext cx="4711984" cy="2148527"/>
            <a:chOff x="1082087" y="1044830"/>
            <a:chExt cx="2045286" cy="1259306"/>
          </a:xfrm>
        </p:grpSpPr>
        <p:sp>
          <p:nvSpPr>
            <p:cNvPr id="16" name="任意多边形: 形状 35">
              <a:extLst>
                <a:ext uri="{FF2B5EF4-FFF2-40B4-BE49-F238E27FC236}">
                  <a16:creationId xmlns:a16="http://schemas.microsoft.com/office/drawing/2014/main" id="{7B8E74FD-5955-416D-A777-D0C6B7A69D04}"/>
                </a:ext>
              </a:extLst>
            </p:cNvPr>
            <p:cNvSpPr/>
            <p:nvPr/>
          </p:nvSpPr>
          <p:spPr>
            <a:xfrm>
              <a:off x="1137517" y="1044830"/>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 fmla="*/ 580602 w 1920698"/>
                <a:gd name="connsiteY0" fmla="*/ 299226 h 1191446"/>
                <a:gd name="connsiteX1" fmla="*/ 1190202 w 1920698"/>
                <a:gd name="connsiteY1" fmla="*/ 23455 h 1191446"/>
                <a:gd name="connsiteX2" fmla="*/ 1698202 w 1920698"/>
                <a:gd name="connsiteY2" fmla="*/ 270198 h 1191446"/>
                <a:gd name="connsiteX3" fmla="*/ 1901402 w 1920698"/>
                <a:gd name="connsiteY3" fmla="*/ 749169 h 1191446"/>
                <a:gd name="connsiteX4" fmla="*/ 1248259 w 1920698"/>
                <a:gd name="connsiteY4" fmla="*/ 1170083 h 1191446"/>
                <a:gd name="connsiteX5" fmla="*/ 348373 w 1920698"/>
                <a:gd name="connsiteY5" fmla="*/ 1068483 h 1191446"/>
                <a:gd name="connsiteX6" fmla="*/ 30 w 1920698"/>
                <a:gd name="connsiteY6" fmla="*/ 545969 h 1191446"/>
                <a:gd name="connsiteX7" fmla="*/ 362887 w 1920698"/>
                <a:gd name="connsiteY7" fmla="*/ 52483 h 1191446"/>
                <a:gd name="connsiteX8" fmla="*/ 987002 w 1920698"/>
                <a:gd name="connsiteY8" fmla="*/ 37969 h 1191446"/>
                <a:gd name="connsiteX0" fmla="*/ 1190202 w 1920698"/>
                <a:gd name="connsiteY0" fmla="*/ 23455 h 1191446"/>
                <a:gd name="connsiteX1" fmla="*/ 1698202 w 1920698"/>
                <a:gd name="connsiteY1" fmla="*/ 270198 h 1191446"/>
                <a:gd name="connsiteX2" fmla="*/ 1901402 w 1920698"/>
                <a:gd name="connsiteY2" fmla="*/ 749169 h 1191446"/>
                <a:gd name="connsiteX3" fmla="*/ 1248259 w 1920698"/>
                <a:gd name="connsiteY3" fmla="*/ 1170083 h 1191446"/>
                <a:gd name="connsiteX4" fmla="*/ 348373 w 1920698"/>
                <a:gd name="connsiteY4" fmla="*/ 1068483 h 1191446"/>
                <a:gd name="connsiteX5" fmla="*/ 30 w 1920698"/>
                <a:gd name="connsiteY5" fmla="*/ 545969 h 1191446"/>
                <a:gd name="connsiteX6" fmla="*/ 362887 w 1920698"/>
                <a:gd name="connsiteY6" fmla="*/ 52483 h 1191446"/>
                <a:gd name="connsiteX7" fmla="*/ 987002 w 1920698"/>
                <a:gd name="connsiteY7" fmla="*/ 37969 h 1191446"/>
                <a:gd name="connsiteX0" fmla="*/ 983033 w 1923774"/>
                <a:gd name="connsiteY0" fmla="*/ 37742 h 1191446"/>
                <a:gd name="connsiteX1" fmla="*/ 1698202 w 1923774"/>
                <a:gd name="connsiteY1" fmla="*/ 270198 h 1191446"/>
                <a:gd name="connsiteX2" fmla="*/ 1901402 w 1923774"/>
                <a:gd name="connsiteY2" fmla="*/ 749169 h 1191446"/>
                <a:gd name="connsiteX3" fmla="*/ 1248259 w 1923774"/>
                <a:gd name="connsiteY3" fmla="*/ 1170083 h 1191446"/>
                <a:gd name="connsiteX4" fmla="*/ 348373 w 1923774"/>
                <a:gd name="connsiteY4" fmla="*/ 1068483 h 1191446"/>
                <a:gd name="connsiteX5" fmla="*/ 30 w 1923774"/>
                <a:gd name="connsiteY5" fmla="*/ 545969 h 1191446"/>
                <a:gd name="connsiteX6" fmla="*/ 362887 w 1923774"/>
                <a:gd name="connsiteY6" fmla="*/ 52483 h 1191446"/>
                <a:gd name="connsiteX7" fmla="*/ 987002 w 1923774"/>
                <a:gd name="connsiteY7" fmla="*/ 37969 h 1191446"/>
                <a:gd name="connsiteX0" fmla="*/ 983033 w 1923774"/>
                <a:gd name="connsiteY0" fmla="*/ 38959 h 1192663"/>
                <a:gd name="connsiteX1" fmla="*/ 1698202 w 1923774"/>
                <a:gd name="connsiteY1" fmla="*/ 271415 h 1192663"/>
                <a:gd name="connsiteX2" fmla="*/ 1901402 w 1923774"/>
                <a:gd name="connsiteY2" fmla="*/ 750386 h 1192663"/>
                <a:gd name="connsiteX3" fmla="*/ 1248259 w 1923774"/>
                <a:gd name="connsiteY3" fmla="*/ 1171300 h 1192663"/>
                <a:gd name="connsiteX4" fmla="*/ 348373 w 1923774"/>
                <a:gd name="connsiteY4" fmla="*/ 1069700 h 1192663"/>
                <a:gd name="connsiteX5" fmla="*/ 30 w 1923774"/>
                <a:gd name="connsiteY5" fmla="*/ 547186 h 1192663"/>
                <a:gd name="connsiteX6" fmla="*/ 362887 w 1923774"/>
                <a:gd name="connsiteY6" fmla="*/ 53700 h 1192663"/>
                <a:gd name="connsiteX7" fmla="*/ 1101302 w 1923774"/>
                <a:gd name="connsiteY7" fmla="*/ 36805 h 1192663"/>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8" fmla="*/ 983033 w 1923774"/>
                <a:gd name="connsiteY8" fmla="*/ 41481 h 1195185"/>
                <a:gd name="connsiteX0" fmla="*/ 983033 w 1938141"/>
                <a:gd name="connsiteY0" fmla="*/ 41481 h 1195185"/>
                <a:gd name="connsiteX1" fmla="*/ 1762495 w 1938141"/>
                <a:gd name="connsiteY1" fmla="*/ 126299 h 1195185"/>
                <a:gd name="connsiteX2" fmla="*/ 1901402 w 1938141"/>
                <a:gd name="connsiteY2" fmla="*/ 752908 h 1195185"/>
                <a:gd name="connsiteX3" fmla="*/ 1248259 w 1938141"/>
                <a:gd name="connsiteY3" fmla="*/ 1173822 h 1195185"/>
                <a:gd name="connsiteX4" fmla="*/ 348373 w 1938141"/>
                <a:gd name="connsiteY4" fmla="*/ 1072222 h 1195185"/>
                <a:gd name="connsiteX5" fmla="*/ 30 w 1938141"/>
                <a:gd name="connsiteY5" fmla="*/ 549708 h 1195185"/>
                <a:gd name="connsiteX6" fmla="*/ 362887 w 1938141"/>
                <a:gd name="connsiteY6" fmla="*/ 56222 h 1195185"/>
                <a:gd name="connsiteX7" fmla="*/ 932234 w 1938141"/>
                <a:gd name="connsiteY7" fmla="*/ 34564 h 1195185"/>
                <a:gd name="connsiteX8" fmla="*/ 983033 w 1938141"/>
                <a:gd name="connsiteY8" fmla="*/ 41481 h 1195185"/>
                <a:gd name="connsiteX0" fmla="*/ 983033 w 1940105"/>
                <a:gd name="connsiteY0" fmla="*/ 41481 h 1175897"/>
                <a:gd name="connsiteX1" fmla="*/ 1762495 w 1940105"/>
                <a:gd name="connsiteY1" fmla="*/ 126299 h 1175897"/>
                <a:gd name="connsiteX2" fmla="*/ 1903783 w 1940105"/>
                <a:gd name="connsiteY2" fmla="*/ 1041039 h 1175897"/>
                <a:gd name="connsiteX3" fmla="*/ 1248259 w 1940105"/>
                <a:gd name="connsiteY3" fmla="*/ 1173822 h 1175897"/>
                <a:gd name="connsiteX4" fmla="*/ 348373 w 1940105"/>
                <a:gd name="connsiteY4" fmla="*/ 1072222 h 1175897"/>
                <a:gd name="connsiteX5" fmla="*/ 30 w 1940105"/>
                <a:gd name="connsiteY5" fmla="*/ 549708 h 1175897"/>
                <a:gd name="connsiteX6" fmla="*/ 362887 w 1940105"/>
                <a:gd name="connsiteY6" fmla="*/ 56222 h 1175897"/>
                <a:gd name="connsiteX7" fmla="*/ 932234 w 1940105"/>
                <a:gd name="connsiteY7" fmla="*/ 34564 h 1175897"/>
                <a:gd name="connsiteX8" fmla="*/ 983033 w 1940105"/>
                <a:gd name="connsiteY8" fmla="*/ 41481 h 1175897"/>
                <a:gd name="connsiteX0" fmla="*/ 1017248 w 1974320"/>
                <a:gd name="connsiteY0" fmla="*/ 33635 h 1168051"/>
                <a:gd name="connsiteX1" fmla="*/ 1796710 w 1974320"/>
                <a:gd name="connsiteY1" fmla="*/ 118453 h 1168051"/>
                <a:gd name="connsiteX2" fmla="*/ 1937998 w 1974320"/>
                <a:gd name="connsiteY2" fmla="*/ 1033193 h 1168051"/>
                <a:gd name="connsiteX3" fmla="*/ 1282474 w 1974320"/>
                <a:gd name="connsiteY3" fmla="*/ 1165976 h 1168051"/>
                <a:gd name="connsiteX4" fmla="*/ 382588 w 1974320"/>
                <a:gd name="connsiteY4" fmla="*/ 1064376 h 1168051"/>
                <a:gd name="connsiteX5" fmla="*/ 34245 w 1974320"/>
                <a:gd name="connsiteY5" fmla="*/ 541862 h 1168051"/>
                <a:gd name="connsiteX6" fmla="*/ 118496 w 1974320"/>
                <a:gd name="connsiteY6" fmla="*/ 65045 h 1168051"/>
                <a:gd name="connsiteX7" fmla="*/ 966449 w 1974320"/>
                <a:gd name="connsiteY7" fmla="*/ 26718 h 1168051"/>
                <a:gd name="connsiteX8" fmla="*/ 1017248 w 1974320"/>
                <a:gd name="connsiteY8" fmla="*/ 33635 h 1168051"/>
                <a:gd name="connsiteX0" fmla="*/ 1040006 w 1997078"/>
                <a:gd name="connsiteY0" fmla="*/ 33635 h 1179687"/>
                <a:gd name="connsiteX1" fmla="*/ 1819468 w 1997078"/>
                <a:gd name="connsiteY1" fmla="*/ 118453 h 1179687"/>
                <a:gd name="connsiteX2" fmla="*/ 1960756 w 1997078"/>
                <a:gd name="connsiteY2" fmla="*/ 1033193 h 1179687"/>
                <a:gd name="connsiteX3" fmla="*/ 1305232 w 1997078"/>
                <a:gd name="connsiteY3" fmla="*/ 1165976 h 1179687"/>
                <a:gd name="connsiteX4" fmla="*/ 110071 w 1997078"/>
                <a:gd name="connsiteY4" fmla="*/ 1104857 h 1179687"/>
                <a:gd name="connsiteX5" fmla="*/ 57003 w 1997078"/>
                <a:gd name="connsiteY5" fmla="*/ 541862 h 1179687"/>
                <a:gd name="connsiteX6" fmla="*/ 141254 w 1997078"/>
                <a:gd name="connsiteY6" fmla="*/ 65045 h 1179687"/>
                <a:gd name="connsiteX7" fmla="*/ 989207 w 1997078"/>
                <a:gd name="connsiteY7" fmla="*/ 26718 h 1179687"/>
                <a:gd name="connsiteX8" fmla="*/ 1040006 w 1997078"/>
                <a:gd name="connsiteY8" fmla="*/ 33635 h 1179687"/>
                <a:gd name="connsiteX0" fmla="*/ 1101329 w 2058401"/>
                <a:gd name="connsiteY0" fmla="*/ 34293 h 1179727"/>
                <a:gd name="connsiteX1" fmla="*/ 1880791 w 2058401"/>
                <a:gd name="connsiteY1" fmla="*/ 119111 h 1179727"/>
                <a:gd name="connsiteX2" fmla="*/ 2022079 w 2058401"/>
                <a:gd name="connsiteY2" fmla="*/ 1033851 h 1179727"/>
                <a:gd name="connsiteX3" fmla="*/ 1366555 w 2058401"/>
                <a:gd name="connsiteY3" fmla="*/ 1166634 h 1179727"/>
                <a:gd name="connsiteX4" fmla="*/ 171394 w 2058401"/>
                <a:gd name="connsiteY4" fmla="*/ 1105515 h 1179727"/>
                <a:gd name="connsiteX5" fmla="*/ 11170 w 2058401"/>
                <a:gd name="connsiteY5" fmla="*/ 554426 h 1179727"/>
                <a:gd name="connsiteX6" fmla="*/ 202577 w 2058401"/>
                <a:gd name="connsiteY6" fmla="*/ 65703 h 1179727"/>
                <a:gd name="connsiteX7" fmla="*/ 1050530 w 2058401"/>
                <a:gd name="connsiteY7" fmla="*/ 27376 h 1179727"/>
                <a:gd name="connsiteX8" fmla="*/ 1101329 w 2058401"/>
                <a:gd name="connsiteY8" fmla="*/ 34293 h 1179727"/>
                <a:gd name="connsiteX0" fmla="*/ 1294210 w 2053224"/>
                <a:gd name="connsiteY0" fmla="*/ 12258 h 1183886"/>
                <a:gd name="connsiteX1" fmla="*/ 1880791 w 2053224"/>
                <a:gd name="connsiteY1" fmla="*/ 123270 h 1183886"/>
                <a:gd name="connsiteX2" fmla="*/ 2022079 w 2053224"/>
                <a:gd name="connsiteY2" fmla="*/ 1038010 h 1183886"/>
                <a:gd name="connsiteX3" fmla="*/ 1366555 w 2053224"/>
                <a:gd name="connsiteY3" fmla="*/ 1170793 h 1183886"/>
                <a:gd name="connsiteX4" fmla="*/ 171394 w 2053224"/>
                <a:gd name="connsiteY4" fmla="*/ 1109674 h 1183886"/>
                <a:gd name="connsiteX5" fmla="*/ 11170 w 2053224"/>
                <a:gd name="connsiteY5" fmla="*/ 558585 h 1183886"/>
                <a:gd name="connsiteX6" fmla="*/ 202577 w 2053224"/>
                <a:gd name="connsiteY6" fmla="*/ 69862 h 1183886"/>
                <a:gd name="connsiteX7" fmla="*/ 1050530 w 2053224"/>
                <a:gd name="connsiteY7" fmla="*/ 31535 h 1183886"/>
                <a:gd name="connsiteX8" fmla="*/ 1294210 w 2053224"/>
                <a:gd name="connsiteY8" fmla="*/ 12258 h 1183886"/>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12259 h 1183887"/>
                <a:gd name="connsiteX1" fmla="*/ 1880791 w 2053224"/>
                <a:gd name="connsiteY1" fmla="*/ 123271 h 1183887"/>
                <a:gd name="connsiteX2" fmla="*/ 2022079 w 2053224"/>
                <a:gd name="connsiteY2" fmla="*/ 1038011 h 1183887"/>
                <a:gd name="connsiteX3" fmla="*/ 1366555 w 2053224"/>
                <a:gd name="connsiteY3" fmla="*/ 1170794 h 1183887"/>
                <a:gd name="connsiteX4" fmla="*/ 171394 w 2053224"/>
                <a:gd name="connsiteY4" fmla="*/ 1109675 h 1183887"/>
                <a:gd name="connsiteX5" fmla="*/ 11170 w 2053224"/>
                <a:gd name="connsiteY5" fmla="*/ 558586 h 1183887"/>
                <a:gd name="connsiteX6" fmla="*/ 202577 w 2053224"/>
                <a:gd name="connsiteY6" fmla="*/ 69863 h 1183887"/>
                <a:gd name="connsiteX7" fmla="*/ 817167 w 2053224"/>
                <a:gd name="connsiteY7" fmla="*/ 10104 h 1183887"/>
                <a:gd name="connsiteX8" fmla="*/ 1294210 w 2053224"/>
                <a:gd name="connsiteY8" fmla="*/ 12259 h 1183887"/>
                <a:gd name="connsiteX0" fmla="*/ 1294210 w 1989856"/>
                <a:gd name="connsiteY0" fmla="*/ 11450 h 1169985"/>
                <a:gd name="connsiteX1" fmla="*/ 1880791 w 1989856"/>
                <a:gd name="connsiteY1" fmla="*/ 122462 h 1169985"/>
                <a:gd name="connsiteX2" fmla="*/ 1943498 w 1989856"/>
                <a:gd name="connsiteY2" fmla="*/ 1020533 h 1169985"/>
                <a:gd name="connsiteX3" fmla="*/ 1366555 w 1989856"/>
                <a:gd name="connsiteY3" fmla="*/ 1169985 h 1169985"/>
                <a:gd name="connsiteX4" fmla="*/ 171394 w 1989856"/>
                <a:gd name="connsiteY4" fmla="*/ 1108866 h 1169985"/>
                <a:gd name="connsiteX5" fmla="*/ 11170 w 1989856"/>
                <a:gd name="connsiteY5" fmla="*/ 557777 h 1169985"/>
                <a:gd name="connsiteX6" fmla="*/ 202577 w 1989856"/>
                <a:gd name="connsiteY6" fmla="*/ 69054 h 1169985"/>
                <a:gd name="connsiteX7" fmla="*/ 817167 w 1989856"/>
                <a:gd name="connsiteY7" fmla="*/ 9295 h 1169985"/>
                <a:gd name="connsiteX8" fmla="*/ 1294210 w 1989856"/>
                <a:gd name="connsiteY8" fmla="*/ 11450 h 11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2号-阿开漫画体" panose="00000500000000000000" pitchFamily="2" charset="-122"/>
                <a:ea typeface="字魂52号-阿开漫画体" panose="00000500000000000000" pitchFamily="2" charset="-122"/>
              </a:endParaRPr>
            </a:p>
          </p:txBody>
        </p:sp>
        <p:sp>
          <p:nvSpPr>
            <p:cNvPr id="17" name="任意多边形: 形状 36">
              <a:extLst>
                <a:ext uri="{FF2B5EF4-FFF2-40B4-BE49-F238E27FC236}">
                  <a16:creationId xmlns:a16="http://schemas.microsoft.com/office/drawing/2014/main" id="{A6B62E9D-E2DC-4ECB-AD39-7C5F805767EA}"/>
                </a:ext>
              </a:extLst>
            </p:cNvPr>
            <p:cNvSpPr/>
            <p:nvPr/>
          </p:nvSpPr>
          <p:spPr>
            <a:xfrm>
              <a:off x="1082087" y="1134151"/>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 fmla="*/ 580602 w 1920698"/>
                <a:gd name="connsiteY0" fmla="*/ 299226 h 1191446"/>
                <a:gd name="connsiteX1" fmla="*/ 1190202 w 1920698"/>
                <a:gd name="connsiteY1" fmla="*/ 23455 h 1191446"/>
                <a:gd name="connsiteX2" fmla="*/ 1698202 w 1920698"/>
                <a:gd name="connsiteY2" fmla="*/ 270198 h 1191446"/>
                <a:gd name="connsiteX3" fmla="*/ 1901402 w 1920698"/>
                <a:gd name="connsiteY3" fmla="*/ 749169 h 1191446"/>
                <a:gd name="connsiteX4" fmla="*/ 1248259 w 1920698"/>
                <a:gd name="connsiteY4" fmla="*/ 1170083 h 1191446"/>
                <a:gd name="connsiteX5" fmla="*/ 348373 w 1920698"/>
                <a:gd name="connsiteY5" fmla="*/ 1068483 h 1191446"/>
                <a:gd name="connsiteX6" fmla="*/ 30 w 1920698"/>
                <a:gd name="connsiteY6" fmla="*/ 545969 h 1191446"/>
                <a:gd name="connsiteX7" fmla="*/ 362887 w 1920698"/>
                <a:gd name="connsiteY7" fmla="*/ 52483 h 1191446"/>
                <a:gd name="connsiteX8" fmla="*/ 987002 w 1920698"/>
                <a:gd name="connsiteY8" fmla="*/ 37969 h 1191446"/>
                <a:gd name="connsiteX0" fmla="*/ 1190202 w 1920698"/>
                <a:gd name="connsiteY0" fmla="*/ 23455 h 1191446"/>
                <a:gd name="connsiteX1" fmla="*/ 1698202 w 1920698"/>
                <a:gd name="connsiteY1" fmla="*/ 270198 h 1191446"/>
                <a:gd name="connsiteX2" fmla="*/ 1901402 w 1920698"/>
                <a:gd name="connsiteY2" fmla="*/ 749169 h 1191446"/>
                <a:gd name="connsiteX3" fmla="*/ 1248259 w 1920698"/>
                <a:gd name="connsiteY3" fmla="*/ 1170083 h 1191446"/>
                <a:gd name="connsiteX4" fmla="*/ 348373 w 1920698"/>
                <a:gd name="connsiteY4" fmla="*/ 1068483 h 1191446"/>
                <a:gd name="connsiteX5" fmla="*/ 30 w 1920698"/>
                <a:gd name="connsiteY5" fmla="*/ 545969 h 1191446"/>
                <a:gd name="connsiteX6" fmla="*/ 362887 w 1920698"/>
                <a:gd name="connsiteY6" fmla="*/ 52483 h 1191446"/>
                <a:gd name="connsiteX7" fmla="*/ 987002 w 1920698"/>
                <a:gd name="connsiteY7" fmla="*/ 37969 h 1191446"/>
                <a:gd name="connsiteX0" fmla="*/ 983033 w 1923774"/>
                <a:gd name="connsiteY0" fmla="*/ 37742 h 1191446"/>
                <a:gd name="connsiteX1" fmla="*/ 1698202 w 1923774"/>
                <a:gd name="connsiteY1" fmla="*/ 270198 h 1191446"/>
                <a:gd name="connsiteX2" fmla="*/ 1901402 w 1923774"/>
                <a:gd name="connsiteY2" fmla="*/ 749169 h 1191446"/>
                <a:gd name="connsiteX3" fmla="*/ 1248259 w 1923774"/>
                <a:gd name="connsiteY3" fmla="*/ 1170083 h 1191446"/>
                <a:gd name="connsiteX4" fmla="*/ 348373 w 1923774"/>
                <a:gd name="connsiteY4" fmla="*/ 1068483 h 1191446"/>
                <a:gd name="connsiteX5" fmla="*/ 30 w 1923774"/>
                <a:gd name="connsiteY5" fmla="*/ 545969 h 1191446"/>
                <a:gd name="connsiteX6" fmla="*/ 362887 w 1923774"/>
                <a:gd name="connsiteY6" fmla="*/ 52483 h 1191446"/>
                <a:gd name="connsiteX7" fmla="*/ 987002 w 1923774"/>
                <a:gd name="connsiteY7" fmla="*/ 37969 h 1191446"/>
                <a:gd name="connsiteX0" fmla="*/ 983033 w 1923774"/>
                <a:gd name="connsiteY0" fmla="*/ 38959 h 1192663"/>
                <a:gd name="connsiteX1" fmla="*/ 1698202 w 1923774"/>
                <a:gd name="connsiteY1" fmla="*/ 271415 h 1192663"/>
                <a:gd name="connsiteX2" fmla="*/ 1901402 w 1923774"/>
                <a:gd name="connsiteY2" fmla="*/ 750386 h 1192663"/>
                <a:gd name="connsiteX3" fmla="*/ 1248259 w 1923774"/>
                <a:gd name="connsiteY3" fmla="*/ 1171300 h 1192663"/>
                <a:gd name="connsiteX4" fmla="*/ 348373 w 1923774"/>
                <a:gd name="connsiteY4" fmla="*/ 1069700 h 1192663"/>
                <a:gd name="connsiteX5" fmla="*/ 30 w 1923774"/>
                <a:gd name="connsiteY5" fmla="*/ 547186 h 1192663"/>
                <a:gd name="connsiteX6" fmla="*/ 362887 w 1923774"/>
                <a:gd name="connsiteY6" fmla="*/ 53700 h 1192663"/>
                <a:gd name="connsiteX7" fmla="*/ 1101302 w 1923774"/>
                <a:gd name="connsiteY7" fmla="*/ 36805 h 1192663"/>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8" fmla="*/ 983033 w 1923774"/>
                <a:gd name="connsiteY8" fmla="*/ 41481 h 1195185"/>
                <a:gd name="connsiteX0" fmla="*/ 983033 w 1938141"/>
                <a:gd name="connsiteY0" fmla="*/ 41481 h 1195185"/>
                <a:gd name="connsiteX1" fmla="*/ 1762495 w 1938141"/>
                <a:gd name="connsiteY1" fmla="*/ 126299 h 1195185"/>
                <a:gd name="connsiteX2" fmla="*/ 1901402 w 1938141"/>
                <a:gd name="connsiteY2" fmla="*/ 752908 h 1195185"/>
                <a:gd name="connsiteX3" fmla="*/ 1248259 w 1938141"/>
                <a:gd name="connsiteY3" fmla="*/ 1173822 h 1195185"/>
                <a:gd name="connsiteX4" fmla="*/ 348373 w 1938141"/>
                <a:gd name="connsiteY4" fmla="*/ 1072222 h 1195185"/>
                <a:gd name="connsiteX5" fmla="*/ 30 w 1938141"/>
                <a:gd name="connsiteY5" fmla="*/ 549708 h 1195185"/>
                <a:gd name="connsiteX6" fmla="*/ 362887 w 1938141"/>
                <a:gd name="connsiteY6" fmla="*/ 56222 h 1195185"/>
                <a:gd name="connsiteX7" fmla="*/ 932234 w 1938141"/>
                <a:gd name="connsiteY7" fmla="*/ 34564 h 1195185"/>
                <a:gd name="connsiteX8" fmla="*/ 983033 w 1938141"/>
                <a:gd name="connsiteY8" fmla="*/ 41481 h 1195185"/>
                <a:gd name="connsiteX0" fmla="*/ 983033 w 1940105"/>
                <a:gd name="connsiteY0" fmla="*/ 41481 h 1175897"/>
                <a:gd name="connsiteX1" fmla="*/ 1762495 w 1940105"/>
                <a:gd name="connsiteY1" fmla="*/ 126299 h 1175897"/>
                <a:gd name="connsiteX2" fmla="*/ 1903783 w 1940105"/>
                <a:gd name="connsiteY2" fmla="*/ 1041039 h 1175897"/>
                <a:gd name="connsiteX3" fmla="*/ 1248259 w 1940105"/>
                <a:gd name="connsiteY3" fmla="*/ 1173822 h 1175897"/>
                <a:gd name="connsiteX4" fmla="*/ 348373 w 1940105"/>
                <a:gd name="connsiteY4" fmla="*/ 1072222 h 1175897"/>
                <a:gd name="connsiteX5" fmla="*/ 30 w 1940105"/>
                <a:gd name="connsiteY5" fmla="*/ 549708 h 1175897"/>
                <a:gd name="connsiteX6" fmla="*/ 362887 w 1940105"/>
                <a:gd name="connsiteY6" fmla="*/ 56222 h 1175897"/>
                <a:gd name="connsiteX7" fmla="*/ 932234 w 1940105"/>
                <a:gd name="connsiteY7" fmla="*/ 34564 h 1175897"/>
                <a:gd name="connsiteX8" fmla="*/ 983033 w 1940105"/>
                <a:gd name="connsiteY8" fmla="*/ 41481 h 1175897"/>
                <a:gd name="connsiteX0" fmla="*/ 1017248 w 1974320"/>
                <a:gd name="connsiteY0" fmla="*/ 33635 h 1168051"/>
                <a:gd name="connsiteX1" fmla="*/ 1796710 w 1974320"/>
                <a:gd name="connsiteY1" fmla="*/ 118453 h 1168051"/>
                <a:gd name="connsiteX2" fmla="*/ 1937998 w 1974320"/>
                <a:gd name="connsiteY2" fmla="*/ 1033193 h 1168051"/>
                <a:gd name="connsiteX3" fmla="*/ 1282474 w 1974320"/>
                <a:gd name="connsiteY3" fmla="*/ 1165976 h 1168051"/>
                <a:gd name="connsiteX4" fmla="*/ 382588 w 1974320"/>
                <a:gd name="connsiteY4" fmla="*/ 1064376 h 1168051"/>
                <a:gd name="connsiteX5" fmla="*/ 34245 w 1974320"/>
                <a:gd name="connsiteY5" fmla="*/ 541862 h 1168051"/>
                <a:gd name="connsiteX6" fmla="*/ 118496 w 1974320"/>
                <a:gd name="connsiteY6" fmla="*/ 65045 h 1168051"/>
                <a:gd name="connsiteX7" fmla="*/ 966449 w 1974320"/>
                <a:gd name="connsiteY7" fmla="*/ 26718 h 1168051"/>
                <a:gd name="connsiteX8" fmla="*/ 1017248 w 1974320"/>
                <a:gd name="connsiteY8" fmla="*/ 33635 h 1168051"/>
                <a:gd name="connsiteX0" fmla="*/ 1040006 w 1997078"/>
                <a:gd name="connsiteY0" fmla="*/ 33635 h 1179687"/>
                <a:gd name="connsiteX1" fmla="*/ 1819468 w 1997078"/>
                <a:gd name="connsiteY1" fmla="*/ 118453 h 1179687"/>
                <a:gd name="connsiteX2" fmla="*/ 1960756 w 1997078"/>
                <a:gd name="connsiteY2" fmla="*/ 1033193 h 1179687"/>
                <a:gd name="connsiteX3" fmla="*/ 1305232 w 1997078"/>
                <a:gd name="connsiteY3" fmla="*/ 1165976 h 1179687"/>
                <a:gd name="connsiteX4" fmla="*/ 110071 w 1997078"/>
                <a:gd name="connsiteY4" fmla="*/ 1104857 h 1179687"/>
                <a:gd name="connsiteX5" fmla="*/ 57003 w 1997078"/>
                <a:gd name="connsiteY5" fmla="*/ 541862 h 1179687"/>
                <a:gd name="connsiteX6" fmla="*/ 141254 w 1997078"/>
                <a:gd name="connsiteY6" fmla="*/ 65045 h 1179687"/>
                <a:gd name="connsiteX7" fmla="*/ 989207 w 1997078"/>
                <a:gd name="connsiteY7" fmla="*/ 26718 h 1179687"/>
                <a:gd name="connsiteX8" fmla="*/ 1040006 w 1997078"/>
                <a:gd name="connsiteY8" fmla="*/ 33635 h 1179687"/>
                <a:gd name="connsiteX0" fmla="*/ 1101329 w 2058401"/>
                <a:gd name="connsiteY0" fmla="*/ 34293 h 1179727"/>
                <a:gd name="connsiteX1" fmla="*/ 1880791 w 2058401"/>
                <a:gd name="connsiteY1" fmla="*/ 119111 h 1179727"/>
                <a:gd name="connsiteX2" fmla="*/ 2022079 w 2058401"/>
                <a:gd name="connsiteY2" fmla="*/ 1033851 h 1179727"/>
                <a:gd name="connsiteX3" fmla="*/ 1366555 w 2058401"/>
                <a:gd name="connsiteY3" fmla="*/ 1166634 h 1179727"/>
                <a:gd name="connsiteX4" fmla="*/ 171394 w 2058401"/>
                <a:gd name="connsiteY4" fmla="*/ 1105515 h 1179727"/>
                <a:gd name="connsiteX5" fmla="*/ 11170 w 2058401"/>
                <a:gd name="connsiteY5" fmla="*/ 554426 h 1179727"/>
                <a:gd name="connsiteX6" fmla="*/ 202577 w 2058401"/>
                <a:gd name="connsiteY6" fmla="*/ 65703 h 1179727"/>
                <a:gd name="connsiteX7" fmla="*/ 1050530 w 2058401"/>
                <a:gd name="connsiteY7" fmla="*/ 27376 h 1179727"/>
                <a:gd name="connsiteX8" fmla="*/ 1101329 w 2058401"/>
                <a:gd name="connsiteY8" fmla="*/ 34293 h 1179727"/>
                <a:gd name="connsiteX0" fmla="*/ 1294210 w 2053224"/>
                <a:gd name="connsiteY0" fmla="*/ 12258 h 1183886"/>
                <a:gd name="connsiteX1" fmla="*/ 1880791 w 2053224"/>
                <a:gd name="connsiteY1" fmla="*/ 123270 h 1183886"/>
                <a:gd name="connsiteX2" fmla="*/ 2022079 w 2053224"/>
                <a:gd name="connsiteY2" fmla="*/ 1038010 h 1183886"/>
                <a:gd name="connsiteX3" fmla="*/ 1366555 w 2053224"/>
                <a:gd name="connsiteY3" fmla="*/ 1170793 h 1183886"/>
                <a:gd name="connsiteX4" fmla="*/ 171394 w 2053224"/>
                <a:gd name="connsiteY4" fmla="*/ 1109674 h 1183886"/>
                <a:gd name="connsiteX5" fmla="*/ 11170 w 2053224"/>
                <a:gd name="connsiteY5" fmla="*/ 558585 h 1183886"/>
                <a:gd name="connsiteX6" fmla="*/ 202577 w 2053224"/>
                <a:gd name="connsiteY6" fmla="*/ 69862 h 1183886"/>
                <a:gd name="connsiteX7" fmla="*/ 1050530 w 2053224"/>
                <a:gd name="connsiteY7" fmla="*/ 31535 h 1183886"/>
                <a:gd name="connsiteX8" fmla="*/ 1294210 w 2053224"/>
                <a:gd name="connsiteY8" fmla="*/ 12258 h 1183886"/>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12259 h 1183887"/>
                <a:gd name="connsiteX1" fmla="*/ 1880791 w 2053224"/>
                <a:gd name="connsiteY1" fmla="*/ 123271 h 1183887"/>
                <a:gd name="connsiteX2" fmla="*/ 2022079 w 2053224"/>
                <a:gd name="connsiteY2" fmla="*/ 1038011 h 1183887"/>
                <a:gd name="connsiteX3" fmla="*/ 1366555 w 2053224"/>
                <a:gd name="connsiteY3" fmla="*/ 1170794 h 1183887"/>
                <a:gd name="connsiteX4" fmla="*/ 171394 w 2053224"/>
                <a:gd name="connsiteY4" fmla="*/ 1109675 h 1183887"/>
                <a:gd name="connsiteX5" fmla="*/ 11170 w 2053224"/>
                <a:gd name="connsiteY5" fmla="*/ 558586 h 1183887"/>
                <a:gd name="connsiteX6" fmla="*/ 202577 w 2053224"/>
                <a:gd name="connsiteY6" fmla="*/ 69863 h 1183887"/>
                <a:gd name="connsiteX7" fmla="*/ 817167 w 2053224"/>
                <a:gd name="connsiteY7" fmla="*/ 10104 h 1183887"/>
                <a:gd name="connsiteX8" fmla="*/ 1294210 w 2053224"/>
                <a:gd name="connsiteY8" fmla="*/ 12259 h 1183887"/>
                <a:gd name="connsiteX0" fmla="*/ 1294210 w 1989856"/>
                <a:gd name="connsiteY0" fmla="*/ 11450 h 1169985"/>
                <a:gd name="connsiteX1" fmla="*/ 1880791 w 1989856"/>
                <a:gd name="connsiteY1" fmla="*/ 122462 h 1169985"/>
                <a:gd name="connsiteX2" fmla="*/ 1943498 w 1989856"/>
                <a:gd name="connsiteY2" fmla="*/ 1020533 h 1169985"/>
                <a:gd name="connsiteX3" fmla="*/ 1366555 w 1989856"/>
                <a:gd name="connsiteY3" fmla="*/ 1169985 h 1169985"/>
                <a:gd name="connsiteX4" fmla="*/ 171394 w 1989856"/>
                <a:gd name="connsiteY4" fmla="*/ 1108866 h 1169985"/>
                <a:gd name="connsiteX5" fmla="*/ 11170 w 1989856"/>
                <a:gd name="connsiteY5" fmla="*/ 557777 h 1169985"/>
                <a:gd name="connsiteX6" fmla="*/ 202577 w 1989856"/>
                <a:gd name="connsiteY6" fmla="*/ 69054 h 1169985"/>
                <a:gd name="connsiteX7" fmla="*/ 817167 w 1989856"/>
                <a:gd name="connsiteY7" fmla="*/ 9295 h 1169985"/>
                <a:gd name="connsiteX8" fmla="*/ 1294210 w 1989856"/>
                <a:gd name="connsiteY8" fmla="*/ 11450 h 11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accent4">
                <a:lumMod val="20000"/>
                <a:lumOff val="8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2号-阿开漫画体" panose="00000500000000000000" pitchFamily="2" charset="-122"/>
                <a:ea typeface="字魂52号-阿开漫画体" panose="00000500000000000000" pitchFamily="2" charset="-122"/>
              </a:endParaRPr>
            </a:p>
          </p:txBody>
        </p:sp>
      </p:grpSp>
      <p:sp>
        <p:nvSpPr>
          <p:cNvPr id="2" name="TextBox 1"/>
          <p:cNvSpPr txBox="1"/>
          <p:nvPr/>
        </p:nvSpPr>
        <p:spPr>
          <a:xfrm>
            <a:off x="3081217" y="4738826"/>
            <a:ext cx="4543231" cy="553998"/>
          </a:xfrm>
          <a:prstGeom prst="rect">
            <a:avLst/>
          </a:prstGeom>
          <a:noFill/>
        </p:spPr>
        <p:txBody>
          <a:bodyPr wrap="none" rtlCol="0">
            <a:spAutoFit/>
          </a:bodyPr>
          <a:lstStyle/>
          <a:p>
            <a:r>
              <a:rPr lang="en-US" sz="3000" b="1" dirty="0" err="1">
                <a:solidFill>
                  <a:srgbClr val="FF0000"/>
                </a:solidFill>
                <a:latin typeface="UTM Isadora" panose="02040603050506020204" pitchFamily="18" charset="0"/>
              </a:rPr>
              <a:t>Thế</a:t>
            </a:r>
            <a:r>
              <a:rPr lang="en-US" sz="3000" b="1" dirty="0">
                <a:solidFill>
                  <a:srgbClr val="FF0000"/>
                </a:solidFill>
                <a:latin typeface="UTM Isadora" panose="02040603050506020204" pitchFamily="18" charset="0"/>
              </a:rPr>
              <a:t> </a:t>
            </a:r>
            <a:r>
              <a:rPr lang="en-US" sz="3000" b="1" dirty="0" err="1">
                <a:solidFill>
                  <a:srgbClr val="FF0000"/>
                </a:solidFill>
                <a:latin typeface="UTM Isadora" panose="02040603050506020204" pitchFamily="18" charset="0"/>
              </a:rPr>
              <a:t>nào</a:t>
            </a:r>
            <a:r>
              <a:rPr lang="en-US" sz="3000" b="1" dirty="0">
                <a:solidFill>
                  <a:srgbClr val="FF0000"/>
                </a:solidFill>
                <a:latin typeface="UTM Isadora" panose="02040603050506020204" pitchFamily="18" charset="0"/>
              </a:rPr>
              <a:t> </a:t>
            </a:r>
            <a:r>
              <a:rPr lang="en-US" sz="3000" b="1" dirty="0" err="1">
                <a:solidFill>
                  <a:srgbClr val="FF0000"/>
                </a:solidFill>
                <a:latin typeface="UTM Isadora" panose="02040603050506020204" pitchFamily="18" charset="0"/>
              </a:rPr>
              <a:t>là</a:t>
            </a:r>
            <a:r>
              <a:rPr lang="en-US" sz="3000" b="1" dirty="0">
                <a:solidFill>
                  <a:srgbClr val="FF0000"/>
                </a:solidFill>
                <a:latin typeface="UTM Isadora" panose="02040603050506020204" pitchFamily="18" charset="0"/>
              </a:rPr>
              <a:t> </a:t>
            </a:r>
            <a:r>
              <a:rPr lang="en-US" sz="3000" b="1" dirty="0" err="1">
                <a:solidFill>
                  <a:srgbClr val="FF0000"/>
                </a:solidFill>
                <a:latin typeface="UTM Isadora" panose="02040603050506020204" pitchFamily="18" charset="0"/>
              </a:rPr>
              <a:t>từ</a:t>
            </a:r>
            <a:r>
              <a:rPr lang="en-US" sz="3000" b="1" dirty="0">
                <a:solidFill>
                  <a:srgbClr val="FF0000"/>
                </a:solidFill>
                <a:latin typeface="UTM Isadora" panose="02040603050506020204" pitchFamily="18" charset="0"/>
              </a:rPr>
              <a:t> </a:t>
            </a:r>
            <a:r>
              <a:rPr lang="en-US" sz="3000" b="1" dirty="0" err="1">
                <a:solidFill>
                  <a:srgbClr val="FF0000"/>
                </a:solidFill>
                <a:latin typeface="UTM Isadora" panose="02040603050506020204" pitchFamily="18" charset="0"/>
              </a:rPr>
              <a:t>trái</a:t>
            </a:r>
            <a:r>
              <a:rPr lang="en-US" sz="3000" b="1" dirty="0">
                <a:solidFill>
                  <a:srgbClr val="FF0000"/>
                </a:solidFill>
                <a:latin typeface="UTM Isadora" panose="02040603050506020204" pitchFamily="18" charset="0"/>
              </a:rPr>
              <a:t> </a:t>
            </a:r>
            <a:r>
              <a:rPr lang="en-US" sz="3000" b="1" dirty="0" err="1">
                <a:solidFill>
                  <a:srgbClr val="FF0000"/>
                </a:solidFill>
                <a:latin typeface="UTM Isadora" panose="02040603050506020204" pitchFamily="18" charset="0"/>
              </a:rPr>
              <a:t>nghĩa</a:t>
            </a:r>
            <a:r>
              <a:rPr lang="en-US" sz="3000" b="1" dirty="0">
                <a:solidFill>
                  <a:srgbClr val="FF0000"/>
                </a:solidFill>
                <a:latin typeface="UTM Isadora" panose="02040603050506020204" pitchFamily="18" charset="0"/>
              </a:rPr>
              <a:t>?</a:t>
            </a:r>
          </a:p>
        </p:txBody>
      </p:sp>
      <p:sp>
        <p:nvSpPr>
          <p:cNvPr id="18" name="TextBox 17"/>
          <p:cNvSpPr txBox="1"/>
          <p:nvPr/>
        </p:nvSpPr>
        <p:spPr>
          <a:xfrm>
            <a:off x="3341880" y="4355575"/>
            <a:ext cx="4323620" cy="1477328"/>
          </a:xfrm>
          <a:prstGeom prst="rect">
            <a:avLst/>
          </a:prstGeom>
          <a:noFill/>
        </p:spPr>
        <p:txBody>
          <a:bodyPr wrap="none" rtlCol="0">
            <a:spAutoFit/>
          </a:bodyPr>
          <a:lstStyle/>
          <a:p>
            <a:r>
              <a:rPr lang="en-US" sz="3000" b="1" dirty="0" err="1">
                <a:latin typeface="UTM Isadora" panose="02040603050506020204" pitchFamily="18" charset="0"/>
              </a:rPr>
              <a:t>Từ</a:t>
            </a:r>
            <a:r>
              <a:rPr lang="en-US" sz="3000" b="1" dirty="0">
                <a:latin typeface="UTM Isadora" panose="02040603050506020204" pitchFamily="18" charset="0"/>
              </a:rPr>
              <a:t> </a:t>
            </a:r>
            <a:r>
              <a:rPr lang="en-US" sz="3000" b="1" dirty="0" err="1">
                <a:latin typeface="UTM Isadora" panose="02040603050506020204" pitchFamily="18" charset="0"/>
              </a:rPr>
              <a:t>trái</a:t>
            </a:r>
            <a:r>
              <a:rPr lang="en-US" sz="3000" b="1" dirty="0">
                <a:latin typeface="UTM Isadora" panose="02040603050506020204" pitchFamily="18" charset="0"/>
              </a:rPr>
              <a:t> </a:t>
            </a:r>
            <a:r>
              <a:rPr lang="en-US" sz="3000" b="1" dirty="0" err="1">
                <a:latin typeface="UTM Isadora" panose="02040603050506020204" pitchFamily="18" charset="0"/>
              </a:rPr>
              <a:t>nghĩa</a:t>
            </a:r>
            <a:r>
              <a:rPr lang="en-US" sz="3000" b="1" dirty="0">
                <a:latin typeface="UTM Isadora" panose="02040603050506020204" pitchFamily="18" charset="0"/>
              </a:rPr>
              <a:t> </a:t>
            </a:r>
            <a:r>
              <a:rPr lang="en-US" sz="3000" b="1" dirty="0" err="1">
                <a:latin typeface="UTM Isadora" panose="02040603050506020204" pitchFamily="18" charset="0"/>
              </a:rPr>
              <a:t>là</a:t>
            </a:r>
            <a:r>
              <a:rPr lang="en-US" sz="3000" b="1" dirty="0">
                <a:latin typeface="UTM Isadora" panose="02040603050506020204" pitchFamily="18" charset="0"/>
              </a:rPr>
              <a:t> </a:t>
            </a:r>
            <a:r>
              <a:rPr lang="en-US" sz="3000" b="1" dirty="0" err="1">
                <a:latin typeface="UTM Isadora" panose="02040603050506020204" pitchFamily="18" charset="0"/>
              </a:rPr>
              <a:t>những</a:t>
            </a:r>
            <a:r>
              <a:rPr lang="en-US" sz="3000" b="1" dirty="0">
                <a:latin typeface="UTM Isadora" panose="02040603050506020204" pitchFamily="18" charset="0"/>
              </a:rPr>
              <a:t> </a:t>
            </a:r>
          </a:p>
          <a:p>
            <a:r>
              <a:rPr lang="en-US" sz="3000" b="1" dirty="0" err="1">
                <a:latin typeface="UTM Isadora" panose="02040603050506020204" pitchFamily="18" charset="0"/>
              </a:rPr>
              <a:t>từ</a:t>
            </a:r>
            <a:r>
              <a:rPr lang="en-US" sz="3000" b="1" dirty="0">
                <a:latin typeface="UTM Isadora" panose="02040603050506020204" pitchFamily="18" charset="0"/>
              </a:rPr>
              <a:t> </a:t>
            </a:r>
            <a:r>
              <a:rPr lang="en-US" sz="3000" b="1" dirty="0" err="1">
                <a:latin typeface="UTM Isadora" panose="02040603050506020204" pitchFamily="18" charset="0"/>
              </a:rPr>
              <a:t>có</a:t>
            </a:r>
            <a:r>
              <a:rPr lang="en-US" sz="3000" b="1" dirty="0">
                <a:latin typeface="UTM Isadora" panose="02040603050506020204" pitchFamily="18" charset="0"/>
              </a:rPr>
              <a:t> </a:t>
            </a:r>
            <a:r>
              <a:rPr lang="en-US" sz="3000" b="1" dirty="0" err="1">
                <a:latin typeface="UTM Isadora" panose="02040603050506020204" pitchFamily="18" charset="0"/>
              </a:rPr>
              <a:t>nghĩa</a:t>
            </a:r>
            <a:r>
              <a:rPr lang="en-US" sz="3000" b="1" dirty="0">
                <a:latin typeface="UTM Isadora" panose="02040603050506020204" pitchFamily="18" charset="0"/>
              </a:rPr>
              <a:t> </a:t>
            </a:r>
            <a:r>
              <a:rPr lang="en-US" sz="3000" b="1" dirty="0" err="1">
                <a:latin typeface="UTM Isadora" panose="02040603050506020204" pitchFamily="18" charset="0"/>
              </a:rPr>
              <a:t>trái</a:t>
            </a:r>
            <a:r>
              <a:rPr lang="en-US" sz="3000" b="1" dirty="0">
                <a:latin typeface="UTM Isadora" panose="02040603050506020204" pitchFamily="18" charset="0"/>
              </a:rPr>
              <a:t> </a:t>
            </a:r>
            <a:r>
              <a:rPr lang="en-US" sz="3000" b="1" dirty="0" err="1">
                <a:latin typeface="UTM Isadora" panose="02040603050506020204" pitchFamily="18" charset="0"/>
              </a:rPr>
              <a:t>ngược</a:t>
            </a:r>
            <a:r>
              <a:rPr lang="en-US" sz="3000" b="1" dirty="0">
                <a:latin typeface="UTM Isadora" panose="02040603050506020204" pitchFamily="18" charset="0"/>
              </a:rPr>
              <a:t> </a:t>
            </a:r>
          </a:p>
          <a:p>
            <a:r>
              <a:rPr lang="en-US" sz="3000" b="1" dirty="0" err="1">
                <a:latin typeface="UTM Isadora" panose="02040603050506020204" pitchFamily="18" charset="0"/>
              </a:rPr>
              <a:t>nhau</a:t>
            </a:r>
            <a:r>
              <a:rPr lang="en-US" sz="3000" b="1" dirty="0">
                <a:latin typeface="UTM Isadora" panose="02040603050506020204" pitchFamily="18" charset="0"/>
              </a:rPr>
              <a:t>.</a:t>
            </a:r>
          </a:p>
        </p:txBody>
      </p:sp>
      <p:sp>
        <p:nvSpPr>
          <p:cNvPr id="3" name="TextBox 2"/>
          <p:cNvSpPr txBox="1"/>
          <p:nvPr/>
        </p:nvSpPr>
        <p:spPr>
          <a:xfrm>
            <a:off x="3420868" y="1794136"/>
            <a:ext cx="633507" cy="630942"/>
          </a:xfrm>
          <a:prstGeom prst="rect">
            <a:avLst/>
          </a:prstGeom>
          <a:noFill/>
        </p:spPr>
        <p:txBody>
          <a:bodyPr wrap="none" rtlCol="0">
            <a:spAutoFit/>
          </a:bodyPr>
          <a:lstStyle/>
          <a:p>
            <a:r>
              <a:rPr lang="en-US" sz="3500" b="1" dirty="0" err="1">
                <a:solidFill>
                  <a:srgbClr val="0000CC"/>
                </a:solidFill>
                <a:latin typeface="Times New Roman" panose="02020603050405020304" pitchFamily="18" charset="0"/>
                <a:cs typeface="Times New Roman" panose="02020603050405020304" pitchFamily="18" charset="0"/>
              </a:rPr>
              <a:t>cũ</a:t>
            </a:r>
            <a:endParaRPr lang="en-US" sz="3500" b="1" dirty="0">
              <a:solidFill>
                <a:srgbClr val="0000CC"/>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2793927" y="2434466"/>
            <a:ext cx="707245" cy="630942"/>
          </a:xfrm>
          <a:prstGeom prst="rect">
            <a:avLst/>
          </a:prstGeom>
          <a:noFill/>
        </p:spPr>
        <p:txBody>
          <a:bodyPr wrap="none" rtlCol="0">
            <a:spAutoFit/>
          </a:bodyPr>
          <a:lstStyle/>
          <a:p>
            <a:r>
              <a:rPr lang="en-US" sz="3500" b="1" dirty="0" err="1">
                <a:solidFill>
                  <a:srgbClr val="0000CC"/>
                </a:solidFill>
                <a:latin typeface="Times New Roman" panose="02020603050405020304" pitchFamily="18" charset="0"/>
                <a:cs typeface="Times New Roman" panose="02020603050405020304" pitchFamily="18" charset="0"/>
              </a:rPr>
              <a:t>tốt</a:t>
            </a:r>
            <a:endParaRPr lang="en-US" sz="3500" b="1" dirty="0">
              <a:solidFill>
                <a:srgbClr val="0000CC"/>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4171986" y="3103146"/>
            <a:ext cx="857927" cy="630942"/>
          </a:xfrm>
          <a:prstGeom prst="rect">
            <a:avLst/>
          </a:prstGeom>
          <a:noFill/>
        </p:spPr>
        <p:txBody>
          <a:bodyPr wrap="none" rtlCol="0">
            <a:spAutoFit/>
          </a:bodyPr>
          <a:lstStyle/>
          <a:p>
            <a:r>
              <a:rPr lang="en-US" sz="3500" b="1" dirty="0" err="1">
                <a:solidFill>
                  <a:srgbClr val="0000CC"/>
                </a:solidFill>
                <a:latin typeface="Times New Roman" panose="02020603050405020304" pitchFamily="18" charset="0"/>
                <a:cs typeface="Times New Roman" panose="02020603050405020304" pitchFamily="18" charset="0"/>
              </a:rPr>
              <a:t>yếu</a:t>
            </a:r>
            <a:endParaRPr lang="en-US" sz="3500" b="1" dirty="0">
              <a:solidFill>
                <a:srgbClr val="0000CC"/>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6"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childTnLst>
                                </p:cTn>
                              </p:par>
                            </p:childTnLst>
                          </p:cTn>
                        </p:par>
                        <p:par>
                          <p:cTn id="24" fill="hold">
                            <p:stCondLst>
                              <p:cond delay="500"/>
                            </p:stCondLst>
                            <p:childTnLst>
                              <p:par>
                                <p:cTn id="25" presetID="23"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randombar(horizontal)">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2"/>
                                        </p:tgtEl>
                                        <p:attrNameLst>
                                          <p:attrName>style.visibility</p:attrName>
                                        </p:attrNameLst>
                                      </p:cBhvr>
                                      <p:to>
                                        <p:strVal val="hidden"/>
                                      </p:to>
                                    </p:set>
                                  </p:childTnLst>
                                </p:cTn>
                              </p:par>
                              <p:par>
                                <p:cTn id="49" presetID="14" presetClass="entr" presetSubtype="1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randombar(horizontal)">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1000" fill="hold"/>
                                        <p:tgtEl>
                                          <p:spTgt spid="3"/>
                                        </p:tgtEl>
                                        <p:attrNameLst>
                                          <p:attrName>ppt_w</p:attrName>
                                        </p:attrNameLst>
                                      </p:cBhvr>
                                      <p:tavLst>
                                        <p:tav tm="0">
                                          <p:val>
                                            <p:strVal val="#ppt_w+.3"/>
                                          </p:val>
                                        </p:tav>
                                        <p:tav tm="100000">
                                          <p:val>
                                            <p:strVal val="#ppt_w"/>
                                          </p:val>
                                        </p:tav>
                                      </p:tavLst>
                                    </p:anim>
                                    <p:anim calcmode="lin" valueType="num">
                                      <p:cBhvr>
                                        <p:cTn id="57" dur="1000" fill="hold"/>
                                        <p:tgtEl>
                                          <p:spTgt spid="3"/>
                                        </p:tgtEl>
                                        <p:attrNameLst>
                                          <p:attrName>ppt_h</p:attrName>
                                        </p:attrNameLst>
                                      </p:cBhvr>
                                      <p:tavLst>
                                        <p:tav tm="0">
                                          <p:val>
                                            <p:strVal val="#ppt_h"/>
                                          </p:val>
                                        </p:tav>
                                        <p:tav tm="100000">
                                          <p:val>
                                            <p:strVal val="#ppt_h"/>
                                          </p:val>
                                        </p:tav>
                                      </p:tavLst>
                                    </p:anim>
                                    <p:animEffect transition="in" filter="fade">
                                      <p:cBhvr>
                                        <p:cTn id="58" dur="1000"/>
                                        <p:tgtEl>
                                          <p:spTgt spid="3"/>
                                        </p:tgtEl>
                                      </p:cBhvr>
                                    </p:animEffect>
                                  </p:childTnLst>
                                </p:cTn>
                              </p:par>
                            </p:childTnLst>
                          </p:cTn>
                        </p:par>
                      </p:childTnLst>
                    </p:cTn>
                  </p:par>
                  <p:par>
                    <p:cTn id="59" fill="hold">
                      <p:stCondLst>
                        <p:cond delay="indefinite"/>
                      </p:stCondLst>
                      <p:childTnLst>
                        <p:par>
                          <p:cTn id="60" fill="hold">
                            <p:stCondLst>
                              <p:cond delay="0"/>
                            </p:stCondLst>
                            <p:childTnLst>
                              <p:par>
                                <p:cTn id="61" presetID="25"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64"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65"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66" dur="1000" fill="hold"/>
                                        <p:tgtEl>
                                          <p:spTgt spid="19"/>
                                        </p:tgtEl>
                                        <p:attrNameLst>
                                          <p:attrName>ppt_h</p:attrName>
                                        </p:attrNameLst>
                                      </p:cBhvr>
                                      <p:tavLst>
                                        <p:tav tm="0">
                                          <p:val>
                                            <p:strVal val="#ppt_h"/>
                                          </p:val>
                                        </p:tav>
                                        <p:tav tm="100000">
                                          <p:val>
                                            <p:strVal val="#ppt_h"/>
                                          </p:val>
                                        </p:tav>
                                      </p:tavLst>
                                    </p:anim>
                                    <p:anim calcmode="lin" valueType="num">
                                      <p:cBhvr>
                                        <p:cTn id="67"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68"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69"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70" dur="1000" decel="50000">
                                          <p:stCondLst>
                                            <p:cond delay="0"/>
                                          </p:stCondLst>
                                        </p:cTn>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15"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p:cTn id="75" dur="1000" fill="hold"/>
                                        <p:tgtEl>
                                          <p:spTgt spid="20"/>
                                        </p:tgtEl>
                                        <p:attrNameLst>
                                          <p:attrName>ppt_w</p:attrName>
                                        </p:attrNameLst>
                                      </p:cBhvr>
                                      <p:tavLst>
                                        <p:tav tm="0">
                                          <p:val>
                                            <p:fltVal val="0"/>
                                          </p:val>
                                        </p:tav>
                                        <p:tav tm="100000">
                                          <p:val>
                                            <p:strVal val="#ppt_w"/>
                                          </p:val>
                                        </p:tav>
                                      </p:tavLst>
                                    </p:anim>
                                    <p:anim calcmode="lin" valueType="num">
                                      <p:cBhvr>
                                        <p:cTn id="76" dur="1000" fill="hold"/>
                                        <p:tgtEl>
                                          <p:spTgt spid="20"/>
                                        </p:tgtEl>
                                        <p:attrNameLst>
                                          <p:attrName>ppt_h</p:attrName>
                                        </p:attrNameLst>
                                      </p:cBhvr>
                                      <p:tavLst>
                                        <p:tav tm="0">
                                          <p:val>
                                            <p:fltVal val="0"/>
                                          </p:val>
                                        </p:tav>
                                        <p:tav tm="100000">
                                          <p:val>
                                            <p:strVal val="#ppt_h"/>
                                          </p:val>
                                        </p:tav>
                                      </p:tavLst>
                                    </p:anim>
                                    <p:anim calcmode="lin" valueType="num">
                                      <p:cBhvr>
                                        <p:cTn id="77"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9" grpId="0"/>
      <p:bldP spid="13" grpId="0"/>
      <p:bldP spid="14" grpId="0"/>
      <p:bldP spid="2" grpId="0"/>
      <p:bldP spid="2" grpId="1"/>
      <p:bldP spid="18" grpId="0"/>
      <p:bldP spid="3"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929091A-13BD-4EB4-8794-5E6A162A1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280" y="4671969"/>
            <a:ext cx="2144926" cy="2237158"/>
          </a:xfrm>
          <a:prstGeom prst="rect">
            <a:avLst/>
          </a:prstGeom>
        </p:spPr>
      </p:pic>
      <p:grpSp>
        <p:nvGrpSpPr>
          <p:cNvPr id="13" name="组合 34">
            <a:extLst>
              <a:ext uri="{FF2B5EF4-FFF2-40B4-BE49-F238E27FC236}">
                <a16:creationId xmlns:a16="http://schemas.microsoft.com/office/drawing/2014/main" id="{8930BBC2-A885-42CB-9662-8CDECE9ED026}"/>
              </a:ext>
            </a:extLst>
          </p:cNvPr>
          <p:cNvGrpSpPr/>
          <p:nvPr/>
        </p:nvGrpSpPr>
        <p:grpSpPr>
          <a:xfrm>
            <a:off x="1825437" y="953910"/>
            <a:ext cx="7692050" cy="4815825"/>
            <a:chOff x="1082087" y="1044830"/>
            <a:chExt cx="2045286" cy="1259306"/>
          </a:xfrm>
        </p:grpSpPr>
        <p:sp>
          <p:nvSpPr>
            <p:cNvPr id="15" name="任意多边形: 形状 35">
              <a:extLst>
                <a:ext uri="{FF2B5EF4-FFF2-40B4-BE49-F238E27FC236}">
                  <a16:creationId xmlns:a16="http://schemas.microsoft.com/office/drawing/2014/main" id="{7B8E74FD-5955-416D-A777-D0C6B7A69D04}"/>
                </a:ext>
              </a:extLst>
            </p:cNvPr>
            <p:cNvSpPr/>
            <p:nvPr/>
          </p:nvSpPr>
          <p:spPr>
            <a:xfrm>
              <a:off x="1137517" y="1044830"/>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 fmla="*/ 580602 w 1920698"/>
                <a:gd name="connsiteY0" fmla="*/ 299226 h 1191446"/>
                <a:gd name="connsiteX1" fmla="*/ 1190202 w 1920698"/>
                <a:gd name="connsiteY1" fmla="*/ 23455 h 1191446"/>
                <a:gd name="connsiteX2" fmla="*/ 1698202 w 1920698"/>
                <a:gd name="connsiteY2" fmla="*/ 270198 h 1191446"/>
                <a:gd name="connsiteX3" fmla="*/ 1901402 w 1920698"/>
                <a:gd name="connsiteY3" fmla="*/ 749169 h 1191446"/>
                <a:gd name="connsiteX4" fmla="*/ 1248259 w 1920698"/>
                <a:gd name="connsiteY4" fmla="*/ 1170083 h 1191446"/>
                <a:gd name="connsiteX5" fmla="*/ 348373 w 1920698"/>
                <a:gd name="connsiteY5" fmla="*/ 1068483 h 1191446"/>
                <a:gd name="connsiteX6" fmla="*/ 30 w 1920698"/>
                <a:gd name="connsiteY6" fmla="*/ 545969 h 1191446"/>
                <a:gd name="connsiteX7" fmla="*/ 362887 w 1920698"/>
                <a:gd name="connsiteY7" fmla="*/ 52483 h 1191446"/>
                <a:gd name="connsiteX8" fmla="*/ 987002 w 1920698"/>
                <a:gd name="connsiteY8" fmla="*/ 37969 h 1191446"/>
                <a:gd name="connsiteX0" fmla="*/ 1190202 w 1920698"/>
                <a:gd name="connsiteY0" fmla="*/ 23455 h 1191446"/>
                <a:gd name="connsiteX1" fmla="*/ 1698202 w 1920698"/>
                <a:gd name="connsiteY1" fmla="*/ 270198 h 1191446"/>
                <a:gd name="connsiteX2" fmla="*/ 1901402 w 1920698"/>
                <a:gd name="connsiteY2" fmla="*/ 749169 h 1191446"/>
                <a:gd name="connsiteX3" fmla="*/ 1248259 w 1920698"/>
                <a:gd name="connsiteY3" fmla="*/ 1170083 h 1191446"/>
                <a:gd name="connsiteX4" fmla="*/ 348373 w 1920698"/>
                <a:gd name="connsiteY4" fmla="*/ 1068483 h 1191446"/>
                <a:gd name="connsiteX5" fmla="*/ 30 w 1920698"/>
                <a:gd name="connsiteY5" fmla="*/ 545969 h 1191446"/>
                <a:gd name="connsiteX6" fmla="*/ 362887 w 1920698"/>
                <a:gd name="connsiteY6" fmla="*/ 52483 h 1191446"/>
                <a:gd name="connsiteX7" fmla="*/ 987002 w 1920698"/>
                <a:gd name="connsiteY7" fmla="*/ 37969 h 1191446"/>
                <a:gd name="connsiteX0" fmla="*/ 983033 w 1923774"/>
                <a:gd name="connsiteY0" fmla="*/ 37742 h 1191446"/>
                <a:gd name="connsiteX1" fmla="*/ 1698202 w 1923774"/>
                <a:gd name="connsiteY1" fmla="*/ 270198 h 1191446"/>
                <a:gd name="connsiteX2" fmla="*/ 1901402 w 1923774"/>
                <a:gd name="connsiteY2" fmla="*/ 749169 h 1191446"/>
                <a:gd name="connsiteX3" fmla="*/ 1248259 w 1923774"/>
                <a:gd name="connsiteY3" fmla="*/ 1170083 h 1191446"/>
                <a:gd name="connsiteX4" fmla="*/ 348373 w 1923774"/>
                <a:gd name="connsiteY4" fmla="*/ 1068483 h 1191446"/>
                <a:gd name="connsiteX5" fmla="*/ 30 w 1923774"/>
                <a:gd name="connsiteY5" fmla="*/ 545969 h 1191446"/>
                <a:gd name="connsiteX6" fmla="*/ 362887 w 1923774"/>
                <a:gd name="connsiteY6" fmla="*/ 52483 h 1191446"/>
                <a:gd name="connsiteX7" fmla="*/ 987002 w 1923774"/>
                <a:gd name="connsiteY7" fmla="*/ 37969 h 1191446"/>
                <a:gd name="connsiteX0" fmla="*/ 983033 w 1923774"/>
                <a:gd name="connsiteY0" fmla="*/ 38959 h 1192663"/>
                <a:gd name="connsiteX1" fmla="*/ 1698202 w 1923774"/>
                <a:gd name="connsiteY1" fmla="*/ 271415 h 1192663"/>
                <a:gd name="connsiteX2" fmla="*/ 1901402 w 1923774"/>
                <a:gd name="connsiteY2" fmla="*/ 750386 h 1192663"/>
                <a:gd name="connsiteX3" fmla="*/ 1248259 w 1923774"/>
                <a:gd name="connsiteY3" fmla="*/ 1171300 h 1192663"/>
                <a:gd name="connsiteX4" fmla="*/ 348373 w 1923774"/>
                <a:gd name="connsiteY4" fmla="*/ 1069700 h 1192663"/>
                <a:gd name="connsiteX5" fmla="*/ 30 w 1923774"/>
                <a:gd name="connsiteY5" fmla="*/ 547186 h 1192663"/>
                <a:gd name="connsiteX6" fmla="*/ 362887 w 1923774"/>
                <a:gd name="connsiteY6" fmla="*/ 53700 h 1192663"/>
                <a:gd name="connsiteX7" fmla="*/ 1101302 w 1923774"/>
                <a:gd name="connsiteY7" fmla="*/ 36805 h 1192663"/>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8" fmla="*/ 983033 w 1923774"/>
                <a:gd name="connsiteY8" fmla="*/ 41481 h 1195185"/>
                <a:gd name="connsiteX0" fmla="*/ 983033 w 1938141"/>
                <a:gd name="connsiteY0" fmla="*/ 41481 h 1195185"/>
                <a:gd name="connsiteX1" fmla="*/ 1762495 w 1938141"/>
                <a:gd name="connsiteY1" fmla="*/ 126299 h 1195185"/>
                <a:gd name="connsiteX2" fmla="*/ 1901402 w 1938141"/>
                <a:gd name="connsiteY2" fmla="*/ 752908 h 1195185"/>
                <a:gd name="connsiteX3" fmla="*/ 1248259 w 1938141"/>
                <a:gd name="connsiteY3" fmla="*/ 1173822 h 1195185"/>
                <a:gd name="connsiteX4" fmla="*/ 348373 w 1938141"/>
                <a:gd name="connsiteY4" fmla="*/ 1072222 h 1195185"/>
                <a:gd name="connsiteX5" fmla="*/ 30 w 1938141"/>
                <a:gd name="connsiteY5" fmla="*/ 549708 h 1195185"/>
                <a:gd name="connsiteX6" fmla="*/ 362887 w 1938141"/>
                <a:gd name="connsiteY6" fmla="*/ 56222 h 1195185"/>
                <a:gd name="connsiteX7" fmla="*/ 932234 w 1938141"/>
                <a:gd name="connsiteY7" fmla="*/ 34564 h 1195185"/>
                <a:gd name="connsiteX8" fmla="*/ 983033 w 1938141"/>
                <a:gd name="connsiteY8" fmla="*/ 41481 h 1195185"/>
                <a:gd name="connsiteX0" fmla="*/ 983033 w 1940105"/>
                <a:gd name="connsiteY0" fmla="*/ 41481 h 1175897"/>
                <a:gd name="connsiteX1" fmla="*/ 1762495 w 1940105"/>
                <a:gd name="connsiteY1" fmla="*/ 126299 h 1175897"/>
                <a:gd name="connsiteX2" fmla="*/ 1903783 w 1940105"/>
                <a:gd name="connsiteY2" fmla="*/ 1041039 h 1175897"/>
                <a:gd name="connsiteX3" fmla="*/ 1248259 w 1940105"/>
                <a:gd name="connsiteY3" fmla="*/ 1173822 h 1175897"/>
                <a:gd name="connsiteX4" fmla="*/ 348373 w 1940105"/>
                <a:gd name="connsiteY4" fmla="*/ 1072222 h 1175897"/>
                <a:gd name="connsiteX5" fmla="*/ 30 w 1940105"/>
                <a:gd name="connsiteY5" fmla="*/ 549708 h 1175897"/>
                <a:gd name="connsiteX6" fmla="*/ 362887 w 1940105"/>
                <a:gd name="connsiteY6" fmla="*/ 56222 h 1175897"/>
                <a:gd name="connsiteX7" fmla="*/ 932234 w 1940105"/>
                <a:gd name="connsiteY7" fmla="*/ 34564 h 1175897"/>
                <a:gd name="connsiteX8" fmla="*/ 983033 w 1940105"/>
                <a:gd name="connsiteY8" fmla="*/ 41481 h 1175897"/>
                <a:gd name="connsiteX0" fmla="*/ 1017248 w 1974320"/>
                <a:gd name="connsiteY0" fmla="*/ 33635 h 1168051"/>
                <a:gd name="connsiteX1" fmla="*/ 1796710 w 1974320"/>
                <a:gd name="connsiteY1" fmla="*/ 118453 h 1168051"/>
                <a:gd name="connsiteX2" fmla="*/ 1937998 w 1974320"/>
                <a:gd name="connsiteY2" fmla="*/ 1033193 h 1168051"/>
                <a:gd name="connsiteX3" fmla="*/ 1282474 w 1974320"/>
                <a:gd name="connsiteY3" fmla="*/ 1165976 h 1168051"/>
                <a:gd name="connsiteX4" fmla="*/ 382588 w 1974320"/>
                <a:gd name="connsiteY4" fmla="*/ 1064376 h 1168051"/>
                <a:gd name="connsiteX5" fmla="*/ 34245 w 1974320"/>
                <a:gd name="connsiteY5" fmla="*/ 541862 h 1168051"/>
                <a:gd name="connsiteX6" fmla="*/ 118496 w 1974320"/>
                <a:gd name="connsiteY6" fmla="*/ 65045 h 1168051"/>
                <a:gd name="connsiteX7" fmla="*/ 966449 w 1974320"/>
                <a:gd name="connsiteY7" fmla="*/ 26718 h 1168051"/>
                <a:gd name="connsiteX8" fmla="*/ 1017248 w 1974320"/>
                <a:gd name="connsiteY8" fmla="*/ 33635 h 1168051"/>
                <a:gd name="connsiteX0" fmla="*/ 1040006 w 1997078"/>
                <a:gd name="connsiteY0" fmla="*/ 33635 h 1179687"/>
                <a:gd name="connsiteX1" fmla="*/ 1819468 w 1997078"/>
                <a:gd name="connsiteY1" fmla="*/ 118453 h 1179687"/>
                <a:gd name="connsiteX2" fmla="*/ 1960756 w 1997078"/>
                <a:gd name="connsiteY2" fmla="*/ 1033193 h 1179687"/>
                <a:gd name="connsiteX3" fmla="*/ 1305232 w 1997078"/>
                <a:gd name="connsiteY3" fmla="*/ 1165976 h 1179687"/>
                <a:gd name="connsiteX4" fmla="*/ 110071 w 1997078"/>
                <a:gd name="connsiteY4" fmla="*/ 1104857 h 1179687"/>
                <a:gd name="connsiteX5" fmla="*/ 57003 w 1997078"/>
                <a:gd name="connsiteY5" fmla="*/ 541862 h 1179687"/>
                <a:gd name="connsiteX6" fmla="*/ 141254 w 1997078"/>
                <a:gd name="connsiteY6" fmla="*/ 65045 h 1179687"/>
                <a:gd name="connsiteX7" fmla="*/ 989207 w 1997078"/>
                <a:gd name="connsiteY7" fmla="*/ 26718 h 1179687"/>
                <a:gd name="connsiteX8" fmla="*/ 1040006 w 1997078"/>
                <a:gd name="connsiteY8" fmla="*/ 33635 h 1179687"/>
                <a:gd name="connsiteX0" fmla="*/ 1101329 w 2058401"/>
                <a:gd name="connsiteY0" fmla="*/ 34293 h 1179727"/>
                <a:gd name="connsiteX1" fmla="*/ 1880791 w 2058401"/>
                <a:gd name="connsiteY1" fmla="*/ 119111 h 1179727"/>
                <a:gd name="connsiteX2" fmla="*/ 2022079 w 2058401"/>
                <a:gd name="connsiteY2" fmla="*/ 1033851 h 1179727"/>
                <a:gd name="connsiteX3" fmla="*/ 1366555 w 2058401"/>
                <a:gd name="connsiteY3" fmla="*/ 1166634 h 1179727"/>
                <a:gd name="connsiteX4" fmla="*/ 171394 w 2058401"/>
                <a:gd name="connsiteY4" fmla="*/ 1105515 h 1179727"/>
                <a:gd name="connsiteX5" fmla="*/ 11170 w 2058401"/>
                <a:gd name="connsiteY5" fmla="*/ 554426 h 1179727"/>
                <a:gd name="connsiteX6" fmla="*/ 202577 w 2058401"/>
                <a:gd name="connsiteY6" fmla="*/ 65703 h 1179727"/>
                <a:gd name="connsiteX7" fmla="*/ 1050530 w 2058401"/>
                <a:gd name="connsiteY7" fmla="*/ 27376 h 1179727"/>
                <a:gd name="connsiteX8" fmla="*/ 1101329 w 2058401"/>
                <a:gd name="connsiteY8" fmla="*/ 34293 h 1179727"/>
                <a:gd name="connsiteX0" fmla="*/ 1294210 w 2053224"/>
                <a:gd name="connsiteY0" fmla="*/ 12258 h 1183886"/>
                <a:gd name="connsiteX1" fmla="*/ 1880791 w 2053224"/>
                <a:gd name="connsiteY1" fmla="*/ 123270 h 1183886"/>
                <a:gd name="connsiteX2" fmla="*/ 2022079 w 2053224"/>
                <a:gd name="connsiteY2" fmla="*/ 1038010 h 1183886"/>
                <a:gd name="connsiteX3" fmla="*/ 1366555 w 2053224"/>
                <a:gd name="connsiteY3" fmla="*/ 1170793 h 1183886"/>
                <a:gd name="connsiteX4" fmla="*/ 171394 w 2053224"/>
                <a:gd name="connsiteY4" fmla="*/ 1109674 h 1183886"/>
                <a:gd name="connsiteX5" fmla="*/ 11170 w 2053224"/>
                <a:gd name="connsiteY5" fmla="*/ 558585 h 1183886"/>
                <a:gd name="connsiteX6" fmla="*/ 202577 w 2053224"/>
                <a:gd name="connsiteY6" fmla="*/ 69862 h 1183886"/>
                <a:gd name="connsiteX7" fmla="*/ 1050530 w 2053224"/>
                <a:gd name="connsiteY7" fmla="*/ 31535 h 1183886"/>
                <a:gd name="connsiteX8" fmla="*/ 1294210 w 2053224"/>
                <a:gd name="connsiteY8" fmla="*/ 12258 h 1183886"/>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12259 h 1183887"/>
                <a:gd name="connsiteX1" fmla="*/ 1880791 w 2053224"/>
                <a:gd name="connsiteY1" fmla="*/ 123271 h 1183887"/>
                <a:gd name="connsiteX2" fmla="*/ 2022079 w 2053224"/>
                <a:gd name="connsiteY2" fmla="*/ 1038011 h 1183887"/>
                <a:gd name="connsiteX3" fmla="*/ 1366555 w 2053224"/>
                <a:gd name="connsiteY3" fmla="*/ 1170794 h 1183887"/>
                <a:gd name="connsiteX4" fmla="*/ 171394 w 2053224"/>
                <a:gd name="connsiteY4" fmla="*/ 1109675 h 1183887"/>
                <a:gd name="connsiteX5" fmla="*/ 11170 w 2053224"/>
                <a:gd name="connsiteY5" fmla="*/ 558586 h 1183887"/>
                <a:gd name="connsiteX6" fmla="*/ 202577 w 2053224"/>
                <a:gd name="connsiteY6" fmla="*/ 69863 h 1183887"/>
                <a:gd name="connsiteX7" fmla="*/ 817167 w 2053224"/>
                <a:gd name="connsiteY7" fmla="*/ 10104 h 1183887"/>
                <a:gd name="connsiteX8" fmla="*/ 1294210 w 2053224"/>
                <a:gd name="connsiteY8" fmla="*/ 12259 h 1183887"/>
                <a:gd name="connsiteX0" fmla="*/ 1294210 w 1989856"/>
                <a:gd name="connsiteY0" fmla="*/ 11450 h 1169985"/>
                <a:gd name="connsiteX1" fmla="*/ 1880791 w 1989856"/>
                <a:gd name="connsiteY1" fmla="*/ 122462 h 1169985"/>
                <a:gd name="connsiteX2" fmla="*/ 1943498 w 1989856"/>
                <a:gd name="connsiteY2" fmla="*/ 1020533 h 1169985"/>
                <a:gd name="connsiteX3" fmla="*/ 1366555 w 1989856"/>
                <a:gd name="connsiteY3" fmla="*/ 1169985 h 1169985"/>
                <a:gd name="connsiteX4" fmla="*/ 171394 w 1989856"/>
                <a:gd name="connsiteY4" fmla="*/ 1108866 h 1169985"/>
                <a:gd name="connsiteX5" fmla="*/ 11170 w 1989856"/>
                <a:gd name="connsiteY5" fmla="*/ 557777 h 1169985"/>
                <a:gd name="connsiteX6" fmla="*/ 202577 w 1989856"/>
                <a:gd name="connsiteY6" fmla="*/ 69054 h 1169985"/>
                <a:gd name="connsiteX7" fmla="*/ 817167 w 1989856"/>
                <a:gd name="connsiteY7" fmla="*/ 9295 h 1169985"/>
                <a:gd name="connsiteX8" fmla="*/ 1294210 w 1989856"/>
                <a:gd name="connsiteY8" fmla="*/ 11450 h 11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2号-阿开漫画体" panose="00000500000000000000" pitchFamily="2" charset="-122"/>
                <a:ea typeface="字魂52号-阿开漫画体" panose="00000500000000000000" pitchFamily="2" charset="-122"/>
              </a:endParaRPr>
            </a:p>
          </p:txBody>
        </p:sp>
        <p:sp>
          <p:nvSpPr>
            <p:cNvPr id="16" name="任意多边形: 形状 36">
              <a:extLst>
                <a:ext uri="{FF2B5EF4-FFF2-40B4-BE49-F238E27FC236}">
                  <a16:creationId xmlns:a16="http://schemas.microsoft.com/office/drawing/2014/main" id="{A6B62E9D-E2DC-4ECB-AD39-7C5F805767EA}"/>
                </a:ext>
              </a:extLst>
            </p:cNvPr>
            <p:cNvSpPr/>
            <p:nvPr/>
          </p:nvSpPr>
          <p:spPr>
            <a:xfrm>
              <a:off x="1082087" y="1134151"/>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 fmla="*/ 580602 w 1920698"/>
                <a:gd name="connsiteY0" fmla="*/ 299226 h 1191446"/>
                <a:gd name="connsiteX1" fmla="*/ 1190202 w 1920698"/>
                <a:gd name="connsiteY1" fmla="*/ 23455 h 1191446"/>
                <a:gd name="connsiteX2" fmla="*/ 1698202 w 1920698"/>
                <a:gd name="connsiteY2" fmla="*/ 270198 h 1191446"/>
                <a:gd name="connsiteX3" fmla="*/ 1901402 w 1920698"/>
                <a:gd name="connsiteY3" fmla="*/ 749169 h 1191446"/>
                <a:gd name="connsiteX4" fmla="*/ 1248259 w 1920698"/>
                <a:gd name="connsiteY4" fmla="*/ 1170083 h 1191446"/>
                <a:gd name="connsiteX5" fmla="*/ 348373 w 1920698"/>
                <a:gd name="connsiteY5" fmla="*/ 1068483 h 1191446"/>
                <a:gd name="connsiteX6" fmla="*/ 30 w 1920698"/>
                <a:gd name="connsiteY6" fmla="*/ 545969 h 1191446"/>
                <a:gd name="connsiteX7" fmla="*/ 362887 w 1920698"/>
                <a:gd name="connsiteY7" fmla="*/ 52483 h 1191446"/>
                <a:gd name="connsiteX8" fmla="*/ 987002 w 1920698"/>
                <a:gd name="connsiteY8" fmla="*/ 37969 h 1191446"/>
                <a:gd name="connsiteX0" fmla="*/ 1190202 w 1920698"/>
                <a:gd name="connsiteY0" fmla="*/ 23455 h 1191446"/>
                <a:gd name="connsiteX1" fmla="*/ 1698202 w 1920698"/>
                <a:gd name="connsiteY1" fmla="*/ 270198 h 1191446"/>
                <a:gd name="connsiteX2" fmla="*/ 1901402 w 1920698"/>
                <a:gd name="connsiteY2" fmla="*/ 749169 h 1191446"/>
                <a:gd name="connsiteX3" fmla="*/ 1248259 w 1920698"/>
                <a:gd name="connsiteY3" fmla="*/ 1170083 h 1191446"/>
                <a:gd name="connsiteX4" fmla="*/ 348373 w 1920698"/>
                <a:gd name="connsiteY4" fmla="*/ 1068483 h 1191446"/>
                <a:gd name="connsiteX5" fmla="*/ 30 w 1920698"/>
                <a:gd name="connsiteY5" fmla="*/ 545969 h 1191446"/>
                <a:gd name="connsiteX6" fmla="*/ 362887 w 1920698"/>
                <a:gd name="connsiteY6" fmla="*/ 52483 h 1191446"/>
                <a:gd name="connsiteX7" fmla="*/ 987002 w 1920698"/>
                <a:gd name="connsiteY7" fmla="*/ 37969 h 1191446"/>
                <a:gd name="connsiteX0" fmla="*/ 983033 w 1923774"/>
                <a:gd name="connsiteY0" fmla="*/ 37742 h 1191446"/>
                <a:gd name="connsiteX1" fmla="*/ 1698202 w 1923774"/>
                <a:gd name="connsiteY1" fmla="*/ 270198 h 1191446"/>
                <a:gd name="connsiteX2" fmla="*/ 1901402 w 1923774"/>
                <a:gd name="connsiteY2" fmla="*/ 749169 h 1191446"/>
                <a:gd name="connsiteX3" fmla="*/ 1248259 w 1923774"/>
                <a:gd name="connsiteY3" fmla="*/ 1170083 h 1191446"/>
                <a:gd name="connsiteX4" fmla="*/ 348373 w 1923774"/>
                <a:gd name="connsiteY4" fmla="*/ 1068483 h 1191446"/>
                <a:gd name="connsiteX5" fmla="*/ 30 w 1923774"/>
                <a:gd name="connsiteY5" fmla="*/ 545969 h 1191446"/>
                <a:gd name="connsiteX6" fmla="*/ 362887 w 1923774"/>
                <a:gd name="connsiteY6" fmla="*/ 52483 h 1191446"/>
                <a:gd name="connsiteX7" fmla="*/ 987002 w 1923774"/>
                <a:gd name="connsiteY7" fmla="*/ 37969 h 1191446"/>
                <a:gd name="connsiteX0" fmla="*/ 983033 w 1923774"/>
                <a:gd name="connsiteY0" fmla="*/ 38959 h 1192663"/>
                <a:gd name="connsiteX1" fmla="*/ 1698202 w 1923774"/>
                <a:gd name="connsiteY1" fmla="*/ 271415 h 1192663"/>
                <a:gd name="connsiteX2" fmla="*/ 1901402 w 1923774"/>
                <a:gd name="connsiteY2" fmla="*/ 750386 h 1192663"/>
                <a:gd name="connsiteX3" fmla="*/ 1248259 w 1923774"/>
                <a:gd name="connsiteY3" fmla="*/ 1171300 h 1192663"/>
                <a:gd name="connsiteX4" fmla="*/ 348373 w 1923774"/>
                <a:gd name="connsiteY4" fmla="*/ 1069700 h 1192663"/>
                <a:gd name="connsiteX5" fmla="*/ 30 w 1923774"/>
                <a:gd name="connsiteY5" fmla="*/ 547186 h 1192663"/>
                <a:gd name="connsiteX6" fmla="*/ 362887 w 1923774"/>
                <a:gd name="connsiteY6" fmla="*/ 53700 h 1192663"/>
                <a:gd name="connsiteX7" fmla="*/ 1101302 w 1923774"/>
                <a:gd name="connsiteY7" fmla="*/ 36805 h 1192663"/>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8" fmla="*/ 983033 w 1923774"/>
                <a:gd name="connsiteY8" fmla="*/ 41481 h 1195185"/>
                <a:gd name="connsiteX0" fmla="*/ 983033 w 1938141"/>
                <a:gd name="connsiteY0" fmla="*/ 41481 h 1195185"/>
                <a:gd name="connsiteX1" fmla="*/ 1762495 w 1938141"/>
                <a:gd name="connsiteY1" fmla="*/ 126299 h 1195185"/>
                <a:gd name="connsiteX2" fmla="*/ 1901402 w 1938141"/>
                <a:gd name="connsiteY2" fmla="*/ 752908 h 1195185"/>
                <a:gd name="connsiteX3" fmla="*/ 1248259 w 1938141"/>
                <a:gd name="connsiteY3" fmla="*/ 1173822 h 1195185"/>
                <a:gd name="connsiteX4" fmla="*/ 348373 w 1938141"/>
                <a:gd name="connsiteY4" fmla="*/ 1072222 h 1195185"/>
                <a:gd name="connsiteX5" fmla="*/ 30 w 1938141"/>
                <a:gd name="connsiteY5" fmla="*/ 549708 h 1195185"/>
                <a:gd name="connsiteX6" fmla="*/ 362887 w 1938141"/>
                <a:gd name="connsiteY6" fmla="*/ 56222 h 1195185"/>
                <a:gd name="connsiteX7" fmla="*/ 932234 w 1938141"/>
                <a:gd name="connsiteY7" fmla="*/ 34564 h 1195185"/>
                <a:gd name="connsiteX8" fmla="*/ 983033 w 1938141"/>
                <a:gd name="connsiteY8" fmla="*/ 41481 h 1195185"/>
                <a:gd name="connsiteX0" fmla="*/ 983033 w 1940105"/>
                <a:gd name="connsiteY0" fmla="*/ 41481 h 1175897"/>
                <a:gd name="connsiteX1" fmla="*/ 1762495 w 1940105"/>
                <a:gd name="connsiteY1" fmla="*/ 126299 h 1175897"/>
                <a:gd name="connsiteX2" fmla="*/ 1903783 w 1940105"/>
                <a:gd name="connsiteY2" fmla="*/ 1041039 h 1175897"/>
                <a:gd name="connsiteX3" fmla="*/ 1248259 w 1940105"/>
                <a:gd name="connsiteY3" fmla="*/ 1173822 h 1175897"/>
                <a:gd name="connsiteX4" fmla="*/ 348373 w 1940105"/>
                <a:gd name="connsiteY4" fmla="*/ 1072222 h 1175897"/>
                <a:gd name="connsiteX5" fmla="*/ 30 w 1940105"/>
                <a:gd name="connsiteY5" fmla="*/ 549708 h 1175897"/>
                <a:gd name="connsiteX6" fmla="*/ 362887 w 1940105"/>
                <a:gd name="connsiteY6" fmla="*/ 56222 h 1175897"/>
                <a:gd name="connsiteX7" fmla="*/ 932234 w 1940105"/>
                <a:gd name="connsiteY7" fmla="*/ 34564 h 1175897"/>
                <a:gd name="connsiteX8" fmla="*/ 983033 w 1940105"/>
                <a:gd name="connsiteY8" fmla="*/ 41481 h 1175897"/>
                <a:gd name="connsiteX0" fmla="*/ 1017248 w 1974320"/>
                <a:gd name="connsiteY0" fmla="*/ 33635 h 1168051"/>
                <a:gd name="connsiteX1" fmla="*/ 1796710 w 1974320"/>
                <a:gd name="connsiteY1" fmla="*/ 118453 h 1168051"/>
                <a:gd name="connsiteX2" fmla="*/ 1937998 w 1974320"/>
                <a:gd name="connsiteY2" fmla="*/ 1033193 h 1168051"/>
                <a:gd name="connsiteX3" fmla="*/ 1282474 w 1974320"/>
                <a:gd name="connsiteY3" fmla="*/ 1165976 h 1168051"/>
                <a:gd name="connsiteX4" fmla="*/ 382588 w 1974320"/>
                <a:gd name="connsiteY4" fmla="*/ 1064376 h 1168051"/>
                <a:gd name="connsiteX5" fmla="*/ 34245 w 1974320"/>
                <a:gd name="connsiteY5" fmla="*/ 541862 h 1168051"/>
                <a:gd name="connsiteX6" fmla="*/ 118496 w 1974320"/>
                <a:gd name="connsiteY6" fmla="*/ 65045 h 1168051"/>
                <a:gd name="connsiteX7" fmla="*/ 966449 w 1974320"/>
                <a:gd name="connsiteY7" fmla="*/ 26718 h 1168051"/>
                <a:gd name="connsiteX8" fmla="*/ 1017248 w 1974320"/>
                <a:gd name="connsiteY8" fmla="*/ 33635 h 1168051"/>
                <a:gd name="connsiteX0" fmla="*/ 1040006 w 1997078"/>
                <a:gd name="connsiteY0" fmla="*/ 33635 h 1179687"/>
                <a:gd name="connsiteX1" fmla="*/ 1819468 w 1997078"/>
                <a:gd name="connsiteY1" fmla="*/ 118453 h 1179687"/>
                <a:gd name="connsiteX2" fmla="*/ 1960756 w 1997078"/>
                <a:gd name="connsiteY2" fmla="*/ 1033193 h 1179687"/>
                <a:gd name="connsiteX3" fmla="*/ 1305232 w 1997078"/>
                <a:gd name="connsiteY3" fmla="*/ 1165976 h 1179687"/>
                <a:gd name="connsiteX4" fmla="*/ 110071 w 1997078"/>
                <a:gd name="connsiteY4" fmla="*/ 1104857 h 1179687"/>
                <a:gd name="connsiteX5" fmla="*/ 57003 w 1997078"/>
                <a:gd name="connsiteY5" fmla="*/ 541862 h 1179687"/>
                <a:gd name="connsiteX6" fmla="*/ 141254 w 1997078"/>
                <a:gd name="connsiteY6" fmla="*/ 65045 h 1179687"/>
                <a:gd name="connsiteX7" fmla="*/ 989207 w 1997078"/>
                <a:gd name="connsiteY7" fmla="*/ 26718 h 1179687"/>
                <a:gd name="connsiteX8" fmla="*/ 1040006 w 1997078"/>
                <a:gd name="connsiteY8" fmla="*/ 33635 h 1179687"/>
                <a:gd name="connsiteX0" fmla="*/ 1101329 w 2058401"/>
                <a:gd name="connsiteY0" fmla="*/ 34293 h 1179727"/>
                <a:gd name="connsiteX1" fmla="*/ 1880791 w 2058401"/>
                <a:gd name="connsiteY1" fmla="*/ 119111 h 1179727"/>
                <a:gd name="connsiteX2" fmla="*/ 2022079 w 2058401"/>
                <a:gd name="connsiteY2" fmla="*/ 1033851 h 1179727"/>
                <a:gd name="connsiteX3" fmla="*/ 1366555 w 2058401"/>
                <a:gd name="connsiteY3" fmla="*/ 1166634 h 1179727"/>
                <a:gd name="connsiteX4" fmla="*/ 171394 w 2058401"/>
                <a:gd name="connsiteY4" fmla="*/ 1105515 h 1179727"/>
                <a:gd name="connsiteX5" fmla="*/ 11170 w 2058401"/>
                <a:gd name="connsiteY5" fmla="*/ 554426 h 1179727"/>
                <a:gd name="connsiteX6" fmla="*/ 202577 w 2058401"/>
                <a:gd name="connsiteY6" fmla="*/ 65703 h 1179727"/>
                <a:gd name="connsiteX7" fmla="*/ 1050530 w 2058401"/>
                <a:gd name="connsiteY7" fmla="*/ 27376 h 1179727"/>
                <a:gd name="connsiteX8" fmla="*/ 1101329 w 2058401"/>
                <a:gd name="connsiteY8" fmla="*/ 34293 h 1179727"/>
                <a:gd name="connsiteX0" fmla="*/ 1294210 w 2053224"/>
                <a:gd name="connsiteY0" fmla="*/ 12258 h 1183886"/>
                <a:gd name="connsiteX1" fmla="*/ 1880791 w 2053224"/>
                <a:gd name="connsiteY1" fmla="*/ 123270 h 1183886"/>
                <a:gd name="connsiteX2" fmla="*/ 2022079 w 2053224"/>
                <a:gd name="connsiteY2" fmla="*/ 1038010 h 1183886"/>
                <a:gd name="connsiteX3" fmla="*/ 1366555 w 2053224"/>
                <a:gd name="connsiteY3" fmla="*/ 1170793 h 1183886"/>
                <a:gd name="connsiteX4" fmla="*/ 171394 w 2053224"/>
                <a:gd name="connsiteY4" fmla="*/ 1109674 h 1183886"/>
                <a:gd name="connsiteX5" fmla="*/ 11170 w 2053224"/>
                <a:gd name="connsiteY5" fmla="*/ 558585 h 1183886"/>
                <a:gd name="connsiteX6" fmla="*/ 202577 w 2053224"/>
                <a:gd name="connsiteY6" fmla="*/ 69862 h 1183886"/>
                <a:gd name="connsiteX7" fmla="*/ 1050530 w 2053224"/>
                <a:gd name="connsiteY7" fmla="*/ 31535 h 1183886"/>
                <a:gd name="connsiteX8" fmla="*/ 1294210 w 2053224"/>
                <a:gd name="connsiteY8" fmla="*/ 12258 h 1183886"/>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12259 h 1183887"/>
                <a:gd name="connsiteX1" fmla="*/ 1880791 w 2053224"/>
                <a:gd name="connsiteY1" fmla="*/ 123271 h 1183887"/>
                <a:gd name="connsiteX2" fmla="*/ 2022079 w 2053224"/>
                <a:gd name="connsiteY2" fmla="*/ 1038011 h 1183887"/>
                <a:gd name="connsiteX3" fmla="*/ 1366555 w 2053224"/>
                <a:gd name="connsiteY3" fmla="*/ 1170794 h 1183887"/>
                <a:gd name="connsiteX4" fmla="*/ 171394 w 2053224"/>
                <a:gd name="connsiteY4" fmla="*/ 1109675 h 1183887"/>
                <a:gd name="connsiteX5" fmla="*/ 11170 w 2053224"/>
                <a:gd name="connsiteY5" fmla="*/ 558586 h 1183887"/>
                <a:gd name="connsiteX6" fmla="*/ 202577 w 2053224"/>
                <a:gd name="connsiteY6" fmla="*/ 69863 h 1183887"/>
                <a:gd name="connsiteX7" fmla="*/ 817167 w 2053224"/>
                <a:gd name="connsiteY7" fmla="*/ 10104 h 1183887"/>
                <a:gd name="connsiteX8" fmla="*/ 1294210 w 2053224"/>
                <a:gd name="connsiteY8" fmla="*/ 12259 h 1183887"/>
                <a:gd name="connsiteX0" fmla="*/ 1294210 w 1989856"/>
                <a:gd name="connsiteY0" fmla="*/ 11450 h 1169985"/>
                <a:gd name="connsiteX1" fmla="*/ 1880791 w 1989856"/>
                <a:gd name="connsiteY1" fmla="*/ 122462 h 1169985"/>
                <a:gd name="connsiteX2" fmla="*/ 1943498 w 1989856"/>
                <a:gd name="connsiteY2" fmla="*/ 1020533 h 1169985"/>
                <a:gd name="connsiteX3" fmla="*/ 1366555 w 1989856"/>
                <a:gd name="connsiteY3" fmla="*/ 1169985 h 1169985"/>
                <a:gd name="connsiteX4" fmla="*/ 171394 w 1989856"/>
                <a:gd name="connsiteY4" fmla="*/ 1108866 h 1169985"/>
                <a:gd name="connsiteX5" fmla="*/ 11170 w 1989856"/>
                <a:gd name="connsiteY5" fmla="*/ 557777 h 1169985"/>
                <a:gd name="connsiteX6" fmla="*/ 202577 w 1989856"/>
                <a:gd name="connsiteY6" fmla="*/ 69054 h 1169985"/>
                <a:gd name="connsiteX7" fmla="*/ 817167 w 1989856"/>
                <a:gd name="connsiteY7" fmla="*/ 9295 h 1169985"/>
                <a:gd name="connsiteX8" fmla="*/ 1294210 w 1989856"/>
                <a:gd name="connsiteY8" fmla="*/ 11450 h 11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2号-阿开漫画体" panose="00000500000000000000" pitchFamily="2" charset="-122"/>
                <a:ea typeface="字魂52号-阿开漫画体" panose="00000500000000000000" pitchFamily="2" charset="-122"/>
              </a:endParaRPr>
            </a:p>
          </p:txBody>
        </p:sp>
      </p:grpSp>
      <p:pic>
        <p:nvPicPr>
          <p:cNvPr id="17" name="图片 11">
            <a:extLst>
              <a:ext uri="{FF2B5EF4-FFF2-40B4-BE49-F238E27FC236}">
                <a16:creationId xmlns:a16="http://schemas.microsoft.com/office/drawing/2014/main" id="{00C23405-62CD-4814-8B9A-F81C1F3AEB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725952" y="1159099"/>
            <a:ext cx="2577975" cy="2575792"/>
          </a:xfrm>
          <a:prstGeom prst="rect">
            <a:avLst/>
          </a:prstGeom>
        </p:spPr>
      </p:pic>
      <p:sp>
        <p:nvSpPr>
          <p:cNvPr id="3" name="TextBox 2"/>
          <p:cNvSpPr txBox="1"/>
          <p:nvPr/>
        </p:nvSpPr>
        <p:spPr>
          <a:xfrm>
            <a:off x="2354417" y="1684503"/>
            <a:ext cx="6612834" cy="3785652"/>
          </a:xfrm>
          <a:prstGeom prst="rect">
            <a:avLst/>
          </a:prstGeom>
          <a:noFill/>
        </p:spPr>
        <p:txBody>
          <a:bodyPr wrap="square" rtlCol="0">
            <a:spAutoFit/>
          </a:bodyPr>
          <a:lstStyle/>
          <a:p>
            <a:pPr algn="just"/>
            <a:r>
              <a:rPr lang="vi-VN" sz="3000" dirty="0">
                <a:latin typeface="Times New Roman" panose="02020603050405020304" pitchFamily="18" charset="0"/>
                <a:cs typeface="Times New Roman" panose="02020603050405020304" pitchFamily="18" charset="0"/>
              </a:rPr>
              <a:t>Câu thành ngữ </a:t>
            </a:r>
            <a:r>
              <a:rPr lang="vi-VN" sz="3000" b="1" dirty="0">
                <a:latin typeface="Times New Roman" panose="02020603050405020304" pitchFamily="18" charset="0"/>
                <a:cs typeface="Times New Roman" panose="02020603050405020304" pitchFamily="18" charset="0"/>
              </a:rPr>
              <a:t>“Có mới nới cũ”</a:t>
            </a:r>
            <a:r>
              <a:rPr lang="vi-VN" sz="3000" dirty="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h</a:t>
            </a:r>
            <a:r>
              <a:rPr lang="vi-VN" sz="3000" dirty="0">
                <a:latin typeface="Times New Roman" panose="02020603050405020304" pitchFamily="18" charset="0"/>
                <a:cs typeface="Times New Roman" panose="02020603050405020304" pitchFamily="18" charset="0"/>
              </a:rPr>
              <a:t>iểu một cách đơn giản là có cái mới sẽ bỏ đi hay quên đi cái cũ. Hiểu rộng ra một chút là mỉa mai những người nhanh thay lòng đổi dạ. Thấy cái mới, cái hay hoặc cái lợi trước mắt là sẽ nhanh quên những gì từng gắn bó thậm chí là cho mình trở nên tốt đẹp như hôm nay.</a:t>
            </a:r>
            <a:endParaRPr lang="en-US" sz="3000" dirty="0">
              <a:latin typeface="Times New Roman" panose="02020603050405020304" pitchFamily="18" charset="0"/>
              <a:cs typeface="Times New Roman" panose="02020603050405020304" pitchFamily="18" charset="0"/>
            </a:endParaRPr>
          </a:p>
        </p:txBody>
      </p:sp>
      <p:pic>
        <p:nvPicPr>
          <p:cNvPr id="11"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517487" y="3734891"/>
            <a:ext cx="2424797" cy="29935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750"/>
                                        <p:tgtEl>
                                          <p:spTgt spid="17"/>
                                        </p:tgtEl>
                                      </p:cBhvr>
                                    </p:animEffect>
                                  </p:childTnLst>
                                </p:cTn>
                              </p:par>
                            </p:childTnLst>
                          </p:cTn>
                        </p:par>
                        <p:par>
                          <p:cTn id="11" fill="hold">
                            <p:stCondLst>
                              <p:cond delay="750"/>
                            </p:stCondLst>
                            <p:childTnLst>
                              <p:par>
                                <p:cTn id="12" presetID="2" presetClass="entr" presetSubtype="1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750" fill="hold"/>
                                        <p:tgtEl>
                                          <p:spTgt spid="13"/>
                                        </p:tgtEl>
                                        <p:attrNameLst>
                                          <p:attrName>ppt_x</p:attrName>
                                        </p:attrNameLst>
                                      </p:cBhvr>
                                      <p:tavLst>
                                        <p:tav tm="0">
                                          <p:val>
                                            <p:strVal val="0-#ppt_w/2"/>
                                          </p:val>
                                        </p:tav>
                                        <p:tav tm="100000">
                                          <p:val>
                                            <p:strVal val="#ppt_x"/>
                                          </p:val>
                                        </p:tav>
                                      </p:tavLst>
                                    </p:anim>
                                    <p:anim calcmode="lin" valueType="num">
                                      <p:cBhvr additive="base">
                                        <p:cTn id="15" dur="75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strVal val="#ppt_w*0.70"/>
                                          </p:val>
                                        </p:tav>
                                        <p:tav tm="100000">
                                          <p:val>
                                            <p:strVal val="#ppt_w"/>
                                          </p:val>
                                        </p:tav>
                                      </p:tavLst>
                                    </p:anim>
                                    <p:anim calcmode="lin" valueType="num">
                                      <p:cBhvr>
                                        <p:cTn id="25" dur="1000" fill="hold"/>
                                        <p:tgtEl>
                                          <p:spTgt spid="3"/>
                                        </p:tgtEl>
                                        <p:attrNameLst>
                                          <p:attrName>ppt_h</p:attrName>
                                        </p:attrNameLst>
                                      </p:cBhvr>
                                      <p:tavLst>
                                        <p:tav tm="0">
                                          <p:val>
                                            <p:strVal val="#ppt_h"/>
                                          </p:val>
                                        </p:tav>
                                        <p:tav tm="100000">
                                          <p:val>
                                            <p:strVal val="#ppt_h"/>
                                          </p:val>
                                        </p:tav>
                                      </p:tavLst>
                                    </p:anim>
                                    <p:animEffect transition="in" filter="fade">
                                      <p:cBhvr>
                                        <p:cTn id="2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984901" y="3832757"/>
            <a:ext cx="2313040" cy="3018804"/>
          </a:xfrm>
          <a:prstGeom prst="rect">
            <a:avLst/>
          </a:prstGeom>
        </p:spPr>
      </p:pic>
      <p:pic>
        <p:nvPicPr>
          <p:cNvPr id="15"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70767">
            <a:off x="-2138499" y="1759330"/>
            <a:ext cx="5215264" cy="4537280"/>
          </a:xfrm>
          <a:prstGeom prst="rect">
            <a:avLst/>
          </a:prstGeom>
        </p:spPr>
      </p:pic>
      <p:pic>
        <p:nvPicPr>
          <p:cNvPr id="16" name="图片 7">
            <a:extLst>
              <a:ext uri="{FF2B5EF4-FFF2-40B4-BE49-F238E27FC236}">
                <a16:creationId xmlns:a16="http://schemas.microsoft.com/office/drawing/2014/main" id="{1ED0B02F-8DBC-410D-BD87-60F29C1CC1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84901" y="1359569"/>
            <a:ext cx="5815818" cy="5815818"/>
          </a:xfrm>
          <a:prstGeom prst="rect">
            <a:avLst/>
          </a:prstGeom>
        </p:spPr>
      </p:pic>
      <p:grpSp>
        <p:nvGrpSpPr>
          <p:cNvPr id="18" name="组合 10"/>
          <p:cNvGrpSpPr/>
          <p:nvPr/>
        </p:nvGrpSpPr>
        <p:grpSpPr>
          <a:xfrm>
            <a:off x="2872954" y="115910"/>
            <a:ext cx="9009953" cy="4151568"/>
            <a:chOff x="1907704" y="843558"/>
            <a:chExt cx="5112568" cy="3423545"/>
          </a:xfrm>
        </p:grpSpPr>
        <p:sp>
          <p:nvSpPr>
            <p:cNvPr id="19" name="任意多边形 5"/>
            <p:cNvSpPr/>
            <p:nvPr/>
          </p:nvSpPr>
          <p:spPr>
            <a:xfrm>
              <a:off x="1907704" y="843558"/>
              <a:ext cx="5112568" cy="3423545"/>
            </a:xfrm>
            <a:custGeom>
              <a:avLst/>
              <a:gdLst>
                <a:gd name="connsiteX0" fmla="*/ 1695450 w 4181475"/>
                <a:gd name="connsiteY0" fmla="*/ 2847975 h 2876550"/>
                <a:gd name="connsiteX1" fmla="*/ 3000375 w 4181475"/>
                <a:gd name="connsiteY1" fmla="*/ 2676525 h 2876550"/>
                <a:gd name="connsiteX2" fmla="*/ 4181475 w 4181475"/>
                <a:gd name="connsiteY2" fmla="*/ 1914525 h 2876550"/>
                <a:gd name="connsiteX3" fmla="*/ 2847975 w 4181475"/>
                <a:gd name="connsiteY3" fmla="*/ 0 h 2876550"/>
                <a:gd name="connsiteX4" fmla="*/ 0 w 4181475"/>
                <a:gd name="connsiteY4" fmla="*/ 838200 h 2876550"/>
                <a:gd name="connsiteX5" fmla="*/ 1085850 w 4181475"/>
                <a:gd name="connsiteY5" fmla="*/ 2876550 h 2876550"/>
                <a:gd name="connsiteX6" fmla="*/ 1695450 w 4181475"/>
                <a:gd name="connsiteY6" fmla="*/ 2847975 h 2876550"/>
                <a:gd name="connsiteX0-1" fmla="*/ 1695450 w 4181475"/>
                <a:gd name="connsiteY0-2" fmla="*/ 2917345 h 2945920"/>
                <a:gd name="connsiteX1-3" fmla="*/ 3000375 w 4181475"/>
                <a:gd name="connsiteY1-4" fmla="*/ 2745895 h 2945920"/>
                <a:gd name="connsiteX2-5" fmla="*/ 4181475 w 4181475"/>
                <a:gd name="connsiteY2-6" fmla="*/ 1983895 h 2945920"/>
                <a:gd name="connsiteX3-7" fmla="*/ 2847975 w 4181475"/>
                <a:gd name="connsiteY3-8" fmla="*/ 69370 h 2945920"/>
                <a:gd name="connsiteX4-9" fmla="*/ 0 w 4181475"/>
                <a:gd name="connsiteY4-10" fmla="*/ 907570 h 2945920"/>
                <a:gd name="connsiteX5-11" fmla="*/ 1085850 w 4181475"/>
                <a:gd name="connsiteY5-12" fmla="*/ 2945920 h 2945920"/>
                <a:gd name="connsiteX6-13" fmla="*/ 1695450 w 4181475"/>
                <a:gd name="connsiteY6-14" fmla="*/ 2917345 h 2945920"/>
                <a:gd name="connsiteX0-15" fmla="*/ 1695450 w 4181475"/>
                <a:gd name="connsiteY0-16" fmla="*/ 2920797 h 2949372"/>
                <a:gd name="connsiteX1-17" fmla="*/ 3000375 w 4181475"/>
                <a:gd name="connsiteY1-18" fmla="*/ 2749347 h 2949372"/>
                <a:gd name="connsiteX2-19" fmla="*/ 4181475 w 4181475"/>
                <a:gd name="connsiteY2-20" fmla="*/ 1987347 h 2949372"/>
                <a:gd name="connsiteX3-21" fmla="*/ 2847975 w 4181475"/>
                <a:gd name="connsiteY3-22" fmla="*/ 72822 h 2949372"/>
                <a:gd name="connsiteX4-23" fmla="*/ 0 w 4181475"/>
                <a:gd name="connsiteY4-24" fmla="*/ 911022 h 2949372"/>
                <a:gd name="connsiteX5-25" fmla="*/ 1085850 w 4181475"/>
                <a:gd name="connsiteY5-26" fmla="*/ 2949372 h 2949372"/>
                <a:gd name="connsiteX6-27" fmla="*/ 1695450 w 4181475"/>
                <a:gd name="connsiteY6-28" fmla="*/ 2920797 h 2949372"/>
                <a:gd name="connsiteX0-29" fmla="*/ 1913534 w 4399559"/>
                <a:gd name="connsiteY0-30" fmla="*/ 2920797 h 2949372"/>
                <a:gd name="connsiteX1-31" fmla="*/ 3218459 w 4399559"/>
                <a:gd name="connsiteY1-32" fmla="*/ 2749347 h 2949372"/>
                <a:gd name="connsiteX2-33" fmla="*/ 4399559 w 4399559"/>
                <a:gd name="connsiteY2-34" fmla="*/ 1987347 h 2949372"/>
                <a:gd name="connsiteX3-35" fmla="*/ 3066059 w 4399559"/>
                <a:gd name="connsiteY3-36" fmla="*/ 72822 h 2949372"/>
                <a:gd name="connsiteX4-37" fmla="*/ 218084 w 4399559"/>
                <a:gd name="connsiteY4-38" fmla="*/ 911022 h 2949372"/>
                <a:gd name="connsiteX5-39" fmla="*/ 1303934 w 4399559"/>
                <a:gd name="connsiteY5-40" fmla="*/ 2949372 h 2949372"/>
                <a:gd name="connsiteX6-41" fmla="*/ 1913534 w 4399559"/>
                <a:gd name="connsiteY6-42" fmla="*/ 2920797 h 2949372"/>
                <a:gd name="connsiteX0-43" fmla="*/ 1923045 w 4409070"/>
                <a:gd name="connsiteY0-44" fmla="*/ 2920797 h 2961295"/>
                <a:gd name="connsiteX1-45" fmla="*/ 3227970 w 4409070"/>
                <a:gd name="connsiteY1-46" fmla="*/ 2749347 h 2961295"/>
                <a:gd name="connsiteX2-47" fmla="*/ 4409070 w 4409070"/>
                <a:gd name="connsiteY2-48" fmla="*/ 1987347 h 2961295"/>
                <a:gd name="connsiteX3-49" fmla="*/ 3075570 w 4409070"/>
                <a:gd name="connsiteY3-50" fmla="*/ 72822 h 2961295"/>
                <a:gd name="connsiteX4-51" fmla="*/ 227595 w 4409070"/>
                <a:gd name="connsiteY4-52" fmla="*/ 911022 h 2961295"/>
                <a:gd name="connsiteX5-53" fmla="*/ 1313445 w 4409070"/>
                <a:gd name="connsiteY5-54" fmla="*/ 2949372 h 2961295"/>
                <a:gd name="connsiteX6-55" fmla="*/ 1923045 w 4409070"/>
                <a:gd name="connsiteY6-56" fmla="*/ 2920797 h 2961295"/>
                <a:gd name="connsiteX0-57" fmla="*/ 1923045 w 4409070"/>
                <a:gd name="connsiteY0-58" fmla="*/ 2920797 h 2961295"/>
                <a:gd name="connsiteX1-59" fmla="*/ 3227970 w 4409070"/>
                <a:gd name="connsiteY1-60" fmla="*/ 2749347 h 2961295"/>
                <a:gd name="connsiteX2-61" fmla="*/ 4409070 w 4409070"/>
                <a:gd name="connsiteY2-62" fmla="*/ 1987347 h 2961295"/>
                <a:gd name="connsiteX3-63" fmla="*/ 3075570 w 4409070"/>
                <a:gd name="connsiteY3-64" fmla="*/ 72822 h 2961295"/>
                <a:gd name="connsiteX4-65" fmla="*/ 227595 w 4409070"/>
                <a:gd name="connsiteY4-66" fmla="*/ 911022 h 2961295"/>
                <a:gd name="connsiteX5-67" fmla="*/ 1313445 w 4409070"/>
                <a:gd name="connsiteY5-68" fmla="*/ 2949372 h 2961295"/>
                <a:gd name="connsiteX6-69" fmla="*/ 1923045 w 4409070"/>
                <a:gd name="connsiteY6-70" fmla="*/ 2920797 h 2961295"/>
                <a:gd name="connsiteX0-71" fmla="*/ 1923045 w 4409070"/>
                <a:gd name="connsiteY0-72" fmla="*/ 2920797 h 2961295"/>
                <a:gd name="connsiteX1-73" fmla="*/ 3227970 w 4409070"/>
                <a:gd name="connsiteY1-74" fmla="*/ 2749347 h 2961295"/>
                <a:gd name="connsiteX2-75" fmla="*/ 4409070 w 4409070"/>
                <a:gd name="connsiteY2-76" fmla="*/ 1987347 h 2961295"/>
                <a:gd name="connsiteX3-77" fmla="*/ 3075570 w 4409070"/>
                <a:gd name="connsiteY3-78" fmla="*/ 72822 h 2961295"/>
                <a:gd name="connsiteX4-79" fmla="*/ 227595 w 4409070"/>
                <a:gd name="connsiteY4-80" fmla="*/ 911022 h 2961295"/>
                <a:gd name="connsiteX5-81" fmla="*/ 1313445 w 4409070"/>
                <a:gd name="connsiteY5-82" fmla="*/ 2949372 h 2961295"/>
                <a:gd name="connsiteX6-83" fmla="*/ 1923045 w 4409070"/>
                <a:gd name="connsiteY6-84" fmla="*/ 2920797 h 2961295"/>
                <a:gd name="connsiteX0-85" fmla="*/ 1923045 w 4416332"/>
                <a:gd name="connsiteY0-86" fmla="*/ 2920797 h 2961295"/>
                <a:gd name="connsiteX1-87" fmla="*/ 3227970 w 4416332"/>
                <a:gd name="connsiteY1-88" fmla="*/ 2749347 h 2961295"/>
                <a:gd name="connsiteX2-89" fmla="*/ 4409070 w 4416332"/>
                <a:gd name="connsiteY2-90" fmla="*/ 1987347 h 2961295"/>
                <a:gd name="connsiteX3-91" fmla="*/ 3075570 w 4416332"/>
                <a:gd name="connsiteY3-92" fmla="*/ 72822 h 2961295"/>
                <a:gd name="connsiteX4-93" fmla="*/ 227595 w 4416332"/>
                <a:gd name="connsiteY4-94" fmla="*/ 911022 h 2961295"/>
                <a:gd name="connsiteX5-95" fmla="*/ 1313445 w 4416332"/>
                <a:gd name="connsiteY5-96" fmla="*/ 2949372 h 2961295"/>
                <a:gd name="connsiteX6-97" fmla="*/ 1923045 w 4416332"/>
                <a:gd name="connsiteY6-98" fmla="*/ 2920797 h 2961295"/>
                <a:gd name="connsiteX0-99" fmla="*/ 1923045 w 4422265"/>
                <a:gd name="connsiteY0-100" fmla="*/ 2920797 h 2961295"/>
                <a:gd name="connsiteX1-101" fmla="*/ 3227970 w 4422265"/>
                <a:gd name="connsiteY1-102" fmla="*/ 2749347 h 2961295"/>
                <a:gd name="connsiteX2-103" fmla="*/ 4409070 w 4422265"/>
                <a:gd name="connsiteY2-104" fmla="*/ 1987347 h 2961295"/>
                <a:gd name="connsiteX3-105" fmla="*/ 3075570 w 4422265"/>
                <a:gd name="connsiteY3-106" fmla="*/ 72822 h 2961295"/>
                <a:gd name="connsiteX4-107" fmla="*/ 227595 w 4422265"/>
                <a:gd name="connsiteY4-108" fmla="*/ 911022 h 2961295"/>
                <a:gd name="connsiteX5-109" fmla="*/ 1313445 w 4422265"/>
                <a:gd name="connsiteY5-110" fmla="*/ 2949372 h 2961295"/>
                <a:gd name="connsiteX6-111" fmla="*/ 1923045 w 4422265"/>
                <a:gd name="connsiteY6-112" fmla="*/ 2920797 h 2961295"/>
                <a:gd name="connsiteX0-113" fmla="*/ 1923045 w 4422265"/>
                <a:gd name="connsiteY0-114" fmla="*/ 2920797 h 2961295"/>
                <a:gd name="connsiteX1-115" fmla="*/ 3227970 w 4422265"/>
                <a:gd name="connsiteY1-116" fmla="*/ 2749347 h 2961295"/>
                <a:gd name="connsiteX2-117" fmla="*/ 4409070 w 4422265"/>
                <a:gd name="connsiteY2-118" fmla="*/ 1987347 h 2961295"/>
                <a:gd name="connsiteX3-119" fmla="*/ 3075570 w 4422265"/>
                <a:gd name="connsiteY3-120" fmla="*/ 72822 h 2961295"/>
                <a:gd name="connsiteX4-121" fmla="*/ 227595 w 4422265"/>
                <a:gd name="connsiteY4-122" fmla="*/ 911022 h 2961295"/>
                <a:gd name="connsiteX5-123" fmla="*/ 1313445 w 4422265"/>
                <a:gd name="connsiteY5-124" fmla="*/ 2949372 h 2961295"/>
                <a:gd name="connsiteX6-125" fmla="*/ 1923045 w 4422265"/>
                <a:gd name="connsiteY6-126" fmla="*/ 2920797 h 2961295"/>
                <a:gd name="connsiteX0-127" fmla="*/ 1984958 w 4422265"/>
                <a:gd name="connsiteY0-128" fmla="*/ 2868409 h 2961295"/>
                <a:gd name="connsiteX1-129" fmla="*/ 3227970 w 4422265"/>
                <a:gd name="connsiteY1-130" fmla="*/ 2749347 h 2961295"/>
                <a:gd name="connsiteX2-131" fmla="*/ 4409070 w 4422265"/>
                <a:gd name="connsiteY2-132" fmla="*/ 1987347 h 2961295"/>
                <a:gd name="connsiteX3-133" fmla="*/ 3075570 w 4422265"/>
                <a:gd name="connsiteY3-134" fmla="*/ 72822 h 2961295"/>
                <a:gd name="connsiteX4-135" fmla="*/ 227595 w 4422265"/>
                <a:gd name="connsiteY4-136" fmla="*/ 911022 h 2961295"/>
                <a:gd name="connsiteX5-137" fmla="*/ 1313445 w 4422265"/>
                <a:gd name="connsiteY5-138" fmla="*/ 2949372 h 2961295"/>
                <a:gd name="connsiteX6-139" fmla="*/ 1984958 w 4422265"/>
                <a:gd name="connsiteY6-140" fmla="*/ 2868409 h 2961295"/>
                <a:gd name="connsiteX0-141" fmla="*/ 1984958 w 4422265"/>
                <a:gd name="connsiteY0-142" fmla="*/ 2868409 h 2961295"/>
                <a:gd name="connsiteX1-143" fmla="*/ 3227970 w 4422265"/>
                <a:gd name="connsiteY1-144" fmla="*/ 2749347 h 2961295"/>
                <a:gd name="connsiteX2-145" fmla="*/ 4409070 w 4422265"/>
                <a:gd name="connsiteY2-146" fmla="*/ 1987347 h 2961295"/>
                <a:gd name="connsiteX3-147" fmla="*/ 3075570 w 4422265"/>
                <a:gd name="connsiteY3-148" fmla="*/ 72822 h 2961295"/>
                <a:gd name="connsiteX4-149" fmla="*/ 227595 w 4422265"/>
                <a:gd name="connsiteY4-150" fmla="*/ 911022 h 2961295"/>
                <a:gd name="connsiteX5-151" fmla="*/ 1313445 w 4422265"/>
                <a:gd name="connsiteY5-152" fmla="*/ 2949372 h 2961295"/>
                <a:gd name="connsiteX6-153" fmla="*/ 1984958 w 4422265"/>
                <a:gd name="connsiteY6-154" fmla="*/ 2868409 h 2961295"/>
                <a:gd name="connsiteX0-155" fmla="*/ 1989721 w 4422265"/>
                <a:gd name="connsiteY0-156" fmla="*/ 2877934 h 2961295"/>
                <a:gd name="connsiteX1-157" fmla="*/ 3227970 w 4422265"/>
                <a:gd name="connsiteY1-158" fmla="*/ 2749347 h 2961295"/>
                <a:gd name="connsiteX2-159" fmla="*/ 4409070 w 4422265"/>
                <a:gd name="connsiteY2-160" fmla="*/ 1987347 h 2961295"/>
                <a:gd name="connsiteX3-161" fmla="*/ 3075570 w 4422265"/>
                <a:gd name="connsiteY3-162" fmla="*/ 72822 h 2961295"/>
                <a:gd name="connsiteX4-163" fmla="*/ 227595 w 4422265"/>
                <a:gd name="connsiteY4-164" fmla="*/ 911022 h 2961295"/>
                <a:gd name="connsiteX5-165" fmla="*/ 1313445 w 4422265"/>
                <a:gd name="connsiteY5-166" fmla="*/ 2949372 h 2961295"/>
                <a:gd name="connsiteX6-167" fmla="*/ 1989721 w 4422265"/>
                <a:gd name="connsiteY6-168" fmla="*/ 2877934 h 29612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422265" h="2961295">
                  <a:moveTo>
                    <a:pt x="1989721" y="2877934"/>
                  </a:moveTo>
                  <a:cubicBezTo>
                    <a:pt x="2424696" y="2820784"/>
                    <a:pt x="2788232" y="2735060"/>
                    <a:pt x="3227970" y="2749347"/>
                  </a:cubicBezTo>
                  <a:cubicBezTo>
                    <a:pt x="3862970" y="2806497"/>
                    <a:pt x="4364620" y="2546147"/>
                    <a:pt x="4409070" y="1987347"/>
                  </a:cubicBezTo>
                  <a:cubicBezTo>
                    <a:pt x="4510670" y="898322"/>
                    <a:pt x="4021720" y="437947"/>
                    <a:pt x="3075570" y="72822"/>
                  </a:cubicBezTo>
                  <a:cubicBezTo>
                    <a:pt x="1164220" y="-247853"/>
                    <a:pt x="376820" y="574472"/>
                    <a:pt x="227595" y="911022"/>
                  </a:cubicBezTo>
                  <a:cubicBezTo>
                    <a:pt x="-543930" y="2514397"/>
                    <a:pt x="856245" y="3050972"/>
                    <a:pt x="1313445" y="2949372"/>
                  </a:cubicBezTo>
                  <a:cubicBezTo>
                    <a:pt x="1613483" y="2941434"/>
                    <a:pt x="1765883" y="2904922"/>
                    <a:pt x="1989721" y="2877934"/>
                  </a:cubicBezTo>
                  <a:close/>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prstClr val="white"/>
                </a:solidFill>
                <a:effectLst/>
                <a:uLnTx/>
                <a:uFillTx/>
                <a:cs typeface="+mn-ea"/>
                <a:sym typeface="+mn-lt"/>
              </a:endParaRPr>
            </a:p>
          </p:txBody>
        </p:sp>
        <p:sp>
          <p:nvSpPr>
            <p:cNvPr id="20" name="任意多边形 6"/>
            <p:cNvSpPr/>
            <p:nvPr/>
          </p:nvSpPr>
          <p:spPr>
            <a:xfrm>
              <a:off x="2091412" y="966576"/>
              <a:ext cx="4745150" cy="3177510"/>
            </a:xfrm>
            <a:custGeom>
              <a:avLst/>
              <a:gdLst>
                <a:gd name="connsiteX0" fmla="*/ 1695450 w 4181475"/>
                <a:gd name="connsiteY0" fmla="*/ 2847975 h 2876550"/>
                <a:gd name="connsiteX1" fmla="*/ 3000375 w 4181475"/>
                <a:gd name="connsiteY1" fmla="*/ 2676525 h 2876550"/>
                <a:gd name="connsiteX2" fmla="*/ 4181475 w 4181475"/>
                <a:gd name="connsiteY2" fmla="*/ 1914525 h 2876550"/>
                <a:gd name="connsiteX3" fmla="*/ 2847975 w 4181475"/>
                <a:gd name="connsiteY3" fmla="*/ 0 h 2876550"/>
                <a:gd name="connsiteX4" fmla="*/ 0 w 4181475"/>
                <a:gd name="connsiteY4" fmla="*/ 838200 h 2876550"/>
                <a:gd name="connsiteX5" fmla="*/ 1085850 w 4181475"/>
                <a:gd name="connsiteY5" fmla="*/ 2876550 h 2876550"/>
                <a:gd name="connsiteX6" fmla="*/ 1695450 w 4181475"/>
                <a:gd name="connsiteY6" fmla="*/ 2847975 h 2876550"/>
                <a:gd name="connsiteX0-1" fmla="*/ 1695450 w 4181475"/>
                <a:gd name="connsiteY0-2" fmla="*/ 2917345 h 2945920"/>
                <a:gd name="connsiteX1-3" fmla="*/ 3000375 w 4181475"/>
                <a:gd name="connsiteY1-4" fmla="*/ 2745895 h 2945920"/>
                <a:gd name="connsiteX2-5" fmla="*/ 4181475 w 4181475"/>
                <a:gd name="connsiteY2-6" fmla="*/ 1983895 h 2945920"/>
                <a:gd name="connsiteX3-7" fmla="*/ 2847975 w 4181475"/>
                <a:gd name="connsiteY3-8" fmla="*/ 69370 h 2945920"/>
                <a:gd name="connsiteX4-9" fmla="*/ 0 w 4181475"/>
                <a:gd name="connsiteY4-10" fmla="*/ 907570 h 2945920"/>
                <a:gd name="connsiteX5-11" fmla="*/ 1085850 w 4181475"/>
                <a:gd name="connsiteY5-12" fmla="*/ 2945920 h 2945920"/>
                <a:gd name="connsiteX6-13" fmla="*/ 1695450 w 4181475"/>
                <a:gd name="connsiteY6-14" fmla="*/ 2917345 h 2945920"/>
                <a:gd name="connsiteX0-15" fmla="*/ 1695450 w 4181475"/>
                <a:gd name="connsiteY0-16" fmla="*/ 2920797 h 2949372"/>
                <a:gd name="connsiteX1-17" fmla="*/ 3000375 w 4181475"/>
                <a:gd name="connsiteY1-18" fmla="*/ 2749347 h 2949372"/>
                <a:gd name="connsiteX2-19" fmla="*/ 4181475 w 4181475"/>
                <a:gd name="connsiteY2-20" fmla="*/ 1987347 h 2949372"/>
                <a:gd name="connsiteX3-21" fmla="*/ 2847975 w 4181475"/>
                <a:gd name="connsiteY3-22" fmla="*/ 72822 h 2949372"/>
                <a:gd name="connsiteX4-23" fmla="*/ 0 w 4181475"/>
                <a:gd name="connsiteY4-24" fmla="*/ 911022 h 2949372"/>
                <a:gd name="connsiteX5-25" fmla="*/ 1085850 w 4181475"/>
                <a:gd name="connsiteY5-26" fmla="*/ 2949372 h 2949372"/>
                <a:gd name="connsiteX6-27" fmla="*/ 1695450 w 4181475"/>
                <a:gd name="connsiteY6-28" fmla="*/ 2920797 h 2949372"/>
                <a:gd name="connsiteX0-29" fmla="*/ 1913534 w 4399559"/>
                <a:gd name="connsiteY0-30" fmla="*/ 2920797 h 2949372"/>
                <a:gd name="connsiteX1-31" fmla="*/ 3218459 w 4399559"/>
                <a:gd name="connsiteY1-32" fmla="*/ 2749347 h 2949372"/>
                <a:gd name="connsiteX2-33" fmla="*/ 4399559 w 4399559"/>
                <a:gd name="connsiteY2-34" fmla="*/ 1987347 h 2949372"/>
                <a:gd name="connsiteX3-35" fmla="*/ 3066059 w 4399559"/>
                <a:gd name="connsiteY3-36" fmla="*/ 72822 h 2949372"/>
                <a:gd name="connsiteX4-37" fmla="*/ 218084 w 4399559"/>
                <a:gd name="connsiteY4-38" fmla="*/ 911022 h 2949372"/>
                <a:gd name="connsiteX5-39" fmla="*/ 1303934 w 4399559"/>
                <a:gd name="connsiteY5-40" fmla="*/ 2949372 h 2949372"/>
                <a:gd name="connsiteX6-41" fmla="*/ 1913534 w 4399559"/>
                <a:gd name="connsiteY6-42" fmla="*/ 2920797 h 2949372"/>
                <a:gd name="connsiteX0-43" fmla="*/ 1923045 w 4409070"/>
                <a:gd name="connsiteY0-44" fmla="*/ 2920797 h 2961295"/>
                <a:gd name="connsiteX1-45" fmla="*/ 3227970 w 4409070"/>
                <a:gd name="connsiteY1-46" fmla="*/ 2749347 h 2961295"/>
                <a:gd name="connsiteX2-47" fmla="*/ 4409070 w 4409070"/>
                <a:gd name="connsiteY2-48" fmla="*/ 1987347 h 2961295"/>
                <a:gd name="connsiteX3-49" fmla="*/ 3075570 w 4409070"/>
                <a:gd name="connsiteY3-50" fmla="*/ 72822 h 2961295"/>
                <a:gd name="connsiteX4-51" fmla="*/ 227595 w 4409070"/>
                <a:gd name="connsiteY4-52" fmla="*/ 911022 h 2961295"/>
                <a:gd name="connsiteX5-53" fmla="*/ 1313445 w 4409070"/>
                <a:gd name="connsiteY5-54" fmla="*/ 2949372 h 2961295"/>
                <a:gd name="connsiteX6-55" fmla="*/ 1923045 w 4409070"/>
                <a:gd name="connsiteY6-56" fmla="*/ 2920797 h 2961295"/>
                <a:gd name="connsiteX0-57" fmla="*/ 1923045 w 4409070"/>
                <a:gd name="connsiteY0-58" fmla="*/ 2920797 h 2961295"/>
                <a:gd name="connsiteX1-59" fmla="*/ 3227970 w 4409070"/>
                <a:gd name="connsiteY1-60" fmla="*/ 2749347 h 2961295"/>
                <a:gd name="connsiteX2-61" fmla="*/ 4409070 w 4409070"/>
                <a:gd name="connsiteY2-62" fmla="*/ 1987347 h 2961295"/>
                <a:gd name="connsiteX3-63" fmla="*/ 3075570 w 4409070"/>
                <a:gd name="connsiteY3-64" fmla="*/ 72822 h 2961295"/>
                <a:gd name="connsiteX4-65" fmla="*/ 227595 w 4409070"/>
                <a:gd name="connsiteY4-66" fmla="*/ 911022 h 2961295"/>
                <a:gd name="connsiteX5-67" fmla="*/ 1313445 w 4409070"/>
                <a:gd name="connsiteY5-68" fmla="*/ 2949372 h 2961295"/>
                <a:gd name="connsiteX6-69" fmla="*/ 1923045 w 4409070"/>
                <a:gd name="connsiteY6-70" fmla="*/ 2920797 h 2961295"/>
                <a:gd name="connsiteX0-71" fmla="*/ 1923045 w 4409070"/>
                <a:gd name="connsiteY0-72" fmla="*/ 2920797 h 2961295"/>
                <a:gd name="connsiteX1-73" fmla="*/ 3227970 w 4409070"/>
                <a:gd name="connsiteY1-74" fmla="*/ 2749347 h 2961295"/>
                <a:gd name="connsiteX2-75" fmla="*/ 4409070 w 4409070"/>
                <a:gd name="connsiteY2-76" fmla="*/ 1987347 h 2961295"/>
                <a:gd name="connsiteX3-77" fmla="*/ 3075570 w 4409070"/>
                <a:gd name="connsiteY3-78" fmla="*/ 72822 h 2961295"/>
                <a:gd name="connsiteX4-79" fmla="*/ 227595 w 4409070"/>
                <a:gd name="connsiteY4-80" fmla="*/ 911022 h 2961295"/>
                <a:gd name="connsiteX5-81" fmla="*/ 1313445 w 4409070"/>
                <a:gd name="connsiteY5-82" fmla="*/ 2949372 h 2961295"/>
                <a:gd name="connsiteX6-83" fmla="*/ 1923045 w 4409070"/>
                <a:gd name="connsiteY6-84" fmla="*/ 2920797 h 2961295"/>
                <a:gd name="connsiteX0-85" fmla="*/ 1923045 w 4416332"/>
                <a:gd name="connsiteY0-86" fmla="*/ 2920797 h 2961295"/>
                <a:gd name="connsiteX1-87" fmla="*/ 3227970 w 4416332"/>
                <a:gd name="connsiteY1-88" fmla="*/ 2749347 h 2961295"/>
                <a:gd name="connsiteX2-89" fmla="*/ 4409070 w 4416332"/>
                <a:gd name="connsiteY2-90" fmla="*/ 1987347 h 2961295"/>
                <a:gd name="connsiteX3-91" fmla="*/ 3075570 w 4416332"/>
                <a:gd name="connsiteY3-92" fmla="*/ 72822 h 2961295"/>
                <a:gd name="connsiteX4-93" fmla="*/ 227595 w 4416332"/>
                <a:gd name="connsiteY4-94" fmla="*/ 911022 h 2961295"/>
                <a:gd name="connsiteX5-95" fmla="*/ 1313445 w 4416332"/>
                <a:gd name="connsiteY5-96" fmla="*/ 2949372 h 2961295"/>
                <a:gd name="connsiteX6-97" fmla="*/ 1923045 w 4416332"/>
                <a:gd name="connsiteY6-98" fmla="*/ 2920797 h 2961295"/>
                <a:gd name="connsiteX0-99" fmla="*/ 1923045 w 4422265"/>
                <a:gd name="connsiteY0-100" fmla="*/ 2920797 h 2961295"/>
                <a:gd name="connsiteX1-101" fmla="*/ 3227970 w 4422265"/>
                <a:gd name="connsiteY1-102" fmla="*/ 2749347 h 2961295"/>
                <a:gd name="connsiteX2-103" fmla="*/ 4409070 w 4422265"/>
                <a:gd name="connsiteY2-104" fmla="*/ 1987347 h 2961295"/>
                <a:gd name="connsiteX3-105" fmla="*/ 3075570 w 4422265"/>
                <a:gd name="connsiteY3-106" fmla="*/ 72822 h 2961295"/>
                <a:gd name="connsiteX4-107" fmla="*/ 227595 w 4422265"/>
                <a:gd name="connsiteY4-108" fmla="*/ 911022 h 2961295"/>
                <a:gd name="connsiteX5-109" fmla="*/ 1313445 w 4422265"/>
                <a:gd name="connsiteY5-110" fmla="*/ 2949372 h 2961295"/>
                <a:gd name="connsiteX6-111" fmla="*/ 1923045 w 4422265"/>
                <a:gd name="connsiteY6-112" fmla="*/ 2920797 h 2961295"/>
                <a:gd name="connsiteX0-113" fmla="*/ 1923045 w 4422265"/>
                <a:gd name="connsiteY0-114" fmla="*/ 2920797 h 2961295"/>
                <a:gd name="connsiteX1-115" fmla="*/ 3227970 w 4422265"/>
                <a:gd name="connsiteY1-116" fmla="*/ 2749347 h 2961295"/>
                <a:gd name="connsiteX2-117" fmla="*/ 4409070 w 4422265"/>
                <a:gd name="connsiteY2-118" fmla="*/ 1987347 h 2961295"/>
                <a:gd name="connsiteX3-119" fmla="*/ 3075570 w 4422265"/>
                <a:gd name="connsiteY3-120" fmla="*/ 72822 h 2961295"/>
                <a:gd name="connsiteX4-121" fmla="*/ 227595 w 4422265"/>
                <a:gd name="connsiteY4-122" fmla="*/ 911022 h 2961295"/>
                <a:gd name="connsiteX5-123" fmla="*/ 1313445 w 4422265"/>
                <a:gd name="connsiteY5-124" fmla="*/ 2949372 h 2961295"/>
                <a:gd name="connsiteX6-125" fmla="*/ 1923045 w 4422265"/>
                <a:gd name="connsiteY6-126" fmla="*/ 2920797 h 2961295"/>
                <a:gd name="connsiteX0-127" fmla="*/ 1984958 w 4422265"/>
                <a:gd name="connsiteY0-128" fmla="*/ 2868409 h 2961295"/>
                <a:gd name="connsiteX1-129" fmla="*/ 3227970 w 4422265"/>
                <a:gd name="connsiteY1-130" fmla="*/ 2749347 h 2961295"/>
                <a:gd name="connsiteX2-131" fmla="*/ 4409070 w 4422265"/>
                <a:gd name="connsiteY2-132" fmla="*/ 1987347 h 2961295"/>
                <a:gd name="connsiteX3-133" fmla="*/ 3075570 w 4422265"/>
                <a:gd name="connsiteY3-134" fmla="*/ 72822 h 2961295"/>
                <a:gd name="connsiteX4-135" fmla="*/ 227595 w 4422265"/>
                <a:gd name="connsiteY4-136" fmla="*/ 911022 h 2961295"/>
                <a:gd name="connsiteX5-137" fmla="*/ 1313445 w 4422265"/>
                <a:gd name="connsiteY5-138" fmla="*/ 2949372 h 2961295"/>
                <a:gd name="connsiteX6-139" fmla="*/ 1984958 w 4422265"/>
                <a:gd name="connsiteY6-140" fmla="*/ 2868409 h 2961295"/>
                <a:gd name="connsiteX0-141" fmla="*/ 1984958 w 4422265"/>
                <a:gd name="connsiteY0-142" fmla="*/ 2868409 h 2961295"/>
                <a:gd name="connsiteX1-143" fmla="*/ 3227970 w 4422265"/>
                <a:gd name="connsiteY1-144" fmla="*/ 2749347 h 2961295"/>
                <a:gd name="connsiteX2-145" fmla="*/ 4409070 w 4422265"/>
                <a:gd name="connsiteY2-146" fmla="*/ 1987347 h 2961295"/>
                <a:gd name="connsiteX3-147" fmla="*/ 3075570 w 4422265"/>
                <a:gd name="connsiteY3-148" fmla="*/ 72822 h 2961295"/>
                <a:gd name="connsiteX4-149" fmla="*/ 227595 w 4422265"/>
                <a:gd name="connsiteY4-150" fmla="*/ 911022 h 2961295"/>
                <a:gd name="connsiteX5-151" fmla="*/ 1313445 w 4422265"/>
                <a:gd name="connsiteY5-152" fmla="*/ 2949372 h 2961295"/>
                <a:gd name="connsiteX6-153" fmla="*/ 1984958 w 4422265"/>
                <a:gd name="connsiteY6-154" fmla="*/ 2868409 h 2961295"/>
                <a:gd name="connsiteX0-155" fmla="*/ 1989721 w 4422265"/>
                <a:gd name="connsiteY0-156" fmla="*/ 2877934 h 2961295"/>
                <a:gd name="connsiteX1-157" fmla="*/ 3227970 w 4422265"/>
                <a:gd name="connsiteY1-158" fmla="*/ 2749347 h 2961295"/>
                <a:gd name="connsiteX2-159" fmla="*/ 4409070 w 4422265"/>
                <a:gd name="connsiteY2-160" fmla="*/ 1987347 h 2961295"/>
                <a:gd name="connsiteX3-161" fmla="*/ 3075570 w 4422265"/>
                <a:gd name="connsiteY3-162" fmla="*/ 72822 h 2961295"/>
                <a:gd name="connsiteX4-163" fmla="*/ 227595 w 4422265"/>
                <a:gd name="connsiteY4-164" fmla="*/ 911022 h 2961295"/>
                <a:gd name="connsiteX5-165" fmla="*/ 1313445 w 4422265"/>
                <a:gd name="connsiteY5-166" fmla="*/ 2949372 h 2961295"/>
                <a:gd name="connsiteX6-167" fmla="*/ 1989721 w 4422265"/>
                <a:gd name="connsiteY6-168" fmla="*/ 2877934 h 29612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422265" h="2961295">
                  <a:moveTo>
                    <a:pt x="1989721" y="2877934"/>
                  </a:moveTo>
                  <a:cubicBezTo>
                    <a:pt x="2424696" y="2820784"/>
                    <a:pt x="2788232" y="2735060"/>
                    <a:pt x="3227970" y="2749347"/>
                  </a:cubicBezTo>
                  <a:cubicBezTo>
                    <a:pt x="3862970" y="2806497"/>
                    <a:pt x="4364620" y="2546147"/>
                    <a:pt x="4409070" y="1987347"/>
                  </a:cubicBezTo>
                  <a:cubicBezTo>
                    <a:pt x="4510670" y="898322"/>
                    <a:pt x="4021720" y="437947"/>
                    <a:pt x="3075570" y="72822"/>
                  </a:cubicBezTo>
                  <a:cubicBezTo>
                    <a:pt x="1164220" y="-247853"/>
                    <a:pt x="376820" y="574472"/>
                    <a:pt x="227595" y="911022"/>
                  </a:cubicBezTo>
                  <a:cubicBezTo>
                    <a:pt x="-543930" y="2514397"/>
                    <a:pt x="856245" y="3050972"/>
                    <a:pt x="1313445" y="2949372"/>
                  </a:cubicBezTo>
                  <a:cubicBezTo>
                    <a:pt x="1613483" y="2941434"/>
                    <a:pt x="1765883" y="2904922"/>
                    <a:pt x="1989721" y="2877934"/>
                  </a:cubicBezTo>
                  <a:close/>
                </a:path>
              </a:pathLst>
            </a:custGeom>
            <a:solidFill>
              <a:schemeClr val="bg1"/>
            </a:solidFill>
            <a:ln>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prstClr val="white"/>
                </a:solidFill>
                <a:effectLst/>
                <a:uLnTx/>
                <a:uFillTx/>
                <a:cs typeface="+mn-ea"/>
                <a:sym typeface="+mn-lt"/>
              </a:endParaRPr>
            </a:p>
          </p:txBody>
        </p:sp>
      </p:grpSp>
      <p:sp>
        <p:nvSpPr>
          <p:cNvPr id="2" name="TextBox 1"/>
          <p:cNvSpPr txBox="1"/>
          <p:nvPr/>
        </p:nvSpPr>
        <p:spPr>
          <a:xfrm>
            <a:off x="3667222" y="1242592"/>
            <a:ext cx="8053808" cy="2400657"/>
          </a:xfrm>
          <a:prstGeom prst="rect">
            <a:avLst/>
          </a:prstGeom>
          <a:noFill/>
        </p:spPr>
        <p:txBody>
          <a:bodyPr wrap="none" rtlCol="0">
            <a:spAutoFit/>
          </a:bodyPr>
          <a:lstStyle/>
          <a:p>
            <a:r>
              <a:rPr lang="vi-VN" sz="2500" b="1" dirty="0">
                <a:latin typeface="+mj-lt"/>
              </a:rPr>
              <a:t>Gỗ xấu</a:t>
            </a:r>
            <a:r>
              <a:rPr lang="vi-VN" sz="2500" dirty="0">
                <a:latin typeface="+mj-lt"/>
              </a:rPr>
              <a:t> sẽ khiến đồ vật nhanh hư hỏng. “</a:t>
            </a:r>
            <a:r>
              <a:rPr lang="vi-VN" sz="2500" b="1" dirty="0">
                <a:latin typeface="+mj-lt"/>
              </a:rPr>
              <a:t>Nước sơn</a:t>
            </a:r>
            <a:r>
              <a:rPr lang="vi-VN" sz="2500" dirty="0">
                <a:latin typeface="+mj-lt"/>
              </a:rPr>
              <a:t>” </a:t>
            </a:r>
            <a:r>
              <a:rPr lang="vi-VN" sz="2500" b="1" dirty="0">
                <a:latin typeface="+mj-lt"/>
              </a:rPr>
              <a:t>là</a:t>
            </a:r>
            <a:r>
              <a:rPr lang="vi-VN" sz="2500" dirty="0">
                <a:latin typeface="+mj-lt"/>
              </a:rPr>
              <a:t> </a:t>
            </a:r>
            <a:endParaRPr lang="en-US" sz="2500" dirty="0">
              <a:latin typeface="+mj-lt"/>
            </a:endParaRPr>
          </a:p>
          <a:p>
            <a:r>
              <a:rPr lang="vi-VN" sz="2500" dirty="0">
                <a:latin typeface="+mj-lt"/>
              </a:rPr>
              <a:t>chất quét bên ngoài có tác dụng trang trí cho đồ vật. Như</a:t>
            </a:r>
            <a:endParaRPr lang="en-US" sz="2500" dirty="0">
              <a:latin typeface="+mj-lt"/>
            </a:endParaRPr>
          </a:p>
          <a:p>
            <a:r>
              <a:rPr lang="vi-VN" sz="2500" dirty="0">
                <a:latin typeface="+mj-lt"/>
              </a:rPr>
              <a:t>vậy, câu tục ngữ </a:t>
            </a:r>
            <a:r>
              <a:rPr lang="vi-VN" sz="2500" dirty="0">
                <a:latin typeface="Times New Roman" panose="02020603050405020304" pitchFamily="18" charset="0"/>
                <a:cs typeface="Times New Roman" panose="02020603050405020304" pitchFamily="18" charset="0"/>
              </a:rPr>
              <a:t>“</a:t>
            </a:r>
            <a:r>
              <a:rPr lang="en-US" sz="2500" b="1" dirty="0" err="1">
                <a:latin typeface="Times New Roman" panose="02020603050405020304" pitchFamily="18" charset="0"/>
                <a:cs typeface="Times New Roman" panose="02020603050405020304" pitchFamily="18" charset="0"/>
              </a:rPr>
              <a:t>Xấu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gỗ</a:t>
            </a:r>
            <a:r>
              <a:rPr lang="en-US" sz="2500" b="1" dirty="0">
                <a:latin typeface="Times New Roman" panose="02020603050405020304" pitchFamily="18" charset="0"/>
                <a:cs typeface="Times New Roman" panose="02020603050405020304" pitchFamily="18" charset="0"/>
              </a:rPr>
              <a:t>,</a:t>
            </a:r>
            <a:r>
              <a:rPr lang="vi-VN" sz="2500" dirty="0">
                <a:latin typeface="Times New Roman" panose="02020603050405020304" pitchFamily="18" charset="0"/>
                <a:cs typeface="Times New Roman" panose="02020603050405020304" pitchFamily="18" charset="0"/>
              </a:rPr>
              <a:t> </a:t>
            </a:r>
            <a:r>
              <a:rPr lang="vi-VN" sz="2500" b="1" dirty="0">
                <a:latin typeface="Times New Roman" panose="02020603050405020304" pitchFamily="18" charset="0"/>
                <a:cs typeface="Times New Roman" panose="02020603050405020304" pitchFamily="18" charset="0"/>
              </a:rPr>
              <a:t>tốt nước sơn</a:t>
            </a:r>
            <a:r>
              <a:rPr lang="vi-VN" sz="2500" dirty="0">
                <a:latin typeface="Times New Roman" panose="02020603050405020304" pitchFamily="18" charset="0"/>
                <a:cs typeface="Times New Roman" panose="02020603050405020304" pitchFamily="18" charset="0"/>
              </a:rPr>
              <a:t>”</a:t>
            </a:r>
            <a:r>
              <a:rPr lang="vi-VN" sz="2500" dirty="0">
                <a:latin typeface="+mj-lt"/>
              </a:rPr>
              <a:t> muốn nói rằng</a:t>
            </a:r>
            <a:endParaRPr lang="en-US" sz="2500" dirty="0">
              <a:latin typeface="+mj-lt"/>
            </a:endParaRPr>
          </a:p>
          <a:p>
            <a:r>
              <a:rPr lang="vi-VN" sz="2500" dirty="0">
                <a:latin typeface="+mj-lt"/>
              </a:rPr>
              <a:t>muốn đánh giá độ bền vật dụng, chúng ta nên chú ý vào chất </a:t>
            </a:r>
            <a:endParaRPr lang="en-US" sz="2500" dirty="0">
              <a:latin typeface="+mj-lt"/>
            </a:endParaRPr>
          </a:p>
          <a:p>
            <a:r>
              <a:rPr lang="vi-VN" sz="2500" dirty="0">
                <a:latin typeface="+mj-lt"/>
              </a:rPr>
              <a:t>lượng </a:t>
            </a:r>
            <a:r>
              <a:rPr lang="vi-VN" sz="2500" b="1" dirty="0">
                <a:latin typeface="+mj-lt"/>
              </a:rPr>
              <a:t>gỗ</a:t>
            </a:r>
            <a:r>
              <a:rPr lang="vi-VN" sz="2500" dirty="0">
                <a:latin typeface="+mj-lt"/>
              </a:rPr>
              <a:t> chứ không nên chỉ đánh giá bề ngoài của đồ vật</a:t>
            </a:r>
            <a:endParaRPr lang="en-US" sz="2500" dirty="0">
              <a:latin typeface="+mj-lt"/>
            </a:endParaRPr>
          </a:p>
          <a:p>
            <a:r>
              <a:rPr lang="vi-VN" sz="2500" dirty="0">
                <a:latin typeface="+mj-lt"/>
              </a:rPr>
              <a:t>thông qua lớp </a:t>
            </a:r>
            <a:r>
              <a:rPr lang="vi-VN" sz="2500" b="1" dirty="0">
                <a:latin typeface="+mj-lt"/>
              </a:rPr>
              <a:t>sơn</a:t>
            </a:r>
            <a:r>
              <a:rPr lang="vi-VN" sz="2500" dirty="0">
                <a:latin typeface="+mj-lt"/>
              </a:rPr>
              <a:t>.</a:t>
            </a:r>
            <a:r>
              <a:rPr lang="en-US" sz="2500">
                <a:latin typeface="+mj-lt"/>
              </a:rPr>
              <a:t> </a:t>
            </a:r>
            <a:endParaRPr lang="en-US" sz="2500" dirty="0">
              <a:latin typeface="Times New Roman" panose="02020603050405020304" pitchFamily="18" charset="0"/>
              <a:cs typeface="Times New Roman" panose="02020603050405020304" pitchFamily="18" charset="0"/>
            </a:endParaRPr>
          </a:p>
        </p:txBody>
      </p:sp>
      <p:pic>
        <p:nvPicPr>
          <p:cNvPr id="22" name="图片 11">
            <a:extLst>
              <a:ext uri="{FF2B5EF4-FFF2-40B4-BE49-F238E27FC236}">
                <a16:creationId xmlns:a16="http://schemas.microsoft.com/office/drawing/2014/main" id="{28BD3F0E-683C-4BE2-A75C-2C8C6FBB88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4021" y="5122451"/>
            <a:ext cx="1719355" cy="171935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8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4" presetClass="entr" presetSubtype="1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randombar(horizont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ECCDB0F-646C-47D0-B6EF-F0BE48B915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07102"/>
            <a:ext cx="12192000" cy="4550575"/>
          </a:xfrm>
          <a:prstGeom prst="rect">
            <a:avLst/>
          </a:prstGeom>
        </p:spPr>
      </p:pic>
      <p:sp>
        <p:nvSpPr>
          <p:cNvPr id="3" name="文本框 2">
            <a:extLst>
              <a:ext uri="{FF2B5EF4-FFF2-40B4-BE49-F238E27FC236}">
                <a16:creationId xmlns:a16="http://schemas.microsoft.com/office/drawing/2014/main" id="{E63A28AA-E9D9-4F5A-8503-260AA716CCF0}"/>
              </a:ext>
            </a:extLst>
          </p:cNvPr>
          <p:cNvSpPr txBox="1"/>
          <p:nvPr/>
        </p:nvSpPr>
        <p:spPr>
          <a:xfrm>
            <a:off x="4276578" y="1491175"/>
            <a:ext cx="184731" cy="369332"/>
          </a:xfrm>
          <a:prstGeom prst="rect">
            <a:avLst/>
          </a:prstGeom>
          <a:noFill/>
        </p:spPr>
        <p:txBody>
          <a:bodyPr wrap="none" rtlCol="0">
            <a:spAutoFit/>
          </a:bodyPr>
          <a:lstStyle/>
          <a:p>
            <a:endParaRPr lang="zh-CN" altLang="en-US"/>
          </a:p>
        </p:txBody>
      </p:sp>
      <p:pic>
        <p:nvPicPr>
          <p:cNvPr id="10" name="图片 9">
            <a:extLst>
              <a:ext uri="{FF2B5EF4-FFF2-40B4-BE49-F238E27FC236}">
                <a16:creationId xmlns:a16="http://schemas.microsoft.com/office/drawing/2014/main" id="{C79EEAA9-EA2E-4C0E-9EC3-A8708B0088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3744"/>
            <a:ext cx="12192000" cy="6857355"/>
          </a:xfrm>
          <a:prstGeom prst="rect">
            <a:avLst/>
          </a:prstGeom>
          <a:solidFill>
            <a:srgbClr val="B3DDF6"/>
          </a:solidFill>
        </p:spPr>
      </p:pic>
      <p:pic>
        <p:nvPicPr>
          <p:cNvPr id="19" name="图片 18">
            <a:extLst>
              <a:ext uri="{FF2B5EF4-FFF2-40B4-BE49-F238E27FC236}">
                <a16:creationId xmlns:a16="http://schemas.microsoft.com/office/drawing/2014/main" id="{D26D4F87-2A8D-4CAE-B439-3404A73470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9551" y="211339"/>
            <a:ext cx="6298810" cy="6298810"/>
          </a:xfrm>
          <a:prstGeom prst="rect">
            <a:avLst/>
          </a:prstGeom>
        </p:spPr>
      </p:pic>
      <p:pic>
        <p:nvPicPr>
          <p:cNvPr id="13" name="图片 12">
            <a:extLst>
              <a:ext uri="{FF2B5EF4-FFF2-40B4-BE49-F238E27FC236}">
                <a16:creationId xmlns:a16="http://schemas.microsoft.com/office/drawing/2014/main" id="{A3A3A585-0F8B-4017-BBEC-B5E088C064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899272"/>
            <a:ext cx="12192000" cy="4012929"/>
          </a:xfrm>
          <a:prstGeom prst="rect">
            <a:avLst/>
          </a:prstGeom>
        </p:spPr>
      </p:pic>
      <p:pic>
        <p:nvPicPr>
          <p:cNvPr id="12"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9926" y="5087155"/>
            <a:ext cx="2462478" cy="1615919"/>
          </a:xfrm>
          <a:prstGeom prst="rect">
            <a:avLst/>
          </a:prstGeom>
        </p:spPr>
      </p:pic>
      <p:pic>
        <p:nvPicPr>
          <p:cNvPr id="14" name="图片 11">
            <a:extLst>
              <a:ext uri="{FF2B5EF4-FFF2-40B4-BE49-F238E27FC236}">
                <a16:creationId xmlns:a16="http://schemas.microsoft.com/office/drawing/2014/main" id="{28BD3F0E-683C-4BE2-A75C-2C8C6FBB88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55069" y="4905736"/>
            <a:ext cx="1719355" cy="1719355"/>
          </a:xfrm>
          <a:prstGeom prst="rect">
            <a:avLst/>
          </a:prstGeom>
        </p:spPr>
      </p:pic>
      <p:pic>
        <p:nvPicPr>
          <p:cNvPr id="16" name="图片 6">
            <a:extLst>
              <a:ext uri="{FF2B5EF4-FFF2-40B4-BE49-F238E27FC236}">
                <a16:creationId xmlns:a16="http://schemas.microsoft.com/office/drawing/2014/main" id="{691486A5-EDFA-4F98-96FC-174E3FEEBE4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5486" y="-1841259"/>
            <a:ext cx="8482906" cy="8187674"/>
          </a:xfrm>
          <a:prstGeom prst="rect">
            <a:avLst/>
          </a:prstGeom>
        </p:spPr>
      </p:pic>
      <p:sp>
        <p:nvSpPr>
          <p:cNvPr id="4" name="Rectangle 3"/>
          <p:cNvSpPr/>
          <p:nvPr/>
        </p:nvSpPr>
        <p:spPr>
          <a:xfrm>
            <a:off x="767831" y="574490"/>
            <a:ext cx="6096000" cy="3554819"/>
          </a:xfrm>
          <a:prstGeom prst="rect">
            <a:avLst/>
          </a:prstGeom>
        </p:spPr>
        <p:txBody>
          <a:bodyPr>
            <a:spAutoFit/>
          </a:bodyPr>
          <a:lstStyle/>
          <a:p>
            <a:r>
              <a:rPr lang="en-US" sz="2500" dirty="0">
                <a:latin typeface="Times New Roman" panose="02020603050405020304" pitchFamily="18" charset="0"/>
                <a:cs typeface="Times New Roman" panose="02020603050405020304" pitchFamily="18" charset="0"/>
              </a:rPr>
              <a:t>C</a:t>
            </a:r>
            <a:r>
              <a:rPr lang="vi-VN" sz="2500" dirty="0">
                <a:latin typeface="+mj-lt"/>
              </a:rPr>
              <a:t>âu tục ngữ: </a:t>
            </a:r>
            <a:r>
              <a:rPr lang="vi-VN" sz="2500" b="1" dirty="0">
                <a:latin typeface="+mj-lt"/>
              </a:rPr>
              <a:t>“Mạnh dùng sức, yếu dùng </a:t>
            </a:r>
            <a:r>
              <a:rPr lang="en-US" sz="2500" b="1" dirty="0" err="1">
                <a:latin typeface="Times New Roman" panose="02020603050405020304" pitchFamily="18" charset="0"/>
                <a:cs typeface="Times New Roman" panose="02020603050405020304" pitchFamily="18" charset="0"/>
              </a:rPr>
              <a:t>mưu</a:t>
            </a:r>
            <a:r>
              <a:rPr lang="vi-VN" sz="2500" b="1" dirty="0">
                <a:latin typeface="+mj-lt"/>
              </a:rPr>
              <a:t>”</a:t>
            </a:r>
            <a:r>
              <a:rPr lang="vi-VN" sz="2500" dirty="0">
                <a:latin typeface="+mj-lt"/>
              </a:rPr>
              <a:t> có nghĩa là mỗi người đều có sức mạnh, nếu không có sức mạnh thể chất thì cũng có sức mạnh về đầu óc. Thể hiện một quan điểm về cuộc sống là thể hiện rõ quan điểm là con người cần phải cần có trí tuệ sự thông minh hiểu biết để xử lý mọi tình huống nếu không thay vào đấy là không có sức mạnh.</a:t>
            </a:r>
            <a:endParaRPr lang="en-US" sz="2500" dirty="0">
              <a:latin typeface="+mj-lt"/>
            </a:endParaRPr>
          </a:p>
        </p:txBody>
      </p:sp>
      <p:pic>
        <p:nvPicPr>
          <p:cNvPr id="17"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125512" y="4120545"/>
            <a:ext cx="4003921" cy="2582529"/>
          </a:xfrm>
          <a:prstGeom prst="rect">
            <a:avLst/>
          </a:prstGeom>
        </p:spPr>
      </p:pic>
    </p:spTree>
    <p:custDataLst>
      <p:tags r:id="rId1"/>
    </p:custDataLst>
    <p:extLst>
      <p:ext uri="{BB962C8B-B14F-4D97-AF65-F5344CB8AC3E}">
        <p14:creationId xmlns:p14="http://schemas.microsoft.com/office/powerpoint/2010/main" val="30191835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2500"/>
                            </p:stCondLst>
                            <p:childTnLst>
                              <p:par>
                                <p:cTn id="13" presetID="22" presetClass="entr" presetSubtype="4"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75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34">
            <a:extLst>
              <a:ext uri="{FF2B5EF4-FFF2-40B4-BE49-F238E27FC236}">
                <a16:creationId xmlns:a16="http://schemas.microsoft.com/office/drawing/2014/main" id="{8930BBC2-A885-42CB-9662-8CDECE9ED026}"/>
              </a:ext>
            </a:extLst>
          </p:cNvPr>
          <p:cNvGrpSpPr/>
          <p:nvPr/>
        </p:nvGrpSpPr>
        <p:grpSpPr>
          <a:xfrm>
            <a:off x="875467" y="623188"/>
            <a:ext cx="10815676" cy="4815825"/>
            <a:chOff x="1082087" y="1044830"/>
            <a:chExt cx="2045286" cy="1259306"/>
          </a:xfrm>
        </p:grpSpPr>
        <p:sp>
          <p:nvSpPr>
            <p:cNvPr id="15" name="任意多边形: 形状 35">
              <a:extLst>
                <a:ext uri="{FF2B5EF4-FFF2-40B4-BE49-F238E27FC236}">
                  <a16:creationId xmlns:a16="http://schemas.microsoft.com/office/drawing/2014/main" id="{7B8E74FD-5955-416D-A777-D0C6B7A69D04}"/>
                </a:ext>
              </a:extLst>
            </p:cNvPr>
            <p:cNvSpPr/>
            <p:nvPr/>
          </p:nvSpPr>
          <p:spPr>
            <a:xfrm>
              <a:off x="1137517" y="1044830"/>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 fmla="*/ 580602 w 1920698"/>
                <a:gd name="connsiteY0" fmla="*/ 299226 h 1191446"/>
                <a:gd name="connsiteX1" fmla="*/ 1190202 w 1920698"/>
                <a:gd name="connsiteY1" fmla="*/ 23455 h 1191446"/>
                <a:gd name="connsiteX2" fmla="*/ 1698202 w 1920698"/>
                <a:gd name="connsiteY2" fmla="*/ 270198 h 1191446"/>
                <a:gd name="connsiteX3" fmla="*/ 1901402 w 1920698"/>
                <a:gd name="connsiteY3" fmla="*/ 749169 h 1191446"/>
                <a:gd name="connsiteX4" fmla="*/ 1248259 w 1920698"/>
                <a:gd name="connsiteY4" fmla="*/ 1170083 h 1191446"/>
                <a:gd name="connsiteX5" fmla="*/ 348373 w 1920698"/>
                <a:gd name="connsiteY5" fmla="*/ 1068483 h 1191446"/>
                <a:gd name="connsiteX6" fmla="*/ 30 w 1920698"/>
                <a:gd name="connsiteY6" fmla="*/ 545969 h 1191446"/>
                <a:gd name="connsiteX7" fmla="*/ 362887 w 1920698"/>
                <a:gd name="connsiteY7" fmla="*/ 52483 h 1191446"/>
                <a:gd name="connsiteX8" fmla="*/ 987002 w 1920698"/>
                <a:gd name="connsiteY8" fmla="*/ 37969 h 1191446"/>
                <a:gd name="connsiteX0" fmla="*/ 1190202 w 1920698"/>
                <a:gd name="connsiteY0" fmla="*/ 23455 h 1191446"/>
                <a:gd name="connsiteX1" fmla="*/ 1698202 w 1920698"/>
                <a:gd name="connsiteY1" fmla="*/ 270198 h 1191446"/>
                <a:gd name="connsiteX2" fmla="*/ 1901402 w 1920698"/>
                <a:gd name="connsiteY2" fmla="*/ 749169 h 1191446"/>
                <a:gd name="connsiteX3" fmla="*/ 1248259 w 1920698"/>
                <a:gd name="connsiteY3" fmla="*/ 1170083 h 1191446"/>
                <a:gd name="connsiteX4" fmla="*/ 348373 w 1920698"/>
                <a:gd name="connsiteY4" fmla="*/ 1068483 h 1191446"/>
                <a:gd name="connsiteX5" fmla="*/ 30 w 1920698"/>
                <a:gd name="connsiteY5" fmla="*/ 545969 h 1191446"/>
                <a:gd name="connsiteX6" fmla="*/ 362887 w 1920698"/>
                <a:gd name="connsiteY6" fmla="*/ 52483 h 1191446"/>
                <a:gd name="connsiteX7" fmla="*/ 987002 w 1920698"/>
                <a:gd name="connsiteY7" fmla="*/ 37969 h 1191446"/>
                <a:gd name="connsiteX0" fmla="*/ 983033 w 1923774"/>
                <a:gd name="connsiteY0" fmla="*/ 37742 h 1191446"/>
                <a:gd name="connsiteX1" fmla="*/ 1698202 w 1923774"/>
                <a:gd name="connsiteY1" fmla="*/ 270198 h 1191446"/>
                <a:gd name="connsiteX2" fmla="*/ 1901402 w 1923774"/>
                <a:gd name="connsiteY2" fmla="*/ 749169 h 1191446"/>
                <a:gd name="connsiteX3" fmla="*/ 1248259 w 1923774"/>
                <a:gd name="connsiteY3" fmla="*/ 1170083 h 1191446"/>
                <a:gd name="connsiteX4" fmla="*/ 348373 w 1923774"/>
                <a:gd name="connsiteY4" fmla="*/ 1068483 h 1191446"/>
                <a:gd name="connsiteX5" fmla="*/ 30 w 1923774"/>
                <a:gd name="connsiteY5" fmla="*/ 545969 h 1191446"/>
                <a:gd name="connsiteX6" fmla="*/ 362887 w 1923774"/>
                <a:gd name="connsiteY6" fmla="*/ 52483 h 1191446"/>
                <a:gd name="connsiteX7" fmla="*/ 987002 w 1923774"/>
                <a:gd name="connsiteY7" fmla="*/ 37969 h 1191446"/>
                <a:gd name="connsiteX0" fmla="*/ 983033 w 1923774"/>
                <a:gd name="connsiteY0" fmla="*/ 38959 h 1192663"/>
                <a:gd name="connsiteX1" fmla="*/ 1698202 w 1923774"/>
                <a:gd name="connsiteY1" fmla="*/ 271415 h 1192663"/>
                <a:gd name="connsiteX2" fmla="*/ 1901402 w 1923774"/>
                <a:gd name="connsiteY2" fmla="*/ 750386 h 1192663"/>
                <a:gd name="connsiteX3" fmla="*/ 1248259 w 1923774"/>
                <a:gd name="connsiteY3" fmla="*/ 1171300 h 1192663"/>
                <a:gd name="connsiteX4" fmla="*/ 348373 w 1923774"/>
                <a:gd name="connsiteY4" fmla="*/ 1069700 h 1192663"/>
                <a:gd name="connsiteX5" fmla="*/ 30 w 1923774"/>
                <a:gd name="connsiteY5" fmla="*/ 547186 h 1192663"/>
                <a:gd name="connsiteX6" fmla="*/ 362887 w 1923774"/>
                <a:gd name="connsiteY6" fmla="*/ 53700 h 1192663"/>
                <a:gd name="connsiteX7" fmla="*/ 1101302 w 1923774"/>
                <a:gd name="connsiteY7" fmla="*/ 36805 h 1192663"/>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8" fmla="*/ 983033 w 1923774"/>
                <a:gd name="connsiteY8" fmla="*/ 41481 h 1195185"/>
                <a:gd name="connsiteX0" fmla="*/ 983033 w 1938141"/>
                <a:gd name="connsiteY0" fmla="*/ 41481 h 1195185"/>
                <a:gd name="connsiteX1" fmla="*/ 1762495 w 1938141"/>
                <a:gd name="connsiteY1" fmla="*/ 126299 h 1195185"/>
                <a:gd name="connsiteX2" fmla="*/ 1901402 w 1938141"/>
                <a:gd name="connsiteY2" fmla="*/ 752908 h 1195185"/>
                <a:gd name="connsiteX3" fmla="*/ 1248259 w 1938141"/>
                <a:gd name="connsiteY3" fmla="*/ 1173822 h 1195185"/>
                <a:gd name="connsiteX4" fmla="*/ 348373 w 1938141"/>
                <a:gd name="connsiteY4" fmla="*/ 1072222 h 1195185"/>
                <a:gd name="connsiteX5" fmla="*/ 30 w 1938141"/>
                <a:gd name="connsiteY5" fmla="*/ 549708 h 1195185"/>
                <a:gd name="connsiteX6" fmla="*/ 362887 w 1938141"/>
                <a:gd name="connsiteY6" fmla="*/ 56222 h 1195185"/>
                <a:gd name="connsiteX7" fmla="*/ 932234 w 1938141"/>
                <a:gd name="connsiteY7" fmla="*/ 34564 h 1195185"/>
                <a:gd name="connsiteX8" fmla="*/ 983033 w 1938141"/>
                <a:gd name="connsiteY8" fmla="*/ 41481 h 1195185"/>
                <a:gd name="connsiteX0" fmla="*/ 983033 w 1940105"/>
                <a:gd name="connsiteY0" fmla="*/ 41481 h 1175897"/>
                <a:gd name="connsiteX1" fmla="*/ 1762495 w 1940105"/>
                <a:gd name="connsiteY1" fmla="*/ 126299 h 1175897"/>
                <a:gd name="connsiteX2" fmla="*/ 1903783 w 1940105"/>
                <a:gd name="connsiteY2" fmla="*/ 1041039 h 1175897"/>
                <a:gd name="connsiteX3" fmla="*/ 1248259 w 1940105"/>
                <a:gd name="connsiteY3" fmla="*/ 1173822 h 1175897"/>
                <a:gd name="connsiteX4" fmla="*/ 348373 w 1940105"/>
                <a:gd name="connsiteY4" fmla="*/ 1072222 h 1175897"/>
                <a:gd name="connsiteX5" fmla="*/ 30 w 1940105"/>
                <a:gd name="connsiteY5" fmla="*/ 549708 h 1175897"/>
                <a:gd name="connsiteX6" fmla="*/ 362887 w 1940105"/>
                <a:gd name="connsiteY6" fmla="*/ 56222 h 1175897"/>
                <a:gd name="connsiteX7" fmla="*/ 932234 w 1940105"/>
                <a:gd name="connsiteY7" fmla="*/ 34564 h 1175897"/>
                <a:gd name="connsiteX8" fmla="*/ 983033 w 1940105"/>
                <a:gd name="connsiteY8" fmla="*/ 41481 h 1175897"/>
                <a:gd name="connsiteX0" fmla="*/ 1017248 w 1974320"/>
                <a:gd name="connsiteY0" fmla="*/ 33635 h 1168051"/>
                <a:gd name="connsiteX1" fmla="*/ 1796710 w 1974320"/>
                <a:gd name="connsiteY1" fmla="*/ 118453 h 1168051"/>
                <a:gd name="connsiteX2" fmla="*/ 1937998 w 1974320"/>
                <a:gd name="connsiteY2" fmla="*/ 1033193 h 1168051"/>
                <a:gd name="connsiteX3" fmla="*/ 1282474 w 1974320"/>
                <a:gd name="connsiteY3" fmla="*/ 1165976 h 1168051"/>
                <a:gd name="connsiteX4" fmla="*/ 382588 w 1974320"/>
                <a:gd name="connsiteY4" fmla="*/ 1064376 h 1168051"/>
                <a:gd name="connsiteX5" fmla="*/ 34245 w 1974320"/>
                <a:gd name="connsiteY5" fmla="*/ 541862 h 1168051"/>
                <a:gd name="connsiteX6" fmla="*/ 118496 w 1974320"/>
                <a:gd name="connsiteY6" fmla="*/ 65045 h 1168051"/>
                <a:gd name="connsiteX7" fmla="*/ 966449 w 1974320"/>
                <a:gd name="connsiteY7" fmla="*/ 26718 h 1168051"/>
                <a:gd name="connsiteX8" fmla="*/ 1017248 w 1974320"/>
                <a:gd name="connsiteY8" fmla="*/ 33635 h 1168051"/>
                <a:gd name="connsiteX0" fmla="*/ 1040006 w 1997078"/>
                <a:gd name="connsiteY0" fmla="*/ 33635 h 1179687"/>
                <a:gd name="connsiteX1" fmla="*/ 1819468 w 1997078"/>
                <a:gd name="connsiteY1" fmla="*/ 118453 h 1179687"/>
                <a:gd name="connsiteX2" fmla="*/ 1960756 w 1997078"/>
                <a:gd name="connsiteY2" fmla="*/ 1033193 h 1179687"/>
                <a:gd name="connsiteX3" fmla="*/ 1305232 w 1997078"/>
                <a:gd name="connsiteY3" fmla="*/ 1165976 h 1179687"/>
                <a:gd name="connsiteX4" fmla="*/ 110071 w 1997078"/>
                <a:gd name="connsiteY4" fmla="*/ 1104857 h 1179687"/>
                <a:gd name="connsiteX5" fmla="*/ 57003 w 1997078"/>
                <a:gd name="connsiteY5" fmla="*/ 541862 h 1179687"/>
                <a:gd name="connsiteX6" fmla="*/ 141254 w 1997078"/>
                <a:gd name="connsiteY6" fmla="*/ 65045 h 1179687"/>
                <a:gd name="connsiteX7" fmla="*/ 989207 w 1997078"/>
                <a:gd name="connsiteY7" fmla="*/ 26718 h 1179687"/>
                <a:gd name="connsiteX8" fmla="*/ 1040006 w 1997078"/>
                <a:gd name="connsiteY8" fmla="*/ 33635 h 1179687"/>
                <a:gd name="connsiteX0" fmla="*/ 1101329 w 2058401"/>
                <a:gd name="connsiteY0" fmla="*/ 34293 h 1179727"/>
                <a:gd name="connsiteX1" fmla="*/ 1880791 w 2058401"/>
                <a:gd name="connsiteY1" fmla="*/ 119111 h 1179727"/>
                <a:gd name="connsiteX2" fmla="*/ 2022079 w 2058401"/>
                <a:gd name="connsiteY2" fmla="*/ 1033851 h 1179727"/>
                <a:gd name="connsiteX3" fmla="*/ 1366555 w 2058401"/>
                <a:gd name="connsiteY3" fmla="*/ 1166634 h 1179727"/>
                <a:gd name="connsiteX4" fmla="*/ 171394 w 2058401"/>
                <a:gd name="connsiteY4" fmla="*/ 1105515 h 1179727"/>
                <a:gd name="connsiteX5" fmla="*/ 11170 w 2058401"/>
                <a:gd name="connsiteY5" fmla="*/ 554426 h 1179727"/>
                <a:gd name="connsiteX6" fmla="*/ 202577 w 2058401"/>
                <a:gd name="connsiteY6" fmla="*/ 65703 h 1179727"/>
                <a:gd name="connsiteX7" fmla="*/ 1050530 w 2058401"/>
                <a:gd name="connsiteY7" fmla="*/ 27376 h 1179727"/>
                <a:gd name="connsiteX8" fmla="*/ 1101329 w 2058401"/>
                <a:gd name="connsiteY8" fmla="*/ 34293 h 1179727"/>
                <a:gd name="connsiteX0" fmla="*/ 1294210 w 2053224"/>
                <a:gd name="connsiteY0" fmla="*/ 12258 h 1183886"/>
                <a:gd name="connsiteX1" fmla="*/ 1880791 w 2053224"/>
                <a:gd name="connsiteY1" fmla="*/ 123270 h 1183886"/>
                <a:gd name="connsiteX2" fmla="*/ 2022079 w 2053224"/>
                <a:gd name="connsiteY2" fmla="*/ 1038010 h 1183886"/>
                <a:gd name="connsiteX3" fmla="*/ 1366555 w 2053224"/>
                <a:gd name="connsiteY3" fmla="*/ 1170793 h 1183886"/>
                <a:gd name="connsiteX4" fmla="*/ 171394 w 2053224"/>
                <a:gd name="connsiteY4" fmla="*/ 1109674 h 1183886"/>
                <a:gd name="connsiteX5" fmla="*/ 11170 w 2053224"/>
                <a:gd name="connsiteY5" fmla="*/ 558585 h 1183886"/>
                <a:gd name="connsiteX6" fmla="*/ 202577 w 2053224"/>
                <a:gd name="connsiteY6" fmla="*/ 69862 h 1183886"/>
                <a:gd name="connsiteX7" fmla="*/ 1050530 w 2053224"/>
                <a:gd name="connsiteY7" fmla="*/ 31535 h 1183886"/>
                <a:gd name="connsiteX8" fmla="*/ 1294210 w 2053224"/>
                <a:gd name="connsiteY8" fmla="*/ 12258 h 1183886"/>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12259 h 1183887"/>
                <a:gd name="connsiteX1" fmla="*/ 1880791 w 2053224"/>
                <a:gd name="connsiteY1" fmla="*/ 123271 h 1183887"/>
                <a:gd name="connsiteX2" fmla="*/ 2022079 w 2053224"/>
                <a:gd name="connsiteY2" fmla="*/ 1038011 h 1183887"/>
                <a:gd name="connsiteX3" fmla="*/ 1366555 w 2053224"/>
                <a:gd name="connsiteY3" fmla="*/ 1170794 h 1183887"/>
                <a:gd name="connsiteX4" fmla="*/ 171394 w 2053224"/>
                <a:gd name="connsiteY4" fmla="*/ 1109675 h 1183887"/>
                <a:gd name="connsiteX5" fmla="*/ 11170 w 2053224"/>
                <a:gd name="connsiteY5" fmla="*/ 558586 h 1183887"/>
                <a:gd name="connsiteX6" fmla="*/ 202577 w 2053224"/>
                <a:gd name="connsiteY6" fmla="*/ 69863 h 1183887"/>
                <a:gd name="connsiteX7" fmla="*/ 817167 w 2053224"/>
                <a:gd name="connsiteY7" fmla="*/ 10104 h 1183887"/>
                <a:gd name="connsiteX8" fmla="*/ 1294210 w 2053224"/>
                <a:gd name="connsiteY8" fmla="*/ 12259 h 1183887"/>
                <a:gd name="connsiteX0" fmla="*/ 1294210 w 1989856"/>
                <a:gd name="connsiteY0" fmla="*/ 11450 h 1169985"/>
                <a:gd name="connsiteX1" fmla="*/ 1880791 w 1989856"/>
                <a:gd name="connsiteY1" fmla="*/ 122462 h 1169985"/>
                <a:gd name="connsiteX2" fmla="*/ 1943498 w 1989856"/>
                <a:gd name="connsiteY2" fmla="*/ 1020533 h 1169985"/>
                <a:gd name="connsiteX3" fmla="*/ 1366555 w 1989856"/>
                <a:gd name="connsiteY3" fmla="*/ 1169985 h 1169985"/>
                <a:gd name="connsiteX4" fmla="*/ 171394 w 1989856"/>
                <a:gd name="connsiteY4" fmla="*/ 1108866 h 1169985"/>
                <a:gd name="connsiteX5" fmla="*/ 11170 w 1989856"/>
                <a:gd name="connsiteY5" fmla="*/ 557777 h 1169985"/>
                <a:gd name="connsiteX6" fmla="*/ 202577 w 1989856"/>
                <a:gd name="connsiteY6" fmla="*/ 69054 h 1169985"/>
                <a:gd name="connsiteX7" fmla="*/ 817167 w 1989856"/>
                <a:gd name="connsiteY7" fmla="*/ 9295 h 1169985"/>
                <a:gd name="connsiteX8" fmla="*/ 1294210 w 1989856"/>
                <a:gd name="connsiteY8" fmla="*/ 11450 h 11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2号-阿开漫画体" panose="00000500000000000000" pitchFamily="2" charset="-122"/>
                <a:ea typeface="字魂52号-阿开漫画体" panose="00000500000000000000" pitchFamily="2" charset="-122"/>
              </a:endParaRPr>
            </a:p>
          </p:txBody>
        </p:sp>
        <p:sp>
          <p:nvSpPr>
            <p:cNvPr id="16" name="任意多边形: 形状 36">
              <a:extLst>
                <a:ext uri="{FF2B5EF4-FFF2-40B4-BE49-F238E27FC236}">
                  <a16:creationId xmlns:a16="http://schemas.microsoft.com/office/drawing/2014/main" id="{A6B62E9D-E2DC-4ECB-AD39-7C5F805767EA}"/>
                </a:ext>
              </a:extLst>
            </p:cNvPr>
            <p:cNvSpPr/>
            <p:nvPr/>
          </p:nvSpPr>
          <p:spPr>
            <a:xfrm>
              <a:off x="1082087" y="1134151"/>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 fmla="*/ 580602 w 1920698"/>
                <a:gd name="connsiteY0" fmla="*/ 299226 h 1191446"/>
                <a:gd name="connsiteX1" fmla="*/ 1190202 w 1920698"/>
                <a:gd name="connsiteY1" fmla="*/ 23455 h 1191446"/>
                <a:gd name="connsiteX2" fmla="*/ 1698202 w 1920698"/>
                <a:gd name="connsiteY2" fmla="*/ 270198 h 1191446"/>
                <a:gd name="connsiteX3" fmla="*/ 1901402 w 1920698"/>
                <a:gd name="connsiteY3" fmla="*/ 749169 h 1191446"/>
                <a:gd name="connsiteX4" fmla="*/ 1248259 w 1920698"/>
                <a:gd name="connsiteY4" fmla="*/ 1170083 h 1191446"/>
                <a:gd name="connsiteX5" fmla="*/ 348373 w 1920698"/>
                <a:gd name="connsiteY5" fmla="*/ 1068483 h 1191446"/>
                <a:gd name="connsiteX6" fmla="*/ 30 w 1920698"/>
                <a:gd name="connsiteY6" fmla="*/ 545969 h 1191446"/>
                <a:gd name="connsiteX7" fmla="*/ 362887 w 1920698"/>
                <a:gd name="connsiteY7" fmla="*/ 52483 h 1191446"/>
                <a:gd name="connsiteX8" fmla="*/ 987002 w 1920698"/>
                <a:gd name="connsiteY8" fmla="*/ 37969 h 1191446"/>
                <a:gd name="connsiteX0" fmla="*/ 1190202 w 1920698"/>
                <a:gd name="connsiteY0" fmla="*/ 23455 h 1191446"/>
                <a:gd name="connsiteX1" fmla="*/ 1698202 w 1920698"/>
                <a:gd name="connsiteY1" fmla="*/ 270198 h 1191446"/>
                <a:gd name="connsiteX2" fmla="*/ 1901402 w 1920698"/>
                <a:gd name="connsiteY2" fmla="*/ 749169 h 1191446"/>
                <a:gd name="connsiteX3" fmla="*/ 1248259 w 1920698"/>
                <a:gd name="connsiteY3" fmla="*/ 1170083 h 1191446"/>
                <a:gd name="connsiteX4" fmla="*/ 348373 w 1920698"/>
                <a:gd name="connsiteY4" fmla="*/ 1068483 h 1191446"/>
                <a:gd name="connsiteX5" fmla="*/ 30 w 1920698"/>
                <a:gd name="connsiteY5" fmla="*/ 545969 h 1191446"/>
                <a:gd name="connsiteX6" fmla="*/ 362887 w 1920698"/>
                <a:gd name="connsiteY6" fmla="*/ 52483 h 1191446"/>
                <a:gd name="connsiteX7" fmla="*/ 987002 w 1920698"/>
                <a:gd name="connsiteY7" fmla="*/ 37969 h 1191446"/>
                <a:gd name="connsiteX0" fmla="*/ 983033 w 1923774"/>
                <a:gd name="connsiteY0" fmla="*/ 37742 h 1191446"/>
                <a:gd name="connsiteX1" fmla="*/ 1698202 w 1923774"/>
                <a:gd name="connsiteY1" fmla="*/ 270198 h 1191446"/>
                <a:gd name="connsiteX2" fmla="*/ 1901402 w 1923774"/>
                <a:gd name="connsiteY2" fmla="*/ 749169 h 1191446"/>
                <a:gd name="connsiteX3" fmla="*/ 1248259 w 1923774"/>
                <a:gd name="connsiteY3" fmla="*/ 1170083 h 1191446"/>
                <a:gd name="connsiteX4" fmla="*/ 348373 w 1923774"/>
                <a:gd name="connsiteY4" fmla="*/ 1068483 h 1191446"/>
                <a:gd name="connsiteX5" fmla="*/ 30 w 1923774"/>
                <a:gd name="connsiteY5" fmla="*/ 545969 h 1191446"/>
                <a:gd name="connsiteX6" fmla="*/ 362887 w 1923774"/>
                <a:gd name="connsiteY6" fmla="*/ 52483 h 1191446"/>
                <a:gd name="connsiteX7" fmla="*/ 987002 w 1923774"/>
                <a:gd name="connsiteY7" fmla="*/ 37969 h 1191446"/>
                <a:gd name="connsiteX0" fmla="*/ 983033 w 1923774"/>
                <a:gd name="connsiteY0" fmla="*/ 38959 h 1192663"/>
                <a:gd name="connsiteX1" fmla="*/ 1698202 w 1923774"/>
                <a:gd name="connsiteY1" fmla="*/ 271415 h 1192663"/>
                <a:gd name="connsiteX2" fmla="*/ 1901402 w 1923774"/>
                <a:gd name="connsiteY2" fmla="*/ 750386 h 1192663"/>
                <a:gd name="connsiteX3" fmla="*/ 1248259 w 1923774"/>
                <a:gd name="connsiteY3" fmla="*/ 1171300 h 1192663"/>
                <a:gd name="connsiteX4" fmla="*/ 348373 w 1923774"/>
                <a:gd name="connsiteY4" fmla="*/ 1069700 h 1192663"/>
                <a:gd name="connsiteX5" fmla="*/ 30 w 1923774"/>
                <a:gd name="connsiteY5" fmla="*/ 547186 h 1192663"/>
                <a:gd name="connsiteX6" fmla="*/ 362887 w 1923774"/>
                <a:gd name="connsiteY6" fmla="*/ 53700 h 1192663"/>
                <a:gd name="connsiteX7" fmla="*/ 1101302 w 1923774"/>
                <a:gd name="connsiteY7" fmla="*/ 36805 h 1192663"/>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8" fmla="*/ 983033 w 1923774"/>
                <a:gd name="connsiteY8" fmla="*/ 41481 h 1195185"/>
                <a:gd name="connsiteX0" fmla="*/ 983033 w 1938141"/>
                <a:gd name="connsiteY0" fmla="*/ 41481 h 1195185"/>
                <a:gd name="connsiteX1" fmla="*/ 1762495 w 1938141"/>
                <a:gd name="connsiteY1" fmla="*/ 126299 h 1195185"/>
                <a:gd name="connsiteX2" fmla="*/ 1901402 w 1938141"/>
                <a:gd name="connsiteY2" fmla="*/ 752908 h 1195185"/>
                <a:gd name="connsiteX3" fmla="*/ 1248259 w 1938141"/>
                <a:gd name="connsiteY3" fmla="*/ 1173822 h 1195185"/>
                <a:gd name="connsiteX4" fmla="*/ 348373 w 1938141"/>
                <a:gd name="connsiteY4" fmla="*/ 1072222 h 1195185"/>
                <a:gd name="connsiteX5" fmla="*/ 30 w 1938141"/>
                <a:gd name="connsiteY5" fmla="*/ 549708 h 1195185"/>
                <a:gd name="connsiteX6" fmla="*/ 362887 w 1938141"/>
                <a:gd name="connsiteY6" fmla="*/ 56222 h 1195185"/>
                <a:gd name="connsiteX7" fmla="*/ 932234 w 1938141"/>
                <a:gd name="connsiteY7" fmla="*/ 34564 h 1195185"/>
                <a:gd name="connsiteX8" fmla="*/ 983033 w 1938141"/>
                <a:gd name="connsiteY8" fmla="*/ 41481 h 1195185"/>
                <a:gd name="connsiteX0" fmla="*/ 983033 w 1940105"/>
                <a:gd name="connsiteY0" fmla="*/ 41481 h 1175897"/>
                <a:gd name="connsiteX1" fmla="*/ 1762495 w 1940105"/>
                <a:gd name="connsiteY1" fmla="*/ 126299 h 1175897"/>
                <a:gd name="connsiteX2" fmla="*/ 1903783 w 1940105"/>
                <a:gd name="connsiteY2" fmla="*/ 1041039 h 1175897"/>
                <a:gd name="connsiteX3" fmla="*/ 1248259 w 1940105"/>
                <a:gd name="connsiteY3" fmla="*/ 1173822 h 1175897"/>
                <a:gd name="connsiteX4" fmla="*/ 348373 w 1940105"/>
                <a:gd name="connsiteY4" fmla="*/ 1072222 h 1175897"/>
                <a:gd name="connsiteX5" fmla="*/ 30 w 1940105"/>
                <a:gd name="connsiteY5" fmla="*/ 549708 h 1175897"/>
                <a:gd name="connsiteX6" fmla="*/ 362887 w 1940105"/>
                <a:gd name="connsiteY6" fmla="*/ 56222 h 1175897"/>
                <a:gd name="connsiteX7" fmla="*/ 932234 w 1940105"/>
                <a:gd name="connsiteY7" fmla="*/ 34564 h 1175897"/>
                <a:gd name="connsiteX8" fmla="*/ 983033 w 1940105"/>
                <a:gd name="connsiteY8" fmla="*/ 41481 h 1175897"/>
                <a:gd name="connsiteX0" fmla="*/ 1017248 w 1974320"/>
                <a:gd name="connsiteY0" fmla="*/ 33635 h 1168051"/>
                <a:gd name="connsiteX1" fmla="*/ 1796710 w 1974320"/>
                <a:gd name="connsiteY1" fmla="*/ 118453 h 1168051"/>
                <a:gd name="connsiteX2" fmla="*/ 1937998 w 1974320"/>
                <a:gd name="connsiteY2" fmla="*/ 1033193 h 1168051"/>
                <a:gd name="connsiteX3" fmla="*/ 1282474 w 1974320"/>
                <a:gd name="connsiteY3" fmla="*/ 1165976 h 1168051"/>
                <a:gd name="connsiteX4" fmla="*/ 382588 w 1974320"/>
                <a:gd name="connsiteY4" fmla="*/ 1064376 h 1168051"/>
                <a:gd name="connsiteX5" fmla="*/ 34245 w 1974320"/>
                <a:gd name="connsiteY5" fmla="*/ 541862 h 1168051"/>
                <a:gd name="connsiteX6" fmla="*/ 118496 w 1974320"/>
                <a:gd name="connsiteY6" fmla="*/ 65045 h 1168051"/>
                <a:gd name="connsiteX7" fmla="*/ 966449 w 1974320"/>
                <a:gd name="connsiteY7" fmla="*/ 26718 h 1168051"/>
                <a:gd name="connsiteX8" fmla="*/ 1017248 w 1974320"/>
                <a:gd name="connsiteY8" fmla="*/ 33635 h 1168051"/>
                <a:gd name="connsiteX0" fmla="*/ 1040006 w 1997078"/>
                <a:gd name="connsiteY0" fmla="*/ 33635 h 1179687"/>
                <a:gd name="connsiteX1" fmla="*/ 1819468 w 1997078"/>
                <a:gd name="connsiteY1" fmla="*/ 118453 h 1179687"/>
                <a:gd name="connsiteX2" fmla="*/ 1960756 w 1997078"/>
                <a:gd name="connsiteY2" fmla="*/ 1033193 h 1179687"/>
                <a:gd name="connsiteX3" fmla="*/ 1305232 w 1997078"/>
                <a:gd name="connsiteY3" fmla="*/ 1165976 h 1179687"/>
                <a:gd name="connsiteX4" fmla="*/ 110071 w 1997078"/>
                <a:gd name="connsiteY4" fmla="*/ 1104857 h 1179687"/>
                <a:gd name="connsiteX5" fmla="*/ 57003 w 1997078"/>
                <a:gd name="connsiteY5" fmla="*/ 541862 h 1179687"/>
                <a:gd name="connsiteX6" fmla="*/ 141254 w 1997078"/>
                <a:gd name="connsiteY6" fmla="*/ 65045 h 1179687"/>
                <a:gd name="connsiteX7" fmla="*/ 989207 w 1997078"/>
                <a:gd name="connsiteY7" fmla="*/ 26718 h 1179687"/>
                <a:gd name="connsiteX8" fmla="*/ 1040006 w 1997078"/>
                <a:gd name="connsiteY8" fmla="*/ 33635 h 1179687"/>
                <a:gd name="connsiteX0" fmla="*/ 1101329 w 2058401"/>
                <a:gd name="connsiteY0" fmla="*/ 34293 h 1179727"/>
                <a:gd name="connsiteX1" fmla="*/ 1880791 w 2058401"/>
                <a:gd name="connsiteY1" fmla="*/ 119111 h 1179727"/>
                <a:gd name="connsiteX2" fmla="*/ 2022079 w 2058401"/>
                <a:gd name="connsiteY2" fmla="*/ 1033851 h 1179727"/>
                <a:gd name="connsiteX3" fmla="*/ 1366555 w 2058401"/>
                <a:gd name="connsiteY3" fmla="*/ 1166634 h 1179727"/>
                <a:gd name="connsiteX4" fmla="*/ 171394 w 2058401"/>
                <a:gd name="connsiteY4" fmla="*/ 1105515 h 1179727"/>
                <a:gd name="connsiteX5" fmla="*/ 11170 w 2058401"/>
                <a:gd name="connsiteY5" fmla="*/ 554426 h 1179727"/>
                <a:gd name="connsiteX6" fmla="*/ 202577 w 2058401"/>
                <a:gd name="connsiteY6" fmla="*/ 65703 h 1179727"/>
                <a:gd name="connsiteX7" fmla="*/ 1050530 w 2058401"/>
                <a:gd name="connsiteY7" fmla="*/ 27376 h 1179727"/>
                <a:gd name="connsiteX8" fmla="*/ 1101329 w 2058401"/>
                <a:gd name="connsiteY8" fmla="*/ 34293 h 1179727"/>
                <a:gd name="connsiteX0" fmla="*/ 1294210 w 2053224"/>
                <a:gd name="connsiteY0" fmla="*/ 12258 h 1183886"/>
                <a:gd name="connsiteX1" fmla="*/ 1880791 w 2053224"/>
                <a:gd name="connsiteY1" fmla="*/ 123270 h 1183886"/>
                <a:gd name="connsiteX2" fmla="*/ 2022079 w 2053224"/>
                <a:gd name="connsiteY2" fmla="*/ 1038010 h 1183886"/>
                <a:gd name="connsiteX3" fmla="*/ 1366555 w 2053224"/>
                <a:gd name="connsiteY3" fmla="*/ 1170793 h 1183886"/>
                <a:gd name="connsiteX4" fmla="*/ 171394 w 2053224"/>
                <a:gd name="connsiteY4" fmla="*/ 1109674 h 1183886"/>
                <a:gd name="connsiteX5" fmla="*/ 11170 w 2053224"/>
                <a:gd name="connsiteY5" fmla="*/ 558585 h 1183886"/>
                <a:gd name="connsiteX6" fmla="*/ 202577 w 2053224"/>
                <a:gd name="connsiteY6" fmla="*/ 69862 h 1183886"/>
                <a:gd name="connsiteX7" fmla="*/ 1050530 w 2053224"/>
                <a:gd name="connsiteY7" fmla="*/ 31535 h 1183886"/>
                <a:gd name="connsiteX8" fmla="*/ 1294210 w 2053224"/>
                <a:gd name="connsiteY8" fmla="*/ 12258 h 1183886"/>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12259 h 1183887"/>
                <a:gd name="connsiteX1" fmla="*/ 1880791 w 2053224"/>
                <a:gd name="connsiteY1" fmla="*/ 123271 h 1183887"/>
                <a:gd name="connsiteX2" fmla="*/ 2022079 w 2053224"/>
                <a:gd name="connsiteY2" fmla="*/ 1038011 h 1183887"/>
                <a:gd name="connsiteX3" fmla="*/ 1366555 w 2053224"/>
                <a:gd name="connsiteY3" fmla="*/ 1170794 h 1183887"/>
                <a:gd name="connsiteX4" fmla="*/ 171394 w 2053224"/>
                <a:gd name="connsiteY4" fmla="*/ 1109675 h 1183887"/>
                <a:gd name="connsiteX5" fmla="*/ 11170 w 2053224"/>
                <a:gd name="connsiteY5" fmla="*/ 558586 h 1183887"/>
                <a:gd name="connsiteX6" fmla="*/ 202577 w 2053224"/>
                <a:gd name="connsiteY6" fmla="*/ 69863 h 1183887"/>
                <a:gd name="connsiteX7" fmla="*/ 817167 w 2053224"/>
                <a:gd name="connsiteY7" fmla="*/ 10104 h 1183887"/>
                <a:gd name="connsiteX8" fmla="*/ 1294210 w 2053224"/>
                <a:gd name="connsiteY8" fmla="*/ 12259 h 1183887"/>
                <a:gd name="connsiteX0" fmla="*/ 1294210 w 1989856"/>
                <a:gd name="connsiteY0" fmla="*/ 11450 h 1169985"/>
                <a:gd name="connsiteX1" fmla="*/ 1880791 w 1989856"/>
                <a:gd name="connsiteY1" fmla="*/ 122462 h 1169985"/>
                <a:gd name="connsiteX2" fmla="*/ 1943498 w 1989856"/>
                <a:gd name="connsiteY2" fmla="*/ 1020533 h 1169985"/>
                <a:gd name="connsiteX3" fmla="*/ 1366555 w 1989856"/>
                <a:gd name="connsiteY3" fmla="*/ 1169985 h 1169985"/>
                <a:gd name="connsiteX4" fmla="*/ 171394 w 1989856"/>
                <a:gd name="connsiteY4" fmla="*/ 1108866 h 1169985"/>
                <a:gd name="connsiteX5" fmla="*/ 11170 w 1989856"/>
                <a:gd name="connsiteY5" fmla="*/ 557777 h 1169985"/>
                <a:gd name="connsiteX6" fmla="*/ 202577 w 1989856"/>
                <a:gd name="connsiteY6" fmla="*/ 69054 h 1169985"/>
                <a:gd name="connsiteX7" fmla="*/ 817167 w 1989856"/>
                <a:gd name="connsiteY7" fmla="*/ 9295 h 1169985"/>
                <a:gd name="connsiteX8" fmla="*/ 1294210 w 1989856"/>
                <a:gd name="connsiteY8" fmla="*/ 11450 h 11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2号-阿开漫画体" panose="00000500000000000000" pitchFamily="2" charset="-122"/>
                <a:ea typeface="字魂52号-阿开漫画体" panose="00000500000000000000" pitchFamily="2" charset="-122"/>
              </a:endParaRPr>
            </a:p>
          </p:txBody>
        </p:sp>
      </p:grpSp>
      <p:pic>
        <p:nvPicPr>
          <p:cNvPr id="8" name="图片 7">
            <a:extLst>
              <a:ext uri="{FF2B5EF4-FFF2-40B4-BE49-F238E27FC236}">
                <a16:creationId xmlns:a16="http://schemas.microsoft.com/office/drawing/2014/main" id="{1ED0B02F-8DBC-410D-BD87-60F29C1CC1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0149" y="2229679"/>
            <a:ext cx="4969813" cy="4969813"/>
          </a:xfrm>
          <a:prstGeom prst="rect">
            <a:avLst/>
          </a:prstGeom>
        </p:spPr>
      </p:pic>
      <p:pic>
        <p:nvPicPr>
          <p:cNvPr id="9" name="图片 9">
            <a:extLst>
              <a:ext uri="{FF2B5EF4-FFF2-40B4-BE49-F238E27FC236}">
                <a16:creationId xmlns:a16="http://schemas.microsoft.com/office/drawing/2014/main" id="{F0763CF2-9AB3-4C04-A404-11CF73372B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4172" y="3832521"/>
            <a:ext cx="3366971" cy="3366971"/>
          </a:xfrm>
          <a:prstGeom prst="rect">
            <a:avLst/>
          </a:prstGeom>
        </p:spPr>
      </p:pic>
      <p:pic>
        <p:nvPicPr>
          <p:cNvPr id="10"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0760" y="3624805"/>
            <a:ext cx="3631322" cy="3233195"/>
          </a:xfrm>
          <a:prstGeom prst="rect">
            <a:avLst/>
          </a:prstGeom>
        </p:spPr>
      </p:pic>
      <p:sp>
        <p:nvSpPr>
          <p:cNvPr id="2" name="TextBox 1"/>
          <p:cNvSpPr txBox="1"/>
          <p:nvPr/>
        </p:nvSpPr>
        <p:spPr>
          <a:xfrm>
            <a:off x="1725035" y="1351003"/>
            <a:ext cx="9234900" cy="707886"/>
          </a:xfrm>
          <a:prstGeom prst="rect">
            <a:avLst/>
          </a:prstGeom>
          <a:noFill/>
        </p:spPr>
        <p:txBody>
          <a:bodyPr wrap="non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dưới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đây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nào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ghép</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4974161" y="2058889"/>
            <a:ext cx="2736647"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a. long </a:t>
            </a:r>
            <a:r>
              <a:rPr lang="en-US" sz="4000" b="1" dirty="0" err="1">
                <a:latin typeface="Times New Roman" panose="02020603050405020304" pitchFamily="18" charset="0"/>
                <a:cs typeface="Times New Roman" panose="02020603050405020304" pitchFamily="18" charset="0"/>
              </a:rPr>
              <a:t>lanh</a:t>
            </a:r>
            <a:endParaRPr lang="en-US" sz="40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999176" y="2766775"/>
            <a:ext cx="2736647"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b. </a:t>
            </a:r>
            <a:r>
              <a:rPr lang="en-US" sz="4000" b="1" dirty="0" err="1">
                <a:latin typeface="Times New Roman" panose="02020603050405020304" pitchFamily="18" charset="0"/>
                <a:cs typeface="Times New Roman" panose="02020603050405020304" pitchFamily="18" charset="0"/>
              </a:rPr>
              <a:t>hoa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hồng</a:t>
            </a:r>
            <a:endParaRPr lang="en-US" sz="40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4999176" y="3474661"/>
            <a:ext cx="2794355"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c. </a:t>
            </a:r>
            <a:r>
              <a:rPr lang="en-US" sz="4000" b="1" dirty="0" err="1">
                <a:latin typeface="Times New Roman" panose="02020603050405020304" pitchFamily="18" charset="0"/>
                <a:cs typeface="Times New Roman" panose="02020603050405020304" pitchFamily="18" charset="0"/>
              </a:rPr>
              <a:t>lạnh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lùng</a:t>
            </a:r>
            <a:endParaRPr lang="en-US" sz="40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5032686" y="4182547"/>
            <a:ext cx="3108543"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d. </a:t>
            </a:r>
            <a:r>
              <a:rPr lang="en-US" sz="4000" b="1" dirty="0" err="1">
                <a:latin typeface="Times New Roman" panose="02020603050405020304" pitchFamily="18" charset="0"/>
                <a:cs typeface="Times New Roman" panose="02020603050405020304" pitchFamily="18" charset="0"/>
              </a:rPr>
              <a:t>thẳng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thắn</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2" presetClass="entr" presetSubtype="12"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0-#ppt_w/2"/>
                                          </p:val>
                                        </p:tav>
                                        <p:tav tm="100000">
                                          <p:val>
                                            <p:strVal val="#ppt_x"/>
                                          </p:val>
                                        </p:tav>
                                      </p:tavLst>
                                    </p:anim>
                                    <p:anim calcmode="lin" valueType="num">
                                      <p:cBhvr additive="base">
                                        <p:cTn id="20"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par>
                          <p:cTn id="26" fill="hold">
                            <p:stCondLst>
                              <p:cond delay="500"/>
                            </p:stCondLst>
                            <p:childTnLst>
                              <p:par>
                                <p:cTn id="27" presetID="31"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fltVal val="0"/>
                                          </p:val>
                                        </p:tav>
                                        <p:tav tm="100000">
                                          <p:val>
                                            <p:strVal val="#ppt_w"/>
                                          </p:val>
                                        </p:tav>
                                      </p:tavLst>
                                    </p:anim>
                                    <p:anim calcmode="lin" valueType="num">
                                      <p:cBhvr>
                                        <p:cTn id="30" dur="1000" fill="hold"/>
                                        <p:tgtEl>
                                          <p:spTgt spid="11"/>
                                        </p:tgtEl>
                                        <p:attrNameLst>
                                          <p:attrName>ppt_h</p:attrName>
                                        </p:attrNameLst>
                                      </p:cBhvr>
                                      <p:tavLst>
                                        <p:tav tm="0">
                                          <p:val>
                                            <p:fltVal val="0"/>
                                          </p:val>
                                        </p:tav>
                                        <p:tav tm="100000">
                                          <p:val>
                                            <p:strVal val="#ppt_h"/>
                                          </p:val>
                                        </p:tav>
                                      </p:tavLst>
                                    </p:anim>
                                    <p:anim calcmode="lin" valueType="num">
                                      <p:cBhvr>
                                        <p:cTn id="31" dur="1000" fill="hold"/>
                                        <p:tgtEl>
                                          <p:spTgt spid="11"/>
                                        </p:tgtEl>
                                        <p:attrNameLst>
                                          <p:attrName>style.rotation</p:attrName>
                                        </p:attrNameLst>
                                      </p:cBhvr>
                                      <p:tavLst>
                                        <p:tav tm="0">
                                          <p:val>
                                            <p:fltVal val="90"/>
                                          </p:val>
                                        </p:tav>
                                        <p:tav tm="100000">
                                          <p:val>
                                            <p:fltVal val="0"/>
                                          </p:val>
                                        </p:tav>
                                      </p:tavLst>
                                    </p:anim>
                                    <p:animEffect transition="in" filter="fade">
                                      <p:cBhvr>
                                        <p:cTn id="32" dur="1000"/>
                                        <p:tgtEl>
                                          <p:spTgt spid="11"/>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 calcmode="lin" valueType="num">
                                      <p:cBhvr>
                                        <p:cTn id="37" dur="1000" fill="hold"/>
                                        <p:tgtEl>
                                          <p:spTgt spid="12"/>
                                        </p:tgtEl>
                                        <p:attrNameLst>
                                          <p:attrName>style.rotation</p:attrName>
                                        </p:attrNameLst>
                                      </p:cBhvr>
                                      <p:tavLst>
                                        <p:tav tm="0">
                                          <p:val>
                                            <p:fltVal val="90"/>
                                          </p:val>
                                        </p:tav>
                                        <p:tav tm="100000">
                                          <p:val>
                                            <p:fltVal val="0"/>
                                          </p:val>
                                        </p:tav>
                                      </p:tavLst>
                                    </p:anim>
                                    <p:animEffect transition="in" filter="fade">
                                      <p:cBhvr>
                                        <p:cTn id="38" dur="1000"/>
                                        <p:tgtEl>
                                          <p:spTgt spid="12"/>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1000" fill="hold"/>
                                        <p:tgtEl>
                                          <p:spTgt spid="13"/>
                                        </p:tgtEl>
                                        <p:attrNameLst>
                                          <p:attrName>ppt_w</p:attrName>
                                        </p:attrNameLst>
                                      </p:cBhvr>
                                      <p:tavLst>
                                        <p:tav tm="0">
                                          <p:val>
                                            <p:fltVal val="0"/>
                                          </p:val>
                                        </p:tav>
                                        <p:tav tm="100000">
                                          <p:val>
                                            <p:strVal val="#ppt_w"/>
                                          </p:val>
                                        </p:tav>
                                      </p:tavLst>
                                    </p:anim>
                                    <p:anim calcmode="lin" valueType="num">
                                      <p:cBhvr>
                                        <p:cTn id="42" dur="1000" fill="hold"/>
                                        <p:tgtEl>
                                          <p:spTgt spid="13"/>
                                        </p:tgtEl>
                                        <p:attrNameLst>
                                          <p:attrName>ppt_h</p:attrName>
                                        </p:attrNameLst>
                                      </p:cBhvr>
                                      <p:tavLst>
                                        <p:tav tm="0">
                                          <p:val>
                                            <p:fltVal val="0"/>
                                          </p:val>
                                        </p:tav>
                                        <p:tav tm="100000">
                                          <p:val>
                                            <p:strVal val="#ppt_h"/>
                                          </p:val>
                                        </p:tav>
                                      </p:tavLst>
                                    </p:anim>
                                    <p:anim calcmode="lin" valueType="num">
                                      <p:cBhvr>
                                        <p:cTn id="43" dur="1000" fill="hold"/>
                                        <p:tgtEl>
                                          <p:spTgt spid="13"/>
                                        </p:tgtEl>
                                        <p:attrNameLst>
                                          <p:attrName>style.rotation</p:attrName>
                                        </p:attrNameLst>
                                      </p:cBhvr>
                                      <p:tavLst>
                                        <p:tav tm="0">
                                          <p:val>
                                            <p:fltVal val="90"/>
                                          </p:val>
                                        </p:tav>
                                        <p:tav tm="100000">
                                          <p:val>
                                            <p:fltVal val="0"/>
                                          </p:val>
                                        </p:tav>
                                      </p:tavLst>
                                    </p:anim>
                                    <p:animEffect transition="in" filter="fade">
                                      <p:cBhvr>
                                        <p:cTn id="44" dur="1000"/>
                                        <p:tgtEl>
                                          <p:spTgt spid="13"/>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1000" fill="hold"/>
                                        <p:tgtEl>
                                          <p:spTgt spid="17"/>
                                        </p:tgtEl>
                                        <p:attrNameLst>
                                          <p:attrName>ppt_w</p:attrName>
                                        </p:attrNameLst>
                                      </p:cBhvr>
                                      <p:tavLst>
                                        <p:tav tm="0">
                                          <p:val>
                                            <p:fltVal val="0"/>
                                          </p:val>
                                        </p:tav>
                                        <p:tav tm="100000">
                                          <p:val>
                                            <p:strVal val="#ppt_w"/>
                                          </p:val>
                                        </p:tav>
                                      </p:tavLst>
                                    </p:anim>
                                    <p:anim calcmode="lin" valueType="num">
                                      <p:cBhvr>
                                        <p:cTn id="48" dur="1000" fill="hold"/>
                                        <p:tgtEl>
                                          <p:spTgt spid="17"/>
                                        </p:tgtEl>
                                        <p:attrNameLst>
                                          <p:attrName>ppt_h</p:attrName>
                                        </p:attrNameLst>
                                      </p:cBhvr>
                                      <p:tavLst>
                                        <p:tav tm="0">
                                          <p:val>
                                            <p:fltVal val="0"/>
                                          </p:val>
                                        </p:tav>
                                        <p:tav tm="100000">
                                          <p:val>
                                            <p:strVal val="#ppt_h"/>
                                          </p:val>
                                        </p:tav>
                                      </p:tavLst>
                                    </p:anim>
                                    <p:anim calcmode="lin" valueType="num">
                                      <p:cBhvr>
                                        <p:cTn id="49" dur="1000" fill="hold"/>
                                        <p:tgtEl>
                                          <p:spTgt spid="17"/>
                                        </p:tgtEl>
                                        <p:attrNameLst>
                                          <p:attrName>style.rotation</p:attrName>
                                        </p:attrNameLst>
                                      </p:cBhvr>
                                      <p:tavLst>
                                        <p:tav tm="0">
                                          <p:val>
                                            <p:fltVal val="90"/>
                                          </p:val>
                                        </p:tav>
                                        <p:tav tm="100000">
                                          <p:val>
                                            <p:fltVal val="0"/>
                                          </p:val>
                                        </p:tav>
                                      </p:tavLst>
                                    </p:anim>
                                    <p:animEffect transition="in" filter="fade">
                                      <p:cBhvr>
                                        <p:cTn id="50" dur="10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grpId="1" nodeType="clickEffect">
                                  <p:stCondLst>
                                    <p:cond delay="0"/>
                                  </p:stCondLst>
                                  <p:childTnLst>
                                    <p:animEffect transition="out" filter="barn(inVertical)">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applause.wav"/>
                                        </p:tgtEl>
                                      </p:cMediaNode>
                                    </p:audio>
                                  </p:subTnLst>
                                </p:cTn>
                              </p:par>
                              <p:par>
                                <p:cTn id="56" presetID="16" presetClass="exit" presetSubtype="21" fill="hold" grpId="1" nodeType="withEffect">
                                  <p:stCondLst>
                                    <p:cond delay="0"/>
                                  </p:stCondLst>
                                  <p:childTnLst>
                                    <p:animEffect transition="out" filter="barn(inVertical)">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par>
                                <p:cTn id="59" presetID="16" presetClass="exit" presetSubtype="21" fill="hold" grpId="1" nodeType="withEffect">
                                  <p:stCondLst>
                                    <p:cond delay="0"/>
                                  </p:stCondLst>
                                  <p:childTnLst>
                                    <p:animEffect transition="out" filter="barn(inVertical)">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1" grpId="1"/>
      <p:bldP spid="12" grpId="0"/>
      <p:bldP spid="13" grpId="0"/>
      <p:bldP spid="13" grpId="1"/>
      <p:bldP spid="17" grpId="0"/>
      <p:bldP spid="17"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34">
            <a:extLst>
              <a:ext uri="{FF2B5EF4-FFF2-40B4-BE49-F238E27FC236}">
                <a16:creationId xmlns:a16="http://schemas.microsoft.com/office/drawing/2014/main" id="{8930BBC2-A885-42CB-9662-8CDECE9ED026}"/>
              </a:ext>
            </a:extLst>
          </p:cNvPr>
          <p:cNvGrpSpPr/>
          <p:nvPr/>
        </p:nvGrpSpPr>
        <p:grpSpPr>
          <a:xfrm>
            <a:off x="875467" y="623188"/>
            <a:ext cx="10815676" cy="4815825"/>
            <a:chOff x="1082087" y="1044830"/>
            <a:chExt cx="2045286" cy="1259306"/>
          </a:xfrm>
        </p:grpSpPr>
        <p:sp>
          <p:nvSpPr>
            <p:cNvPr id="15" name="任意多边形: 形状 35">
              <a:extLst>
                <a:ext uri="{FF2B5EF4-FFF2-40B4-BE49-F238E27FC236}">
                  <a16:creationId xmlns:a16="http://schemas.microsoft.com/office/drawing/2014/main" id="{7B8E74FD-5955-416D-A777-D0C6B7A69D04}"/>
                </a:ext>
              </a:extLst>
            </p:cNvPr>
            <p:cNvSpPr/>
            <p:nvPr/>
          </p:nvSpPr>
          <p:spPr>
            <a:xfrm>
              <a:off x="1137517" y="1044830"/>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 fmla="*/ 580602 w 1920698"/>
                <a:gd name="connsiteY0" fmla="*/ 299226 h 1191446"/>
                <a:gd name="connsiteX1" fmla="*/ 1190202 w 1920698"/>
                <a:gd name="connsiteY1" fmla="*/ 23455 h 1191446"/>
                <a:gd name="connsiteX2" fmla="*/ 1698202 w 1920698"/>
                <a:gd name="connsiteY2" fmla="*/ 270198 h 1191446"/>
                <a:gd name="connsiteX3" fmla="*/ 1901402 w 1920698"/>
                <a:gd name="connsiteY3" fmla="*/ 749169 h 1191446"/>
                <a:gd name="connsiteX4" fmla="*/ 1248259 w 1920698"/>
                <a:gd name="connsiteY4" fmla="*/ 1170083 h 1191446"/>
                <a:gd name="connsiteX5" fmla="*/ 348373 w 1920698"/>
                <a:gd name="connsiteY5" fmla="*/ 1068483 h 1191446"/>
                <a:gd name="connsiteX6" fmla="*/ 30 w 1920698"/>
                <a:gd name="connsiteY6" fmla="*/ 545969 h 1191446"/>
                <a:gd name="connsiteX7" fmla="*/ 362887 w 1920698"/>
                <a:gd name="connsiteY7" fmla="*/ 52483 h 1191446"/>
                <a:gd name="connsiteX8" fmla="*/ 987002 w 1920698"/>
                <a:gd name="connsiteY8" fmla="*/ 37969 h 1191446"/>
                <a:gd name="connsiteX0" fmla="*/ 1190202 w 1920698"/>
                <a:gd name="connsiteY0" fmla="*/ 23455 h 1191446"/>
                <a:gd name="connsiteX1" fmla="*/ 1698202 w 1920698"/>
                <a:gd name="connsiteY1" fmla="*/ 270198 h 1191446"/>
                <a:gd name="connsiteX2" fmla="*/ 1901402 w 1920698"/>
                <a:gd name="connsiteY2" fmla="*/ 749169 h 1191446"/>
                <a:gd name="connsiteX3" fmla="*/ 1248259 w 1920698"/>
                <a:gd name="connsiteY3" fmla="*/ 1170083 h 1191446"/>
                <a:gd name="connsiteX4" fmla="*/ 348373 w 1920698"/>
                <a:gd name="connsiteY4" fmla="*/ 1068483 h 1191446"/>
                <a:gd name="connsiteX5" fmla="*/ 30 w 1920698"/>
                <a:gd name="connsiteY5" fmla="*/ 545969 h 1191446"/>
                <a:gd name="connsiteX6" fmla="*/ 362887 w 1920698"/>
                <a:gd name="connsiteY6" fmla="*/ 52483 h 1191446"/>
                <a:gd name="connsiteX7" fmla="*/ 987002 w 1920698"/>
                <a:gd name="connsiteY7" fmla="*/ 37969 h 1191446"/>
                <a:gd name="connsiteX0" fmla="*/ 983033 w 1923774"/>
                <a:gd name="connsiteY0" fmla="*/ 37742 h 1191446"/>
                <a:gd name="connsiteX1" fmla="*/ 1698202 w 1923774"/>
                <a:gd name="connsiteY1" fmla="*/ 270198 h 1191446"/>
                <a:gd name="connsiteX2" fmla="*/ 1901402 w 1923774"/>
                <a:gd name="connsiteY2" fmla="*/ 749169 h 1191446"/>
                <a:gd name="connsiteX3" fmla="*/ 1248259 w 1923774"/>
                <a:gd name="connsiteY3" fmla="*/ 1170083 h 1191446"/>
                <a:gd name="connsiteX4" fmla="*/ 348373 w 1923774"/>
                <a:gd name="connsiteY4" fmla="*/ 1068483 h 1191446"/>
                <a:gd name="connsiteX5" fmla="*/ 30 w 1923774"/>
                <a:gd name="connsiteY5" fmla="*/ 545969 h 1191446"/>
                <a:gd name="connsiteX6" fmla="*/ 362887 w 1923774"/>
                <a:gd name="connsiteY6" fmla="*/ 52483 h 1191446"/>
                <a:gd name="connsiteX7" fmla="*/ 987002 w 1923774"/>
                <a:gd name="connsiteY7" fmla="*/ 37969 h 1191446"/>
                <a:gd name="connsiteX0" fmla="*/ 983033 w 1923774"/>
                <a:gd name="connsiteY0" fmla="*/ 38959 h 1192663"/>
                <a:gd name="connsiteX1" fmla="*/ 1698202 w 1923774"/>
                <a:gd name="connsiteY1" fmla="*/ 271415 h 1192663"/>
                <a:gd name="connsiteX2" fmla="*/ 1901402 w 1923774"/>
                <a:gd name="connsiteY2" fmla="*/ 750386 h 1192663"/>
                <a:gd name="connsiteX3" fmla="*/ 1248259 w 1923774"/>
                <a:gd name="connsiteY3" fmla="*/ 1171300 h 1192663"/>
                <a:gd name="connsiteX4" fmla="*/ 348373 w 1923774"/>
                <a:gd name="connsiteY4" fmla="*/ 1069700 h 1192663"/>
                <a:gd name="connsiteX5" fmla="*/ 30 w 1923774"/>
                <a:gd name="connsiteY5" fmla="*/ 547186 h 1192663"/>
                <a:gd name="connsiteX6" fmla="*/ 362887 w 1923774"/>
                <a:gd name="connsiteY6" fmla="*/ 53700 h 1192663"/>
                <a:gd name="connsiteX7" fmla="*/ 1101302 w 1923774"/>
                <a:gd name="connsiteY7" fmla="*/ 36805 h 1192663"/>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8" fmla="*/ 983033 w 1923774"/>
                <a:gd name="connsiteY8" fmla="*/ 41481 h 1195185"/>
                <a:gd name="connsiteX0" fmla="*/ 983033 w 1938141"/>
                <a:gd name="connsiteY0" fmla="*/ 41481 h 1195185"/>
                <a:gd name="connsiteX1" fmla="*/ 1762495 w 1938141"/>
                <a:gd name="connsiteY1" fmla="*/ 126299 h 1195185"/>
                <a:gd name="connsiteX2" fmla="*/ 1901402 w 1938141"/>
                <a:gd name="connsiteY2" fmla="*/ 752908 h 1195185"/>
                <a:gd name="connsiteX3" fmla="*/ 1248259 w 1938141"/>
                <a:gd name="connsiteY3" fmla="*/ 1173822 h 1195185"/>
                <a:gd name="connsiteX4" fmla="*/ 348373 w 1938141"/>
                <a:gd name="connsiteY4" fmla="*/ 1072222 h 1195185"/>
                <a:gd name="connsiteX5" fmla="*/ 30 w 1938141"/>
                <a:gd name="connsiteY5" fmla="*/ 549708 h 1195185"/>
                <a:gd name="connsiteX6" fmla="*/ 362887 w 1938141"/>
                <a:gd name="connsiteY6" fmla="*/ 56222 h 1195185"/>
                <a:gd name="connsiteX7" fmla="*/ 932234 w 1938141"/>
                <a:gd name="connsiteY7" fmla="*/ 34564 h 1195185"/>
                <a:gd name="connsiteX8" fmla="*/ 983033 w 1938141"/>
                <a:gd name="connsiteY8" fmla="*/ 41481 h 1195185"/>
                <a:gd name="connsiteX0" fmla="*/ 983033 w 1940105"/>
                <a:gd name="connsiteY0" fmla="*/ 41481 h 1175897"/>
                <a:gd name="connsiteX1" fmla="*/ 1762495 w 1940105"/>
                <a:gd name="connsiteY1" fmla="*/ 126299 h 1175897"/>
                <a:gd name="connsiteX2" fmla="*/ 1903783 w 1940105"/>
                <a:gd name="connsiteY2" fmla="*/ 1041039 h 1175897"/>
                <a:gd name="connsiteX3" fmla="*/ 1248259 w 1940105"/>
                <a:gd name="connsiteY3" fmla="*/ 1173822 h 1175897"/>
                <a:gd name="connsiteX4" fmla="*/ 348373 w 1940105"/>
                <a:gd name="connsiteY4" fmla="*/ 1072222 h 1175897"/>
                <a:gd name="connsiteX5" fmla="*/ 30 w 1940105"/>
                <a:gd name="connsiteY5" fmla="*/ 549708 h 1175897"/>
                <a:gd name="connsiteX6" fmla="*/ 362887 w 1940105"/>
                <a:gd name="connsiteY6" fmla="*/ 56222 h 1175897"/>
                <a:gd name="connsiteX7" fmla="*/ 932234 w 1940105"/>
                <a:gd name="connsiteY7" fmla="*/ 34564 h 1175897"/>
                <a:gd name="connsiteX8" fmla="*/ 983033 w 1940105"/>
                <a:gd name="connsiteY8" fmla="*/ 41481 h 1175897"/>
                <a:gd name="connsiteX0" fmla="*/ 1017248 w 1974320"/>
                <a:gd name="connsiteY0" fmla="*/ 33635 h 1168051"/>
                <a:gd name="connsiteX1" fmla="*/ 1796710 w 1974320"/>
                <a:gd name="connsiteY1" fmla="*/ 118453 h 1168051"/>
                <a:gd name="connsiteX2" fmla="*/ 1937998 w 1974320"/>
                <a:gd name="connsiteY2" fmla="*/ 1033193 h 1168051"/>
                <a:gd name="connsiteX3" fmla="*/ 1282474 w 1974320"/>
                <a:gd name="connsiteY3" fmla="*/ 1165976 h 1168051"/>
                <a:gd name="connsiteX4" fmla="*/ 382588 w 1974320"/>
                <a:gd name="connsiteY4" fmla="*/ 1064376 h 1168051"/>
                <a:gd name="connsiteX5" fmla="*/ 34245 w 1974320"/>
                <a:gd name="connsiteY5" fmla="*/ 541862 h 1168051"/>
                <a:gd name="connsiteX6" fmla="*/ 118496 w 1974320"/>
                <a:gd name="connsiteY6" fmla="*/ 65045 h 1168051"/>
                <a:gd name="connsiteX7" fmla="*/ 966449 w 1974320"/>
                <a:gd name="connsiteY7" fmla="*/ 26718 h 1168051"/>
                <a:gd name="connsiteX8" fmla="*/ 1017248 w 1974320"/>
                <a:gd name="connsiteY8" fmla="*/ 33635 h 1168051"/>
                <a:gd name="connsiteX0" fmla="*/ 1040006 w 1997078"/>
                <a:gd name="connsiteY0" fmla="*/ 33635 h 1179687"/>
                <a:gd name="connsiteX1" fmla="*/ 1819468 w 1997078"/>
                <a:gd name="connsiteY1" fmla="*/ 118453 h 1179687"/>
                <a:gd name="connsiteX2" fmla="*/ 1960756 w 1997078"/>
                <a:gd name="connsiteY2" fmla="*/ 1033193 h 1179687"/>
                <a:gd name="connsiteX3" fmla="*/ 1305232 w 1997078"/>
                <a:gd name="connsiteY3" fmla="*/ 1165976 h 1179687"/>
                <a:gd name="connsiteX4" fmla="*/ 110071 w 1997078"/>
                <a:gd name="connsiteY4" fmla="*/ 1104857 h 1179687"/>
                <a:gd name="connsiteX5" fmla="*/ 57003 w 1997078"/>
                <a:gd name="connsiteY5" fmla="*/ 541862 h 1179687"/>
                <a:gd name="connsiteX6" fmla="*/ 141254 w 1997078"/>
                <a:gd name="connsiteY6" fmla="*/ 65045 h 1179687"/>
                <a:gd name="connsiteX7" fmla="*/ 989207 w 1997078"/>
                <a:gd name="connsiteY7" fmla="*/ 26718 h 1179687"/>
                <a:gd name="connsiteX8" fmla="*/ 1040006 w 1997078"/>
                <a:gd name="connsiteY8" fmla="*/ 33635 h 1179687"/>
                <a:gd name="connsiteX0" fmla="*/ 1101329 w 2058401"/>
                <a:gd name="connsiteY0" fmla="*/ 34293 h 1179727"/>
                <a:gd name="connsiteX1" fmla="*/ 1880791 w 2058401"/>
                <a:gd name="connsiteY1" fmla="*/ 119111 h 1179727"/>
                <a:gd name="connsiteX2" fmla="*/ 2022079 w 2058401"/>
                <a:gd name="connsiteY2" fmla="*/ 1033851 h 1179727"/>
                <a:gd name="connsiteX3" fmla="*/ 1366555 w 2058401"/>
                <a:gd name="connsiteY3" fmla="*/ 1166634 h 1179727"/>
                <a:gd name="connsiteX4" fmla="*/ 171394 w 2058401"/>
                <a:gd name="connsiteY4" fmla="*/ 1105515 h 1179727"/>
                <a:gd name="connsiteX5" fmla="*/ 11170 w 2058401"/>
                <a:gd name="connsiteY5" fmla="*/ 554426 h 1179727"/>
                <a:gd name="connsiteX6" fmla="*/ 202577 w 2058401"/>
                <a:gd name="connsiteY6" fmla="*/ 65703 h 1179727"/>
                <a:gd name="connsiteX7" fmla="*/ 1050530 w 2058401"/>
                <a:gd name="connsiteY7" fmla="*/ 27376 h 1179727"/>
                <a:gd name="connsiteX8" fmla="*/ 1101329 w 2058401"/>
                <a:gd name="connsiteY8" fmla="*/ 34293 h 1179727"/>
                <a:gd name="connsiteX0" fmla="*/ 1294210 w 2053224"/>
                <a:gd name="connsiteY0" fmla="*/ 12258 h 1183886"/>
                <a:gd name="connsiteX1" fmla="*/ 1880791 w 2053224"/>
                <a:gd name="connsiteY1" fmla="*/ 123270 h 1183886"/>
                <a:gd name="connsiteX2" fmla="*/ 2022079 w 2053224"/>
                <a:gd name="connsiteY2" fmla="*/ 1038010 h 1183886"/>
                <a:gd name="connsiteX3" fmla="*/ 1366555 w 2053224"/>
                <a:gd name="connsiteY3" fmla="*/ 1170793 h 1183886"/>
                <a:gd name="connsiteX4" fmla="*/ 171394 w 2053224"/>
                <a:gd name="connsiteY4" fmla="*/ 1109674 h 1183886"/>
                <a:gd name="connsiteX5" fmla="*/ 11170 w 2053224"/>
                <a:gd name="connsiteY5" fmla="*/ 558585 h 1183886"/>
                <a:gd name="connsiteX6" fmla="*/ 202577 w 2053224"/>
                <a:gd name="connsiteY6" fmla="*/ 69862 h 1183886"/>
                <a:gd name="connsiteX7" fmla="*/ 1050530 w 2053224"/>
                <a:gd name="connsiteY7" fmla="*/ 31535 h 1183886"/>
                <a:gd name="connsiteX8" fmla="*/ 1294210 w 2053224"/>
                <a:gd name="connsiteY8" fmla="*/ 12258 h 1183886"/>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12259 h 1183887"/>
                <a:gd name="connsiteX1" fmla="*/ 1880791 w 2053224"/>
                <a:gd name="connsiteY1" fmla="*/ 123271 h 1183887"/>
                <a:gd name="connsiteX2" fmla="*/ 2022079 w 2053224"/>
                <a:gd name="connsiteY2" fmla="*/ 1038011 h 1183887"/>
                <a:gd name="connsiteX3" fmla="*/ 1366555 w 2053224"/>
                <a:gd name="connsiteY3" fmla="*/ 1170794 h 1183887"/>
                <a:gd name="connsiteX4" fmla="*/ 171394 w 2053224"/>
                <a:gd name="connsiteY4" fmla="*/ 1109675 h 1183887"/>
                <a:gd name="connsiteX5" fmla="*/ 11170 w 2053224"/>
                <a:gd name="connsiteY5" fmla="*/ 558586 h 1183887"/>
                <a:gd name="connsiteX6" fmla="*/ 202577 w 2053224"/>
                <a:gd name="connsiteY6" fmla="*/ 69863 h 1183887"/>
                <a:gd name="connsiteX7" fmla="*/ 817167 w 2053224"/>
                <a:gd name="connsiteY7" fmla="*/ 10104 h 1183887"/>
                <a:gd name="connsiteX8" fmla="*/ 1294210 w 2053224"/>
                <a:gd name="connsiteY8" fmla="*/ 12259 h 1183887"/>
                <a:gd name="connsiteX0" fmla="*/ 1294210 w 1989856"/>
                <a:gd name="connsiteY0" fmla="*/ 11450 h 1169985"/>
                <a:gd name="connsiteX1" fmla="*/ 1880791 w 1989856"/>
                <a:gd name="connsiteY1" fmla="*/ 122462 h 1169985"/>
                <a:gd name="connsiteX2" fmla="*/ 1943498 w 1989856"/>
                <a:gd name="connsiteY2" fmla="*/ 1020533 h 1169985"/>
                <a:gd name="connsiteX3" fmla="*/ 1366555 w 1989856"/>
                <a:gd name="connsiteY3" fmla="*/ 1169985 h 1169985"/>
                <a:gd name="connsiteX4" fmla="*/ 171394 w 1989856"/>
                <a:gd name="connsiteY4" fmla="*/ 1108866 h 1169985"/>
                <a:gd name="connsiteX5" fmla="*/ 11170 w 1989856"/>
                <a:gd name="connsiteY5" fmla="*/ 557777 h 1169985"/>
                <a:gd name="connsiteX6" fmla="*/ 202577 w 1989856"/>
                <a:gd name="connsiteY6" fmla="*/ 69054 h 1169985"/>
                <a:gd name="connsiteX7" fmla="*/ 817167 w 1989856"/>
                <a:gd name="connsiteY7" fmla="*/ 9295 h 1169985"/>
                <a:gd name="connsiteX8" fmla="*/ 1294210 w 1989856"/>
                <a:gd name="connsiteY8" fmla="*/ 11450 h 11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2号-阿开漫画体" panose="00000500000000000000" pitchFamily="2" charset="-122"/>
                <a:ea typeface="字魂52号-阿开漫画体" panose="00000500000000000000" pitchFamily="2" charset="-122"/>
              </a:endParaRPr>
            </a:p>
          </p:txBody>
        </p:sp>
        <p:sp>
          <p:nvSpPr>
            <p:cNvPr id="16" name="任意多边形: 形状 36">
              <a:extLst>
                <a:ext uri="{FF2B5EF4-FFF2-40B4-BE49-F238E27FC236}">
                  <a16:creationId xmlns:a16="http://schemas.microsoft.com/office/drawing/2014/main" id="{A6B62E9D-E2DC-4ECB-AD39-7C5F805767EA}"/>
                </a:ext>
              </a:extLst>
            </p:cNvPr>
            <p:cNvSpPr/>
            <p:nvPr/>
          </p:nvSpPr>
          <p:spPr>
            <a:xfrm>
              <a:off x="1082087" y="1134151"/>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 fmla="*/ 580602 w 1920698"/>
                <a:gd name="connsiteY0" fmla="*/ 299226 h 1191446"/>
                <a:gd name="connsiteX1" fmla="*/ 1190202 w 1920698"/>
                <a:gd name="connsiteY1" fmla="*/ 23455 h 1191446"/>
                <a:gd name="connsiteX2" fmla="*/ 1698202 w 1920698"/>
                <a:gd name="connsiteY2" fmla="*/ 270198 h 1191446"/>
                <a:gd name="connsiteX3" fmla="*/ 1901402 w 1920698"/>
                <a:gd name="connsiteY3" fmla="*/ 749169 h 1191446"/>
                <a:gd name="connsiteX4" fmla="*/ 1248259 w 1920698"/>
                <a:gd name="connsiteY4" fmla="*/ 1170083 h 1191446"/>
                <a:gd name="connsiteX5" fmla="*/ 348373 w 1920698"/>
                <a:gd name="connsiteY5" fmla="*/ 1068483 h 1191446"/>
                <a:gd name="connsiteX6" fmla="*/ 30 w 1920698"/>
                <a:gd name="connsiteY6" fmla="*/ 545969 h 1191446"/>
                <a:gd name="connsiteX7" fmla="*/ 362887 w 1920698"/>
                <a:gd name="connsiteY7" fmla="*/ 52483 h 1191446"/>
                <a:gd name="connsiteX8" fmla="*/ 987002 w 1920698"/>
                <a:gd name="connsiteY8" fmla="*/ 37969 h 1191446"/>
                <a:gd name="connsiteX0" fmla="*/ 1190202 w 1920698"/>
                <a:gd name="connsiteY0" fmla="*/ 23455 h 1191446"/>
                <a:gd name="connsiteX1" fmla="*/ 1698202 w 1920698"/>
                <a:gd name="connsiteY1" fmla="*/ 270198 h 1191446"/>
                <a:gd name="connsiteX2" fmla="*/ 1901402 w 1920698"/>
                <a:gd name="connsiteY2" fmla="*/ 749169 h 1191446"/>
                <a:gd name="connsiteX3" fmla="*/ 1248259 w 1920698"/>
                <a:gd name="connsiteY3" fmla="*/ 1170083 h 1191446"/>
                <a:gd name="connsiteX4" fmla="*/ 348373 w 1920698"/>
                <a:gd name="connsiteY4" fmla="*/ 1068483 h 1191446"/>
                <a:gd name="connsiteX5" fmla="*/ 30 w 1920698"/>
                <a:gd name="connsiteY5" fmla="*/ 545969 h 1191446"/>
                <a:gd name="connsiteX6" fmla="*/ 362887 w 1920698"/>
                <a:gd name="connsiteY6" fmla="*/ 52483 h 1191446"/>
                <a:gd name="connsiteX7" fmla="*/ 987002 w 1920698"/>
                <a:gd name="connsiteY7" fmla="*/ 37969 h 1191446"/>
                <a:gd name="connsiteX0" fmla="*/ 983033 w 1923774"/>
                <a:gd name="connsiteY0" fmla="*/ 37742 h 1191446"/>
                <a:gd name="connsiteX1" fmla="*/ 1698202 w 1923774"/>
                <a:gd name="connsiteY1" fmla="*/ 270198 h 1191446"/>
                <a:gd name="connsiteX2" fmla="*/ 1901402 w 1923774"/>
                <a:gd name="connsiteY2" fmla="*/ 749169 h 1191446"/>
                <a:gd name="connsiteX3" fmla="*/ 1248259 w 1923774"/>
                <a:gd name="connsiteY3" fmla="*/ 1170083 h 1191446"/>
                <a:gd name="connsiteX4" fmla="*/ 348373 w 1923774"/>
                <a:gd name="connsiteY4" fmla="*/ 1068483 h 1191446"/>
                <a:gd name="connsiteX5" fmla="*/ 30 w 1923774"/>
                <a:gd name="connsiteY5" fmla="*/ 545969 h 1191446"/>
                <a:gd name="connsiteX6" fmla="*/ 362887 w 1923774"/>
                <a:gd name="connsiteY6" fmla="*/ 52483 h 1191446"/>
                <a:gd name="connsiteX7" fmla="*/ 987002 w 1923774"/>
                <a:gd name="connsiteY7" fmla="*/ 37969 h 1191446"/>
                <a:gd name="connsiteX0" fmla="*/ 983033 w 1923774"/>
                <a:gd name="connsiteY0" fmla="*/ 38959 h 1192663"/>
                <a:gd name="connsiteX1" fmla="*/ 1698202 w 1923774"/>
                <a:gd name="connsiteY1" fmla="*/ 271415 h 1192663"/>
                <a:gd name="connsiteX2" fmla="*/ 1901402 w 1923774"/>
                <a:gd name="connsiteY2" fmla="*/ 750386 h 1192663"/>
                <a:gd name="connsiteX3" fmla="*/ 1248259 w 1923774"/>
                <a:gd name="connsiteY3" fmla="*/ 1171300 h 1192663"/>
                <a:gd name="connsiteX4" fmla="*/ 348373 w 1923774"/>
                <a:gd name="connsiteY4" fmla="*/ 1069700 h 1192663"/>
                <a:gd name="connsiteX5" fmla="*/ 30 w 1923774"/>
                <a:gd name="connsiteY5" fmla="*/ 547186 h 1192663"/>
                <a:gd name="connsiteX6" fmla="*/ 362887 w 1923774"/>
                <a:gd name="connsiteY6" fmla="*/ 53700 h 1192663"/>
                <a:gd name="connsiteX7" fmla="*/ 1101302 w 1923774"/>
                <a:gd name="connsiteY7" fmla="*/ 36805 h 1192663"/>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8" fmla="*/ 983033 w 1923774"/>
                <a:gd name="connsiteY8" fmla="*/ 41481 h 1195185"/>
                <a:gd name="connsiteX0" fmla="*/ 983033 w 1938141"/>
                <a:gd name="connsiteY0" fmla="*/ 41481 h 1195185"/>
                <a:gd name="connsiteX1" fmla="*/ 1762495 w 1938141"/>
                <a:gd name="connsiteY1" fmla="*/ 126299 h 1195185"/>
                <a:gd name="connsiteX2" fmla="*/ 1901402 w 1938141"/>
                <a:gd name="connsiteY2" fmla="*/ 752908 h 1195185"/>
                <a:gd name="connsiteX3" fmla="*/ 1248259 w 1938141"/>
                <a:gd name="connsiteY3" fmla="*/ 1173822 h 1195185"/>
                <a:gd name="connsiteX4" fmla="*/ 348373 w 1938141"/>
                <a:gd name="connsiteY4" fmla="*/ 1072222 h 1195185"/>
                <a:gd name="connsiteX5" fmla="*/ 30 w 1938141"/>
                <a:gd name="connsiteY5" fmla="*/ 549708 h 1195185"/>
                <a:gd name="connsiteX6" fmla="*/ 362887 w 1938141"/>
                <a:gd name="connsiteY6" fmla="*/ 56222 h 1195185"/>
                <a:gd name="connsiteX7" fmla="*/ 932234 w 1938141"/>
                <a:gd name="connsiteY7" fmla="*/ 34564 h 1195185"/>
                <a:gd name="connsiteX8" fmla="*/ 983033 w 1938141"/>
                <a:gd name="connsiteY8" fmla="*/ 41481 h 1195185"/>
                <a:gd name="connsiteX0" fmla="*/ 983033 w 1940105"/>
                <a:gd name="connsiteY0" fmla="*/ 41481 h 1175897"/>
                <a:gd name="connsiteX1" fmla="*/ 1762495 w 1940105"/>
                <a:gd name="connsiteY1" fmla="*/ 126299 h 1175897"/>
                <a:gd name="connsiteX2" fmla="*/ 1903783 w 1940105"/>
                <a:gd name="connsiteY2" fmla="*/ 1041039 h 1175897"/>
                <a:gd name="connsiteX3" fmla="*/ 1248259 w 1940105"/>
                <a:gd name="connsiteY3" fmla="*/ 1173822 h 1175897"/>
                <a:gd name="connsiteX4" fmla="*/ 348373 w 1940105"/>
                <a:gd name="connsiteY4" fmla="*/ 1072222 h 1175897"/>
                <a:gd name="connsiteX5" fmla="*/ 30 w 1940105"/>
                <a:gd name="connsiteY5" fmla="*/ 549708 h 1175897"/>
                <a:gd name="connsiteX6" fmla="*/ 362887 w 1940105"/>
                <a:gd name="connsiteY6" fmla="*/ 56222 h 1175897"/>
                <a:gd name="connsiteX7" fmla="*/ 932234 w 1940105"/>
                <a:gd name="connsiteY7" fmla="*/ 34564 h 1175897"/>
                <a:gd name="connsiteX8" fmla="*/ 983033 w 1940105"/>
                <a:gd name="connsiteY8" fmla="*/ 41481 h 1175897"/>
                <a:gd name="connsiteX0" fmla="*/ 1017248 w 1974320"/>
                <a:gd name="connsiteY0" fmla="*/ 33635 h 1168051"/>
                <a:gd name="connsiteX1" fmla="*/ 1796710 w 1974320"/>
                <a:gd name="connsiteY1" fmla="*/ 118453 h 1168051"/>
                <a:gd name="connsiteX2" fmla="*/ 1937998 w 1974320"/>
                <a:gd name="connsiteY2" fmla="*/ 1033193 h 1168051"/>
                <a:gd name="connsiteX3" fmla="*/ 1282474 w 1974320"/>
                <a:gd name="connsiteY3" fmla="*/ 1165976 h 1168051"/>
                <a:gd name="connsiteX4" fmla="*/ 382588 w 1974320"/>
                <a:gd name="connsiteY4" fmla="*/ 1064376 h 1168051"/>
                <a:gd name="connsiteX5" fmla="*/ 34245 w 1974320"/>
                <a:gd name="connsiteY5" fmla="*/ 541862 h 1168051"/>
                <a:gd name="connsiteX6" fmla="*/ 118496 w 1974320"/>
                <a:gd name="connsiteY6" fmla="*/ 65045 h 1168051"/>
                <a:gd name="connsiteX7" fmla="*/ 966449 w 1974320"/>
                <a:gd name="connsiteY7" fmla="*/ 26718 h 1168051"/>
                <a:gd name="connsiteX8" fmla="*/ 1017248 w 1974320"/>
                <a:gd name="connsiteY8" fmla="*/ 33635 h 1168051"/>
                <a:gd name="connsiteX0" fmla="*/ 1040006 w 1997078"/>
                <a:gd name="connsiteY0" fmla="*/ 33635 h 1179687"/>
                <a:gd name="connsiteX1" fmla="*/ 1819468 w 1997078"/>
                <a:gd name="connsiteY1" fmla="*/ 118453 h 1179687"/>
                <a:gd name="connsiteX2" fmla="*/ 1960756 w 1997078"/>
                <a:gd name="connsiteY2" fmla="*/ 1033193 h 1179687"/>
                <a:gd name="connsiteX3" fmla="*/ 1305232 w 1997078"/>
                <a:gd name="connsiteY3" fmla="*/ 1165976 h 1179687"/>
                <a:gd name="connsiteX4" fmla="*/ 110071 w 1997078"/>
                <a:gd name="connsiteY4" fmla="*/ 1104857 h 1179687"/>
                <a:gd name="connsiteX5" fmla="*/ 57003 w 1997078"/>
                <a:gd name="connsiteY5" fmla="*/ 541862 h 1179687"/>
                <a:gd name="connsiteX6" fmla="*/ 141254 w 1997078"/>
                <a:gd name="connsiteY6" fmla="*/ 65045 h 1179687"/>
                <a:gd name="connsiteX7" fmla="*/ 989207 w 1997078"/>
                <a:gd name="connsiteY7" fmla="*/ 26718 h 1179687"/>
                <a:gd name="connsiteX8" fmla="*/ 1040006 w 1997078"/>
                <a:gd name="connsiteY8" fmla="*/ 33635 h 1179687"/>
                <a:gd name="connsiteX0" fmla="*/ 1101329 w 2058401"/>
                <a:gd name="connsiteY0" fmla="*/ 34293 h 1179727"/>
                <a:gd name="connsiteX1" fmla="*/ 1880791 w 2058401"/>
                <a:gd name="connsiteY1" fmla="*/ 119111 h 1179727"/>
                <a:gd name="connsiteX2" fmla="*/ 2022079 w 2058401"/>
                <a:gd name="connsiteY2" fmla="*/ 1033851 h 1179727"/>
                <a:gd name="connsiteX3" fmla="*/ 1366555 w 2058401"/>
                <a:gd name="connsiteY3" fmla="*/ 1166634 h 1179727"/>
                <a:gd name="connsiteX4" fmla="*/ 171394 w 2058401"/>
                <a:gd name="connsiteY4" fmla="*/ 1105515 h 1179727"/>
                <a:gd name="connsiteX5" fmla="*/ 11170 w 2058401"/>
                <a:gd name="connsiteY5" fmla="*/ 554426 h 1179727"/>
                <a:gd name="connsiteX6" fmla="*/ 202577 w 2058401"/>
                <a:gd name="connsiteY6" fmla="*/ 65703 h 1179727"/>
                <a:gd name="connsiteX7" fmla="*/ 1050530 w 2058401"/>
                <a:gd name="connsiteY7" fmla="*/ 27376 h 1179727"/>
                <a:gd name="connsiteX8" fmla="*/ 1101329 w 2058401"/>
                <a:gd name="connsiteY8" fmla="*/ 34293 h 1179727"/>
                <a:gd name="connsiteX0" fmla="*/ 1294210 w 2053224"/>
                <a:gd name="connsiteY0" fmla="*/ 12258 h 1183886"/>
                <a:gd name="connsiteX1" fmla="*/ 1880791 w 2053224"/>
                <a:gd name="connsiteY1" fmla="*/ 123270 h 1183886"/>
                <a:gd name="connsiteX2" fmla="*/ 2022079 w 2053224"/>
                <a:gd name="connsiteY2" fmla="*/ 1038010 h 1183886"/>
                <a:gd name="connsiteX3" fmla="*/ 1366555 w 2053224"/>
                <a:gd name="connsiteY3" fmla="*/ 1170793 h 1183886"/>
                <a:gd name="connsiteX4" fmla="*/ 171394 w 2053224"/>
                <a:gd name="connsiteY4" fmla="*/ 1109674 h 1183886"/>
                <a:gd name="connsiteX5" fmla="*/ 11170 w 2053224"/>
                <a:gd name="connsiteY5" fmla="*/ 558585 h 1183886"/>
                <a:gd name="connsiteX6" fmla="*/ 202577 w 2053224"/>
                <a:gd name="connsiteY6" fmla="*/ 69862 h 1183886"/>
                <a:gd name="connsiteX7" fmla="*/ 1050530 w 2053224"/>
                <a:gd name="connsiteY7" fmla="*/ 31535 h 1183886"/>
                <a:gd name="connsiteX8" fmla="*/ 1294210 w 2053224"/>
                <a:gd name="connsiteY8" fmla="*/ 12258 h 1183886"/>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12259 h 1183887"/>
                <a:gd name="connsiteX1" fmla="*/ 1880791 w 2053224"/>
                <a:gd name="connsiteY1" fmla="*/ 123271 h 1183887"/>
                <a:gd name="connsiteX2" fmla="*/ 2022079 w 2053224"/>
                <a:gd name="connsiteY2" fmla="*/ 1038011 h 1183887"/>
                <a:gd name="connsiteX3" fmla="*/ 1366555 w 2053224"/>
                <a:gd name="connsiteY3" fmla="*/ 1170794 h 1183887"/>
                <a:gd name="connsiteX4" fmla="*/ 171394 w 2053224"/>
                <a:gd name="connsiteY4" fmla="*/ 1109675 h 1183887"/>
                <a:gd name="connsiteX5" fmla="*/ 11170 w 2053224"/>
                <a:gd name="connsiteY5" fmla="*/ 558586 h 1183887"/>
                <a:gd name="connsiteX6" fmla="*/ 202577 w 2053224"/>
                <a:gd name="connsiteY6" fmla="*/ 69863 h 1183887"/>
                <a:gd name="connsiteX7" fmla="*/ 817167 w 2053224"/>
                <a:gd name="connsiteY7" fmla="*/ 10104 h 1183887"/>
                <a:gd name="connsiteX8" fmla="*/ 1294210 w 2053224"/>
                <a:gd name="connsiteY8" fmla="*/ 12259 h 1183887"/>
                <a:gd name="connsiteX0" fmla="*/ 1294210 w 1989856"/>
                <a:gd name="connsiteY0" fmla="*/ 11450 h 1169985"/>
                <a:gd name="connsiteX1" fmla="*/ 1880791 w 1989856"/>
                <a:gd name="connsiteY1" fmla="*/ 122462 h 1169985"/>
                <a:gd name="connsiteX2" fmla="*/ 1943498 w 1989856"/>
                <a:gd name="connsiteY2" fmla="*/ 1020533 h 1169985"/>
                <a:gd name="connsiteX3" fmla="*/ 1366555 w 1989856"/>
                <a:gd name="connsiteY3" fmla="*/ 1169985 h 1169985"/>
                <a:gd name="connsiteX4" fmla="*/ 171394 w 1989856"/>
                <a:gd name="connsiteY4" fmla="*/ 1108866 h 1169985"/>
                <a:gd name="connsiteX5" fmla="*/ 11170 w 1989856"/>
                <a:gd name="connsiteY5" fmla="*/ 557777 h 1169985"/>
                <a:gd name="connsiteX6" fmla="*/ 202577 w 1989856"/>
                <a:gd name="connsiteY6" fmla="*/ 69054 h 1169985"/>
                <a:gd name="connsiteX7" fmla="*/ 817167 w 1989856"/>
                <a:gd name="connsiteY7" fmla="*/ 9295 h 1169985"/>
                <a:gd name="connsiteX8" fmla="*/ 1294210 w 1989856"/>
                <a:gd name="connsiteY8" fmla="*/ 11450 h 11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2号-阿开漫画体" panose="00000500000000000000" pitchFamily="2" charset="-122"/>
                <a:ea typeface="字魂52号-阿开漫画体" panose="00000500000000000000" pitchFamily="2" charset="-122"/>
              </a:endParaRPr>
            </a:p>
          </p:txBody>
        </p:sp>
      </p:grpSp>
      <p:pic>
        <p:nvPicPr>
          <p:cNvPr id="8" name="图片 7">
            <a:extLst>
              <a:ext uri="{FF2B5EF4-FFF2-40B4-BE49-F238E27FC236}">
                <a16:creationId xmlns:a16="http://schemas.microsoft.com/office/drawing/2014/main" id="{1ED0B02F-8DBC-410D-BD87-60F29C1CC1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0149" y="2229679"/>
            <a:ext cx="4969813" cy="4969813"/>
          </a:xfrm>
          <a:prstGeom prst="rect">
            <a:avLst/>
          </a:prstGeom>
        </p:spPr>
      </p:pic>
      <p:pic>
        <p:nvPicPr>
          <p:cNvPr id="9" name="图片 9">
            <a:extLst>
              <a:ext uri="{FF2B5EF4-FFF2-40B4-BE49-F238E27FC236}">
                <a16:creationId xmlns:a16="http://schemas.microsoft.com/office/drawing/2014/main" id="{F0763CF2-9AB3-4C04-A404-11CF73372B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4172" y="3832521"/>
            <a:ext cx="3366971" cy="3366971"/>
          </a:xfrm>
          <a:prstGeom prst="rect">
            <a:avLst/>
          </a:prstGeom>
        </p:spPr>
      </p:pic>
      <p:pic>
        <p:nvPicPr>
          <p:cNvPr id="10"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0760" y="3624805"/>
            <a:ext cx="3631322" cy="3233195"/>
          </a:xfrm>
          <a:prstGeom prst="rect">
            <a:avLst/>
          </a:prstGeom>
        </p:spPr>
      </p:pic>
      <p:sp>
        <p:nvSpPr>
          <p:cNvPr id="2" name="TextBox 1"/>
          <p:cNvSpPr txBox="1"/>
          <p:nvPr/>
        </p:nvSpPr>
        <p:spPr>
          <a:xfrm>
            <a:off x="4215956" y="1180213"/>
            <a:ext cx="4427815" cy="707886"/>
          </a:xfrm>
          <a:prstGeom prst="rect">
            <a:avLst/>
          </a:prstGeom>
          <a:noFill/>
        </p:spPr>
        <p:txBody>
          <a:bodyPr wrap="non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Cặp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đồng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âm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4013977" y="2016320"/>
            <a:ext cx="4831772"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a. </a:t>
            </a:r>
            <a:r>
              <a:rPr lang="en-US" sz="4000" b="1" dirty="0" err="1">
                <a:latin typeface="Times New Roman" panose="02020603050405020304" pitchFamily="18" charset="0"/>
                <a:cs typeface="Times New Roman" panose="02020603050405020304" pitchFamily="18" charset="0"/>
              </a:rPr>
              <a:t>hoa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hồng</a:t>
            </a:r>
            <a:r>
              <a:rPr lang="en-US" sz="4000" b="1" dirty="0">
                <a:latin typeface="Times New Roman" panose="02020603050405020304" pitchFamily="18" charset="0"/>
                <a:cs typeface="Times New Roman" panose="02020603050405020304" pitchFamily="18" charset="0"/>
              </a:rPr>
              <a:t> – </a:t>
            </a:r>
            <a:r>
              <a:rPr lang="en-US" sz="4000" b="1" dirty="0" err="1">
                <a:latin typeface="Times New Roman" panose="02020603050405020304" pitchFamily="18" charset="0"/>
                <a:cs typeface="Times New Roman" panose="02020603050405020304" pitchFamily="18" charset="0"/>
              </a:rPr>
              <a:t>hoa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tay</a:t>
            </a:r>
            <a:endParaRPr lang="en-US" sz="40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019429" y="2720769"/>
            <a:ext cx="4278735"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b. </a:t>
            </a:r>
            <a:r>
              <a:rPr lang="en-US" sz="4000" b="1" dirty="0" err="1">
                <a:latin typeface="Times New Roman" panose="02020603050405020304" pitchFamily="18" charset="0"/>
                <a:cs typeface="Times New Roman" panose="02020603050405020304" pitchFamily="18" charset="0"/>
              </a:rPr>
              <a:t>giữ</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gìn</a:t>
            </a:r>
            <a:r>
              <a:rPr lang="en-US" sz="4000" b="1" dirty="0">
                <a:latin typeface="Times New Roman" panose="02020603050405020304" pitchFamily="18" charset="0"/>
                <a:cs typeface="Times New Roman" panose="02020603050405020304" pitchFamily="18" charset="0"/>
              </a:rPr>
              <a:t> – </a:t>
            </a:r>
            <a:r>
              <a:rPr lang="en-US" sz="4000" b="1" dirty="0" err="1">
                <a:latin typeface="Times New Roman" panose="02020603050405020304" pitchFamily="18" charset="0"/>
                <a:cs typeface="Times New Roman" panose="02020603050405020304" pitchFamily="18" charset="0"/>
              </a:rPr>
              <a:t>gìn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giữ</a:t>
            </a:r>
            <a:endParaRPr lang="en-US" sz="40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4013977" y="3413413"/>
            <a:ext cx="5460149"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c. </a:t>
            </a:r>
            <a:r>
              <a:rPr lang="en-US" sz="4000" b="1" dirty="0" err="1">
                <a:latin typeface="Times New Roman" panose="02020603050405020304" pitchFamily="18" charset="0"/>
                <a:cs typeface="Times New Roman" panose="02020603050405020304" pitchFamily="18" charset="0"/>
              </a:rPr>
              <a:t>hạnh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phúc</a:t>
            </a:r>
            <a:r>
              <a:rPr lang="en-US" sz="4000" b="1" dirty="0">
                <a:latin typeface="Times New Roman" panose="02020603050405020304" pitchFamily="18" charset="0"/>
                <a:cs typeface="Times New Roman" panose="02020603050405020304" pitchFamily="18" charset="0"/>
              </a:rPr>
              <a:t> – </a:t>
            </a:r>
            <a:r>
              <a:rPr lang="en-US" sz="4000" b="1" dirty="0" err="1">
                <a:latin typeface="Times New Roman" panose="02020603050405020304" pitchFamily="18" charset="0"/>
                <a:cs typeface="Times New Roman" panose="02020603050405020304" pitchFamily="18" charset="0"/>
              </a:rPr>
              <a:t>bất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hạnh</a:t>
            </a:r>
            <a:endParaRPr lang="en-US" sz="40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3994264" y="4167376"/>
            <a:ext cx="4120039"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d. </a:t>
            </a:r>
            <a:r>
              <a:rPr lang="en-US" sz="4000" b="1" dirty="0" err="1">
                <a:latin typeface="Times New Roman" panose="02020603050405020304" pitchFamily="18" charset="0"/>
                <a:cs typeface="Times New Roman" panose="02020603050405020304" pitchFamily="18" charset="0"/>
              </a:rPr>
              <a:t>ba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tuổi</a:t>
            </a:r>
            <a:r>
              <a:rPr lang="en-US" sz="4000" b="1" dirty="0">
                <a:latin typeface="Times New Roman" panose="02020603050405020304" pitchFamily="18" charset="0"/>
                <a:cs typeface="Times New Roman" panose="02020603050405020304" pitchFamily="18" charset="0"/>
              </a:rPr>
              <a:t> – </a:t>
            </a:r>
            <a:r>
              <a:rPr lang="en-US" sz="4000" b="1" dirty="0" err="1">
                <a:latin typeface="Times New Roman" panose="02020603050405020304" pitchFamily="18" charset="0"/>
                <a:cs typeface="Times New Roman" panose="02020603050405020304" pitchFamily="18" charset="0"/>
              </a:rPr>
              <a:t>ba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má</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7571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2" presetClass="entr" presetSubtype="12"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0-#ppt_w/2"/>
                                          </p:val>
                                        </p:tav>
                                        <p:tav tm="100000">
                                          <p:val>
                                            <p:strVal val="#ppt_x"/>
                                          </p:val>
                                        </p:tav>
                                      </p:tavLst>
                                    </p:anim>
                                    <p:anim calcmode="lin" valueType="num">
                                      <p:cBhvr additive="base">
                                        <p:cTn id="20"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par>
                          <p:cTn id="26" fill="hold">
                            <p:stCondLst>
                              <p:cond delay="500"/>
                            </p:stCondLst>
                            <p:childTnLst>
                              <p:par>
                                <p:cTn id="27" presetID="31"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fltVal val="0"/>
                                          </p:val>
                                        </p:tav>
                                        <p:tav tm="100000">
                                          <p:val>
                                            <p:strVal val="#ppt_w"/>
                                          </p:val>
                                        </p:tav>
                                      </p:tavLst>
                                    </p:anim>
                                    <p:anim calcmode="lin" valueType="num">
                                      <p:cBhvr>
                                        <p:cTn id="30" dur="1000" fill="hold"/>
                                        <p:tgtEl>
                                          <p:spTgt spid="11"/>
                                        </p:tgtEl>
                                        <p:attrNameLst>
                                          <p:attrName>ppt_h</p:attrName>
                                        </p:attrNameLst>
                                      </p:cBhvr>
                                      <p:tavLst>
                                        <p:tav tm="0">
                                          <p:val>
                                            <p:fltVal val="0"/>
                                          </p:val>
                                        </p:tav>
                                        <p:tav tm="100000">
                                          <p:val>
                                            <p:strVal val="#ppt_h"/>
                                          </p:val>
                                        </p:tav>
                                      </p:tavLst>
                                    </p:anim>
                                    <p:anim calcmode="lin" valueType="num">
                                      <p:cBhvr>
                                        <p:cTn id="31" dur="1000" fill="hold"/>
                                        <p:tgtEl>
                                          <p:spTgt spid="11"/>
                                        </p:tgtEl>
                                        <p:attrNameLst>
                                          <p:attrName>style.rotation</p:attrName>
                                        </p:attrNameLst>
                                      </p:cBhvr>
                                      <p:tavLst>
                                        <p:tav tm="0">
                                          <p:val>
                                            <p:fltVal val="90"/>
                                          </p:val>
                                        </p:tav>
                                        <p:tav tm="100000">
                                          <p:val>
                                            <p:fltVal val="0"/>
                                          </p:val>
                                        </p:tav>
                                      </p:tavLst>
                                    </p:anim>
                                    <p:animEffect transition="in" filter="fade">
                                      <p:cBhvr>
                                        <p:cTn id="32" dur="1000"/>
                                        <p:tgtEl>
                                          <p:spTgt spid="11"/>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 calcmode="lin" valueType="num">
                                      <p:cBhvr>
                                        <p:cTn id="37" dur="1000" fill="hold"/>
                                        <p:tgtEl>
                                          <p:spTgt spid="12"/>
                                        </p:tgtEl>
                                        <p:attrNameLst>
                                          <p:attrName>style.rotation</p:attrName>
                                        </p:attrNameLst>
                                      </p:cBhvr>
                                      <p:tavLst>
                                        <p:tav tm="0">
                                          <p:val>
                                            <p:fltVal val="90"/>
                                          </p:val>
                                        </p:tav>
                                        <p:tav tm="100000">
                                          <p:val>
                                            <p:fltVal val="0"/>
                                          </p:val>
                                        </p:tav>
                                      </p:tavLst>
                                    </p:anim>
                                    <p:animEffect transition="in" filter="fade">
                                      <p:cBhvr>
                                        <p:cTn id="38" dur="1000"/>
                                        <p:tgtEl>
                                          <p:spTgt spid="12"/>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1000" fill="hold"/>
                                        <p:tgtEl>
                                          <p:spTgt spid="13"/>
                                        </p:tgtEl>
                                        <p:attrNameLst>
                                          <p:attrName>ppt_w</p:attrName>
                                        </p:attrNameLst>
                                      </p:cBhvr>
                                      <p:tavLst>
                                        <p:tav tm="0">
                                          <p:val>
                                            <p:fltVal val="0"/>
                                          </p:val>
                                        </p:tav>
                                        <p:tav tm="100000">
                                          <p:val>
                                            <p:strVal val="#ppt_w"/>
                                          </p:val>
                                        </p:tav>
                                      </p:tavLst>
                                    </p:anim>
                                    <p:anim calcmode="lin" valueType="num">
                                      <p:cBhvr>
                                        <p:cTn id="42" dur="1000" fill="hold"/>
                                        <p:tgtEl>
                                          <p:spTgt spid="13"/>
                                        </p:tgtEl>
                                        <p:attrNameLst>
                                          <p:attrName>ppt_h</p:attrName>
                                        </p:attrNameLst>
                                      </p:cBhvr>
                                      <p:tavLst>
                                        <p:tav tm="0">
                                          <p:val>
                                            <p:fltVal val="0"/>
                                          </p:val>
                                        </p:tav>
                                        <p:tav tm="100000">
                                          <p:val>
                                            <p:strVal val="#ppt_h"/>
                                          </p:val>
                                        </p:tav>
                                      </p:tavLst>
                                    </p:anim>
                                    <p:anim calcmode="lin" valueType="num">
                                      <p:cBhvr>
                                        <p:cTn id="43" dur="1000" fill="hold"/>
                                        <p:tgtEl>
                                          <p:spTgt spid="13"/>
                                        </p:tgtEl>
                                        <p:attrNameLst>
                                          <p:attrName>style.rotation</p:attrName>
                                        </p:attrNameLst>
                                      </p:cBhvr>
                                      <p:tavLst>
                                        <p:tav tm="0">
                                          <p:val>
                                            <p:fltVal val="90"/>
                                          </p:val>
                                        </p:tav>
                                        <p:tav tm="100000">
                                          <p:val>
                                            <p:fltVal val="0"/>
                                          </p:val>
                                        </p:tav>
                                      </p:tavLst>
                                    </p:anim>
                                    <p:animEffect transition="in" filter="fade">
                                      <p:cBhvr>
                                        <p:cTn id="44" dur="1000"/>
                                        <p:tgtEl>
                                          <p:spTgt spid="13"/>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1000" fill="hold"/>
                                        <p:tgtEl>
                                          <p:spTgt spid="17"/>
                                        </p:tgtEl>
                                        <p:attrNameLst>
                                          <p:attrName>ppt_w</p:attrName>
                                        </p:attrNameLst>
                                      </p:cBhvr>
                                      <p:tavLst>
                                        <p:tav tm="0">
                                          <p:val>
                                            <p:fltVal val="0"/>
                                          </p:val>
                                        </p:tav>
                                        <p:tav tm="100000">
                                          <p:val>
                                            <p:strVal val="#ppt_w"/>
                                          </p:val>
                                        </p:tav>
                                      </p:tavLst>
                                    </p:anim>
                                    <p:anim calcmode="lin" valueType="num">
                                      <p:cBhvr>
                                        <p:cTn id="48" dur="1000" fill="hold"/>
                                        <p:tgtEl>
                                          <p:spTgt spid="17"/>
                                        </p:tgtEl>
                                        <p:attrNameLst>
                                          <p:attrName>ppt_h</p:attrName>
                                        </p:attrNameLst>
                                      </p:cBhvr>
                                      <p:tavLst>
                                        <p:tav tm="0">
                                          <p:val>
                                            <p:fltVal val="0"/>
                                          </p:val>
                                        </p:tav>
                                        <p:tav tm="100000">
                                          <p:val>
                                            <p:strVal val="#ppt_h"/>
                                          </p:val>
                                        </p:tav>
                                      </p:tavLst>
                                    </p:anim>
                                    <p:anim calcmode="lin" valueType="num">
                                      <p:cBhvr>
                                        <p:cTn id="49" dur="1000" fill="hold"/>
                                        <p:tgtEl>
                                          <p:spTgt spid="17"/>
                                        </p:tgtEl>
                                        <p:attrNameLst>
                                          <p:attrName>style.rotation</p:attrName>
                                        </p:attrNameLst>
                                      </p:cBhvr>
                                      <p:tavLst>
                                        <p:tav tm="0">
                                          <p:val>
                                            <p:fltVal val="90"/>
                                          </p:val>
                                        </p:tav>
                                        <p:tav tm="100000">
                                          <p:val>
                                            <p:fltVal val="0"/>
                                          </p:val>
                                        </p:tav>
                                      </p:tavLst>
                                    </p:anim>
                                    <p:animEffect transition="in" filter="fade">
                                      <p:cBhvr>
                                        <p:cTn id="50" dur="10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1"/>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applause.wav"/>
                                        </p:tgtEl>
                                      </p:cMediaNode>
                                    </p:audio>
                                  </p:subTnLst>
                                </p:cTn>
                              </p:par>
                              <p:par>
                                <p:cTn id="55" presetID="1" presetClass="exit" presetSubtype="0" fill="hold" grpId="1" nodeType="withEffect">
                                  <p:stCondLst>
                                    <p:cond delay="0"/>
                                  </p:stCondLst>
                                  <p:childTnLst>
                                    <p:set>
                                      <p:cBhvr>
                                        <p:cTn id="56" dur="1" fill="hold">
                                          <p:stCondLst>
                                            <p:cond delay="0"/>
                                          </p:stCondLst>
                                        </p:cTn>
                                        <p:tgtEl>
                                          <p:spTgt spid="12"/>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1" grpId="1"/>
      <p:bldP spid="12" grpId="0"/>
      <p:bldP spid="12" grpId="1"/>
      <p:bldP spid="13" grpId="0"/>
      <p:bldP spid="13" grpId="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74061CD2-BFFD-44C9-B48F-FBEB203E3E75}"/>
              </a:ext>
            </a:extLst>
          </p:cNvPr>
          <p:cNvGrpSpPr/>
          <p:nvPr/>
        </p:nvGrpSpPr>
        <p:grpSpPr>
          <a:xfrm>
            <a:off x="-170157" y="1"/>
            <a:ext cx="12518406" cy="6858000"/>
            <a:chOff x="-148674" y="369491"/>
            <a:chExt cx="12518406" cy="6488508"/>
          </a:xfrm>
        </p:grpSpPr>
        <p:pic>
          <p:nvPicPr>
            <p:cNvPr id="5" name="图片 2">
              <a:extLst>
                <a:ext uri="{FF2B5EF4-FFF2-40B4-BE49-F238E27FC236}">
                  <a16:creationId xmlns:a16="http://schemas.microsoft.com/office/drawing/2014/main" id="{71147E3B-A727-4BEC-87E1-3D2751610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6" name="Picture 2" descr="F:\未标题-1.png">
              <a:extLst>
                <a:ext uri="{FF2B5EF4-FFF2-40B4-BE49-F238E27FC236}">
                  <a16:creationId xmlns:a16="http://schemas.microsoft.com/office/drawing/2014/main" id="{4391035B-7BAE-4398-A738-A1236E5999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4">
              <a:extLst>
                <a:ext uri="{FF2B5EF4-FFF2-40B4-BE49-F238E27FC236}">
                  <a16:creationId xmlns:a16="http://schemas.microsoft.com/office/drawing/2014/main" id="{043D766C-2616-46CE-9000-6BC0F12EFD84}"/>
                </a:ext>
              </a:extLst>
            </p:cNvPr>
            <p:cNvPicPr>
              <a:picLocks noChangeAspect="1"/>
            </p:cNvPicPr>
            <p:nvPr/>
          </p:nvPicPr>
          <p:blipFill>
            <a:blip r:embed="rId4"/>
            <a:stretch>
              <a:fillRect/>
            </a:stretch>
          </p:blipFill>
          <p:spPr>
            <a:xfrm>
              <a:off x="117394" y="369491"/>
              <a:ext cx="5091915" cy="4391193"/>
            </a:xfrm>
            <a:prstGeom prst="rect">
              <a:avLst/>
            </a:prstGeom>
          </p:spPr>
        </p:pic>
        <p:pic>
          <p:nvPicPr>
            <p:cNvPr id="8" name="图片 5">
              <a:extLst>
                <a:ext uri="{FF2B5EF4-FFF2-40B4-BE49-F238E27FC236}">
                  <a16:creationId xmlns:a16="http://schemas.microsoft.com/office/drawing/2014/main" id="{44B6AFDE-B609-44DB-A119-45728C728408}"/>
                </a:ext>
              </a:extLst>
            </p:cNvPr>
            <p:cNvPicPr>
              <a:picLocks noChangeAspect="1"/>
            </p:cNvPicPr>
            <p:nvPr/>
          </p:nvPicPr>
          <p:blipFill>
            <a:blip r:embed="rId5"/>
            <a:stretch>
              <a:fillRect/>
            </a:stretch>
          </p:blipFill>
          <p:spPr>
            <a:xfrm>
              <a:off x="0" y="4760684"/>
              <a:ext cx="12218080" cy="2097315"/>
            </a:xfrm>
            <a:prstGeom prst="rect">
              <a:avLst/>
            </a:prstGeom>
          </p:spPr>
        </p:pic>
      </p:grpSp>
      <p:pic>
        <p:nvPicPr>
          <p:cNvPr id="9" name="图形 44">
            <a:extLst>
              <a:ext uri="{FF2B5EF4-FFF2-40B4-BE49-F238E27FC236}">
                <a16:creationId xmlns:a16="http://schemas.microsoft.com/office/drawing/2014/main" id="{CA04C68F-75C7-4566-AE30-3343FFE2FFF6}"/>
              </a:ext>
            </a:extLst>
          </p:cNvPr>
          <p:cNvPicPr>
            <a:picLocks noChangeAspect="1"/>
          </p:cNvPicPr>
          <p:nvPr/>
        </p:nvPicPr>
        <p:blipFill>
          <a:blip r:embed="rId6"/>
          <a:stretch>
            <a:fillRect/>
          </a:stretch>
        </p:blipFill>
        <p:spPr>
          <a:xfrm>
            <a:off x="3670327" y="2547677"/>
            <a:ext cx="4311078" cy="4187151"/>
          </a:xfrm>
          <a:prstGeom prst="rect">
            <a:avLst/>
          </a:prstGeom>
        </p:spPr>
      </p:pic>
      <p:pic>
        <p:nvPicPr>
          <p:cNvPr id="10" name="图片 5">
            <a:extLst>
              <a:ext uri="{FF2B5EF4-FFF2-40B4-BE49-F238E27FC236}">
                <a16:creationId xmlns:a16="http://schemas.microsoft.com/office/drawing/2014/main" id="{B7CEFC3D-9405-419D-B584-140138A9753F}"/>
              </a:ext>
            </a:extLst>
          </p:cNvPr>
          <p:cNvPicPr>
            <a:picLocks noChangeAspect="1"/>
          </p:cNvPicPr>
          <p:nvPr/>
        </p:nvPicPr>
        <p:blipFill>
          <a:blip r:embed="rId7"/>
          <a:stretch>
            <a:fillRect/>
          </a:stretch>
        </p:blipFill>
        <p:spPr>
          <a:xfrm>
            <a:off x="7100015" y="1"/>
            <a:ext cx="2988986" cy="2709118"/>
          </a:xfrm>
          <a:prstGeom prst="rect">
            <a:avLst/>
          </a:prstGeom>
        </p:spPr>
      </p:pic>
      <p:pic>
        <p:nvPicPr>
          <p:cNvPr id="11" name="图片 5">
            <a:extLst>
              <a:ext uri="{FF2B5EF4-FFF2-40B4-BE49-F238E27FC236}">
                <a16:creationId xmlns:a16="http://schemas.microsoft.com/office/drawing/2014/main" id="{B7CEFC3D-9405-419D-B584-140138A9753F}"/>
              </a:ext>
            </a:extLst>
          </p:cNvPr>
          <p:cNvPicPr>
            <a:picLocks noChangeAspect="1"/>
          </p:cNvPicPr>
          <p:nvPr/>
        </p:nvPicPr>
        <p:blipFill>
          <a:blip r:embed="rId7"/>
          <a:stretch>
            <a:fillRect/>
          </a:stretch>
        </p:blipFill>
        <p:spPr>
          <a:xfrm flipH="1">
            <a:off x="1182178" y="366993"/>
            <a:ext cx="3263485" cy="2709118"/>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6809" y="894982"/>
            <a:ext cx="2016467" cy="1024049"/>
          </a:xfrm>
          <a:prstGeom prst="rect">
            <a:avLst/>
          </a:prstGeom>
        </p:spPr>
      </p:pic>
      <p:pic>
        <p:nvPicPr>
          <p:cNvPr id="14" name="Picture 5"/>
          <p:cNvPicPr>
            <a:picLocks noChangeAspect="1"/>
          </p:cNvPicPr>
          <p:nvPr/>
        </p:nvPicPr>
        <p:blipFill>
          <a:blip r:embed="rId9"/>
          <a:srcRect/>
          <a:stretch>
            <a:fillRect/>
          </a:stretch>
        </p:blipFill>
        <p:spPr>
          <a:xfrm rot="20167984">
            <a:off x="1933393" y="1193623"/>
            <a:ext cx="1761053" cy="1347939"/>
          </a:xfrm>
          <a:prstGeom prst="rect">
            <a:avLst/>
          </a:prstGeom>
        </p:spPr>
      </p:pic>
    </p:spTree>
    <p:extLst>
      <p:ext uri="{BB962C8B-B14F-4D97-AF65-F5344CB8AC3E}">
        <p14:creationId xmlns:p14="http://schemas.microsoft.com/office/powerpoint/2010/main" val="722299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ECCDB0F-646C-47D0-B6EF-F0BE48B915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07102"/>
            <a:ext cx="12192000" cy="4550575"/>
          </a:xfrm>
          <a:prstGeom prst="rect">
            <a:avLst/>
          </a:prstGeom>
        </p:spPr>
      </p:pic>
      <p:sp>
        <p:nvSpPr>
          <p:cNvPr id="3" name="文本框 2">
            <a:extLst>
              <a:ext uri="{FF2B5EF4-FFF2-40B4-BE49-F238E27FC236}">
                <a16:creationId xmlns:a16="http://schemas.microsoft.com/office/drawing/2014/main" id="{E63A28AA-E9D9-4F5A-8503-260AA716CCF0}"/>
              </a:ext>
            </a:extLst>
          </p:cNvPr>
          <p:cNvSpPr txBox="1"/>
          <p:nvPr/>
        </p:nvSpPr>
        <p:spPr>
          <a:xfrm>
            <a:off x="4276578" y="1491175"/>
            <a:ext cx="184731" cy="369332"/>
          </a:xfrm>
          <a:prstGeom prst="rect">
            <a:avLst/>
          </a:prstGeom>
          <a:noFill/>
        </p:spPr>
        <p:txBody>
          <a:bodyPr wrap="none" rtlCol="0">
            <a:spAutoFit/>
          </a:bodyPr>
          <a:lstStyle/>
          <a:p>
            <a:endParaRPr lang="zh-CN" altLang="en-US"/>
          </a:p>
        </p:txBody>
      </p:sp>
      <p:pic>
        <p:nvPicPr>
          <p:cNvPr id="10" name="图片 9">
            <a:extLst>
              <a:ext uri="{FF2B5EF4-FFF2-40B4-BE49-F238E27FC236}">
                <a16:creationId xmlns:a16="http://schemas.microsoft.com/office/drawing/2014/main" id="{C79EEAA9-EA2E-4C0E-9EC3-A8708B0088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3744"/>
            <a:ext cx="12192000" cy="6857355"/>
          </a:xfrm>
          <a:prstGeom prst="rect">
            <a:avLst/>
          </a:prstGeom>
          <a:solidFill>
            <a:srgbClr val="B3DDF6"/>
          </a:solidFill>
        </p:spPr>
      </p:pic>
      <p:pic>
        <p:nvPicPr>
          <p:cNvPr id="19" name="图片 18">
            <a:extLst>
              <a:ext uri="{FF2B5EF4-FFF2-40B4-BE49-F238E27FC236}">
                <a16:creationId xmlns:a16="http://schemas.microsoft.com/office/drawing/2014/main" id="{D26D4F87-2A8D-4CAE-B439-3404A73470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9551" y="211339"/>
            <a:ext cx="6298810" cy="6298810"/>
          </a:xfrm>
          <a:prstGeom prst="rect">
            <a:avLst/>
          </a:prstGeom>
        </p:spPr>
      </p:pic>
      <p:pic>
        <p:nvPicPr>
          <p:cNvPr id="13" name="图片 12">
            <a:extLst>
              <a:ext uri="{FF2B5EF4-FFF2-40B4-BE49-F238E27FC236}">
                <a16:creationId xmlns:a16="http://schemas.microsoft.com/office/drawing/2014/main" id="{A3A3A585-0F8B-4017-BBEC-B5E088C064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37189"/>
            <a:ext cx="12192000" cy="3913455"/>
          </a:xfrm>
          <a:prstGeom prst="rect">
            <a:avLst/>
          </a:prstGeom>
        </p:spPr>
      </p:pic>
      <p:pic>
        <p:nvPicPr>
          <p:cNvPr id="15" name="图片 14">
            <a:extLst>
              <a:ext uri="{FF2B5EF4-FFF2-40B4-BE49-F238E27FC236}">
                <a16:creationId xmlns:a16="http://schemas.microsoft.com/office/drawing/2014/main" id="{D16954C6-FC13-4615-A3FA-34FEFE17A6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711"/>
            <a:ext cx="12192000" cy="6857355"/>
          </a:xfrm>
          <a:prstGeom prst="rect">
            <a:avLst/>
          </a:prstGeom>
        </p:spPr>
      </p:pic>
      <p:pic>
        <p:nvPicPr>
          <p:cNvPr id="16" name="图形 44">
            <a:extLst>
              <a:ext uri="{FF2B5EF4-FFF2-40B4-BE49-F238E27FC236}">
                <a16:creationId xmlns:a16="http://schemas.microsoft.com/office/drawing/2014/main" id="{CA04C68F-75C7-4566-AE30-3343FFE2FFF6}"/>
              </a:ext>
            </a:extLst>
          </p:cNvPr>
          <p:cNvPicPr>
            <a:picLocks noChangeAspect="1"/>
          </p:cNvPicPr>
          <p:nvPr/>
        </p:nvPicPr>
        <p:blipFill>
          <a:blip r:embed="rId9"/>
          <a:stretch>
            <a:fillRect/>
          </a:stretch>
        </p:blipFill>
        <p:spPr>
          <a:xfrm>
            <a:off x="7249551" y="2579571"/>
            <a:ext cx="3122763" cy="3539943"/>
          </a:xfrm>
          <a:prstGeom prst="rect">
            <a:avLst/>
          </a:prstGeom>
        </p:spPr>
      </p:pic>
      <p:pic>
        <p:nvPicPr>
          <p:cNvPr id="29" name="图片 9"/>
          <p:cNvPicPr>
            <a:picLocks noChangeAspect="1"/>
          </p:cNvPicPr>
          <p:nvPr/>
        </p:nvPicPr>
        <p:blipFill rotWithShape="1">
          <a:blip r:embed="rId10">
            <a:extLst>
              <a:ext uri="{28A0092B-C50C-407E-A947-70E740481C1C}">
                <a14:useLocalDpi xmlns:a14="http://schemas.microsoft.com/office/drawing/2010/main" val="0"/>
              </a:ext>
            </a:extLst>
          </a:blip>
          <a:srcRect l="6084" t="-341" r="49582" b="14474"/>
          <a:stretch>
            <a:fillRect/>
          </a:stretch>
        </p:blipFill>
        <p:spPr>
          <a:xfrm>
            <a:off x="146107" y="-493213"/>
            <a:ext cx="7103444" cy="5698973"/>
          </a:xfrm>
          <a:prstGeom prst="rect">
            <a:avLst/>
          </a:prstGeom>
        </p:spPr>
      </p:pic>
      <p:sp>
        <p:nvSpPr>
          <p:cNvPr id="4" name="TextBox 3"/>
          <p:cNvSpPr txBox="1"/>
          <p:nvPr/>
        </p:nvSpPr>
        <p:spPr>
          <a:xfrm>
            <a:off x="1201232" y="1637508"/>
            <a:ext cx="5307863" cy="2554545"/>
          </a:xfrm>
          <a:prstGeom prst="rect">
            <a:avLst/>
          </a:prstGeom>
          <a:noFill/>
        </p:spPr>
        <p:txBody>
          <a:bodyPr wrap="none" rtlCol="0">
            <a:spAutoFit/>
          </a:bodyPr>
          <a:lstStyle/>
          <a:p>
            <a:pPr algn="ctr"/>
            <a:r>
              <a:rPr lang="en-US" sz="8000" dirty="0">
                <a:solidFill>
                  <a:srgbClr val="800000"/>
                </a:solidFill>
                <a:latin typeface="UTM Gradoo" panose="02040603050506020204" pitchFamily="18" charset="0"/>
              </a:rPr>
              <a:t>CHÚC CÁC EM </a:t>
            </a:r>
          </a:p>
          <a:p>
            <a:pPr algn="ctr"/>
            <a:r>
              <a:rPr lang="en-US" sz="8000" dirty="0">
                <a:solidFill>
                  <a:srgbClr val="800000"/>
                </a:solidFill>
                <a:latin typeface="UTM Gradoo" panose="02040603050506020204" pitchFamily="18" charset="0"/>
              </a:rPr>
              <a:t>HỌC TỐT!</a:t>
            </a:r>
          </a:p>
        </p:txBody>
      </p:sp>
      <p:sp>
        <p:nvSpPr>
          <p:cNvPr id="32" name="TextBox 31"/>
          <p:cNvSpPr txBox="1"/>
          <p:nvPr/>
        </p:nvSpPr>
        <p:spPr>
          <a:xfrm>
            <a:off x="1278232" y="1630475"/>
            <a:ext cx="5307863" cy="2554545"/>
          </a:xfrm>
          <a:prstGeom prst="rect">
            <a:avLst/>
          </a:prstGeom>
          <a:noFill/>
        </p:spPr>
        <p:txBody>
          <a:bodyPr wrap="none" rtlCol="0">
            <a:spAutoFit/>
          </a:bodyPr>
          <a:lstStyle/>
          <a:p>
            <a:pPr algn="ctr"/>
            <a:r>
              <a:rPr lang="en-US" sz="8000" dirty="0">
                <a:solidFill>
                  <a:srgbClr val="FF0000"/>
                </a:solidFill>
                <a:latin typeface="UTM Gradoo" panose="02040603050506020204" pitchFamily="18" charset="0"/>
              </a:rPr>
              <a:t>CHÚC CÁC EM </a:t>
            </a:r>
          </a:p>
          <a:p>
            <a:pPr algn="ctr"/>
            <a:r>
              <a:rPr lang="en-US" sz="8000" dirty="0">
                <a:solidFill>
                  <a:srgbClr val="FF0000"/>
                </a:solidFill>
                <a:latin typeface="UTM Gradoo" panose="02040603050506020204" pitchFamily="18" charset="0"/>
              </a:rPr>
              <a:t>HỌC TỐT!</a:t>
            </a:r>
          </a:p>
        </p:txBody>
      </p:sp>
    </p:spTree>
    <p:custDataLst>
      <p:tags r:id="rId1"/>
    </p:custDataLst>
    <p:extLst>
      <p:ext uri="{BB962C8B-B14F-4D97-AF65-F5344CB8AC3E}">
        <p14:creationId xmlns:p14="http://schemas.microsoft.com/office/powerpoint/2010/main" val="175108442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arn(inVertical)">
                                      <p:cBhvr>
                                        <p:cTn id="11" dur="500"/>
                                        <p:tgtEl>
                                          <p:spTgt spid="29"/>
                                        </p:tgtEl>
                                      </p:cBhvr>
                                    </p:animEffect>
                                  </p:childTnLst>
                                </p:cTn>
                              </p:par>
                            </p:childTnLst>
                          </p:cTn>
                        </p:par>
                        <p:par>
                          <p:cTn id="12" fill="hold">
                            <p:stCondLst>
                              <p:cond delay="1000"/>
                            </p:stCondLst>
                            <p:childTnLst>
                              <p:par>
                                <p:cTn id="13" presetID="25"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4"/>
                                        </p:tgtEl>
                                      </p:cBhvr>
                                    </p:animEffect>
                                  </p:childTnLst>
                                </p:cTn>
                              </p:par>
                              <p:par>
                                <p:cTn id="23" presetID="25"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28" dur="1000" fill="hold"/>
                                        <p:tgtEl>
                                          <p:spTgt spid="32"/>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6BA7A58-3A04-414B-AF57-F856672313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pic>
        <p:nvPicPr>
          <p:cNvPr id="7" name="图片 9"/>
          <p:cNvPicPr>
            <a:picLocks noChangeAspect="1"/>
          </p:cNvPicPr>
          <p:nvPr/>
        </p:nvPicPr>
        <p:blipFill rotWithShape="1">
          <a:blip r:embed="rId6">
            <a:extLst>
              <a:ext uri="{28A0092B-C50C-407E-A947-70E740481C1C}">
                <a14:useLocalDpi xmlns:a14="http://schemas.microsoft.com/office/drawing/2010/main" val="0"/>
              </a:ext>
            </a:extLst>
          </a:blip>
          <a:srcRect l="6084" t="-341" r="49582" b="14474"/>
          <a:stretch>
            <a:fillRect/>
          </a:stretch>
        </p:blipFill>
        <p:spPr>
          <a:xfrm>
            <a:off x="1073889" y="-493213"/>
            <a:ext cx="10451804" cy="6511241"/>
          </a:xfrm>
          <a:prstGeom prst="rect">
            <a:avLst/>
          </a:prstGeom>
        </p:spPr>
      </p:pic>
      <p:sp>
        <p:nvSpPr>
          <p:cNvPr id="2" name="TextBox 1"/>
          <p:cNvSpPr txBox="1"/>
          <p:nvPr/>
        </p:nvSpPr>
        <p:spPr>
          <a:xfrm>
            <a:off x="2279618" y="1938377"/>
            <a:ext cx="8451737" cy="677108"/>
          </a:xfrm>
          <a:prstGeom prst="rect">
            <a:avLst/>
          </a:prstGeom>
          <a:noFill/>
        </p:spPr>
        <p:txBody>
          <a:bodyPr wrap="none" rtlCol="0">
            <a:spAutoFit/>
          </a:bodyPr>
          <a:lstStyle/>
          <a:p>
            <a:r>
              <a:rPr lang="en-US" sz="3800" b="1" dirty="0" err="1">
                <a:solidFill>
                  <a:srgbClr val="FF0000"/>
                </a:solidFill>
                <a:latin typeface="Times New Roman" panose="02020603050405020304" pitchFamily="18" charset="0"/>
                <a:cs typeface="Times New Roman" panose="02020603050405020304" pitchFamily="18" charset="0"/>
              </a:rPr>
              <a:t>Trong</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Tiếng</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Việt</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có</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các</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kiểu</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cấu</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tạo</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từ</a:t>
            </a:r>
            <a:r>
              <a:rPr lang="en-US" sz="3800" b="1" dirty="0">
                <a:solidFill>
                  <a:srgbClr val="FF0000"/>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4703135" y="2523537"/>
            <a:ext cx="3493200" cy="630942"/>
          </a:xfrm>
          <a:prstGeom prst="rect">
            <a:avLst/>
          </a:prstGeom>
          <a:noFill/>
        </p:spPr>
        <p:txBody>
          <a:bodyPr wrap="none" rtlCol="0">
            <a:spAutoFit/>
          </a:bodyPr>
          <a:lstStyle/>
          <a:p>
            <a:r>
              <a:rPr lang="en-US" sz="3500" dirty="0">
                <a:latin typeface="Times New Roman" panose="02020603050405020304" pitchFamily="18" charset="0"/>
                <a:cs typeface="Times New Roman" panose="02020603050405020304" pitchFamily="18" charset="0"/>
              </a:rPr>
              <a:t>a. </a:t>
            </a: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đơn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ghép</a:t>
            </a:r>
            <a:endParaRPr lang="en-US" sz="35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703135" y="3154479"/>
            <a:ext cx="3195042" cy="630942"/>
          </a:xfrm>
          <a:prstGeom prst="rect">
            <a:avLst/>
          </a:prstGeom>
          <a:noFill/>
        </p:spPr>
        <p:txBody>
          <a:bodyPr wrap="none" rtlCol="0">
            <a:spAutoFit/>
          </a:bodyPr>
          <a:lstStyle/>
          <a:p>
            <a:r>
              <a:rPr lang="en-US" sz="3500" dirty="0">
                <a:latin typeface="Times New Roman" panose="02020603050405020304" pitchFamily="18" charset="0"/>
                <a:cs typeface="Times New Roman" panose="02020603050405020304" pitchFamily="18" charset="0"/>
              </a:rPr>
              <a:t>b. </a:t>
            </a: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đơn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láy</a:t>
            </a:r>
            <a:endParaRPr lang="en-US" sz="35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703135" y="3785190"/>
            <a:ext cx="3512436" cy="630942"/>
          </a:xfrm>
          <a:prstGeom prst="rect">
            <a:avLst/>
          </a:prstGeom>
          <a:noFill/>
        </p:spPr>
        <p:txBody>
          <a:bodyPr wrap="none" rtlCol="0">
            <a:spAutoFit/>
          </a:bodyPr>
          <a:lstStyle/>
          <a:p>
            <a:r>
              <a:rPr lang="en-US" sz="3500" dirty="0">
                <a:latin typeface="Times New Roman" panose="02020603050405020304" pitchFamily="18" charset="0"/>
                <a:cs typeface="Times New Roman" panose="02020603050405020304" pitchFamily="18" charset="0"/>
              </a:rPr>
              <a:t>c. </a:t>
            </a: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đơn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phức</a:t>
            </a:r>
            <a:endParaRPr lang="en-US" sz="35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703135" y="4417619"/>
            <a:ext cx="3371051" cy="630942"/>
          </a:xfrm>
          <a:prstGeom prst="rect">
            <a:avLst/>
          </a:prstGeom>
          <a:noFill/>
        </p:spPr>
        <p:txBody>
          <a:bodyPr wrap="none" rtlCol="0">
            <a:spAutoFit/>
          </a:bodyPr>
          <a:lstStyle/>
          <a:p>
            <a:r>
              <a:rPr lang="en-US" sz="3500" dirty="0">
                <a:latin typeface="Times New Roman" panose="02020603050405020304" pitchFamily="18" charset="0"/>
                <a:cs typeface="Times New Roman" panose="02020603050405020304" pitchFamily="18" charset="0"/>
              </a:rPr>
              <a:t>d. </a:t>
            </a: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láy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phức</a:t>
            </a:r>
            <a:endParaRPr lang="en-US" sz="3500"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4" name="applause.wav"/>
                                        </p:tgtEl>
                                      </p:cMediaNode>
                                    </p:audio>
                                  </p:subTnLst>
                                </p:cTn>
                              </p:par>
                              <p:par>
                                <p:cTn id="37" presetID="1" presetClass="exit" presetSubtype="0" fill="hold" grpId="1" nodeType="withEffect">
                                  <p:stCondLst>
                                    <p:cond delay="0"/>
                                  </p:stCondLst>
                                  <p:childTnLst>
                                    <p:set>
                                      <p:cBhvr>
                                        <p:cTn id="38" dur="1" fill="hold">
                                          <p:stCondLst>
                                            <p:cond delay="0"/>
                                          </p:stCondLst>
                                        </p:cTn>
                                        <p:tgtEl>
                                          <p:spTgt spid="12"/>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9" grpId="1"/>
      <p:bldP spid="10" grpId="0"/>
      <p:bldP spid="10" grpId="1"/>
      <p:bldP spid="11" grpId="0"/>
      <p:bldP spid="12" grpId="0"/>
      <p:bldP spid="1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74061CD2-BFFD-44C9-B48F-FBEB203E3E75}"/>
              </a:ext>
            </a:extLst>
          </p:cNvPr>
          <p:cNvGrpSpPr/>
          <p:nvPr/>
        </p:nvGrpSpPr>
        <p:grpSpPr>
          <a:xfrm>
            <a:off x="-170157" y="1"/>
            <a:ext cx="12518406" cy="6858000"/>
            <a:chOff x="-148674" y="369491"/>
            <a:chExt cx="12518406" cy="6488508"/>
          </a:xfrm>
        </p:grpSpPr>
        <p:pic>
          <p:nvPicPr>
            <p:cNvPr id="5" name="图片 2">
              <a:extLst>
                <a:ext uri="{FF2B5EF4-FFF2-40B4-BE49-F238E27FC236}">
                  <a16:creationId xmlns:a16="http://schemas.microsoft.com/office/drawing/2014/main" id="{71147E3B-A727-4BEC-87E1-3D2751610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6" name="Picture 2" descr="F:\未标题-1.png">
              <a:extLst>
                <a:ext uri="{FF2B5EF4-FFF2-40B4-BE49-F238E27FC236}">
                  <a16:creationId xmlns:a16="http://schemas.microsoft.com/office/drawing/2014/main" id="{4391035B-7BAE-4398-A738-A1236E5999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4">
              <a:extLst>
                <a:ext uri="{FF2B5EF4-FFF2-40B4-BE49-F238E27FC236}">
                  <a16:creationId xmlns:a16="http://schemas.microsoft.com/office/drawing/2014/main" id="{043D766C-2616-46CE-9000-6BC0F12EFD84}"/>
                </a:ext>
              </a:extLst>
            </p:cNvPr>
            <p:cNvPicPr>
              <a:picLocks noChangeAspect="1"/>
            </p:cNvPicPr>
            <p:nvPr/>
          </p:nvPicPr>
          <p:blipFill>
            <a:blip r:embed="rId4"/>
            <a:stretch>
              <a:fillRect/>
            </a:stretch>
          </p:blipFill>
          <p:spPr>
            <a:xfrm>
              <a:off x="117394" y="369491"/>
              <a:ext cx="5091915" cy="4391193"/>
            </a:xfrm>
            <a:prstGeom prst="rect">
              <a:avLst/>
            </a:prstGeom>
          </p:spPr>
        </p:pic>
        <p:pic>
          <p:nvPicPr>
            <p:cNvPr id="8" name="图片 5">
              <a:extLst>
                <a:ext uri="{FF2B5EF4-FFF2-40B4-BE49-F238E27FC236}">
                  <a16:creationId xmlns:a16="http://schemas.microsoft.com/office/drawing/2014/main" id="{44B6AFDE-B609-44DB-A119-45728C728408}"/>
                </a:ext>
              </a:extLst>
            </p:cNvPr>
            <p:cNvPicPr>
              <a:picLocks noChangeAspect="1"/>
            </p:cNvPicPr>
            <p:nvPr/>
          </p:nvPicPr>
          <p:blipFill>
            <a:blip r:embed="rId5"/>
            <a:stretch>
              <a:fillRect/>
            </a:stretch>
          </p:blipFill>
          <p:spPr>
            <a:xfrm>
              <a:off x="0" y="4760684"/>
              <a:ext cx="12218080" cy="2097315"/>
            </a:xfrm>
            <a:prstGeom prst="rect">
              <a:avLst/>
            </a:prstGeom>
          </p:spPr>
        </p:pic>
      </p:grpSp>
      <p:pic>
        <p:nvPicPr>
          <p:cNvPr id="9" name="图形 44">
            <a:extLst>
              <a:ext uri="{FF2B5EF4-FFF2-40B4-BE49-F238E27FC236}">
                <a16:creationId xmlns:a16="http://schemas.microsoft.com/office/drawing/2014/main" id="{CA04C68F-75C7-4566-AE30-3343FFE2FFF6}"/>
              </a:ext>
            </a:extLst>
          </p:cNvPr>
          <p:cNvPicPr>
            <a:picLocks noChangeAspect="1"/>
          </p:cNvPicPr>
          <p:nvPr/>
        </p:nvPicPr>
        <p:blipFill>
          <a:blip r:embed="rId6"/>
          <a:stretch>
            <a:fillRect/>
          </a:stretch>
        </p:blipFill>
        <p:spPr>
          <a:xfrm>
            <a:off x="3670327" y="2547677"/>
            <a:ext cx="4311078" cy="4187151"/>
          </a:xfrm>
          <a:prstGeom prst="rect">
            <a:avLst/>
          </a:prstGeom>
        </p:spPr>
      </p:pic>
      <p:pic>
        <p:nvPicPr>
          <p:cNvPr id="10" name="图片 5">
            <a:extLst>
              <a:ext uri="{FF2B5EF4-FFF2-40B4-BE49-F238E27FC236}">
                <a16:creationId xmlns:a16="http://schemas.microsoft.com/office/drawing/2014/main" id="{B7CEFC3D-9405-419D-B584-140138A9753F}"/>
              </a:ext>
            </a:extLst>
          </p:cNvPr>
          <p:cNvPicPr>
            <a:picLocks noChangeAspect="1"/>
          </p:cNvPicPr>
          <p:nvPr/>
        </p:nvPicPr>
        <p:blipFill>
          <a:blip r:embed="rId7"/>
          <a:stretch>
            <a:fillRect/>
          </a:stretch>
        </p:blipFill>
        <p:spPr>
          <a:xfrm>
            <a:off x="7100015" y="1"/>
            <a:ext cx="2988986" cy="2709118"/>
          </a:xfrm>
          <a:prstGeom prst="rect">
            <a:avLst/>
          </a:prstGeom>
        </p:spPr>
      </p:pic>
      <p:pic>
        <p:nvPicPr>
          <p:cNvPr id="11" name="图片 5">
            <a:extLst>
              <a:ext uri="{FF2B5EF4-FFF2-40B4-BE49-F238E27FC236}">
                <a16:creationId xmlns:a16="http://schemas.microsoft.com/office/drawing/2014/main" id="{B7CEFC3D-9405-419D-B584-140138A9753F}"/>
              </a:ext>
            </a:extLst>
          </p:cNvPr>
          <p:cNvPicPr>
            <a:picLocks noChangeAspect="1"/>
          </p:cNvPicPr>
          <p:nvPr/>
        </p:nvPicPr>
        <p:blipFill>
          <a:blip r:embed="rId7"/>
          <a:stretch>
            <a:fillRect/>
          </a:stretch>
        </p:blipFill>
        <p:spPr>
          <a:xfrm flipH="1">
            <a:off x="1182178" y="366993"/>
            <a:ext cx="3263485" cy="2709118"/>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6809" y="894982"/>
            <a:ext cx="2016467" cy="1024049"/>
          </a:xfrm>
          <a:prstGeom prst="rect">
            <a:avLst/>
          </a:prstGeom>
        </p:spPr>
      </p:pic>
      <p:pic>
        <p:nvPicPr>
          <p:cNvPr id="15" name="Picture 5"/>
          <p:cNvPicPr>
            <a:picLocks noChangeAspect="1"/>
          </p:cNvPicPr>
          <p:nvPr/>
        </p:nvPicPr>
        <p:blipFill>
          <a:blip r:embed="rId9"/>
          <a:srcRect/>
          <a:stretch>
            <a:fillRect/>
          </a:stretch>
        </p:blipFill>
        <p:spPr>
          <a:xfrm rot="20167984">
            <a:off x="1933393" y="1193623"/>
            <a:ext cx="1761053" cy="1347939"/>
          </a:xfrm>
          <a:prstGeom prst="rect">
            <a:avLst/>
          </a:prstGeom>
        </p:spPr>
      </p:pic>
    </p:spTree>
    <p:extLst>
      <p:ext uri="{BB962C8B-B14F-4D97-AF65-F5344CB8AC3E}">
        <p14:creationId xmlns:p14="http://schemas.microsoft.com/office/powerpoint/2010/main" val="7086979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par>
                          <p:cTn id="7" fill="hold">
                            <p:stCondLst>
                              <p:cond delay="0"/>
                            </p:stCondLst>
                            <p:childTnLst>
                              <p:par>
                                <p:cTn id="8" presetID="6" presetClass="emph" presetSubtype="0" fill="hold" nodeType="afterEffect">
                                  <p:stCondLst>
                                    <p:cond delay="0"/>
                                  </p:stCondLst>
                                  <p:childTnLst>
                                    <p:animScale>
                                      <p:cBhvr>
                                        <p:cTn id="9" dur="20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6BA7A58-3A04-414B-AF57-F856672313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pic>
        <p:nvPicPr>
          <p:cNvPr id="7" name="图片 9"/>
          <p:cNvPicPr>
            <a:picLocks noChangeAspect="1"/>
          </p:cNvPicPr>
          <p:nvPr/>
        </p:nvPicPr>
        <p:blipFill rotWithShape="1">
          <a:blip r:embed="rId5">
            <a:extLst>
              <a:ext uri="{28A0092B-C50C-407E-A947-70E740481C1C}">
                <a14:useLocalDpi xmlns:a14="http://schemas.microsoft.com/office/drawing/2010/main" val="0"/>
              </a:ext>
            </a:extLst>
          </a:blip>
          <a:srcRect l="6084" t="-341" r="49582" b="14474"/>
          <a:stretch>
            <a:fillRect/>
          </a:stretch>
        </p:blipFill>
        <p:spPr>
          <a:xfrm>
            <a:off x="1073889" y="-493213"/>
            <a:ext cx="10451804" cy="6511241"/>
          </a:xfrm>
          <a:prstGeom prst="rect">
            <a:avLst/>
          </a:prstGeom>
        </p:spPr>
      </p:pic>
      <p:sp>
        <p:nvSpPr>
          <p:cNvPr id="2" name="TextBox 1"/>
          <p:cNvSpPr txBox="1"/>
          <p:nvPr/>
        </p:nvSpPr>
        <p:spPr>
          <a:xfrm>
            <a:off x="2551814" y="1892595"/>
            <a:ext cx="8055410" cy="784830"/>
          </a:xfrm>
          <a:prstGeom prst="rect">
            <a:avLst/>
          </a:prstGeom>
          <a:noFill/>
        </p:spPr>
        <p:txBody>
          <a:bodyPr wrap="none" rtlCol="0">
            <a:spAutoFit/>
          </a:bodyPr>
          <a:lstStyle/>
          <a:p>
            <a:r>
              <a:rPr lang="en-US" sz="4500" b="1" dirty="0" err="1">
                <a:solidFill>
                  <a:srgbClr val="FF0000"/>
                </a:solidFill>
                <a:latin typeface="Times New Roman" panose="02020603050405020304" pitchFamily="18" charset="0"/>
                <a:cs typeface="Times New Roman" panose="02020603050405020304" pitchFamily="18" charset="0"/>
              </a:rPr>
              <a:t>Nhận</a:t>
            </a:r>
            <a:r>
              <a:rPr lang="en-US" sz="4500" b="1" dirty="0">
                <a:solidFill>
                  <a:srgbClr val="FF0000"/>
                </a:solidFill>
                <a:latin typeface="Times New Roman" panose="02020603050405020304" pitchFamily="18" charset="0"/>
                <a:cs typeface="Times New Roman" panose="02020603050405020304" pitchFamily="18" charset="0"/>
              </a:rPr>
              <a:t> </a:t>
            </a:r>
            <a:r>
              <a:rPr lang="en-US" sz="4500" b="1" dirty="0" err="1">
                <a:solidFill>
                  <a:srgbClr val="FF0000"/>
                </a:solidFill>
                <a:latin typeface="Times New Roman" panose="02020603050405020304" pitchFamily="18" charset="0"/>
                <a:cs typeface="Times New Roman" panose="02020603050405020304" pitchFamily="18" charset="0"/>
              </a:rPr>
              <a:t>định</a:t>
            </a:r>
            <a:r>
              <a:rPr lang="en-US" sz="4500" b="1" dirty="0">
                <a:solidFill>
                  <a:srgbClr val="FF0000"/>
                </a:solidFill>
                <a:latin typeface="Times New Roman" panose="02020603050405020304" pitchFamily="18" charset="0"/>
                <a:cs typeface="Times New Roman" panose="02020603050405020304" pitchFamily="18" charset="0"/>
              </a:rPr>
              <a:t> </a:t>
            </a:r>
            <a:r>
              <a:rPr lang="en-US" sz="4500" b="1" dirty="0" err="1">
                <a:solidFill>
                  <a:srgbClr val="FF0000"/>
                </a:solidFill>
                <a:latin typeface="Times New Roman" panose="02020603050405020304" pitchFamily="18" charset="0"/>
                <a:cs typeface="Times New Roman" panose="02020603050405020304" pitchFamily="18" charset="0"/>
              </a:rPr>
              <a:t>sau</a:t>
            </a:r>
            <a:r>
              <a:rPr lang="en-US" sz="4500" b="1" dirty="0">
                <a:solidFill>
                  <a:srgbClr val="FF0000"/>
                </a:solidFill>
                <a:latin typeface="Times New Roman" panose="02020603050405020304" pitchFamily="18" charset="0"/>
                <a:cs typeface="Times New Roman" panose="02020603050405020304" pitchFamily="18" charset="0"/>
              </a:rPr>
              <a:t> ĐÚNG hay SAI?</a:t>
            </a:r>
          </a:p>
        </p:txBody>
      </p:sp>
      <p:sp>
        <p:nvSpPr>
          <p:cNvPr id="13" name="TextBox 12"/>
          <p:cNvSpPr txBox="1"/>
          <p:nvPr/>
        </p:nvSpPr>
        <p:spPr>
          <a:xfrm>
            <a:off x="2696084" y="2677425"/>
            <a:ext cx="7766870" cy="1477328"/>
          </a:xfrm>
          <a:prstGeom prst="rect">
            <a:avLst/>
          </a:prstGeom>
          <a:noFill/>
        </p:spPr>
        <p:txBody>
          <a:bodyPr wrap="none" rtlCol="0">
            <a:spAutoFit/>
          </a:bodyPr>
          <a:lstStyle/>
          <a:p>
            <a:pPr algn="ctr"/>
            <a:r>
              <a:rPr lang="en-US" sz="4500" dirty="0" err="1">
                <a:latin typeface="Times New Roman" panose="02020603050405020304" pitchFamily="18" charset="0"/>
                <a:cs typeface="Times New Roman" panose="02020603050405020304" pitchFamily="18" charset="0"/>
              </a:rPr>
              <a:t>Từ</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đơn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là</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từ</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gồm</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có</a:t>
            </a:r>
            <a:r>
              <a:rPr lang="en-US" sz="4500" dirty="0">
                <a:latin typeface="Times New Roman" panose="02020603050405020304" pitchFamily="18" charset="0"/>
                <a:cs typeface="Times New Roman" panose="02020603050405020304" pitchFamily="18" charset="0"/>
              </a:rPr>
              <a:t> 2 </a:t>
            </a:r>
            <a:r>
              <a:rPr lang="en-US" sz="4500" dirty="0" err="1">
                <a:latin typeface="Times New Roman" panose="02020603050405020304" pitchFamily="18" charset="0"/>
                <a:cs typeface="Times New Roman" panose="02020603050405020304" pitchFamily="18" charset="0"/>
              </a:rPr>
              <a:t>tiếng</a:t>
            </a:r>
            <a:r>
              <a:rPr lang="en-US" sz="4500" dirty="0">
                <a:latin typeface="Times New Roman" panose="02020603050405020304" pitchFamily="18" charset="0"/>
                <a:cs typeface="Times New Roman" panose="02020603050405020304" pitchFamily="18" charset="0"/>
              </a:rPr>
              <a:t> hay </a:t>
            </a:r>
          </a:p>
          <a:p>
            <a:pPr algn="ctr"/>
            <a:r>
              <a:rPr lang="en-US" sz="4500" dirty="0" err="1">
                <a:latin typeface="Times New Roman" panose="02020603050405020304" pitchFamily="18" charset="0"/>
                <a:cs typeface="Times New Roman" panose="02020603050405020304" pitchFamily="18" charset="0"/>
              </a:rPr>
              <a:t>nhiều</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tiếng</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ghép</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lại</a:t>
            </a:r>
            <a:r>
              <a:rPr lang="en-US" sz="4500"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5626373" y="4154753"/>
            <a:ext cx="1906291" cy="784830"/>
          </a:xfrm>
          <a:prstGeom prst="rect">
            <a:avLst/>
          </a:prstGeom>
          <a:noFill/>
        </p:spPr>
        <p:txBody>
          <a:bodyPr wrap="none" rtlCol="0">
            <a:spAutoFit/>
          </a:bodyPr>
          <a:lstStyle/>
          <a:p>
            <a:r>
              <a:rPr lang="en-US" sz="4500" b="1" dirty="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 SAI</a:t>
            </a:r>
            <a:endParaRPr lang="en-US" sz="4500" b="1" dirty="0">
              <a:solidFill>
                <a:srgbClr val="FF0066"/>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607260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74061CD2-BFFD-44C9-B48F-FBEB203E3E75}"/>
              </a:ext>
            </a:extLst>
          </p:cNvPr>
          <p:cNvGrpSpPr/>
          <p:nvPr/>
        </p:nvGrpSpPr>
        <p:grpSpPr>
          <a:xfrm>
            <a:off x="-170157" y="1"/>
            <a:ext cx="12518406" cy="6858000"/>
            <a:chOff x="-148674" y="369491"/>
            <a:chExt cx="12518406" cy="6488508"/>
          </a:xfrm>
        </p:grpSpPr>
        <p:pic>
          <p:nvPicPr>
            <p:cNvPr id="5" name="图片 2">
              <a:extLst>
                <a:ext uri="{FF2B5EF4-FFF2-40B4-BE49-F238E27FC236}">
                  <a16:creationId xmlns:a16="http://schemas.microsoft.com/office/drawing/2014/main" id="{71147E3B-A727-4BEC-87E1-3D2751610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6" name="Picture 2" descr="F:\未标题-1.png">
              <a:extLst>
                <a:ext uri="{FF2B5EF4-FFF2-40B4-BE49-F238E27FC236}">
                  <a16:creationId xmlns:a16="http://schemas.microsoft.com/office/drawing/2014/main" id="{4391035B-7BAE-4398-A738-A1236E5999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4">
              <a:extLst>
                <a:ext uri="{FF2B5EF4-FFF2-40B4-BE49-F238E27FC236}">
                  <a16:creationId xmlns:a16="http://schemas.microsoft.com/office/drawing/2014/main" id="{043D766C-2616-46CE-9000-6BC0F12EFD84}"/>
                </a:ext>
              </a:extLst>
            </p:cNvPr>
            <p:cNvPicPr>
              <a:picLocks noChangeAspect="1"/>
            </p:cNvPicPr>
            <p:nvPr/>
          </p:nvPicPr>
          <p:blipFill>
            <a:blip r:embed="rId4"/>
            <a:stretch>
              <a:fillRect/>
            </a:stretch>
          </p:blipFill>
          <p:spPr>
            <a:xfrm>
              <a:off x="117394" y="369491"/>
              <a:ext cx="5091915" cy="4391193"/>
            </a:xfrm>
            <a:prstGeom prst="rect">
              <a:avLst/>
            </a:prstGeom>
          </p:spPr>
        </p:pic>
        <p:pic>
          <p:nvPicPr>
            <p:cNvPr id="8" name="图片 5">
              <a:extLst>
                <a:ext uri="{FF2B5EF4-FFF2-40B4-BE49-F238E27FC236}">
                  <a16:creationId xmlns:a16="http://schemas.microsoft.com/office/drawing/2014/main" id="{44B6AFDE-B609-44DB-A119-45728C728408}"/>
                </a:ext>
              </a:extLst>
            </p:cNvPr>
            <p:cNvPicPr>
              <a:picLocks noChangeAspect="1"/>
            </p:cNvPicPr>
            <p:nvPr/>
          </p:nvPicPr>
          <p:blipFill>
            <a:blip r:embed="rId5"/>
            <a:stretch>
              <a:fillRect/>
            </a:stretch>
          </p:blipFill>
          <p:spPr>
            <a:xfrm>
              <a:off x="0" y="4760684"/>
              <a:ext cx="12218080" cy="2097315"/>
            </a:xfrm>
            <a:prstGeom prst="rect">
              <a:avLst/>
            </a:prstGeom>
          </p:spPr>
        </p:pic>
      </p:grpSp>
      <p:pic>
        <p:nvPicPr>
          <p:cNvPr id="9" name="图形 44">
            <a:extLst>
              <a:ext uri="{FF2B5EF4-FFF2-40B4-BE49-F238E27FC236}">
                <a16:creationId xmlns:a16="http://schemas.microsoft.com/office/drawing/2014/main" id="{CA04C68F-75C7-4566-AE30-3343FFE2FFF6}"/>
              </a:ext>
            </a:extLst>
          </p:cNvPr>
          <p:cNvPicPr>
            <a:picLocks noChangeAspect="1"/>
          </p:cNvPicPr>
          <p:nvPr/>
        </p:nvPicPr>
        <p:blipFill>
          <a:blip r:embed="rId6"/>
          <a:stretch>
            <a:fillRect/>
          </a:stretch>
        </p:blipFill>
        <p:spPr>
          <a:xfrm>
            <a:off x="3670327" y="2547677"/>
            <a:ext cx="4311078" cy="4187151"/>
          </a:xfrm>
          <a:prstGeom prst="rect">
            <a:avLst/>
          </a:prstGeom>
        </p:spPr>
      </p:pic>
      <p:pic>
        <p:nvPicPr>
          <p:cNvPr id="10" name="图片 5">
            <a:extLst>
              <a:ext uri="{FF2B5EF4-FFF2-40B4-BE49-F238E27FC236}">
                <a16:creationId xmlns:a16="http://schemas.microsoft.com/office/drawing/2014/main" id="{B7CEFC3D-9405-419D-B584-140138A9753F}"/>
              </a:ext>
            </a:extLst>
          </p:cNvPr>
          <p:cNvPicPr>
            <a:picLocks noChangeAspect="1"/>
          </p:cNvPicPr>
          <p:nvPr/>
        </p:nvPicPr>
        <p:blipFill>
          <a:blip r:embed="rId7"/>
          <a:stretch>
            <a:fillRect/>
          </a:stretch>
        </p:blipFill>
        <p:spPr>
          <a:xfrm>
            <a:off x="7100015" y="1"/>
            <a:ext cx="2988986" cy="2709118"/>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6809" y="894982"/>
            <a:ext cx="2016467" cy="1024049"/>
          </a:xfrm>
          <a:prstGeom prst="rect">
            <a:avLst/>
          </a:prstGeom>
        </p:spPr>
      </p:pic>
      <p:pic>
        <p:nvPicPr>
          <p:cNvPr id="11" name="Picture 5"/>
          <p:cNvPicPr>
            <a:picLocks noChangeAspect="1"/>
          </p:cNvPicPr>
          <p:nvPr/>
        </p:nvPicPr>
        <p:blipFill>
          <a:blip r:embed="rId9"/>
          <a:srcRect/>
          <a:stretch>
            <a:fillRect/>
          </a:stretch>
        </p:blipFill>
        <p:spPr>
          <a:xfrm rot="20167984">
            <a:off x="2310753" y="863594"/>
            <a:ext cx="2481963" cy="1899735"/>
          </a:xfrm>
          <a:prstGeom prst="rect">
            <a:avLst/>
          </a:prstGeom>
        </p:spPr>
      </p:pic>
    </p:spTree>
    <p:extLst>
      <p:ext uri="{BB962C8B-B14F-4D97-AF65-F5344CB8AC3E}">
        <p14:creationId xmlns:p14="http://schemas.microsoft.com/office/powerpoint/2010/main" val="3750037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6" presetClass="emph" presetSubtype="0" fill="hold" nodeType="withEffect">
                                  <p:stCondLst>
                                    <p:cond delay="0"/>
                                  </p:stCondLst>
                                  <p:childTnLst>
                                    <p:animScale>
                                      <p:cBhvr>
                                        <p:cTn id="8"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ECCDB0F-646C-47D0-B6EF-F0BE48B915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307102"/>
            <a:ext cx="12192000" cy="4550575"/>
          </a:xfrm>
          <a:prstGeom prst="rect">
            <a:avLst/>
          </a:prstGeom>
        </p:spPr>
      </p:pic>
      <p:sp>
        <p:nvSpPr>
          <p:cNvPr id="3" name="文本框 2">
            <a:extLst>
              <a:ext uri="{FF2B5EF4-FFF2-40B4-BE49-F238E27FC236}">
                <a16:creationId xmlns:a16="http://schemas.microsoft.com/office/drawing/2014/main" id="{E63A28AA-E9D9-4F5A-8503-260AA716CCF0}"/>
              </a:ext>
            </a:extLst>
          </p:cNvPr>
          <p:cNvSpPr txBox="1"/>
          <p:nvPr/>
        </p:nvSpPr>
        <p:spPr>
          <a:xfrm>
            <a:off x="4276578" y="1491175"/>
            <a:ext cx="184731" cy="369332"/>
          </a:xfrm>
          <a:prstGeom prst="rect">
            <a:avLst/>
          </a:prstGeom>
          <a:noFill/>
        </p:spPr>
        <p:txBody>
          <a:bodyPr wrap="none" rtlCol="0">
            <a:spAutoFit/>
          </a:bodyPr>
          <a:lstStyle/>
          <a:p>
            <a:endParaRPr lang="zh-CN" altLang="en-US"/>
          </a:p>
        </p:txBody>
      </p:sp>
      <p:pic>
        <p:nvPicPr>
          <p:cNvPr id="10" name="图片 9">
            <a:extLst>
              <a:ext uri="{FF2B5EF4-FFF2-40B4-BE49-F238E27FC236}">
                <a16:creationId xmlns:a16="http://schemas.microsoft.com/office/drawing/2014/main" id="{C79EEAA9-EA2E-4C0E-9EC3-A8708B0088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3744"/>
            <a:ext cx="12192000" cy="6857355"/>
          </a:xfrm>
          <a:prstGeom prst="rect">
            <a:avLst/>
          </a:prstGeom>
          <a:solidFill>
            <a:srgbClr val="B3DDF6"/>
          </a:solidFill>
        </p:spPr>
      </p:pic>
      <p:pic>
        <p:nvPicPr>
          <p:cNvPr id="19" name="图片 18">
            <a:extLst>
              <a:ext uri="{FF2B5EF4-FFF2-40B4-BE49-F238E27FC236}">
                <a16:creationId xmlns:a16="http://schemas.microsoft.com/office/drawing/2014/main" id="{D26D4F87-2A8D-4CAE-B439-3404A73470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9551" y="211339"/>
            <a:ext cx="6298810" cy="6298810"/>
          </a:xfrm>
          <a:prstGeom prst="rect">
            <a:avLst/>
          </a:prstGeom>
        </p:spPr>
      </p:pic>
      <p:pic>
        <p:nvPicPr>
          <p:cNvPr id="13" name="图片 12">
            <a:extLst>
              <a:ext uri="{FF2B5EF4-FFF2-40B4-BE49-F238E27FC236}">
                <a16:creationId xmlns:a16="http://schemas.microsoft.com/office/drawing/2014/main" id="{A3A3A585-0F8B-4017-BBEC-B5E088C064F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937189"/>
            <a:ext cx="12192000" cy="3913455"/>
          </a:xfrm>
          <a:prstGeom prst="rect">
            <a:avLst/>
          </a:prstGeom>
        </p:spPr>
      </p:pic>
      <p:pic>
        <p:nvPicPr>
          <p:cNvPr id="15" name="图片 14">
            <a:extLst>
              <a:ext uri="{FF2B5EF4-FFF2-40B4-BE49-F238E27FC236}">
                <a16:creationId xmlns:a16="http://schemas.microsoft.com/office/drawing/2014/main" id="{D16954C6-FC13-4615-A3FA-34FEFE17A64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6711"/>
            <a:ext cx="12192000" cy="6857355"/>
          </a:xfrm>
          <a:prstGeom prst="rect">
            <a:avLst/>
          </a:prstGeom>
        </p:spPr>
      </p:pic>
      <p:pic>
        <p:nvPicPr>
          <p:cNvPr id="16" name="图形 44">
            <a:extLst>
              <a:ext uri="{FF2B5EF4-FFF2-40B4-BE49-F238E27FC236}">
                <a16:creationId xmlns:a16="http://schemas.microsoft.com/office/drawing/2014/main" id="{CA04C68F-75C7-4566-AE30-3343FFE2FFF6}"/>
              </a:ext>
            </a:extLst>
          </p:cNvPr>
          <p:cNvPicPr>
            <a:picLocks noChangeAspect="1"/>
          </p:cNvPicPr>
          <p:nvPr/>
        </p:nvPicPr>
        <p:blipFill>
          <a:blip r:embed="rId11"/>
          <a:stretch>
            <a:fillRect/>
          </a:stretch>
        </p:blipFill>
        <p:spPr>
          <a:xfrm>
            <a:off x="5020674" y="2094613"/>
            <a:ext cx="3546068" cy="4019799"/>
          </a:xfrm>
          <a:prstGeom prst="rect">
            <a:avLst/>
          </a:prstGeom>
        </p:spPr>
      </p:pic>
      <p:pic>
        <p:nvPicPr>
          <p:cNvPr id="17"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764949" flipH="1">
            <a:off x="4046496" y="255276"/>
            <a:ext cx="2492649" cy="1603522"/>
          </a:xfrm>
          <a:prstGeom prst="rect">
            <a:avLst/>
          </a:prstGeom>
        </p:spPr>
      </p:pic>
      <p:pic>
        <p:nvPicPr>
          <p:cNvPr id="18"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0017552" y="-914400"/>
            <a:ext cx="609600" cy="609600"/>
          </a:xfrm>
          <a:prstGeom prst="rect">
            <a:avLst/>
          </a:prstGeom>
        </p:spPr>
      </p:pic>
    </p:spTree>
    <p:custDataLst>
      <p:tags r:id="rId1"/>
    </p:custDataLst>
    <p:extLst>
      <p:ext uri="{BB962C8B-B14F-4D97-AF65-F5344CB8AC3E}">
        <p14:creationId xmlns:p14="http://schemas.microsoft.com/office/powerpoint/2010/main" val="145361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1" presetClass="mediacall" presetSubtype="0" fill="hold" nodeType="withEffect">
                                  <p:stCondLst>
                                    <p:cond delay="0"/>
                                  </p:stCondLst>
                                  <p:childTnLst>
                                    <p:cmd type="call" cmd="play">
                                      <p:cBhvr>
                                        <p:cTn id="9" dur="1" fill="hold"/>
                                        <p:tgtEl>
                                          <p:spTgt spid="18"/>
                                        </p:tgtEl>
                                      </p:cBhvr>
                                    </p:cmd>
                                  </p:childTnLst>
                                </p:cTn>
                              </p:par>
                            </p:childTnLst>
                          </p:cTn>
                        </p:par>
                        <p:par>
                          <p:cTn id="10" fill="hold">
                            <p:stCondLst>
                              <p:cond delay="500"/>
                            </p:stCondLst>
                            <p:childTnLst>
                              <p:par>
                                <p:cTn id="11" presetID="6"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ECCDB0F-646C-47D0-B6EF-F0BE48B915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07102"/>
            <a:ext cx="12192000" cy="4550575"/>
          </a:xfrm>
          <a:prstGeom prst="rect">
            <a:avLst/>
          </a:prstGeom>
        </p:spPr>
      </p:pic>
      <p:sp>
        <p:nvSpPr>
          <p:cNvPr id="3" name="文本框 2">
            <a:extLst>
              <a:ext uri="{FF2B5EF4-FFF2-40B4-BE49-F238E27FC236}">
                <a16:creationId xmlns:a16="http://schemas.microsoft.com/office/drawing/2014/main" id="{E63A28AA-E9D9-4F5A-8503-260AA716CCF0}"/>
              </a:ext>
            </a:extLst>
          </p:cNvPr>
          <p:cNvSpPr txBox="1"/>
          <p:nvPr/>
        </p:nvSpPr>
        <p:spPr>
          <a:xfrm>
            <a:off x="4276578" y="1491175"/>
            <a:ext cx="184731" cy="369332"/>
          </a:xfrm>
          <a:prstGeom prst="rect">
            <a:avLst/>
          </a:prstGeom>
          <a:noFill/>
        </p:spPr>
        <p:txBody>
          <a:bodyPr wrap="none" rtlCol="0">
            <a:spAutoFit/>
          </a:bodyPr>
          <a:lstStyle/>
          <a:p>
            <a:endParaRPr lang="zh-CN" altLang="en-US"/>
          </a:p>
        </p:txBody>
      </p:sp>
      <p:pic>
        <p:nvPicPr>
          <p:cNvPr id="10" name="图片 9">
            <a:extLst>
              <a:ext uri="{FF2B5EF4-FFF2-40B4-BE49-F238E27FC236}">
                <a16:creationId xmlns:a16="http://schemas.microsoft.com/office/drawing/2014/main" id="{C79EEAA9-EA2E-4C0E-9EC3-A8708B0088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3744"/>
            <a:ext cx="12192000" cy="6857355"/>
          </a:xfrm>
          <a:prstGeom prst="rect">
            <a:avLst/>
          </a:prstGeom>
          <a:solidFill>
            <a:srgbClr val="B3DDF6"/>
          </a:solidFill>
        </p:spPr>
      </p:pic>
      <p:pic>
        <p:nvPicPr>
          <p:cNvPr id="19" name="图片 18">
            <a:extLst>
              <a:ext uri="{FF2B5EF4-FFF2-40B4-BE49-F238E27FC236}">
                <a16:creationId xmlns:a16="http://schemas.microsoft.com/office/drawing/2014/main" id="{D26D4F87-2A8D-4CAE-B439-3404A73470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9551" y="211339"/>
            <a:ext cx="6298810" cy="6298810"/>
          </a:xfrm>
          <a:prstGeom prst="rect">
            <a:avLst/>
          </a:prstGeom>
        </p:spPr>
      </p:pic>
      <p:pic>
        <p:nvPicPr>
          <p:cNvPr id="13" name="图片 12">
            <a:extLst>
              <a:ext uri="{FF2B5EF4-FFF2-40B4-BE49-F238E27FC236}">
                <a16:creationId xmlns:a16="http://schemas.microsoft.com/office/drawing/2014/main" id="{A3A3A585-0F8B-4017-BBEC-B5E088C064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37189"/>
            <a:ext cx="12192000" cy="3913455"/>
          </a:xfrm>
          <a:prstGeom prst="rect">
            <a:avLst/>
          </a:prstGeom>
        </p:spPr>
      </p:pic>
      <p:pic>
        <p:nvPicPr>
          <p:cNvPr id="15" name="图片 14">
            <a:extLst>
              <a:ext uri="{FF2B5EF4-FFF2-40B4-BE49-F238E27FC236}">
                <a16:creationId xmlns:a16="http://schemas.microsoft.com/office/drawing/2014/main" id="{D16954C6-FC13-4615-A3FA-34FEFE17A6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711"/>
            <a:ext cx="12192000" cy="6857355"/>
          </a:xfrm>
          <a:prstGeom prst="rect">
            <a:avLst/>
          </a:prstGeom>
        </p:spPr>
      </p:pic>
      <p:pic>
        <p:nvPicPr>
          <p:cNvPr id="16" name="图形 44">
            <a:extLst>
              <a:ext uri="{FF2B5EF4-FFF2-40B4-BE49-F238E27FC236}">
                <a16:creationId xmlns:a16="http://schemas.microsoft.com/office/drawing/2014/main" id="{CA04C68F-75C7-4566-AE30-3343FFE2FFF6}"/>
              </a:ext>
            </a:extLst>
          </p:cNvPr>
          <p:cNvPicPr>
            <a:picLocks noChangeAspect="1"/>
          </p:cNvPicPr>
          <p:nvPr/>
        </p:nvPicPr>
        <p:blipFill>
          <a:blip r:embed="rId9"/>
          <a:stretch>
            <a:fillRect/>
          </a:stretch>
        </p:blipFill>
        <p:spPr>
          <a:xfrm>
            <a:off x="7249551" y="2579571"/>
            <a:ext cx="3122763" cy="3539943"/>
          </a:xfrm>
          <a:prstGeom prst="rect">
            <a:avLst/>
          </a:prstGeom>
        </p:spPr>
      </p:pic>
      <p:pic>
        <p:nvPicPr>
          <p:cNvPr id="29" name="图片 9"/>
          <p:cNvPicPr>
            <a:picLocks noChangeAspect="1"/>
          </p:cNvPicPr>
          <p:nvPr/>
        </p:nvPicPr>
        <p:blipFill rotWithShape="1">
          <a:blip r:embed="rId10">
            <a:extLst>
              <a:ext uri="{28A0092B-C50C-407E-A947-70E740481C1C}">
                <a14:useLocalDpi xmlns:a14="http://schemas.microsoft.com/office/drawing/2010/main" val="0"/>
              </a:ext>
            </a:extLst>
          </a:blip>
          <a:srcRect l="6084" t="-341" r="49582" b="14474"/>
          <a:stretch>
            <a:fillRect/>
          </a:stretch>
        </p:blipFill>
        <p:spPr>
          <a:xfrm>
            <a:off x="146107" y="-493213"/>
            <a:ext cx="7103444" cy="5698973"/>
          </a:xfrm>
          <a:prstGeom prst="rect">
            <a:avLst/>
          </a:prstGeom>
        </p:spPr>
      </p:pic>
      <p:sp>
        <p:nvSpPr>
          <p:cNvPr id="2" name="TextBox 1"/>
          <p:cNvSpPr txBox="1"/>
          <p:nvPr/>
        </p:nvSpPr>
        <p:spPr>
          <a:xfrm>
            <a:off x="2218898" y="1469437"/>
            <a:ext cx="2957861" cy="553998"/>
          </a:xfrm>
          <a:prstGeom prst="rect">
            <a:avLst/>
          </a:prstGeom>
          <a:noFill/>
        </p:spPr>
        <p:txBody>
          <a:bodyPr wrap="none" rtlCol="0">
            <a:spAutoFit/>
          </a:bodyPr>
          <a:lstStyle/>
          <a:p>
            <a:r>
              <a:rPr lang="en-US" sz="3000" b="1" u="sng" dirty="0" err="1">
                <a:latin typeface="UTM Isadora" panose="02040603050506020204" pitchFamily="18" charset="0"/>
              </a:rPr>
              <a:t>Luyện</a:t>
            </a:r>
            <a:r>
              <a:rPr lang="en-US" sz="3000" b="1" u="sng" dirty="0">
                <a:latin typeface="UTM Isadora" panose="02040603050506020204" pitchFamily="18" charset="0"/>
              </a:rPr>
              <a:t> </a:t>
            </a:r>
            <a:r>
              <a:rPr lang="en-US" sz="3000" b="1" u="sng" dirty="0" err="1">
                <a:latin typeface="UTM Isadora" panose="02040603050506020204" pitchFamily="18" charset="0"/>
              </a:rPr>
              <a:t>từ</a:t>
            </a:r>
            <a:r>
              <a:rPr lang="en-US" sz="3000" b="1" u="sng" dirty="0">
                <a:latin typeface="UTM Isadora" panose="02040603050506020204" pitchFamily="18" charset="0"/>
              </a:rPr>
              <a:t> </a:t>
            </a:r>
            <a:r>
              <a:rPr lang="en-US" sz="3000" b="1" u="sng" dirty="0" err="1">
                <a:latin typeface="UTM Isadora" panose="02040603050506020204" pitchFamily="18" charset="0"/>
              </a:rPr>
              <a:t>và</a:t>
            </a:r>
            <a:r>
              <a:rPr lang="en-US" sz="3000" b="1" u="sng" dirty="0">
                <a:latin typeface="UTM Isadora" panose="02040603050506020204" pitchFamily="18" charset="0"/>
              </a:rPr>
              <a:t> </a:t>
            </a:r>
            <a:r>
              <a:rPr lang="en-US" sz="3000" b="1" u="sng" dirty="0" err="1">
                <a:latin typeface="UTM Isadora" panose="02040603050506020204" pitchFamily="18" charset="0"/>
              </a:rPr>
              <a:t>câu</a:t>
            </a:r>
            <a:endParaRPr lang="en-US" sz="3000" b="1" u="sng" dirty="0">
              <a:latin typeface="UTM Isadora" panose="02040603050506020204" pitchFamily="18" charset="0"/>
            </a:endParaRPr>
          </a:p>
        </p:txBody>
      </p:sp>
      <p:sp>
        <p:nvSpPr>
          <p:cNvPr id="4" name="TextBox 3"/>
          <p:cNvSpPr txBox="1"/>
          <p:nvPr/>
        </p:nvSpPr>
        <p:spPr>
          <a:xfrm>
            <a:off x="1234798" y="2044316"/>
            <a:ext cx="4990469" cy="2092881"/>
          </a:xfrm>
          <a:prstGeom prst="rect">
            <a:avLst/>
          </a:prstGeom>
          <a:noFill/>
        </p:spPr>
        <p:txBody>
          <a:bodyPr wrap="none" rtlCol="0">
            <a:spAutoFit/>
          </a:bodyPr>
          <a:lstStyle/>
          <a:p>
            <a:pPr algn="ctr"/>
            <a:r>
              <a:rPr lang="en-US" sz="6500" dirty="0">
                <a:solidFill>
                  <a:srgbClr val="800000"/>
                </a:solidFill>
                <a:latin typeface="UTM Gradoo" panose="02040603050506020204" pitchFamily="18" charset="0"/>
              </a:rPr>
              <a:t>ÔN TẬP VỀ TỪ</a:t>
            </a:r>
          </a:p>
          <a:p>
            <a:pPr algn="ctr"/>
            <a:r>
              <a:rPr lang="en-US" sz="6500" dirty="0">
                <a:solidFill>
                  <a:srgbClr val="800000"/>
                </a:solidFill>
                <a:latin typeface="UTM Gradoo" panose="02040603050506020204" pitchFamily="18" charset="0"/>
              </a:rPr>
              <a:t>VÀ CẤU TẠO TỪ</a:t>
            </a:r>
          </a:p>
        </p:txBody>
      </p:sp>
      <p:sp>
        <p:nvSpPr>
          <p:cNvPr id="5" name="TextBox 4"/>
          <p:cNvSpPr txBox="1"/>
          <p:nvPr/>
        </p:nvSpPr>
        <p:spPr>
          <a:xfrm>
            <a:off x="4718985" y="4030916"/>
            <a:ext cx="1766830" cy="477054"/>
          </a:xfrm>
          <a:prstGeom prst="rect">
            <a:avLst/>
          </a:prstGeom>
          <a:noFill/>
        </p:spPr>
        <p:txBody>
          <a:bodyPr wrap="none" rtlCol="0">
            <a:spAutoFit/>
          </a:bodyPr>
          <a:lstStyle/>
          <a:p>
            <a:r>
              <a:rPr lang="en-US" sz="2500" b="1" dirty="0" err="1">
                <a:latin typeface="HP001 4 hàng" panose="020B0603050302020204" pitchFamily="34" charset="0"/>
              </a:rPr>
              <a:t>Trang</a:t>
            </a:r>
            <a:r>
              <a:rPr lang="en-US" sz="2500" b="1" dirty="0">
                <a:latin typeface="HP001 4 hàng" panose="020B0603050302020204" pitchFamily="34" charset="0"/>
              </a:rPr>
              <a:t> 166</a:t>
            </a:r>
          </a:p>
        </p:txBody>
      </p:sp>
      <p:sp>
        <p:nvSpPr>
          <p:cNvPr id="32" name="TextBox 31"/>
          <p:cNvSpPr txBox="1"/>
          <p:nvPr/>
        </p:nvSpPr>
        <p:spPr>
          <a:xfrm>
            <a:off x="1291797" y="2041724"/>
            <a:ext cx="4990469" cy="2092881"/>
          </a:xfrm>
          <a:prstGeom prst="rect">
            <a:avLst/>
          </a:prstGeom>
          <a:noFill/>
        </p:spPr>
        <p:txBody>
          <a:bodyPr wrap="none" rtlCol="0">
            <a:spAutoFit/>
          </a:bodyPr>
          <a:lstStyle/>
          <a:p>
            <a:pPr algn="ctr"/>
            <a:r>
              <a:rPr lang="en-US" sz="6500" dirty="0">
                <a:solidFill>
                  <a:srgbClr val="FF0000"/>
                </a:solidFill>
                <a:latin typeface="UTM Gradoo" panose="02040603050506020204" pitchFamily="18" charset="0"/>
              </a:rPr>
              <a:t>ÔN TẬP VỀ TỪ</a:t>
            </a:r>
          </a:p>
          <a:p>
            <a:pPr algn="ctr"/>
            <a:r>
              <a:rPr lang="en-US" sz="6500" dirty="0">
                <a:solidFill>
                  <a:srgbClr val="FF0000"/>
                </a:solidFill>
                <a:latin typeface="UTM Gradoo" panose="02040603050506020204" pitchFamily="18" charset="0"/>
              </a:rPr>
              <a:t>VÀ CẤU TẠO TỪ</a:t>
            </a:r>
          </a:p>
        </p:txBody>
      </p:sp>
    </p:spTree>
    <p:custDataLst>
      <p:tags r:id="rId1"/>
    </p:custDataLst>
    <p:extLst>
      <p:ext uri="{BB962C8B-B14F-4D97-AF65-F5344CB8AC3E}">
        <p14:creationId xmlns:p14="http://schemas.microsoft.com/office/powerpoint/2010/main" val="38899923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arn(inVertical)">
                                      <p:cBhvr>
                                        <p:cTn id="11" dur="500"/>
                                        <p:tgtEl>
                                          <p:spTgt spid="2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500"/>
                            </p:stCondLst>
                            <p:childTnLst>
                              <p:par>
                                <p:cTn id="17" presetID="25"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
                                        </p:tgtEl>
                                      </p:cBhvr>
                                    </p:animEffect>
                                  </p:childTnLst>
                                </p:cTn>
                              </p:par>
                              <p:par>
                                <p:cTn id="27" presetID="25"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p:cTn id="29"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32" dur="1000" fill="hold"/>
                                        <p:tgtEl>
                                          <p:spTgt spid="32"/>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32"/>
                                        </p:tgtEl>
                                      </p:cBhvr>
                                    </p:animEffect>
                                  </p:childTnLst>
                                </p:cTn>
                              </p:par>
                            </p:childTnLst>
                          </p:cTn>
                        </p:par>
                        <p:par>
                          <p:cTn id="37" fill="hold">
                            <p:stCondLst>
                              <p:cond delay="2500"/>
                            </p:stCondLst>
                            <p:childTnLst>
                              <p:par>
                                <p:cTn id="38" presetID="22" presetClass="entr" presetSubtype="4"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down)">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3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0.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1.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7.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8.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828</TotalTime>
  <Words>1581</Words>
  <Application>Microsoft Office PowerPoint</Application>
  <PresentationFormat>Widescreen</PresentationFormat>
  <Paragraphs>225</Paragraphs>
  <Slides>30</Slides>
  <Notes>26</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30</vt:i4>
      </vt:variant>
    </vt:vector>
  </HeadingPairs>
  <TitlesOfParts>
    <vt:vector size="48" baseType="lpstr">
      <vt:lpstr>微软雅黑</vt:lpstr>
      <vt:lpstr>黑体</vt:lpstr>
      <vt:lpstr>宋体</vt:lpstr>
      <vt:lpstr>Arial</vt:lpstr>
      <vt:lpstr>Calibri</vt:lpstr>
      <vt:lpstr>等线</vt:lpstr>
      <vt:lpstr>等线 Light</vt:lpstr>
      <vt:lpstr>HP001 4 hàng</vt:lpstr>
      <vt:lpstr>SVN-Hollie Script Pro</vt:lpstr>
      <vt:lpstr>SVN-Whimsy</vt:lpstr>
      <vt:lpstr>Times New Roman</vt:lpstr>
      <vt:lpstr>UTM Dai Co Viet</vt:lpstr>
      <vt:lpstr>UTM Gradoo</vt:lpstr>
      <vt:lpstr>UTM Isadora</vt:lpstr>
      <vt:lpstr>Wingdings</vt:lpstr>
      <vt:lpstr>字魂52号-阿开漫画体</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PC</dc:creator>
  <cp:lastModifiedBy>Administrator</cp:lastModifiedBy>
  <cp:revision>312</cp:revision>
  <dcterms:created xsi:type="dcterms:W3CDTF">2019-06-03T06:41:32Z</dcterms:created>
  <dcterms:modified xsi:type="dcterms:W3CDTF">2022-08-11T05:50:06Z</dcterms:modified>
</cp:coreProperties>
</file>