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notesSlides/notesSlide1.xml" ContentType="application/vnd.openxmlformats-officedocument.presentationml.notesSlide+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notesSlides/notesSlide2.xml" ContentType="application/vnd.openxmlformats-officedocument.presentationml.notesSlide+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Lst>
  <p:notesMasterIdLst>
    <p:notesMasterId r:id="rId37"/>
  </p:notesMasterIdLst>
  <p:sldIdLst>
    <p:sldId id="261" r:id="rId3"/>
    <p:sldId id="318" r:id="rId4"/>
    <p:sldId id="319" r:id="rId5"/>
    <p:sldId id="320" r:id="rId6"/>
    <p:sldId id="262" r:id="rId7"/>
    <p:sldId id="338" r:id="rId8"/>
    <p:sldId id="263" r:id="rId9"/>
    <p:sldId id="264" r:id="rId10"/>
    <p:sldId id="321" r:id="rId11"/>
    <p:sldId id="322" r:id="rId12"/>
    <p:sldId id="323" r:id="rId13"/>
    <p:sldId id="339" r:id="rId14"/>
    <p:sldId id="270" r:id="rId15"/>
    <p:sldId id="273" r:id="rId16"/>
    <p:sldId id="275" r:id="rId17"/>
    <p:sldId id="276" r:id="rId18"/>
    <p:sldId id="277" r:id="rId19"/>
    <p:sldId id="324" r:id="rId20"/>
    <p:sldId id="325" r:id="rId21"/>
    <p:sldId id="330" r:id="rId22"/>
    <p:sldId id="283" r:id="rId23"/>
    <p:sldId id="326" r:id="rId24"/>
    <p:sldId id="327" r:id="rId25"/>
    <p:sldId id="331" r:id="rId26"/>
    <p:sldId id="289" r:id="rId27"/>
    <p:sldId id="290" r:id="rId28"/>
    <p:sldId id="291" r:id="rId29"/>
    <p:sldId id="292" r:id="rId30"/>
    <p:sldId id="293" r:id="rId31"/>
    <p:sldId id="294" r:id="rId32"/>
    <p:sldId id="295" r:id="rId33"/>
    <p:sldId id="310" r:id="rId34"/>
    <p:sldId id="311" r:id="rId35"/>
    <p:sldId id="340" r:id="rId36"/>
  </p:sldIdLst>
  <p:sldSz cx="12192000" cy="6858000"/>
  <p:notesSz cx="6858000" cy="91440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50" autoAdjust="0"/>
    <p:restoredTop sz="93705" autoAdjust="0"/>
  </p:normalViewPr>
  <p:slideViewPr>
    <p:cSldViewPr>
      <p:cViewPr varScale="1">
        <p:scale>
          <a:sx n="76" d="100"/>
          <a:sy n="76" d="100"/>
        </p:scale>
        <p:origin x="82" y="221"/>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75A786-F940-466C-9AA7-E40F9BE1A43C}" type="datetimeFigureOut">
              <a:rPr lang="en-US" smtClean="0"/>
              <a:t>12/18/2021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6BDEBE-829C-4D41-9F1F-57BB74A29E5B}" type="slidenum">
              <a:rPr lang="en-US" smtClean="0"/>
              <a:t>‹#›</a:t>
            </a:fld>
            <a:endParaRPr lang="en-US"/>
          </a:p>
        </p:txBody>
      </p:sp>
    </p:spTree>
    <p:extLst>
      <p:ext uri="{BB962C8B-B14F-4D97-AF65-F5344CB8AC3E}">
        <p14:creationId xmlns:p14="http://schemas.microsoft.com/office/powerpoint/2010/main" val="1372000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6BDEBE-829C-4D41-9F1F-57BB74A29E5B}" type="slidenum">
              <a:rPr lang="en-US" smtClean="0"/>
              <a:t>9</a:t>
            </a:fld>
            <a:endParaRPr lang="en-US"/>
          </a:p>
        </p:txBody>
      </p:sp>
    </p:spTree>
    <p:extLst>
      <p:ext uri="{BB962C8B-B14F-4D97-AF65-F5344CB8AC3E}">
        <p14:creationId xmlns:p14="http://schemas.microsoft.com/office/powerpoint/2010/main" val="4196505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6BDEBE-829C-4D41-9F1F-57BB74A29E5B}" type="slidenum">
              <a:rPr lang="en-US" smtClean="0"/>
              <a:t>24</a:t>
            </a:fld>
            <a:endParaRPr lang="en-US"/>
          </a:p>
        </p:txBody>
      </p:sp>
    </p:spTree>
    <p:extLst>
      <p:ext uri="{BB962C8B-B14F-4D97-AF65-F5344CB8AC3E}">
        <p14:creationId xmlns:p14="http://schemas.microsoft.com/office/powerpoint/2010/main" val="20463383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slideMaster" Target="../slideMasters/slideMaster1.xml"/><Relationship Id="rId5" Type="http://schemas.openxmlformats.org/officeDocument/2006/relationships/tags" Target="../tags/tag56.xml"/><Relationship Id="rId4" Type="http://schemas.openxmlformats.org/officeDocument/2006/relationships/tags" Target="../tags/tag55.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slideMaster" Target="../slideMasters/slideMaster1.xml"/><Relationship Id="rId5" Type="http://schemas.openxmlformats.org/officeDocument/2006/relationships/tags" Target="../tags/tag61.xml"/><Relationship Id="rId4" Type="http://schemas.openxmlformats.org/officeDocument/2006/relationships/tags" Target="../tags/tag60.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slideMaster" Target="../slideMasters/slideMaster1.xml"/><Relationship Id="rId5" Type="http://schemas.openxmlformats.org/officeDocument/2006/relationships/tags" Target="../tags/tag66.xml"/><Relationship Id="rId4" Type="http://schemas.openxmlformats.org/officeDocument/2006/relationships/tags" Target="../tags/tag65.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slideMaster" Target="../slideMasters/slideMaster1.xml"/><Relationship Id="rId5" Type="http://schemas.openxmlformats.org/officeDocument/2006/relationships/tags" Target="../tags/tag71.xml"/><Relationship Id="rId4" Type="http://schemas.openxmlformats.org/officeDocument/2006/relationships/tags" Target="../tags/tag70.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slideMaster" Target="../slideMasters/slideMaster1.xml"/><Relationship Id="rId5" Type="http://schemas.openxmlformats.org/officeDocument/2006/relationships/tags" Target="../tags/tag76.xml"/><Relationship Id="rId4" Type="http://schemas.openxmlformats.org/officeDocument/2006/relationships/tags" Target="../tags/tag75.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slideMaster" Target="../slideMasters/slideMaster1.xml"/><Relationship Id="rId5" Type="http://schemas.openxmlformats.org/officeDocument/2006/relationships/tags" Target="../tags/tag81.xml"/><Relationship Id="rId4" Type="http://schemas.openxmlformats.org/officeDocument/2006/relationships/tags" Target="../tags/tag80.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slideMaster" Target="../slideMasters/slideMaster1.xml"/><Relationship Id="rId5" Type="http://schemas.openxmlformats.org/officeDocument/2006/relationships/tags" Target="../tags/tag86.xml"/><Relationship Id="rId4" Type="http://schemas.openxmlformats.org/officeDocument/2006/relationships/tags" Target="../tags/tag85.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slideMaster" Target="../slideMasters/slideMaster1.xml"/><Relationship Id="rId5" Type="http://schemas.openxmlformats.org/officeDocument/2006/relationships/tags" Target="../tags/tag91.xml"/><Relationship Id="rId4" Type="http://schemas.openxmlformats.org/officeDocument/2006/relationships/tags" Target="../tags/tag90.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slideMaster" Target="../slideMasters/slideMaster1.xml"/><Relationship Id="rId5" Type="http://schemas.openxmlformats.org/officeDocument/2006/relationships/tags" Target="../tags/tag96.xml"/><Relationship Id="rId4" Type="http://schemas.openxmlformats.org/officeDocument/2006/relationships/tags" Target="../tags/tag95.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slideMaster" Target="../slideMasters/slideMaster1.xml"/><Relationship Id="rId5" Type="http://schemas.openxmlformats.org/officeDocument/2006/relationships/tags" Target="../tags/tag101.xml"/><Relationship Id="rId4" Type="http://schemas.openxmlformats.org/officeDocument/2006/relationships/tags" Target="../tags/tag100.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slideMaster" Target="../slideMasters/slideMaster1.xml"/><Relationship Id="rId5" Type="http://schemas.openxmlformats.org/officeDocument/2006/relationships/tags" Target="../tags/tag106.xml"/><Relationship Id="rId4" Type="http://schemas.openxmlformats.org/officeDocument/2006/relationships/tags" Target="../tags/tag105.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slideMaster" Target="../slideMasters/slideMaster1.xml"/><Relationship Id="rId5" Type="http://schemas.openxmlformats.org/officeDocument/2006/relationships/tags" Target="../tags/tag111.xml"/><Relationship Id="rId4" Type="http://schemas.openxmlformats.org/officeDocument/2006/relationships/tags" Target="../tags/tag110.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slideMaster" Target="../slideMasters/slideMaster1.xml"/><Relationship Id="rId5" Type="http://schemas.openxmlformats.org/officeDocument/2006/relationships/tags" Target="../tags/tag116.xml"/><Relationship Id="rId4" Type="http://schemas.openxmlformats.org/officeDocument/2006/relationships/tags" Target="../tags/tag115.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slideMaster" Target="../slideMasters/slideMaster1.xml"/><Relationship Id="rId5" Type="http://schemas.openxmlformats.org/officeDocument/2006/relationships/tags" Target="../tags/tag121.xml"/><Relationship Id="rId4" Type="http://schemas.openxmlformats.org/officeDocument/2006/relationships/tags" Target="../tags/tag12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124.xml"/><Relationship Id="rId2" Type="http://schemas.openxmlformats.org/officeDocument/2006/relationships/tags" Target="../tags/tag123.xml"/><Relationship Id="rId1" Type="http://schemas.openxmlformats.org/officeDocument/2006/relationships/tags" Target="../tags/tag122.xml"/><Relationship Id="rId5" Type="http://schemas.openxmlformats.org/officeDocument/2006/relationships/slideMaster" Target="../slideMasters/slideMaster1.xml"/><Relationship Id="rId4" Type="http://schemas.openxmlformats.org/officeDocument/2006/relationships/tags" Target="../tags/tag125.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tags" Target="../tags/tag126.xml"/><Relationship Id="rId5" Type="http://schemas.openxmlformats.org/officeDocument/2006/relationships/slideMaster" Target="../slideMasters/slideMaster1.xml"/><Relationship Id="rId4" Type="http://schemas.openxmlformats.org/officeDocument/2006/relationships/tags" Target="../tags/tag129.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132.xml"/><Relationship Id="rId2" Type="http://schemas.openxmlformats.org/officeDocument/2006/relationships/tags" Target="../tags/tag131.xml"/><Relationship Id="rId1" Type="http://schemas.openxmlformats.org/officeDocument/2006/relationships/tags" Target="../tags/tag130.xml"/><Relationship Id="rId5" Type="http://schemas.openxmlformats.org/officeDocument/2006/relationships/slideMaster" Target="../slideMasters/slideMaster1.xml"/><Relationship Id="rId4" Type="http://schemas.openxmlformats.org/officeDocument/2006/relationships/tags" Target="../tags/tag133.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136.xml"/><Relationship Id="rId2" Type="http://schemas.openxmlformats.org/officeDocument/2006/relationships/tags" Target="../tags/tag135.xml"/><Relationship Id="rId1" Type="http://schemas.openxmlformats.org/officeDocument/2006/relationships/tags" Target="../tags/tag134.xml"/><Relationship Id="rId5" Type="http://schemas.openxmlformats.org/officeDocument/2006/relationships/slideMaster" Target="../slideMasters/slideMaster1.xml"/><Relationship Id="rId4" Type="http://schemas.openxmlformats.org/officeDocument/2006/relationships/tags" Target="../tags/tag137.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tags" Target="../tags/tag138.xml"/><Relationship Id="rId5" Type="http://schemas.openxmlformats.org/officeDocument/2006/relationships/slideMaster" Target="../slideMasters/slideMaster1.xml"/><Relationship Id="rId4" Type="http://schemas.openxmlformats.org/officeDocument/2006/relationships/tags" Target="../tags/tag141.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144.xml"/><Relationship Id="rId2" Type="http://schemas.openxmlformats.org/officeDocument/2006/relationships/tags" Target="../tags/tag143.xml"/><Relationship Id="rId1" Type="http://schemas.openxmlformats.org/officeDocument/2006/relationships/tags" Target="../tags/tag142.xml"/><Relationship Id="rId5" Type="http://schemas.openxmlformats.org/officeDocument/2006/relationships/slideMaster" Target="../slideMasters/slideMaster1.xml"/><Relationship Id="rId4" Type="http://schemas.openxmlformats.org/officeDocument/2006/relationships/tags" Target="../tags/tag145.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148.xml"/><Relationship Id="rId2" Type="http://schemas.openxmlformats.org/officeDocument/2006/relationships/tags" Target="../tags/tag147.xml"/><Relationship Id="rId1" Type="http://schemas.openxmlformats.org/officeDocument/2006/relationships/tags" Target="../tags/tag146.xml"/><Relationship Id="rId5" Type="http://schemas.openxmlformats.org/officeDocument/2006/relationships/slideMaster" Target="../slideMasters/slideMaster1.xml"/><Relationship Id="rId4" Type="http://schemas.openxmlformats.org/officeDocument/2006/relationships/tags" Target="../tags/tag149.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tags" Target="../tags/tag150.xml"/><Relationship Id="rId5" Type="http://schemas.openxmlformats.org/officeDocument/2006/relationships/slideMaster" Target="../slideMasters/slideMaster1.xml"/><Relationship Id="rId4" Type="http://schemas.openxmlformats.org/officeDocument/2006/relationships/tags" Target="../tags/tag153.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156.xml"/><Relationship Id="rId2" Type="http://schemas.openxmlformats.org/officeDocument/2006/relationships/tags" Target="../tags/tag155.xml"/><Relationship Id="rId1" Type="http://schemas.openxmlformats.org/officeDocument/2006/relationships/tags" Target="../tags/tag154.xml"/><Relationship Id="rId5" Type="http://schemas.openxmlformats.org/officeDocument/2006/relationships/slideMaster" Target="../slideMasters/slideMaster1.xml"/><Relationship Id="rId4" Type="http://schemas.openxmlformats.org/officeDocument/2006/relationships/tags" Target="../tags/tag157.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160.xml"/><Relationship Id="rId2" Type="http://schemas.openxmlformats.org/officeDocument/2006/relationships/tags" Target="../tags/tag159.xml"/><Relationship Id="rId1" Type="http://schemas.openxmlformats.org/officeDocument/2006/relationships/tags" Target="../tags/tag158.xml"/><Relationship Id="rId5" Type="http://schemas.openxmlformats.org/officeDocument/2006/relationships/slideMaster" Target="../slideMasters/slideMaster1.xml"/><Relationship Id="rId4" Type="http://schemas.openxmlformats.org/officeDocument/2006/relationships/tags" Target="../tags/tag161.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164.xml"/><Relationship Id="rId2" Type="http://schemas.openxmlformats.org/officeDocument/2006/relationships/tags" Target="../tags/tag163.xml"/><Relationship Id="rId1" Type="http://schemas.openxmlformats.org/officeDocument/2006/relationships/tags" Target="../tags/tag162.xml"/><Relationship Id="rId5" Type="http://schemas.openxmlformats.org/officeDocument/2006/relationships/slideMaster" Target="../slideMasters/slideMaster1.xml"/><Relationship Id="rId4" Type="http://schemas.openxmlformats.org/officeDocument/2006/relationships/tags" Target="../tags/tag165.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168.xml"/><Relationship Id="rId2" Type="http://schemas.openxmlformats.org/officeDocument/2006/relationships/tags" Target="../tags/tag167.xml"/><Relationship Id="rId1" Type="http://schemas.openxmlformats.org/officeDocument/2006/relationships/tags" Target="../tags/tag166.xml"/><Relationship Id="rId5" Type="http://schemas.openxmlformats.org/officeDocument/2006/relationships/slideMaster" Target="../slideMasters/slideMaster1.xml"/><Relationship Id="rId4" Type="http://schemas.openxmlformats.org/officeDocument/2006/relationships/tags" Target="../tags/tag169.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172.xml"/><Relationship Id="rId2" Type="http://schemas.openxmlformats.org/officeDocument/2006/relationships/tags" Target="../tags/tag171.xml"/><Relationship Id="rId1" Type="http://schemas.openxmlformats.org/officeDocument/2006/relationships/tags" Target="../tags/tag170.xml"/><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Master" Target="../slideMasters/slideMaster1.xml"/><Relationship Id="rId5" Type="http://schemas.openxmlformats.org/officeDocument/2006/relationships/tags" Target="../tags/tag26.xml"/><Relationship Id="rId4" Type="http://schemas.openxmlformats.org/officeDocument/2006/relationships/tags" Target="../tags/tag25.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175.xml"/><Relationship Id="rId2" Type="http://schemas.openxmlformats.org/officeDocument/2006/relationships/tags" Target="../tags/tag174.xml"/><Relationship Id="rId1" Type="http://schemas.openxmlformats.org/officeDocument/2006/relationships/tags" Target="../tags/tag173.xml"/><Relationship Id="rId4"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178.xml"/><Relationship Id="rId2" Type="http://schemas.openxmlformats.org/officeDocument/2006/relationships/tags" Target="../tags/tag177.xml"/><Relationship Id="rId1" Type="http://schemas.openxmlformats.org/officeDocument/2006/relationships/tags" Target="../tags/tag176.xml"/><Relationship Id="rId4"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181.xml"/><Relationship Id="rId2" Type="http://schemas.openxmlformats.org/officeDocument/2006/relationships/tags" Target="../tags/tag180.xml"/><Relationship Id="rId1" Type="http://schemas.openxmlformats.org/officeDocument/2006/relationships/tags" Target="../tags/tag179.xml"/><Relationship Id="rId4"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tags" Target="../tags/tag184.xml"/><Relationship Id="rId2" Type="http://schemas.openxmlformats.org/officeDocument/2006/relationships/tags" Target="../tags/tag183.xml"/><Relationship Id="rId1" Type="http://schemas.openxmlformats.org/officeDocument/2006/relationships/tags" Target="../tags/tag182.xml"/><Relationship Id="rId5" Type="http://schemas.openxmlformats.org/officeDocument/2006/relationships/slideMaster" Target="../slideMasters/slideMaster1.xml"/><Relationship Id="rId4" Type="http://schemas.openxmlformats.org/officeDocument/2006/relationships/tags" Target="../tags/tag185.xml"/></Relationships>
</file>

<file path=ppt/slideLayouts/_rels/slideLayout48.xml.rels><?xml version="1.0" encoding="UTF-8" standalone="yes"?>
<Relationships xmlns="http://schemas.openxmlformats.org/package/2006/relationships"><Relationship Id="rId3" Type="http://schemas.openxmlformats.org/officeDocument/2006/relationships/tags" Target="../tags/tag188.xml"/><Relationship Id="rId2" Type="http://schemas.openxmlformats.org/officeDocument/2006/relationships/tags" Target="../tags/tag187.xml"/><Relationship Id="rId1" Type="http://schemas.openxmlformats.org/officeDocument/2006/relationships/tags" Target="../tags/tag186.xml"/><Relationship Id="rId5" Type="http://schemas.openxmlformats.org/officeDocument/2006/relationships/slideMaster" Target="../slideMasters/slideMaster1.xml"/><Relationship Id="rId4" Type="http://schemas.openxmlformats.org/officeDocument/2006/relationships/tags" Target="../tags/tag189.xml"/></Relationships>
</file>

<file path=ppt/slideLayouts/_rels/slideLayout49.xml.rels><?xml version="1.0" encoding="UTF-8" standalone="yes"?>
<Relationships xmlns="http://schemas.openxmlformats.org/package/2006/relationships"><Relationship Id="rId3" Type="http://schemas.openxmlformats.org/officeDocument/2006/relationships/tags" Target="../tags/tag192.xml"/><Relationship Id="rId2" Type="http://schemas.openxmlformats.org/officeDocument/2006/relationships/tags" Target="../tags/tag191.xml"/><Relationship Id="rId1" Type="http://schemas.openxmlformats.org/officeDocument/2006/relationships/tags" Target="../tags/tag190.xml"/><Relationship Id="rId5" Type="http://schemas.openxmlformats.org/officeDocument/2006/relationships/slideMaster" Target="../slideMasters/slideMaster1.xml"/><Relationship Id="rId4" Type="http://schemas.openxmlformats.org/officeDocument/2006/relationships/tags" Target="../tags/tag193.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slideMaster" Target="../slideMasters/slideMaster1.xml"/><Relationship Id="rId5" Type="http://schemas.openxmlformats.org/officeDocument/2006/relationships/tags" Target="../tags/tag31.xml"/><Relationship Id="rId4" Type="http://schemas.openxmlformats.org/officeDocument/2006/relationships/tags" Target="../tags/tag30.xml"/></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196.xml"/><Relationship Id="rId2" Type="http://schemas.openxmlformats.org/officeDocument/2006/relationships/tags" Target="../tags/tag195.xml"/><Relationship Id="rId1" Type="http://schemas.openxmlformats.org/officeDocument/2006/relationships/tags" Target="../tags/tag194.xml"/><Relationship Id="rId5" Type="http://schemas.openxmlformats.org/officeDocument/2006/relationships/slideMaster" Target="../slideMasters/slideMaster1.xml"/><Relationship Id="rId4" Type="http://schemas.openxmlformats.org/officeDocument/2006/relationships/tags" Target="../tags/tag197.xml"/></Relationships>
</file>

<file path=ppt/slideLayouts/_rels/slideLayout51.xml.rels><?xml version="1.0" encoding="UTF-8" standalone="yes"?>
<Relationships xmlns="http://schemas.openxmlformats.org/package/2006/relationships"><Relationship Id="rId3" Type="http://schemas.openxmlformats.org/officeDocument/2006/relationships/tags" Target="../tags/tag200.xml"/><Relationship Id="rId2" Type="http://schemas.openxmlformats.org/officeDocument/2006/relationships/tags" Target="../tags/tag199.xml"/><Relationship Id="rId1" Type="http://schemas.openxmlformats.org/officeDocument/2006/relationships/tags" Target="../tags/tag198.xml"/><Relationship Id="rId5" Type="http://schemas.openxmlformats.org/officeDocument/2006/relationships/slideMaster" Target="../slideMasters/slideMaster1.xml"/><Relationship Id="rId4" Type="http://schemas.openxmlformats.org/officeDocument/2006/relationships/tags" Target="../tags/tag201.xml"/></Relationships>
</file>

<file path=ppt/slideLayouts/_rels/slideLayout52.xml.rels><?xml version="1.0" encoding="UTF-8" standalone="yes"?>
<Relationships xmlns="http://schemas.openxmlformats.org/package/2006/relationships"><Relationship Id="rId3" Type="http://schemas.openxmlformats.org/officeDocument/2006/relationships/tags" Target="../tags/tag204.xml"/><Relationship Id="rId2" Type="http://schemas.openxmlformats.org/officeDocument/2006/relationships/tags" Target="../tags/tag203.xml"/><Relationship Id="rId1" Type="http://schemas.openxmlformats.org/officeDocument/2006/relationships/tags" Target="../tags/tag202.xml"/><Relationship Id="rId5" Type="http://schemas.openxmlformats.org/officeDocument/2006/relationships/slideMaster" Target="../slideMasters/slideMaster1.xml"/><Relationship Id="rId4" Type="http://schemas.openxmlformats.org/officeDocument/2006/relationships/tags" Target="../tags/tag20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slideMaster" Target="../slideMasters/slideMaster1.xml"/><Relationship Id="rId5" Type="http://schemas.openxmlformats.org/officeDocument/2006/relationships/tags" Target="../tags/tag36.xml"/><Relationship Id="rId4" Type="http://schemas.openxmlformats.org/officeDocument/2006/relationships/tags" Target="../tags/tag35.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slideMaster" Target="../slideMasters/slideMaster1.xml"/><Relationship Id="rId5" Type="http://schemas.openxmlformats.org/officeDocument/2006/relationships/tags" Target="../tags/tag41.xml"/><Relationship Id="rId4" Type="http://schemas.openxmlformats.org/officeDocument/2006/relationships/tags" Target="../tags/tag40.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slideMaster" Target="../slideMasters/slideMaster1.xml"/><Relationship Id="rId5" Type="http://schemas.openxmlformats.org/officeDocument/2006/relationships/tags" Target="../tags/tag46.xml"/><Relationship Id="rId4" Type="http://schemas.openxmlformats.org/officeDocument/2006/relationships/tags" Target="../tags/tag45.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slideMaster" Target="../slideMasters/slideMaster1.xml"/><Relationship Id="rId5" Type="http://schemas.openxmlformats.org/officeDocument/2006/relationships/tags" Target="../tags/tag51.xml"/><Relationship Id="rId4" Type="http://schemas.openxmlformats.org/officeDocument/2006/relationships/tags" Target="../tags/tag5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custDataLst>
              <p:tags r:id="rId2"/>
            </p:custDataLst>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custDataLst>
              <p:tags r:id="rId3"/>
            </p:custDataLst>
          </p:nvPr>
        </p:nvSpPr>
        <p:spPr/>
        <p:txBody>
          <a:bodyPr/>
          <a:lstStyle/>
          <a:p>
            <a:fld id="{BF3FF2E5-834D-4B5C-A3BA-2B138340A1CE}" type="datetimeFigureOut">
              <a:rPr lang="en-US" smtClean="0"/>
              <a:t>12/18/2021</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3765381B-E567-40ED-9F6E-B36D2A5866C0}" type="slidenum">
              <a:rPr lang="en-US" smtClean="0"/>
              <a:t>‹#›</a:t>
            </a:fld>
            <a:endParaRPr lang="en-US"/>
          </a:p>
        </p:txBody>
      </p:sp>
    </p:spTree>
    <p:extLst>
      <p:ext uri="{BB962C8B-B14F-4D97-AF65-F5344CB8AC3E}">
        <p14:creationId xmlns:p14="http://schemas.microsoft.com/office/powerpoint/2010/main" val="134985651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Content Placeholder 2"/>
          <p:cNvSpPr>
            <a:spLocks noGrp="1"/>
          </p:cNvSpPr>
          <p:nvPr>
            <p:ph idx="1"/>
            <p:custDataLst>
              <p:tags r:id="rId2"/>
            </p:custDataLst>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3"/>
            </p:custDataLst>
          </p:nvPr>
        </p:nvSpPr>
        <p:spPr/>
        <p:txBody>
          <a:bodyPr/>
          <a:lstStyle/>
          <a:p>
            <a:fld id="{BF3FF2E5-834D-4B5C-A3BA-2B138340A1CE}" type="datetimeFigureOut">
              <a:rPr lang="en-US" smtClean="0"/>
              <a:t>12/18/2021</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3765381B-E567-40ED-9F6E-B36D2A5866C0}" type="slidenum">
              <a:rPr lang="en-US" smtClean="0"/>
              <a:t>‹#›</a:t>
            </a:fld>
            <a:endParaRPr lang="en-US"/>
          </a:p>
        </p:txBody>
      </p:sp>
    </p:spTree>
    <p:extLst>
      <p:ext uri="{BB962C8B-B14F-4D97-AF65-F5344CB8AC3E}">
        <p14:creationId xmlns:p14="http://schemas.microsoft.com/office/powerpoint/2010/main" val="371659692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Content Placeholder 2"/>
          <p:cNvSpPr>
            <a:spLocks noGrp="1"/>
          </p:cNvSpPr>
          <p:nvPr>
            <p:ph idx="1"/>
            <p:custDataLst>
              <p:tags r:id="rId2"/>
            </p:custDataLst>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3"/>
            </p:custDataLst>
          </p:nvPr>
        </p:nvSpPr>
        <p:spPr/>
        <p:txBody>
          <a:bodyPr/>
          <a:lstStyle/>
          <a:p>
            <a:fld id="{BF3FF2E5-834D-4B5C-A3BA-2B138340A1CE}" type="datetimeFigureOut">
              <a:rPr lang="en-US" smtClean="0"/>
              <a:t>12/18/2021</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3765381B-E567-40ED-9F6E-B36D2A5866C0}" type="slidenum">
              <a:rPr lang="en-US" smtClean="0"/>
              <a:t>‹#›</a:t>
            </a:fld>
            <a:endParaRPr lang="en-US"/>
          </a:p>
        </p:txBody>
      </p:sp>
    </p:spTree>
    <p:extLst>
      <p:ext uri="{BB962C8B-B14F-4D97-AF65-F5344CB8AC3E}">
        <p14:creationId xmlns:p14="http://schemas.microsoft.com/office/powerpoint/2010/main" val="65633685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Content Placeholder 2"/>
          <p:cNvSpPr>
            <a:spLocks noGrp="1"/>
          </p:cNvSpPr>
          <p:nvPr>
            <p:ph idx="1"/>
            <p:custDataLst>
              <p:tags r:id="rId2"/>
            </p:custDataLst>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3"/>
            </p:custDataLst>
          </p:nvPr>
        </p:nvSpPr>
        <p:spPr/>
        <p:txBody>
          <a:bodyPr/>
          <a:lstStyle/>
          <a:p>
            <a:fld id="{BF3FF2E5-834D-4B5C-A3BA-2B138340A1CE}" type="datetimeFigureOut">
              <a:rPr lang="en-US" smtClean="0"/>
              <a:t>12/18/2021</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3765381B-E567-40ED-9F6E-B36D2A5866C0}" type="slidenum">
              <a:rPr lang="en-US" smtClean="0"/>
              <a:t>‹#›</a:t>
            </a:fld>
            <a:endParaRPr lang="en-US"/>
          </a:p>
        </p:txBody>
      </p:sp>
    </p:spTree>
    <p:extLst>
      <p:ext uri="{BB962C8B-B14F-4D97-AF65-F5344CB8AC3E}">
        <p14:creationId xmlns:p14="http://schemas.microsoft.com/office/powerpoint/2010/main" val="188426355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Content Placeholder 2"/>
          <p:cNvSpPr>
            <a:spLocks noGrp="1"/>
          </p:cNvSpPr>
          <p:nvPr>
            <p:ph idx="1"/>
            <p:custDataLst>
              <p:tags r:id="rId2"/>
            </p:custDataLst>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3"/>
            </p:custDataLst>
          </p:nvPr>
        </p:nvSpPr>
        <p:spPr/>
        <p:txBody>
          <a:bodyPr/>
          <a:lstStyle/>
          <a:p>
            <a:fld id="{BF3FF2E5-834D-4B5C-A3BA-2B138340A1CE}" type="datetimeFigureOut">
              <a:rPr lang="en-US" smtClean="0"/>
              <a:t>12/18/2021</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3765381B-E567-40ED-9F6E-B36D2A5866C0}" type="slidenum">
              <a:rPr lang="en-US" smtClean="0"/>
              <a:t>‹#›</a:t>
            </a:fld>
            <a:endParaRPr lang="en-US"/>
          </a:p>
        </p:txBody>
      </p:sp>
    </p:spTree>
    <p:extLst>
      <p:ext uri="{BB962C8B-B14F-4D97-AF65-F5344CB8AC3E}">
        <p14:creationId xmlns:p14="http://schemas.microsoft.com/office/powerpoint/2010/main" val="346264973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Content Placeholder 2"/>
          <p:cNvSpPr>
            <a:spLocks noGrp="1"/>
          </p:cNvSpPr>
          <p:nvPr>
            <p:ph idx="1"/>
            <p:custDataLst>
              <p:tags r:id="rId2"/>
            </p:custDataLst>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3"/>
            </p:custDataLst>
          </p:nvPr>
        </p:nvSpPr>
        <p:spPr/>
        <p:txBody>
          <a:bodyPr/>
          <a:lstStyle/>
          <a:p>
            <a:fld id="{BF3FF2E5-834D-4B5C-A3BA-2B138340A1CE}" type="datetimeFigureOut">
              <a:rPr lang="en-US" smtClean="0"/>
              <a:t>12/18/2021</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3765381B-E567-40ED-9F6E-B36D2A5866C0}" type="slidenum">
              <a:rPr lang="en-US" smtClean="0"/>
              <a:t>‹#›</a:t>
            </a:fld>
            <a:endParaRPr lang="en-US"/>
          </a:p>
        </p:txBody>
      </p:sp>
    </p:spTree>
    <p:extLst>
      <p:ext uri="{BB962C8B-B14F-4D97-AF65-F5344CB8AC3E}">
        <p14:creationId xmlns:p14="http://schemas.microsoft.com/office/powerpoint/2010/main" val="282625238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Content Placeholder 2"/>
          <p:cNvSpPr>
            <a:spLocks noGrp="1"/>
          </p:cNvSpPr>
          <p:nvPr>
            <p:ph idx="1"/>
            <p:custDataLst>
              <p:tags r:id="rId2"/>
            </p:custDataLst>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3"/>
            </p:custDataLst>
          </p:nvPr>
        </p:nvSpPr>
        <p:spPr/>
        <p:txBody>
          <a:bodyPr/>
          <a:lstStyle/>
          <a:p>
            <a:fld id="{BF3FF2E5-834D-4B5C-A3BA-2B138340A1CE}" type="datetimeFigureOut">
              <a:rPr lang="en-US" smtClean="0"/>
              <a:t>12/18/2021</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3765381B-E567-40ED-9F6E-B36D2A5866C0}" type="slidenum">
              <a:rPr lang="en-US" smtClean="0"/>
              <a:t>‹#›</a:t>
            </a:fld>
            <a:endParaRPr lang="en-US"/>
          </a:p>
        </p:txBody>
      </p:sp>
    </p:spTree>
    <p:extLst>
      <p:ext uri="{BB962C8B-B14F-4D97-AF65-F5344CB8AC3E}">
        <p14:creationId xmlns:p14="http://schemas.microsoft.com/office/powerpoint/2010/main" val="21433505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Content Placeholder 2"/>
          <p:cNvSpPr>
            <a:spLocks noGrp="1"/>
          </p:cNvSpPr>
          <p:nvPr>
            <p:ph idx="1"/>
            <p:custDataLst>
              <p:tags r:id="rId2"/>
            </p:custDataLst>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3"/>
            </p:custDataLst>
          </p:nvPr>
        </p:nvSpPr>
        <p:spPr/>
        <p:txBody>
          <a:bodyPr/>
          <a:lstStyle/>
          <a:p>
            <a:fld id="{BF3FF2E5-834D-4B5C-A3BA-2B138340A1CE}" type="datetimeFigureOut">
              <a:rPr lang="en-US" smtClean="0"/>
              <a:t>12/18/2021</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3765381B-E567-40ED-9F6E-B36D2A5866C0}" type="slidenum">
              <a:rPr lang="en-US" smtClean="0"/>
              <a:t>‹#›</a:t>
            </a:fld>
            <a:endParaRPr lang="en-US"/>
          </a:p>
        </p:txBody>
      </p:sp>
    </p:spTree>
    <p:extLst>
      <p:ext uri="{BB962C8B-B14F-4D97-AF65-F5344CB8AC3E}">
        <p14:creationId xmlns:p14="http://schemas.microsoft.com/office/powerpoint/2010/main" val="45172921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Content Placeholder 2"/>
          <p:cNvSpPr>
            <a:spLocks noGrp="1"/>
          </p:cNvSpPr>
          <p:nvPr>
            <p:ph idx="1"/>
            <p:custDataLst>
              <p:tags r:id="rId2"/>
            </p:custDataLst>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3"/>
            </p:custDataLst>
          </p:nvPr>
        </p:nvSpPr>
        <p:spPr/>
        <p:txBody>
          <a:bodyPr/>
          <a:lstStyle/>
          <a:p>
            <a:fld id="{BF3FF2E5-834D-4B5C-A3BA-2B138340A1CE}" type="datetimeFigureOut">
              <a:rPr lang="en-US" smtClean="0"/>
              <a:t>12/18/2021</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3765381B-E567-40ED-9F6E-B36D2A5866C0}" type="slidenum">
              <a:rPr lang="en-US" smtClean="0"/>
              <a:t>‹#›</a:t>
            </a:fld>
            <a:endParaRPr lang="en-US"/>
          </a:p>
        </p:txBody>
      </p:sp>
    </p:spTree>
    <p:extLst>
      <p:ext uri="{BB962C8B-B14F-4D97-AF65-F5344CB8AC3E}">
        <p14:creationId xmlns:p14="http://schemas.microsoft.com/office/powerpoint/2010/main" val="160100761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Content Placeholder 2"/>
          <p:cNvSpPr>
            <a:spLocks noGrp="1"/>
          </p:cNvSpPr>
          <p:nvPr>
            <p:ph idx="1"/>
            <p:custDataLst>
              <p:tags r:id="rId2"/>
            </p:custDataLst>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3"/>
            </p:custDataLst>
          </p:nvPr>
        </p:nvSpPr>
        <p:spPr/>
        <p:txBody>
          <a:bodyPr/>
          <a:lstStyle/>
          <a:p>
            <a:fld id="{BF3FF2E5-834D-4B5C-A3BA-2B138340A1CE}" type="datetimeFigureOut">
              <a:rPr lang="en-US" smtClean="0"/>
              <a:t>12/18/2021</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3765381B-E567-40ED-9F6E-B36D2A5866C0}" type="slidenum">
              <a:rPr lang="en-US" smtClean="0"/>
              <a:t>‹#›</a:t>
            </a:fld>
            <a:endParaRPr lang="en-US"/>
          </a:p>
        </p:txBody>
      </p:sp>
    </p:spTree>
    <p:extLst>
      <p:ext uri="{BB962C8B-B14F-4D97-AF65-F5344CB8AC3E}">
        <p14:creationId xmlns:p14="http://schemas.microsoft.com/office/powerpoint/2010/main" val="253139069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Content Placeholder 2"/>
          <p:cNvSpPr>
            <a:spLocks noGrp="1"/>
          </p:cNvSpPr>
          <p:nvPr>
            <p:ph idx="1"/>
            <p:custDataLst>
              <p:tags r:id="rId2"/>
            </p:custDataLst>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3"/>
            </p:custDataLst>
          </p:nvPr>
        </p:nvSpPr>
        <p:spPr/>
        <p:txBody>
          <a:bodyPr/>
          <a:lstStyle/>
          <a:p>
            <a:fld id="{BF3FF2E5-834D-4B5C-A3BA-2B138340A1CE}" type="datetimeFigureOut">
              <a:rPr lang="en-US" smtClean="0"/>
              <a:t>12/18/2021</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3765381B-E567-40ED-9F6E-B36D2A5866C0}" type="slidenum">
              <a:rPr lang="en-US" smtClean="0"/>
              <a:t>‹#›</a:t>
            </a:fld>
            <a:endParaRPr lang="en-US"/>
          </a:p>
        </p:txBody>
      </p:sp>
    </p:spTree>
    <p:extLst>
      <p:ext uri="{BB962C8B-B14F-4D97-AF65-F5344CB8AC3E}">
        <p14:creationId xmlns:p14="http://schemas.microsoft.com/office/powerpoint/2010/main" val="20788216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custDataLst>
              <p:tags r:id="rId2"/>
            </p:custDataLst>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custDataLst>
              <p:tags r:id="rId3"/>
            </p:custDataLst>
          </p:nvPr>
        </p:nvSpPr>
        <p:spPr/>
        <p:txBody>
          <a:bodyPr/>
          <a:lstStyle/>
          <a:p>
            <a:fld id="{BF3FF2E5-834D-4B5C-A3BA-2B138340A1CE}" type="datetimeFigureOut">
              <a:rPr lang="en-US" smtClean="0"/>
              <a:t>12/18/2021</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3765381B-E567-40ED-9F6E-B36D2A5866C0}" type="slidenum">
              <a:rPr lang="en-US" smtClean="0"/>
              <a:t>‹#›</a:t>
            </a:fld>
            <a:endParaRPr lang="en-US"/>
          </a:p>
        </p:txBody>
      </p:sp>
    </p:spTree>
    <p:extLst>
      <p:ext uri="{BB962C8B-B14F-4D97-AF65-F5344CB8AC3E}">
        <p14:creationId xmlns:p14="http://schemas.microsoft.com/office/powerpoint/2010/main" val="422078858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Content Placeholder 2"/>
          <p:cNvSpPr>
            <a:spLocks noGrp="1"/>
          </p:cNvSpPr>
          <p:nvPr>
            <p:ph idx="1"/>
            <p:custDataLst>
              <p:tags r:id="rId2"/>
            </p:custDataLst>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3"/>
            </p:custDataLst>
          </p:nvPr>
        </p:nvSpPr>
        <p:spPr/>
        <p:txBody>
          <a:bodyPr/>
          <a:lstStyle/>
          <a:p>
            <a:fld id="{BF3FF2E5-834D-4B5C-A3BA-2B138340A1CE}" type="datetimeFigureOut">
              <a:rPr lang="en-US" smtClean="0"/>
              <a:t>12/18/2021</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3765381B-E567-40ED-9F6E-B36D2A5866C0}" type="slidenum">
              <a:rPr lang="en-US" smtClean="0"/>
              <a:t>‹#›</a:t>
            </a:fld>
            <a:endParaRPr lang="en-US"/>
          </a:p>
        </p:txBody>
      </p:sp>
    </p:spTree>
    <p:extLst>
      <p:ext uri="{BB962C8B-B14F-4D97-AF65-F5344CB8AC3E}">
        <p14:creationId xmlns:p14="http://schemas.microsoft.com/office/powerpoint/2010/main" val="391922597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Content Placeholder 2"/>
          <p:cNvSpPr>
            <a:spLocks noGrp="1"/>
          </p:cNvSpPr>
          <p:nvPr>
            <p:ph idx="1"/>
            <p:custDataLst>
              <p:tags r:id="rId2"/>
            </p:custDataLst>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3"/>
            </p:custDataLst>
          </p:nvPr>
        </p:nvSpPr>
        <p:spPr/>
        <p:txBody>
          <a:bodyPr/>
          <a:lstStyle/>
          <a:p>
            <a:fld id="{BF3FF2E5-834D-4B5C-A3BA-2B138340A1CE}" type="datetimeFigureOut">
              <a:rPr lang="en-US" smtClean="0"/>
              <a:t>12/18/2021</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3765381B-E567-40ED-9F6E-B36D2A5866C0}" type="slidenum">
              <a:rPr lang="en-US" smtClean="0"/>
              <a:t>‹#›</a:t>
            </a:fld>
            <a:endParaRPr lang="en-US"/>
          </a:p>
        </p:txBody>
      </p:sp>
    </p:spTree>
    <p:extLst>
      <p:ext uri="{BB962C8B-B14F-4D97-AF65-F5344CB8AC3E}">
        <p14:creationId xmlns:p14="http://schemas.microsoft.com/office/powerpoint/2010/main" val="181862381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Content Placeholder 2"/>
          <p:cNvSpPr>
            <a:spLocks noGrp="1"/>
          </p:cNvSpPr>
          <p:nvPr>
            <p:ph idx="1"/>
            <p:custDataLst>
              <p:tags r:id="rId2"/>
            </p:custDataLst>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3"/>
            </p:custDataLst>
          </p:nvPr>
        </p:nvSpPr>
        <p:spPr/>
        <p:txBody>
          <a:bodyPr/>
          <a:lstStyle/>
          <a:p>
            <a:fld id="{BF3FF2E5-834D-4B5C-A3BA-2B138340A1CE}" type="datetimeFigureOut">
              <a:rPr lang="en-US" smtClean="0"/>
              <a:t>12/18/2021</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3765381B-E567-40ED-9F6E-B36D2A5866C0}" type="slidenum">
              <a:rPr lang="en-US" smtClean="0"/>
              <a:t>‹#›</a:t>
            </a:fld>
            <a:endParaRPr lang="en-US"/>
          </a:p>
        </p:txBody>
      </p:sp>
    </p:spTree>
    <p:extLst>
      <p:ext uri="{BB962C8B-B14F-4D97-AF65-F5344CB8AC3E}">
        <p14:creationId xmlns:p14="http://schemas.microsoft.com/office/powerpoint/2010/main" val="386341025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Content Placeholder 2"/>
          <p:cNvSpPr>
            <a:spLocks noGrp="1"/>
          </p:cNvSpPr>
          <p:nvPr>
            <p:ph idx="1"/>
            <p:custDataLst>
              <p:tags r:id="rId2"/>
            </p:custDataLst>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3"/>
            </p:custDataLst>
          </p:nvPr>
        </p:nvSpPr>
        <p:spPr/>
        <p:txBody>
          <a:bodyPr/>
          <a:lstStyle/>
          <a:p>
            <a:fld id="{BF3FF2E5-834D-4B5C-A3BA-2B138340A1CE}" type="datetimeFigureOut">
              <a:rPr lang="en-US" smtClean="0"/>
              <a:t>12/18/2021</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3765381B-E567-40ED-9F6E-B36D2A5866C0}" type="slidenum">
              <a:rPr lang="en-US" smtClean="0"/>
              <a:t>‹#›</a:t>
            </a:fld>
            <a:endParaRPr lang="en-US"/>
          </a:p>
        </p:txBody>
      </p:sp>
    </p:spTree>
    <p:extLst>
      <p:ext uri="{BB962C8B-B14F-4D97-AF65-F5344CB8AC3E}">
        <p14:creationId xmlns:p14="http://schemas.microsoft.com/office/powerpoint/2010/main" val="249296923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3FF2E5-834D-4B5C-A3BA-2B138340A1CE}" type="datetimeFigureOut">
              <a:rPr lang="en-US" smtClean="0"/>
              <a:t>12/18/2021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65381B-E567-40ED-9F6E-B36D2A5866C0}" type="slidenum">
              <a:rPr lang="en-US" smtClean="0"/>
              <a:t>‹#›</a:t>
            </a:fld>
            <a:endParaRPr lang="en-US"/>
          </a:p>
        </p:txBody>
      </p:sp>
    </p:spTree>
    <p:extLst>
      <p:ext uri="{BB962C8B-B14F-4D97-AF65-F5344CB8AC3E}">
        <p14:creationId xmlns:p14="http://schemas.microsoft.com/office/powerpoint/2010/main" val="22628132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3FF2E5-834D-4B5C-A3BA-2B138340A1CE}" type="datetimeFigureOut">
              <a:rPr lang="en-US" smtClean="0"/>
              <a:t>12/18/2021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65381B-E567-40ED-9F6E-B36D2A5866C0}" type="slidenum">
              <a:rPr lang="en-US" smtClean="0"/>
              <a:t>‹#›</a:t>
            </a:fld>
            <a:endParaRPr lang="en-US"/>
          </a:p>
        </p:txBody>
      </p:sp>
    </p:spTree>
    <p:extLst>
      <p:ext uri="{BB962C8B-B14F-4D97-AF65-F5344CB8AC3E}">
        <p14:creationId xmlns:p14="http://schemas.microsoft.com/office/powerpoint/2010/main" val="42006705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3FF2E5-834D-4B5C-A3BA-2B138340A1CE}" type="datetimeFigureOut">
              <a:rPr lang="en-US" smtClean="0"/>
              <a:t>12/18/2021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65381B-E567-40ED-9F6E-B36D2A5866C0}" type="slidenum">
              <a:rPr lang="en-US" smtClean="0"/>
              <a:t>‹#›</a:t>
            </a:fld>
            <a:endParaRPr lang="en-US"/>
          </a:p>
        </p:txBody>
      </p:sp>
    </p:spTree>
    <p:extLst>
      <p:ext uri="{BB962C8B-B14F-4D97-AF65-F5344CB8AC3E}">
        <p14:creationId xmlns:p14="http://schemas.microsoft.com/office/powerpoint/2010/main" val="6693158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Date Placeholder 2"/>
          <p:cNvSpPr>
            <a:spLocks noGrp="1"/>
          </p:cNvSpPr>
          <p:nvPr>
            <p:ph type="dt" sz="half" idx="10"/>
            <p:custDataLst>
              <p:tags r:id="rId2"/>
            </p:custDataLst>
          </p:nvPr>
        </p:nvSpPr>
        <p:spPr/>
        <p:txBody>
          <a:bodyPr/>
          <a:lstStyle/>
          <a:p>
            <a:fld id="{BF3FF2E5-834D-4B5C-A3BA-2B138340A1CE}" type="datetimeFigureOut">
              <a:rPr lang="en-US" smtClean="0"/>
              <a:t>12/18/2021</a:t>
            </a:fld>
            <a:endParaRPr lang="en-US"/>
          </a:p>
        </p:txBody>
      </p:sp>
      <p:sp>
        <p:nvSpPr>
          <p:cNvPr id="4" name="Footer Placeholder 3"/>
          <p:cNvSpPr>
            <a:spLocks noGrp="1"/>
          </p:cNvSpPr>
          <p:nvPr>
            <p:ph type="ftr" sz="quarter" idx="11"/>
            <p:custDataLst>
              <p:tags r:id="rId3"/>
            </p:custDataLst>
          </p:nvPr>
        </p:nvSpPr>
        <p:spPr/>
        <p:txBody>
          <a:bodyPr/>
          <a:lstStyle/>
          <a:p>
            <a:endParaRPr lang="en-US"/>
          </a:p>
        </p:txBody>
      </p:sp>
      <p:sp>
        <p:nvSpPr>
          <p:cNvPr id="5" name="Slide Number Placeholder 4"/>
          <p:cNvSpPr>
            <a:spLocks noGrp="1"/>
          </p:cNvSpPr>
          <p:nvPr>
            <p:ph type="sldNum" sz="quarter" idx="12"/>
            <p:custDataLst>
              <p:tags r:id="rId4"/>
            </p:custDataLst>
          </p:nvPr>
        </p:nvSpPr>
        <p:spPr/>
        <p:txBody>
          <a:bodyPr/>
          <a:lstStyle/>
          <a:p>
            <a:fld id="{3765381B-E567-40ED-9F6E-B36D2A5866C0}" type="slidenum">
              <a:rPr lang="en-US" smtClean="0"/>
              <a:t>‹#›</a:t>
            </a:fld>
            <a:endParaRPr lang="en-US"/>
          </a:p>
        </p:txBody>
      </p:sp>
    </p:spTree>
    <p:extLst>
      <p:ext uri="{BB962C8B-B14F-4D97-AF65-F5344CB8AC3E}">
        <p14:creationId xmlns:p14="http://schemas.microsoft.com/office/powerpoint/2010/main" val="344118668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11_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Date Placeholder 2"/>
          <p:cNvSpPr>
            <a:spLocks noGrp="1"/>
          </p:cNvSpPr>
          <p:nvPr>
            <p:ph type="dt" sz="half" idx="10"/>
            <p:custDataLst>
              <p:tags r:id="rId2"/>
            </p:custDataLst>
          </p:nvPr>
        </p:nvSpPr>
        <p:spPr/>
        <p:txBody>
          <a:bodyPr/>
          <a:lstStyle/>
          <a:p>
            <a:fld id="{BF3FF2E5-834D-4B5C-A3BA-2B138340A1CE}" type="datetimeFigureOut">
              <a:rPr lang="en-US" smtClean="0"/>
              <a:t>12/18/2021</a:t>
            </a:fld>
            <a:endParaRPr lang="en-US"/>
          </a:p>
        </p:txBody>
      </p:sp>
      <p:sp>
        <p:nvSpPr>
          <p:cNvPr id="4" name="Footer Placeholder 3"/>
          <p:cNvSpPr>
            <a:spLocks noGrp="1"/>
          </p:cNvSpPr>
          <p:nvPr>
            <p:ph type="ftr" sz="quarter" idx="11"/>
            <p:custDataLst>
              <p:tags r:id="rId3"/>
            </p:custDataLst>
          </p:nvPr>
        </p:nvSpPr>
        <p:spPr/>
        <p:txBody>
          <a:bodyPr/>
          <a:lstStyle/>
          <a:p>
            <a:endParaRPr lang="en-US"/>
          </a:p>
        </p:txBody>
      </p:sp>
      <p:sp>
        <p:nvSpPr>
          <p:cNvPr id="5" name="Slide Number Placeholder 4"/>
          <p:cNvSpPr>
            <a:spLocks noGrp="1"/>
          </p:cNvSpPr>
          <p:nvPr>
            <p:ph type="sldNum" sz="quarter" idx="12"/>
            <p:custDataLst>
              <p:tags r:id="rId4"/>
            </p:custDataLst>
          </p:nvPr>
        </p:nvSpPr>
        <p:spPr/>
        <p:txBody>
          <a:bodyPr/>
          <a:lstStyle/>
          <a:p>
            <a:fld id="{3765381B-E567-40ED-9F6E-B36D2A5866C0}" type="slidenum">
              <a:rPr lang="en-US" smtClean="0"/>
              <a:t>‹#›</a:t>
            </a:fld>
            <a:endParaRPr lang="en-US"/>
          </a:p>
        </p:txBody>
      </p:sp>
    </p:spTree>
    <p:extLst>
      <p:ext uri="{BB962C8B-B14F-4D97-AF65-F5344CB8AC3E}">
        <p14:creationId xmlns:p14="http://schemas.microsoft.com/office/powerpoint/2010/main" val="119689620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10_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Date Placeholder 2"/>
          <p:cNvSpPr>
            <a:spLocks noGrp="1"/>
          </p:cNvSpPr>
          <p:nvPr>
            <p:ph type="dt" sz="half" idx="10"/>
            <p:custDataLst>
              <p:tags r:id="rId2"/>
            </p:custDataLst>
          </p:nvPr>
        </p:nvSpPr>
        <p:spPr/>
        <p:txBody>
          <a:bodyPr/>
          <a:lstStyle/>
          <a:p>
            <a:fld id="{BF3FF2E5-834D-4B5C-A3BA-2B138340A1CE}" type="datetimeFigureOut">
              <a:rPr lang="en-US" smtClean="0"/>
              <a:t>12/18/2021</a:t>
            </a:fld>
            <a:endParaRPr lang="en-US"/>
          </a:p>
        </p:txBody>
      </p:sp>
      <p:sp>
        <p:nvSpPr>
          <p:cNvPr id="4" name="Footer Placeholder 3"/>
          <p:cNvSpPr>
            <a:spLocks noGrp="1"/>
          </p:cNvSpPr>
          <p:nvPr>
            <p:ph type="ftr" sz="quarter" idx="11"/>
            <p:custDataLst>
              <p:tags r:id="rId3"/>
            </p:custDataLst>
          </p:nvPr>
        </p:nvSpPr>
        <p:spPr/>
        <p:txBody>
          <a:bodyPr/>
          <a:lstStyle/>
          <a:p>
            <a:endParaRPr lang="en-US"/>
          </a:p>
        </p:txBody>
      </p:sp>
      <p:sp>
        <p:nvSpPr>
          <p:cNvPr id="5" name="Slide Number Placeholder 4"/>
          <p:cNvSpPr>
            <a:spLocks noGrp="1"/>
          </p:cNvSpPr>
          <p:nvPr>
            <p:ph type="sldNum" sz="quarter" idx="12"/>
            <p:custDataLst>
              <p:tags r:id="rId4"/>
            </p:custDataLst>
          </p:nvPr>
        </p:nvSpPr>
        <p:spPr/>
        <p:txBody>
          <a:bodyPr/>
          <a:lstStyle/>
          <a:p>
            <a:fld id="{3765381B-E567-40ED-9F6E-B36D2A5866C0}" type="slidenum">
              <a:rPr lang="en-US" smtClean="0"/>
              <a:t>‹#›</a:t>
            </a:fld>
            <a:endParaRPr lang="en-US"/>
          </a:p>
        </p:txBody>
      </p:sp>
    </p:spTree>
    <p:extLst>
      <p:ext uri="{BB962C8B-B14F-4D97-AF65-F5344CB8AC3E}">
        <p14:creationId xmlns:p14="http://schemas.microsoft.com/office/powerpoint/2010/main" val="37932739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custDataLst>
              <p:tags r:id="rId2"/>
            </p:custDataLst>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custDataLst>
              <p:tags r:id="rId3"/>
            </p:custDataLst>
          </p:nvPr>
        </p:nvSpPr>
        <p:spPr/>
        <p:txBody>
          <a:bodyPr/>
          <a:lstStyle/>
          <a:p>
            <a:fld id="{BF3FF2E5-834D-4B5C-A3BA-2B138340A1CE}" type="datetimeFigureOut">
              <a:rPr lang="en-US" smtClean="0"/>
              <a:t>12/18/2021</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3765381B-E567-40ED-9F6E-B36D2A5866C0}" type="slidenum">
              <a:rPr lang="en-US" smtClean="0"/>
              <a:t>‹#›</a:t>
            </a:fld>
            <a:endParaRPr lang="en-US"/>
          </a:p>
        </p:txBody>
      </p:sp>
    </p:spTree>
    <p:extLst>
      <p:ext uri="{BB962C8B-B14F-4D97-AF65-F5344CB8AC3E}">
        <p14:creationId xmlns:p14="http://schemas.microsoft.com/office/powerpoint/2010/main" val="2972061715"/>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9_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Date Placeholder 2"/>
          <p:cNvSpPr>
            <a:spLocks noGrp="1"/>
          </p:cNvSpPr>
          <p:nvPr>
            <p:ph type="dt" sz="half" idx="10"/>
            <p:custDataLst>
              <p:tags r:id="rId2"/>
            </p:custDataLst>
          </p:nvPr>
        </p:nvSpPr>
        <p:spPr/>
        <p:txBody>
          <a:bodyPr/>
          <a:lstStyle/>
          <a:p>
            <a:fld id="{BF3FF2E5-834D-4B5C-A3BA-2B138340A1CE}" type="datetimeFigureOut">
              <a:rPr lang="en-US" smtClean="0"/>
              <a:t>12/18/2021</a:t>
            </a:fld>
            <a:endParaRPr lang="en-US"/>
          </a:p>
        </p:txBody>
      </p:sp>
      <p:sp>
        <p:nvSpPr>
          <p:cNvPr id="4" name="Footer Placeholder 3"/>
          <p:cNvSpPr>
            <a:spLocks noGrp="1"/>
          </p:cNvSpPr>
          <p:nvPr>
            <p:ph type="ftr" sz="quarter" idx="11"/>
            <p:custDataLst>
              <p:tags r:id="rId3"/>
            </p:custDataLst>
          </p:nvPr>
        </p:nvSpPr>
        <p:spPr/>
        <p:txBody>
          <a:bodyPr/>
          <a:lstStyle/>
          <a:p>
            <a:endParaRPr lang="en-US"/>
          </a:p>
        </p:txBody>
      </p:sp>
      <p:sp>
        <p:nvSpPr>
          <p:cNvPr id="5" name="Slide Number Placeholder 4"/>
          <p:cNvSpPr>
            <a:spLocks noGrp="1"/>
          </p:cNvSpPr>
          <p:nvPr>
            <p:ph type="sldNum" sz="quarter" idx="12"/>
            <p:custDataLst>
              <p:tags r:id="rId4"/>
            </p:custDataLst>
          </p:nvPr>
        </p:nvSpPr>
        <p:spPr/>
        <p:txBody>
          <a:bodyPr/>
          <a:lstStyle/>
          <a:p>
            <a:fld id="{3765381B-E567-40ED-9F6E-B36D2A5866C0}" type="slidenum">
              <a:rPr lang="en-US" smtClean="0"/>
              <a:t>‹#›</a:t>
            </a:fld>
            <a:endParaRPr lang="en-US"/>
          </a:p>
        </p:txBody>
      </p:sp>
    </p:spTree>
    <p:extLst>
      <p:ext uri="{BB962C8B-B14F-4D97-AF65-F5344CB8AC3E}">
        <p14:creationId xmlns:p14="http://schemas.microsoft.com/office/powerpoint/2010/main" val="503749684"/>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8_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Date Placeholder 2"/>
          <p:cNvSpPr>
            <a:spLocks noGrp="1"/>
          </p:cNvSpPr>
          <p:nvPr>
            <p:ph type="dt" sz="half" idx="10"/>
            <p:custDataLst>
              <p:tags r:id="rId2"/>
            </p:custDataLst>
          </p:nvPr>
        </p:nvSpPr>
        <p:spPr/>
        <p:txBody>
          <a:bodyPr/>
          <a:lstStyle/>
          <a:p>
            <a:fld id="{BF3FF2E5-834D-4B5C-A3BA-2B138340A1CE}" type="datetimeFigureOut">
              <a:rPr lang="en-US" smtClean="0"/>
              <a:t>12/18/2021</a:t>
            </a:fld>
            <a:endParaRPr lang="en-US"/>
          </a:p>
        </p:txBody>
      </p:sp>
      <p:sp>
        <p:nvSpPr>
          <p:cNvPr id="4" name="Footer Placeholder 3"/>
          <p:cNvSpPr>
            <a:spLocks noGrp="1"/>
          </p:cNvSpPr>
          <p:nvPr>
            <p:ph type="ftr" sz="quarter" idx="11"/>
            <p:custDataLst>
              <p:tags r:id="rId3"/>
            </p:custDataLst>
          </p:nvPr>
        </p:nvSpPr>
        <p:spPr/>
        <p:txBody>
          <a:bodyPr/>
          <a:lstStyle/>
          <a:p>
            <a:endParaRPr lang="en-US"/>
          </a:p>
        </p:txBody>
      </p:sp>
      <p:sp>
        <p:nvSpPr>
          <p:cNvPr id="5" name="Slide Number Placeholder 4"/>
          <p:cNvSpPr>
            <a:spLocks noGrp="1"/>
          </p:cNvSpPr>
          <p:nvPr>
            <p:ph type="sldNum" sz="quarter" idx="12"/>
            <p:custDataLst>
              <p:tags r:id="rId4"/>
            </p:custDataLst>
          </p:nvPr>
        </p:nvSpPr>
        <p:spPr/>
        <p:txBody>
          <a:bodyPr/>
          <a:lstStyle/>
          <a:p>
            <a:fld id="{3765381B-E567-40ED-9F6E-B36D2A5866C0}" type="slidenum">
              <a:rPr lang="en-US" smtClean="0"/>
              <a:t>‹#›</a:t>
            </a:fld>
            <a:endParaRPr lang="en-US"/>
          </a:p>
        </p:txBody>
      </p:sp>
    </p:spTree>
    <p:extLst>
      <p:ext uri="{BB962C8B-B14F-4D97-AF65-F5344CB8AC3E}">
        <p14:creationId xmlns:p14="http://schemas.microsoft.com/office/powerpoint/2010/main" val="1777465191"/>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7_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Date Placeholder 2"/>
          <p:cNvSpPr>
            <a:spLocks noGrp="1"/>
          </p:cNvSpPr>
          <p:nvPr>
            <p:ph type="dt" sz="half" idx="10"/>
            <p:custDataLst>
              <p:tags r:id="rId2"/>
            </p:custDataLst>
          </p:nvPr>
        </p:nvSpPr>
        <p:spPr/>
        <p:txBody>
          <a:bodyPr/>
          <a:lstStyle/>
          <a:p>
            <a:fld id="{BF3FF2E5-834D-4B5C-A3BA-2B138340A1CE}" type="datetimeFigureOut">
              <a:rPr lang="en-US" smtClean="0"/>
              <a:t>12/18/2021</a:t>
            </a:fld>
            <a:endParaRPr lang="en-US"/>
          </a:p>
        </p:txBody>
      </p:sp>
      <p:sp>
        <p:nvSpPr>
          <p:cNvPr id="4" name="Footer Placeholder 3"/>
          <p:cNvSpPr>
            <a:spLocks noGrp="1"/>
          </p:cNvSpPr>
          <p:nvPr>
            <p:ph type="ftr" sz="quarter" idx="11"/>
            <p:custDataLst>
              <p:tags r:id="rId3"/>
            </p:custDataLst>
          </p:nvPr>
        </p:nvSpPr>
        <p:spPr/>
        <p:txBody>
          <a:bodyPr/>
          <a:lstStyle/>
          <a:p>
            <a:endParaRPr lang="en-US"/>
          </a:p>
        </p:txBody>
      </p:sp>
      <p:sp>
        <p:nvSpPr>
          <p:cNvPr id="5" name="Slide Number Placeholder 4"/>
          <p:cNvSpPr>
            <a:spLocks noGrp="1"/>
          </p:cNvSpPr>
          <p:nvPr>
            <p:ph type="sldNum" sz="quarter" idx="12"/>
            <p:custDataLst>
              <p:tags r:id="rId4"/>
            </p:custDataLst>
          </p:nvPr>
        </p:nvSpPr>
        <p:spPr/>
        <p:txBody>
          <a:bodyPr/>
          <a:lstStyle/>
          <a:p>
            <a:fld id="{3765381B-E567-40ED-9F6E-B36D2A5866C0}" type="slidenum">
              <a:rPr lang="en-US" smtClean="0"/>
              <a:t>‹#›</a:t>
            </a:fld>
            <a:endParaRPr lang="en-US"/>
          </a:p>
        </p:txBody>
      </p:sp>
    </p:spTree>
    <p:extLst>
      <p:ext uri="{BB962C8B-B14F-4D97-AF65-F5344CB8AC3E}">
        <p14:creationId xmlns:p14="http://schemas.microsoft.com/office/powerpoint/2010/main" val="167803444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6_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Date Placeholder 2"/>
          <p:cNvSpPr>
            <a:spLocks noGrp="1"/>
          </p:cNvSpPr>
          <p:nvPr>
            <p:ph type="dt" sz="half" idx="10"/>
            <p:custDataLst>
              <p:tags r:id="rId2"/>
            </p:custDataLst>
          </p:nvPr>
        </p:nvSpPr>
        <p:spPr/>
        <p:txBody>
          <a:bodyPr/>
          <a:lstStyle/>
          <a:p>
            <a:fld id="{BF3FF2E5-834D-4B5C-A3BA-2B138340A1CE}" type="datetimeFigureOut">
              <a:rPr lang="en-US" smtClean="0"/>
              <a:t>12/18/2021</a:t>
            </a:fld>
            <a:endParaRPr lang="en-US"/>
          </a:p>
        </p:txBody>
      </p:sp>
      <p:sp>
        <p:nvSpPr>
          <p:cNvPr id="4" name="Footer Placeholder 3"/>
          <p:cNvSpPr>
            <a:spLocks noGrp="1"/>
          </p:cNvSpPr>
          <p:nvPr>
            <p:ph type="ftr" sz="quarter" idx="11"/>
            <p:custDataLst>
              <p:tags r:id="rId3"/>
            </p:custDataLst>
          </p:nvPr>
        </p:nvSpPr>
        <p:spPr/>
        <p:txBody>
          <a:bodyPr/>
          <a:lstStyle/>
          <a:p>
            <a:endParaRPr lang="en-US"/>
          </a:p>
        </p:txBody>
      </p:sp>
      <p:sp>
        <p:nvSpPr>
          <p:cNvPr id="5" name="Slide Number Placeholder 4"/>
          <p:cNvSpPr>
            <a:spLocks noGrp="1"/>
          </p:cNvSpPr>
          <p:nvPr>
            <p:ph type="sldNum" sz="quarter" idx="12"/>
            <p:custDataLst>
              <p:tags r:id="rId4"/>
            </p:custDataLst>
          </p:nvPr>
        </p:nvSpPr>
        <p:spPr/>
        <p:txBody>
          <a:bodyPr/>
          <a:lstStyle/>
          <a:p>
            <a:fld id="{3765381B-E567-40ED-9F6E-B36D2A5866C0}" type="slidenum">
              <a:rPr lang="en-US" smtClean="0"/>
              <a:t>‹#›</a:t>
            </a:fld>
            <a:endParaRPr lang="en-US"/>
          </a:p>
        </p:txBody>
      </p:sp>
    </p:spTree>
    <p:extLst>
      <p:ext uri="{BB962C8B-B14F-4D97-AF65-F5344CB8AC3E}">
        <p14:creationId xmlns:p14="http://schemas.microsoft.com/office/powerpoint/2010/main" val="572250835"/>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5_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Date Placeholder 2"/>
          <p:cNvSpPr>
            <a:spLocks noGrp="1"/>
          </p:cNvSpPr>
          <p:nvPr>
            <p:ph type="dt" sz="half" idx="10"/>
            <p:custDataLst>
              <p:tags r:id="rId2"/>
            </p:custDataLst>
          </p:nvPr>
        </p:nvSpPr>
        <p:spPr/>
        <p:txBody>
          <a:bodyPr/>
          <a:lstStyle/>
          <a:p>
            <a:fld id="{BF3FF2E5-834D-4B5C-A3BA-2B138340A1CE}" type="datetimeFigureOut">
              <a:rPr lang="en-US" smtClean="0"/>
              <a:t>12/18/2021</a:t>
            </a:fld>
            <a:endParaRPr lang="en-US"/>
          </a:p>
        </p:txBody>
      </p:sp>
      <p:sp>
        <p:nvSpPr>
          <p:cNvPr id="4" name="Footer Placeholder 3"/>
          <p:cNvSpPr>
            <a:spLocks noGrp="1"/>
          </p:cNvSpPr>
          <p:nvPr>
            <p:ph type="ftr" sz="quarter" idx="11"/>
            <p:custDataLst>
              <p:tags r:id="rId3"/>
            </p:custDataLst>
          </p:nvPr>
        </p:nvSpPr>
        <p:spPr/>
        <p:txBody>
          <a:bodyPr/>
          <a:lstStyle/>
          <a:p>
            <a:endParaRPr lang="en-US"/>
          </a:p>
        </p:txBody>
      </p:sp>
      <p:sp>
        <p:nvSpPr>
          <p:cNvPr id="5" name="Slide Number Placeholder 4"/>
          <p:cNvSpPr>
            <a:spLocks noGrp="1"/>
          </p:cNvSpPr>
          <p:nvPr>
            <p:ph type="sldNum" sz="quarter" idx="12"/>
            <p:custDataLst>
              <p:tags r:id="rId4"/>
            </p:custDataLst>
          </p:nvPr>
        </p:nvSpPr>
        <p:spPr/>
        <p:txBody>
          <a:bodyPr/>
          <a:lstStyle/>
          <a:p>
            <a:fld id="{3765381B-E567-40ED-9F6E-B36D2A5866C0}" type="slidenum">
              <a:rPr lang="en-US" smtClean="0"/>
              <a:t>‹#›</a:t>
            </a:fld>
            <a:endParaRPr lang="en-US"/>
          </a:p>
        </p:txBody>
      </p:sp>
    </p:spTree>
    <p:extLst>
      <p:ext uri="{BB962C8B-B14F-4D97-AF65-F5344CB8AC3E}">
        <p14:creationId xmlns:p14="http://schemas.microsoft.com/office/powerpoint/2010/main" val="165593970"/>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4_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Date Placeholder 2"/>
          <p:cNvSpPr>
            <a:spLocks noGrp="1"/>
          </p:cNvSpPr>
          <p:nvPr>
            <p:ph type="dt" sz="half" idx="10"/>
            <p:custDataLst>
              <p:tags r:id="rId2"/>
            </p:custDataLst>
          </p:nvPr>
        </p:nvSpPr>
        <p:spPr/>
        <p:txBody>
          <a:bodyPr/>
          <a:lstStyle/>
          <a:p>
            <a:fld id="{BF3FF2E5-834D-4B5C-A3BA-2B138340A1CE}" type="datetimeFigureOut">
              <a:rPr lang="en-US" smtClean="0"/>
              <a:t>12/18/2021</a:t>
            </a:fld>
            <a:endParaRPr lang="en-US"/>
          </a:p>
        </p:txBody>
      </p:sp>
      <p:sp>
        <p:nvSpPr>
          <p:cNvPr id="4" name="Footer Placeholder 3"/>
          <p:cNvSpPr>
            <a:spLocks noGrp="1"/>
          </p:cNvSpPr>
          <p:nvPr>
            <p:ph type="ftr" sz="quarter" idx="11"/>
            <p:custDataLst>
              <p:tags r:id="rId3"/>
            </p:custDataLst>
          </p:nvPr>
        </p:nvSpPr>
        <p:spPr/>
        <p:txBody>
          <a:bodyPr/>
          <a:lstStyle/>
          <a:p>
            <a:endParaRPr lang="en-US"/>
          </a:p>
        </p:txBody>
      </p:sp>
      <p:sp>
        <p:nvSpPr>
          <p:cNvPr id="5" name="Slide Number Placeholder 4"/>
          <p:cNvSpPr>
            <a:spLocks noGrp="1"/>
          </p:cNvSpPr>
          <p:nvPr>
            <p:ph type="sldNum" sz="quarter" idx="12"/>
            <p:custDataLst>
              <p:tags r:id="rId4"/>
            </p:custDataLst>
          </p:nvPr>
        </p:nvSpPr>
        <p:spPr/>
        <p:txBody>
          <a:bodyPr/>
          <a:lstStyle/>
          <a:p>
            <a:fld id="{3765381B-E567-40ED-9F6E-B36D2A5866C0}" type="slidenum">
              <a:rPr lang="en-US" smtClean="0"/>
              <a:t>‹#›</a:t>
            </a:fld>
            <a:endParaRPr lang="en-US"/>
          </a:p>
        </p:txBody>
      </p:sp>
    </p:spTree>
    <p:extLst>
      <p:ext uri="{BB962C8B-B14F-4D97-AF65-F5344CB8AC3E}">
        <p14:creationId xmlns:p14="http://schemas.microsoft.com/office/powerpoint/2010/main" val="3292932522"/>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Date Placeholder 2"/>
          <p:cNvSpPr>
            <a:spLocks noGrp="1"/>
          </p:cNvSpPr>
          <p:nvPr>
            <p:ph type="dt" sz="half" idx="10"/>
            <p:custDataLst>
              <p:tags r:id="rId2"/>
            </p:custDataLst>
          </p:nvPr>
        </p:nvSpPr>
        <p:spPr/>
        <p:txBody>
          <a:bodyPr/>
          <a:lstStyle/>
          <a:p>
            <a:fld id="{BF3FF2E5-834D-4B5C-A3BA-2B138340A1CE}" type="datetimeFigureOut">
              <a:rPr lang="en-US" smtClean="0"/>
              <a:t>12/18/2021</a:t>
            </a:fld>
            <a:endParaRPr lang="en-US"/>
          </a:p>
        </p:txBody>
      </p:sp>
      <p:sp>
        <p:nvSpPr>
          <p:cNvPr id="4" name="Footer Placeholder 3"/>
          <p:cNvSpPr>
            <a:spLocks noGrp="1"/>
          </p:cNvSpPr>
          <p:nvPr>
            <p:ph type="ftr" sz="quarter" idx="11"/>
            <p:custDataLst>
              <p:tags r:id="rId3"/>
            </p:custDataLst>
          </p:nvPr>
        </p:nvSpPr>
        <p:spPr/>
        <p:txBody>
          <a:bodyPr/>
          <a:lstStyle/>
          <a:p>
            <a:endParaRPr lang="en-US"/>
          </a:p>
        </p:txBody>
      </p:sp>
      <p:sp>
        <p:nvSpPr>
          <p:cNvPr id="5" name="Slide Number Placeholder 4"/>
          <p:cNvSpPr>
            <a:spLocks noGrp="1"/>
          </p:cNvSpPr>
          <p:nvPr>
            <p:ph type="sldNum" sz="quarter" idx="12"/>
            <p:custDataLst>
              <p:tags r:id="rId4"/>
            </p:custDataLst>
          </p:nvPr>
        </p:nvSpPr>
        <p:spPr/>
        <p:txBody>
          <a:bodyPr/>
          <a:lstStyle/>
          <a:p>
            <a:fld id="{3765381B-E567-40ED-9F6E-B36D2A5866C0}" type="slidenum">
              <a:rPr lang="en-US" smtClean="0"/>
              <a:t>‹#›</a:t>
            </a:fld>
            <a:endParaRPr lang="en-US"/>
          </a:p>
        </p:txBody>
      </p:sp>
    </p:spTree>
    <p:extLst>
      <p:ext uri="{BB962C8B-B14F-4D97-AF65-F5344CB8AC3E}">
        <p14:creationId xmlns:p14="http://schemas.microsoft.com/office/powerpoint/2010/main" val="57300448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Date Placeholder 2"/>
          <p:cNvSpPr>
            <a:spLocks noGrp="1"/>
          </p:cNvSpPr>
          <p:nvPr>
            <p:ph type="dt" sz="half" idx="10"/>
            <p:custDataLst>
              <p:tags r:id="rId2"/>
            </p:custDataLst>
          </p:nvPr>
        </p:nvSpPr>
        <p:spPr/>
        <p:txBody>
          <a:bodyPr/>
          <a:lstStyle/>
          <a:p>
            <a:fld id="{BF3FF2E5-834D-4B5C-A3BA-2B138340A1CE}" type="datetimeFigureOut">
              <a:rPr lang="en-US" smtClean="0"/>
              <a:t>12/18/2021</a:t>
            </a:fld>
            <a:endParaRPr lang="en-US"/>
          </a:p>
        </p:txBody>
      </p:sp>
      <p:sp>
        <p:nvSpPr>
          <p:cNvPr id="4" name="Footer Placeholder 3"/>
          <p:cNvSpPr>
            <a:spLocks noGrp="1"/>
          </p:cNvSpPr>
          <p:nvPr>
            <p:ph type="ftr" sz="quarter" idx="11"/>
            <p:custDataLst>
              <p:tags r:id="rId3"/>
            </p:custDataLst>
          </p:nvPr>
        </p:nvSpPr>
        <p:spPr/>
        <p:txBody>
          <a:bodyPr/>
          <a:lstStyle/>
          <a:p>
            <a:endParaRPr lang="en-US"/>
          </a:p>
        </p:txBody>
      </p:sp>
      <p:sp>
        <p:nvSpPr>
          <p:cNvPr id="5" name="Slide Number Placeholder 4"/>
          <p:cNvSpPr>
            <a:spLocks noGrp="1"/>
          </p:cNvSpPr>
          <p:nvPr>
            <p:ph type="sldNum" sz="quarter" idx="12"/>
            <p:custDataLst>
              <p:tags r:id="rId4"/>
            </p:custDataLst>
          </p:nvPr>
        </p:nvSpPr>
        <p:spPr/>
        <p:txBody>
          <a:bodyPr/>
          <a:lstStyle/>
          <a:p>
            <a:fld id="{3765381B-E567-40ED-9F6E-B36D2A5866C0}" type="slidenum">
              <a:rPr lang="en-US" smtClean="0"/>
              <a:t>‹#›</a:t>
            </a:fld>
            <a:endParaRPr lang="en-US"/>
          </a:p>
        </p:txBody>
      </p:sp>
    </p:spTree>
    <p:extLst>
      <p:ext uri="{BB962C8B-B14F-4D97-AF65-F5344CB8AC3E}">
        <p14:creationId xmlns:p14="http://schemas.microsoft.com/office/powerpoint/2010/main" val="2416193907"/>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Date Placeholder 2"/>
          <p:cNvSpPr>
            <a:spLocks noGrp="1"/>
          </p:cNvSpPr>
          <p:nvPr>
            <p:ph type="dt" sz="half" idx="10"/>
            <p:custDataLst>
              <p:tags r:id="rId2"/>
            </p:custDataLst>
          </p:nvPr>
        </p:nvSpPr>
        <p:spPr/>
        <p:txBody>
          <a:bodyPr/>
          <a:lstStyle/>
          <a:p>
            <a:fld id="{BF3FF2E5-834D-4B5C-A3BA-2B138340A1CE}" type="datetimeFigureOut">
              <a:rPr lang="en-US" smtClean="0"/>
              <a:t>12/18/2021</a:t>
            </a:fld>
            <a:endParaRPr lang="en-US"/>
          </a:p>
        </p:txBody>
      </p:sp>
      <p:sp>
        <p:nvSpPr>
          <p:cNvPr id="4" name="Footer Placeholder 3"/>
          <p:cNvSpPr>
            <a:spLocks noGrp="1"/>
          </p:cNvSpPr>
          <p:nvPr>
            <p:ph type="ftr" sz="quarter" idx="11"/>
            <p:custDataLst>
              <p:tags r:id="rId3"/>
            </p:custDataLst>
          </p:nvPr>
        </p:nvSpPr>
        <p:spPr/>
        <p:txBody>
          <a:bodyPr/>
          <a:lstStyle/>
          <a:p>
            <a:endParaRPr lang="en-US"/>
          </a:p>
        </p:txBody>
      </p:sp>
      <p:sp>
        <p:nvSpPr>
          <p:cNvPr id="5" name="Slide Number Placeholder 4"/>
          <p:cNvSpPr>
            <a:spLocks noGrp="1"/>
          </p:cNvSpPr>
          <p:nvPr>
            <p:ph type="sldNum" sz="quarter" idx="12"/>
            <p:custDataLst>
              <p:tags r:id="rId4"/>
            </p:custDataLst>
          </p:nvPr>
        </p:nvSpPr>
        <p:spPr/>
        <p:txBody>
          <a:bodyPr/>
          <a:lstStyle/>
          <a:p>
            <a:fld id="{3765381B-E567-40ED-9F6E-B36D2A5866C0}" type="slidenum">
              <a:rPr lang="en-US" smtClean="0"/>
              <a:t>‹#›</a:t>
            </a:fld>
            <a:endParaRPr lang="en-US"/>
          </a:p>
        </p:txBody>
      </p:sp>
    </p:spTree>
    <p:extLst>
      <p:ext uri="{BB962C8B-B14F-4D97-AF65-F5344CB8AC3E}">
        <p14:creationId xmlns:p14="http://schemas.microsoft.com/office/powerpoint/2010/main" val="1840434260"/>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p>
            <a:fld id="{BF3FF2E5-834D-4B5C-A3BA-2B138340A1CE}" type="datetimeFigureOut">
              <a:rPr lang="en-US" smtClean="0"/>
              <a:t>12/18/2021</a:t>
            </a:fld>
            <a:endParaRPr lang="en-US"/>
          </a:p>
        </p:txBody>
      </p:sp>
      <p:sp>
        <p:nvSpPr>
          <p:cNvPr id="3" name="Footer Placeholder 2"/>
          <p:cNvSpPr>
            <a:spLocks noGrp="1"/>
          </p:cNvSpPr>
          <p:nvPr>
            <p:ph type="ftr" sz="quarter" idx="11"/>
            <p:custDataLst>
              <p:tags r:id="rId2"/>
            </p:custDataLst>
          </p:nvPr>
        </p:nvSpPr>
        <p:spPr/>
        <p:txBody>
          <a:bodyPr/>
          <a:lstStyle/>
          <a:p>
            <a:endParaRPr lang="en-US"/>
          </a:p>
        </p:txBody>
      </p:sp>
      <p:sp>
        <p:nvSpPr>
          <p:cNvPr id="4" name="Slide Number Placeholder 3"/>
          <p:cNvSpPr>
            <a:spLocks noGrp="1"/>
          </p:cNvSpPr>
          <p:nvPr>
            <p:ph type="sldNum" sz="quarter" idx="12"/>
            <p:custDataLst>
              <p:tags r:id="rId3"/>
            </p:custDataLst>
          </p:nvPr>
        </p:nvSpPr>
        <p:spPr/>
        <p:txBody>
          <a:bodyPr/>
          <a:lstStyle/>
          <a:p>
            <a:fld id="{3765381B-E567-40ED-9F6E-B36D2A5866C0}" type="slidenum">
              <a:rPr lang="en-US" smtClean="0"/>
              <a:t>‹#›</a:t>
            </a:fld>
            <a:endParaRPr lang="en-US"/>
          </a:p>
        </p:txBody>
      </p:sp>
    </p:spTree>
    <p:extLst>
      <p:ext uri="{BB962C8B-B14F-4D97-AF65-F5344CB8AC3E}">
        <p14:creationId xmlns:p14="http://schemas.microsoft.com/office/powerpoint/2010/main" val="18784523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custDataLst>
              <p:tags r:id="rId2"/>
            </p:custDataLst>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custDataLst>
              <p:tags r:id="rId3"/>
            </p:custDataLst>
          </p:nvPr>
        </p:nvSpPr>
        <p:spPr/>
        <p:txBody>
          <a:bodyPr/>
          <a:lstStyle/>
          <a:p>
            <a:fld id="{BF3FF2E5-834D-4B5C-A3BA-2B138340A1CE}" type="datetimeFigureOut">
              <a:rPr lang="en-US" smtClean="0"/>
              <a:t>12/18/2021</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3765381B-E567-40ED-9F6E-B36D2A5866C0}" type="slidenum">
              <a:rPr lang="en-US" smtClean="0"/>
              <a:t>‹#›</a:t>
            </a:fld>
            <a:endParaRPr lang="en-US"/>
          </a:p>
        </p:txBody>
      </p:sp>
    </p:spTree>
    <p:extLst>
      <p:ext uri="{BB962C8B-B14F-4D97-AF65-F5344CB8AC3E}">
        <p14:creationId xmlns:p14="http://schemas.microsoft.com/office/powerpoint/2010/main" val="3925083857"/>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p>
            <a:fld id="{BF3FF2E5-834D-4B5C-A3BA-2B138340A1CE}" type="datetimeFigureOut">
              <a:rPr lang="en-US" smtClean="0"/>
              <a:t>12/18/2021</a:t>
            </a:fld>
            <a:endParaRPr lang="en-US"/>
          </a:p>
        </p:txBody>
      </p:sp>
      <p:sp>
        <p:nvSpPr>
          <p:cNvPr id="3" name="Footer Placeholder 2"/>
          <p:cNvSpPr>
            <a:spLocks noGrp="1"/>
          </p:cNvSpPr>
          <p:nvPr>
            <p:ph type="ftr" sz="quarter" idx="11"/>
            <p:custDataLst>
              <p:tags r:id="rId2"/>
            </p:custDataLst>
          </p:nvPr>
        </p:nvSpPr>
        <p:spPr/>
        <p:txBody>
          <a:bodyPr/>
          <a:lstStyle/>
          <a:p>
            <a:endParaRPr lang="en-US"/>
          </a:p>
        </p:txBody>
      </p:sp>
      <p:sp>
        <p:nvSpPr>
          <p:cNvPr id="4" name="Slide Number Placeholder 3"/>
          <p:cNvSpPr>
            <a:spLocks noGrp="1"/>
          </p:cNvSpPr>
          <p:nvPr>
            <p:ph type="sldNum" sz="quarter" idx="12"/>
            <p:custDataLst>
              <p:tags r:id="rId3"/>
            </p:custDataLst>
          </p:nvPr>
        </p:nvSpPr>
        <p:spPr/>
        <p:txBody>
          <a:bodyPr/>
          <a:lstStyle/>
          <a:p>
            <a:fld id="{3765381B-E567-40ED-9F6E-B36D2A5866C0}" type="slidenum">
              <a:rPr lang="en-US" smtClean="0"/>
              <a:t>‹#›</a:t>
            </a:fld>
            <a:endParaRPr lang="en-US"/>
          </a:p>
        </p:txBody>
      </p:sp>
    </p:spTree>
    <p:extLst>
      <p:ext uri="{BB962C8B-B14F-4D97-AF65-F5344CB8AC3E}">
        <p14:creationId xmlns:p14="http://schemas.microsoft.com/office/powerpoint/2010/main" val="4264803517"/>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p>
            <a:fld id="{BF3FF2E5-834D-4B5C-A3BA-2B138340A1CE}" type="datetimeFigureOut">
              <a:rPr lang="en-US" smtClean="0"/>
              <a:t>12/18/2021</a:t>
            </a:fld>
            <a:endParaRPr lang="en-US"/>
          </a:p>
        </p:txBody>
      </p:sp>
      <p:sp>
        <p:nvSpPr>
          <p:cNvPr id="3" name="Footer Placeholder 2"/>
          <p:cNvSpPr>
            <a:spLocks noGrp="1"/>
          </p:cNvSpPr>
          <p:nvPr>
            <p:ph type="ftr" sz="quarter" idx="11"/>
            <p:custDataLst>
              <p:tags r:id="rId2"/>
            </p:custDataLst>
          </p:nvPr>
        </p:nvSpPr>
        <p:spPr/>
        <p:txBody>
          <a:bodyPr/>
          <a:lstStyle/>
          <a:p>
            <a:endParaRPr lang="en-US"/>
          </a:p>
        </p:txBody>
      </p:sp>
      <p:sp>
        <p:nvSpPr>
          <p:cNvPr id="4" name="Slide Number Placeholder 3"/>
          <p:cNvSpPr>
            <a:spLocks noGrp="1"/>
          </p:cNvSpPr>
          <p:nvPr>
            <p:ph type="sldNum" sz="quarter" idx="12"/>
            <p:custDataLst>
              <p:tags r:id="rId3"/>
            </p:custDataLst>
          </p:nvPr>
        </p:nvSpPr>
        <p:spPr/>
        <p:txBody>
          <a:bodyPr/>
          <a:lstStyle/>
          <a:p>
            <a:fld id="{3765381B-E567-40ED-9F6E-B36D2A5866C0}" type="slidenum">
              <a:rPr lang="en-US" smtClean="0"/>
              <a:t>‹#›</a:t>
            </a:fld>
            <a:endParaRPr lang="en-US"/>
          </a:p>
        </p:txBody>
      </p:sp>
    </p:spTree>
    <p:extLst>
      <p:ext uri="{BB962C8B-B14F-4D97-AF65-F5344CB8AC3E}">
        <p14:creationId xmlns:p14="http://schemas.microsoft.com/office/powerpoint/2010/main" val="2635402376"/>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p>
            <a:fld id="{BF3FF2E5-834D-4B5C-A3BA-2B138340A1CE}" type="datetimeFigureOut">
              <a:rPr lang="en-US" smtClean="0"/>
              <a:t>12/18/2021</a:t>
            </a:fld>
            <a:endParaRPr lang="en-US"/>
          </a:p>
        </p:txBody>
      </p:sp>
      <p:sp>
        <p:nvSpPr>
          <p:cNvPr id="3" name="Footer Placeholder 2"/>
          <p:cNvSpPr>
            <a:spLocks noGrp="1"/>
          </p:cNvSpPr>
          <p:nvPr>
            <p:ph type="ftr" sz="quarter" idx="11"/>
            <p:custDataLst>
              <p:tags r:id="rId2"/>
            </p:custDataLst>
          </p:nvPr>
        </p:nvSpPr>
        <p:spPr/>
        <p:txBody>
          <a:bodyPr/>
          <a:lstStyle/>
          <a:p>
            <a:endParaRPr lang="en-US"/>
          </a:p>
        </p:txBody>
      </p:sp>
      <p:sp>
        <p:nvSpPr>
          <p:cNvPr id="4" name="Slide Number Placeholder 3"/>
          <p:cNvSpPr>
            <a:spLocks noGrp="1"/>
          </p:cNvSpPr>
          <p:nvPr>
            <p:ph type="sldNum" sz="quarter" idx="12"/>
            <p:custDataLst>
              <p:tags r:id="rId3"/>
            </p:custDataLst>
          </p:nvPr>
        </p:nvSpPr>
        <p:spPr/>
        <p:txBody>
          <a:bodyPr/>
          <a:lstStyle/>
          <a:p>
            <a:fld id="{3765381B-E567-40ED-9F6E-B36D2A5866C0}" type="slidenum">
              <a:rPr lang="en-US" smtClean="0"/>
              <a:t>‹#›</a:t>
            </a:fld>
            <a:endParaRPr lang="en-US"/>
          </a:p>
        </p:txBody>
      </p:sp>
    </p:spTree>
    <p:extLst>
      <p:ext uri="{BB962C8B-B14F-4D97-AF65-F5344CB8AC3E}">
        <p14:creationId xmlns:p14="http://schemas.microsoft.com/office/powerpoint/2010/main" val="3114863696"/>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3FF2E5-834D-4B5C-A3BA-2B138340A1CE}" type="datetimeFigureOut">
              <a:rPr lang="en-US" smtClean="0"/>
              <a:t>12/18/2021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65381B-E567-40ED-9F6E-B36D2A5866C0}" type="slidenum">
              <a:rPr lang="en-US" smtClean="0"/>
              <a:t>‹#›</a:t>
            </a:fld>
            <a:endParaRPr lang="en-US"/>
          </a:p>
        </p:txBody>
      </p:sp>
    </p:spTree>
    <p:extLst>
      <p:ext uri="{BB962C8B-B14F-4D97-AF65-F5344CB8AC3E}">
        <p14:creationId xmlns:p14="http://schemas.microsoft.com/office/powerpoint/2010/main" val="32820810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3FF2E5-834D-4B5C-A3BA-2B138340A1CE}" type="datetimeFigureOut">
              <a:rPr lang="en-US" smtClean="0"/>
              <a:t>12/18/2021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65381B-E567-40ED-9F6E-B36D2A5866C0}" type="slidenum">
              <a:rPr lang="en-US" smtClean="0"/>
              <a:t>‹#›</a:t>
            </a:fld>
            <a:endParaRPr lang="en-US"/>
          </a:p>
        </p:txBody>
      </p:sp>
    </p:spTree>
    <p:extLst>
      <p:ext uri="{BB962C8B-B14F-4D97-AF65-F5344CB8AC3E}">
        <p14:creationId xmlns:p14="http://schemas.microsoft.com/office/powerpoint/2010/main" val="33657845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3FF2E5-834D-4B5C-A3BA-2B138340A1CE}" type="datetimeFigureOut">
              <a:rPr lang="en-US" smtClean="0"/>
              <a:t>12/18/2021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65381B-E567-40ED-9F6E-B36D2A5866C0}" type="slidenum">
              <a:rPr lang="en-US" smtClean="0"/>
              <a:t>‹#›</a:t>
            </a:fld>
            <a:endParaRPr lang="en-US"/>
          </a:p>
        </p:txBody>
      </p:sp>
    </p:spTree>
    <p:extLst>
      <p:ext uri="{BB962C8B-B14F-4D97-AF65-F5344CB8AC3E}">
        <p14:creationId xmlns:p14="http://schemas.microsoft.com/office/powerpoint/2010/main" val="42051719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3FF2E5-834D-4B5C-A3BA-2B138340A1CE}" type="datetimeFigureOut">
              <a:rPr lang="en-US" smtClean="0"/>
              <a:t>12/18/2021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65381B-E567-40ED-9F6E-B36D2A5866C0}" type="slidenum">
              <a:rPr lang="en-US" smtClean="0"/>
              <a:t>‹#›</a:t>
            </a:fld>
            <a:endParaRPr lang="en-US"/>
          </a:p>
        </p:txBody>
      </p:sp>
    </p:spTree>
    <p:extLst>
      <p:ext uri="{BB962C8B-B14F-4D97-AF65-F5344CB8AC3E}">
        <p14:creationId xmlns:p14="http://schemas.microsoft.com/office/powerpoint/2010/main" val="14768273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custDataLst>
              <p:tags r:id="rId1"/>
            </p:custDataLst>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custDataLst>
              <p:tags r:id="rId2"/>
            </p:custDataLst>
          </p:nvPr>
        </p:nvSpPr>
        <p:spPr>
          <a:ln/>
        </p:spPr>
        <p:txBody>
          <a:bodyPr/>
          <a:lstStyle>
            <a:lvl1pPr>
              <a:defRPr/>
            </a:lvl1pPr>
          </a:lstStyle>
          <a:p>
            <a:pPr>
              <a:defRPr/>
            </a:pPr>
            <a:endParaRPr lang="en-US"/>
          </a:p>
        </p:txBody>
      </p:sp>
      <p:sp>
        <p:nvSpPr>
          <p:cNvPr id="4" name="Rectangle 5"/>
          <p:cNvSpPr>
            <a:spLocks noGrp="1" noChangeArrowheads="1"/>
          </p:cNvSpPr>
          <p:nvPr>
            <p:ph type="ftr" sz="quarter" idx="11"/>
            <p:custDataLst>
              <p:tags r:id="rId3"/>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custDataLst>
              <p:tags r:id="rId4"/>
            </p:custDataLst>
          </p:nvPr>
        </p:nvSpPr>
        <p:spPr>
          <a:ln/>
        </p:spPr>
        <p:txBody>
          <a:bodyPr/>
          <a:lstStyle>
            <a:lvl1pPr>
              <a:defRPr/>
            </a:lvl1pPr>
          </a:lstStyle>
          <a:p>
            <a:pPr>
              <a:defRPr/>
            </a:pPr>
            <a:fld id="{4B91CB4C-5F52-4FB3-8888-E8BA80853AD9}" type="slidenum">
              <a:rPr lang="en-US"/>
              <a:pPr>
                <a:defRPr/>
              </a:pPr>
              <a:t>‹#›</a:t>
            </a:fld>
            <a:endParaRPr lang="en-US"/>
          </a:p>
        </p:txBody>
      </p:sp>
    </p:spTree>
    <p:extLst>
      <p:ext uri="{BB962C8B-B14F-4D97-AF65-F5344CB8AC3E}">
        <p14:creationId xmlns:p14="http://schemas.microsoft.com/office/powerpoint/2010/main" val="2761014544"/>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objOnly">
  <p:cSld name="5_Content">
    <p:spTree>
      <p:nvGrpSpPr>
        <p:cNvPr id="1" name=""/>
        <p:cNvGrpSpPr/>
        <p:nvPr/>
      </p:nvGrpSpPr>
      <p:grpSpPr>
        <a:xfrm>
          <a:off x="0" y="0"/>
          <a:ext cx="0" cy="0"/>
          <a:chOff x="0" y="0"/>
          <a:chExt cx="0" cy="0"/>
        </a:xfrm>
      </p:grpSpPr>
      <p:sp>
        <p:nvSpPr>
          <p:cNvPr id="2" name="Content Placeholder 1"/>
          <p:cNvSpPr>
            <a:spLocks noGrp="1"/>
          </p:cNvSpPr>
          <p:nvPr>
            <p:ph/>
            <p:custDataLst>
              <p:tags r:id="rId1"/>
            </p:custDataLst>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custDataLst>
              <p:tags r:id="rId2"/>
            </p:custDataLst>
          </p:nvPr>
        </p:nvSpPr>
        <p:spPr>
          <a:ln/>
        </p:spPr>
        <p:txBody>
          <a:bodyPr/>
          <a:lstStyle>
            <a:lvl1pPr>
              <a:defRPr/>
            </a:lvl1pPr>
          </a:lstStyle>
          <a:p>
            <a:pPr>
              <a:defRPr/>
            </a:pPr>
            <a:endParaRPr lang="en-US"/>
          </a:p>
        </p:txBody>
      </p:sp>
      <p:sp>
        <p:nvSpPr>
          <p:cNvPr id="4" name="Rectangle 5"/>
          <p:cNvSpPr>
            <a:spLocks noGrp="1" noChangeArrowheads="1"/>
          </p:cNvSpPr>
          <p:nvPr>
            <p:ph type="ftr" sz="quarter" idx="11"/>
            <p:custDataLst>
              <p:tags r:id="rId3"/>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custDataLst>
              <p:tags r:id="rId4"/>
            </p:custDataLst>
          </p:nvPr>
        </p:nvSpPr>
        <p:spPr>
          <a:ln/>
        </p:spPr>
        <p:txBody>
          <a:bodyPr/>
          <a:lstStyle>
            <a:lvl1pPr>
              <a:defRPr/>
            </a:lvl1pPr>
          </a:lstStyle>
          <a:p>
            <a:pPr>
              <a:defRPr/>
            </a:pPr>
            <a:fld id="{4B91CB4C-5F52-4FB3-8888-E8BA80853AD9}" type="slidenum">
              <a:rPr lang="en-US"/>
              <a:pPr>
                <a:defRPr/>
              </a:pPr>
              <a:t>‹#›</a:t>
            </a:fld>
            <a:endParaRPr lang="en-US"/>
          </a:p>
        </p:txBody>
      </p:sp>
    </p:spTree>
    <p:extLst>
      <p:ext uri="{BB962C8B-B14F-4D97-AF65-F5344CB8AC3E}">
        <p14:creationId xmlns:p14="http://schemas.microsoft.com/office/powerpoint/2010/main" val="2276389720"/>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Only">
  <p:cSld name="4_Content">
    <p:spTree>
      <p:nvGrpSpPr>
        <p:cNvPr id="1" name=""/>
        <p:cNvGrpSpPr/>
        <p:nvPr/>
      </p:nvGrpSpPr>
      <p:grpSpPr>
        <a:xfrm>
          <a:off x="0" y="0"/>
          <a:ext cx="0" cy="0"/>
          <a:chOff x="0" y="0"/>
          <a:chExt cx="0" cy="0"/>
        </a:xfrm>
      </p:grpSpPr>
      <p:sp>
        <p:nvSpPr>
          <p:cNvPr id="2" name="Content Placeholder 1"/>
          <p:cNvSpPr>
            <a:spLocks noGrp="1"/>
          </p:cNvSpPr>
          <p:nvPr>
            <p:ph/>
            <p:custDataLst>
              <p:tags r:id="rId1"/>
            </p:custDataLst>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custDataLst>
              <p:tags r:id="rId2"/>
            </p:custDataLst>
          </p:nvPr>
        </p:nvSpPr>
        <p:spPr>
          <a:ln/>
        </p:spPr>
        <p:txBody>
          <a:bodyPr/>
          <a:lstStyle>
            <a:lvl1pPr>
              <a:defRPr/>
            </a:lvl1pPr>
          </a:lstStyle>
          <a:p>
            <a:pPr>
              <a:defRPr/>
            </a:pPr>
            <a:endParaRPr lang="en-US"/>
          </a:p>
        </p:txBody>
      </p:sp>
      <p:sp>
        <p:nvSpPr>
          <p:cNvPr id="4" name="Rectangle 5"/>
          <p:cNvSpPr>
            <a:spLocks noGrp="1" noChangeArrowheads="1"/>
          </p:cNvSpPr>
          <p:nvPr>
            <p:ph type="ftr" sz="quarter" idx="11"/>
            <p:custDataLst>
              <p:tags r:id="rId3"/>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custDataLst>
              <p:tags r:id="rId4"/>
            </p:custDataLst>
          </p:nvPr>
        </p:nvSpPr>
        <p:spPr>
          <a:ln/>
        </p:spPr>
        <p:txBody>
          <a:bodyPr/>
          <a:lstStyle>
            <a:lvl1pPr>
              <a:defRPr/>
            </a:lvl1pPr>
          </a:lstStyle>
          <a:p>
            <a:pPr>
              <a:defRPr/>
            </a:pPr>
            <a:fld id="{4B91CB4C-5F52-4FB3-8888-E8BA80853AD9}" type="slidenum">
              <a:rPr lang="en-US"/>
              <a:pPr>
                <a:defRPr/>
              </a:pPr>
              <a:t>‹#›</a:t>
            </a:fld>
            <a:endParaRPr lang="en-US"/>
          </a:p>
        </p:txBody>
      </p:sp>
    </p:spTree>
    <p:extLst>
      <p:ext uri="{BB962C8B-B14F-4D97-AF65-F5344CB8AC3E}">
        <p14:creationId xmlns:p14="http://schemas.microsoft.com/office/powerpoint/2010/main" val="332961126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Content Placeholder 2"/>
          <p:cNvSpPr>
            <a:spLocks noGrp="1"/>
          </p:cNvSpPr>
          <p:nvPr>
            <p:ph idx="1"/>
            <p:custDataLst>
              <p:tags r:id="rId2"/>
            </p:custDataLst>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3"/>
            </p:custDataLst>
          </p:nvPr>
        </p:nvSpPr>
        <p:spPr/>
        <p:txBody>
          <a:bodyPr/>
          <a:lstStyle/>
          <a:p>
            <a:fld id="{BF3FF2E5-834D-4B5C-A3BA-2B138340A1CE}" type="datetimeFigureOut">
              <a:rPr lang="en-US" smtClean="0"/>
              <a:t>12/18/2021</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3765381B-E567-40ED-9F6E-B36D2A5866C0}" type="slidenum">
              <a:rPr lang="en-US" smtClean="0"/>
              <a:t>‹#›</a:t>
            </a:fld>
            <a:endParaRPr lang="en-US"/>
          </a:p>
        </p:txBody>
      </p:sp>
    </p:spTree>
    <p:extLst>
      <p:ext uri="{BB962C8B-B14F-4D97-AF65-F5344CB8AC3E}">
        <p14:creationId xmlns:p14="http://schemas.microsoft.com/office/powerpoint/2010/main" val="3455397891"/>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objOnly">
  <p:cSld name="3_Content">
    <p:spTree>
      <p:nvGrpSpPr>
        <p:cNvPr id="1" name=""/>
        <p:cNvGrpSpPr/>
        <p:nvPr/>
      </p:nvGrpSpPr>
      <p:grpSpPr>
        <a:xfrm>
          <a:off x="0" y="0"/>
          <a:ext cx="0" cy="0"/>
          <a:chOff x="0" y="0"/>
          <a:chExt cx="0" cy="0"/>
        </a:xfrm>
      </p:grpSpPr>
      <p:sp>
        <p:nvSpPr>
          <p:cNvPr id="2" name="Content Placeholder 1"/>
          <p:cNvSpPr>
            <a:spLocks noGrp="1"/>
          </p:cNvSpPr>
          <p:nvPr>
            <p:ph/>
            <p:custDataLst>
              <p:tags r:id="rId1"/>
            </p:custDataLst>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custDataLst>
              <p:tags r:id="rId2"/>
            </p:custDataLst>
          </p:nvPr>
        </p:nvSpPr>
        <p:spPr>
          <a:ln/>
        </p:spPr>
        <p:txBody>
          <a:bodyPr/>
          <a:lstStyle>
            <a:lvl1pPr>
              <a:defRPr/>
            </a:lvl1pPr>
          </a:lstStyle>
          <a:p>
            <a:pPr>
              <a:defRPr/>
            </a:pPr>
            <a:endParaRPr lang="en-US"/>
          </a:p>
        </p:txBody>
      </p:sp>
      <p:sp>
        <p:nvSpPr>
          <p:cNvPr id="4" name="Rectangle 5"/>
          <p:cNvSpPr>
            <a:spLocks noGrp="1" noChangeArrowheads="1"/>
          </p:cNvSpPr>
          <p:nvPr>
            <p:ph type="ftr" sz="quarter" idx="11"/>
            <p:custDataLst>
              <p:tags r:id="rId3"/>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custDataLst>
              <p:tags r:id="rId4"/>
            </p:custDataLst>
          </p:nvPr>
        </p:nvSpPr>
        <p:spPr>
          <a:ln/>
        </p:spPr>
        <p:txBody>
          <a:bodyPr/>
          <a:lstStyle>
            <a:lvl1pPr>
              <a:defRPr/>
            </a:lvl1pPr>
          </a:lstStyle>
          <a:p>
            <a:pPr>
              <a:defRPr/>
            </a:pPr>
            <a:fld id="{4B91CB4C-5F52-4FB3-8888-E8BA80853AD9}" type="slidenum">
              <a:rPr lang="en-US"/>
              <a:pPr>
                <a:defRPr/>
              </a:pPr>
              <a:t>‹#›</a:t>
            </a:fld>
            <a:endParaRPr lang="en-US"/>
          </a:p>
        </p:txBody>
      </p:sp>
    </p:spTree>
    <p:extLst>
      <p:ext uri="{BB962C8B-B14F-4D97-AF65-F5344CB8AC3E}">
        <p14:creationId xmlns:p14="http://schemas.microsoft.com/office/powerpoint/2010/main" val="1195804870"/>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objOnly">
  <p:cSld name="2_Content">
    <p:spTree>
      <p:nvGrpSpPr>
        <p:cNvPr id="1" name=""/>
        <p:cNvGrpSpPr/>
        <p:nvPr/>
      </p:nvGrpSpPr>
      <p:grpSpPr>
        <a:xfrm>
          <a:off x="0" y="0"/>
          <a:ext cx="0" cy="0"/>
          <a:chOff x="0" y="0"/>
          <a:chExt cx="0" cy="0"/>
        </a:xfrm>
      </p:grpSpPr>
      <p:sp>
        <p:nvSpPr>
          <p:cNvPr id="2" name="Content Placeholder 1"/>
          <p:cNvSpPr>
            <a:spLocks noGrp="1"/>
          </p:cNvSpPr>
          <p:nvPr>
            <p:ph/>
            <p:custDataLst>
              <p:tags r:id="rId1"/>
            </p:custDataLst>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custDataLst>
              <p:tags r:id="rId2"/>
            </p:custDataLst>
          </p:nvPr>
        </p:nvSpPr>
        <p:spPr>
          <a:ln/>
        </p:spPr>
        <p:txBody>
          <a:bodyPr/>
          <a:lstStyle>
            <a:lvl1pPr>
              <a:defRPr/>
            </a:lvl1pPr>
          </a:lstStyle>
          <a:p>
            <a:pPr>
              <a:defRPr/>
            </a:pPr>
            <a:endParaRPr lang="en-US"/>
          </a:p>
        </p:txBody>
      </p:sp>
      <p:sp>
        <p:nvSpPr>
          <p:cNvPr id="4" name="Rectangle 5"/>
          <p:cNvSpPr>
            <a:spLocks noGrp="1" noChangeArrowheads="1"/>
          </p:cNvSpPr>
          <p:nvPr>
            <p:ph type="ftr" sz="quarter" idx="11"/>
            <p:custDataLst>
              <p:tags r:id="rId3"/>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custDataLst>
              <p:tags r:id="rId4"/>
            </p:custDataLst>
          </p:nvPr>
        </p:nvSpPr>
        <p:spPr>
          <a:ln/>
        </p:spPr>
        <p:txBody>
          <a:bodyPr/>
          <a:lstStyle>
            <a:lvl1pPr>
              <a:defRPr/>
            </a:lvl1pPr>
          </a:lstStyle>
          <a:p>
            <a:pPr>
              <a:defRPr/>
            </a:pPr>
            <a:fld id="{4B91CB4C-5F52-4FB3-8888-E8BA80853AD9}" type="slidenum">
              <a:rPr lang="en-US"/>
              <a:pPr>
                <a:defRPr/>
              </a:pPr>
              <a:t>‹#›</a:t>
            </a:fld>
            <a:endParaRPr lang="en-US"/>
          </a:p>
        </p:txBody>
      </p:sp>
    </p:spTree>
    <p:extLst>
      <p:ext uri="{BB962C8B-B14F-4D97-AF65-F5344CB8AC3E}">
        <p14:creationId xmlns:p14="http://schemas.microsoft.com/office/powerpoint/2010/main" val="180129686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Only">
  <p:cSld name="1_Content">
    <p:spTree>
      <p:nvGrpSpPr>
        <p:cNvPr id="1" name=""/>
        <p:cNvGrpSpPr/>
        <p:nvPr/>
      </p:nvGrpSpPr>
      <p:grpSpPr>
        <a:xfrm>
          <a:off x="0" y="0"/>
          <a:ext cx="0" cy="0"/>
          <a:chOff x="0" y="0"/>
          <a:chExt cx="0" cy="0"/>
        </a:xfrm>
      </p:grpSpPr>
      <p:sp>
        <p:nvSpPr>
          <p:cNvPr id="2" name="Content Placeholder 1"/>
          <p:cNvSpPr>
            <a:spLocks noGrp="1"/>
          </p:cNvSpPr>
          <p:nvPr>
            <p:ph/>
            <p:custDataLst>
              <p:tags r:id="rId1"/>
            </p:custDataLst>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custDataLst>
              <p:tags r:id="rId2"/>
            </p:custDataLst>
          </p:nvPr>
        </p:nvSpPr>
        <p:spPr>
          <a:ln/>
        </p:spPr>
        <p:txBody>
          <a:bodyPr/>
          <a:lstStyle>
            <a:lvl1pPr>
              <a:defRPr/>
            </a:lvl1pPr>
          </a:lstStyle>
          <a:p>
            <a:pPr>
              <a:defRPr/>
            </a:pPr>
            <a:endParaRPr lang="en-US"/>
          </a:p>
        </p:txBody>
      </p:sp>
      <p:sp>
        <p:nvSpPr>
          <p:cNvPr id="4" name="Rectangle 5"/>
          <p:cNvSpPr>
            <a:spLocks noGrp="1" noChangeArrowheads="1"/>
          </p:cNvSpPr>
          <p:nvPr>
            <p:ph type="ftr" sz="quarter" idx="11"/>
            <p:custDataLst>
              <p:tags r:id="rId3"/>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custDataLst>
              <p:tags r:id="rId4"/>
            </p:custDataLst>
          </p:nvPr>
        </p:nvSpPr>
        <p:spPr>
          <a:ln/>
        </p:spPr>
        <p:txBody>
          <a:bodyPr/>
          <a:lstStyle>
            <a:lvl1pPr>
              <a:defRPr/>
            </a:lvl1pPr>
          </a:lstStyle>
          <a:p>
            <a:pPr>
              <a:defRPr/>
            </a:pPr>
            <a:fld id="{4B91CB4C-5F52-4FB3-8888-E8BA80853AD9}" type="slidenum">
              <a:rPr lang="en-US"/>
              <a:pPr>
                <a:defRPr/>
              </a:pPr>
              <a:t>‹#›</a:t>
            </a:fld>
            <a:endParaRPr lang="en-US"/>
          </a:p>
        </p:txBody>
      </p:sp>
    </p:spTree>
    <p:extLst>
      <p:ext uri="{BB962C8B-B14F-4D97-AF65-F5344CB8AC3E}">
        <p14:creationId xmlns:p14="http://schemas.microsoft.com/office/powerpoint/2010/main" val="3427822677"/>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FA17246-C609-4A1B-9EEE-6587A4B68D0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787528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9FDD025-D755-4CA8-B396-C2AB57B30B0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880346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B55AB64-F79D-4CCF-9968-1422479C3C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5852753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1A27E0B-02F9-414C-BB68-3A3BCDAA46B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251604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A9CAF0B6-43B1-4D96-B238-5904EB538E4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0542763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06C6E95-4043-4032-878A-CA903E1BBD8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0027160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226FAFE-36E7-44BC-B6F1-3E38D923027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4008404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Content Placeholder 2"/>
          <p:cNvSpPr>
            <a:spLocks noGrp="1"/>
          </p:cNvSpPr>
          <p:nvPr>
            <p:ph idx="1"/>
            <p:custDataLst>
              <p:tags r:id="rId2"/>
            </p:custDataLst>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3"/>
            </p:custDataLst>
          </p:nvPr>
        </p:nvSpPr>
        <p:spPr/>
        <p:txBody>
          <a:bodyPr/>
          <a:lstStyle/>
          <a:p>
            <a:fld id="{BF3FF2E5-834D-4B5C-A3BA-2B138340A1CE}" type="datetimeFigureOut">
              <a:rPr lang="en-US" smtClean="0"/>
              <a:t>12/18/2021</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3765381B-E567-40ED-9F6E-B36D2A5866C0}" type="slidenum">
              <a:rPr lang="en-US" smtClean="0"/>
              <a:t>‹#›</a:t>
            </a:fld>
            <a:endParaRPr lang="en-US"/>
          </a:p>
        </p:txBody>
      </p:sp>
    </p:spTree>
    <p:extLst>
      <p:ext uri="{BB962C8B-B14F-4D97-AF65-F5344CB8AC3E}">
        <p14:creationId xmlns:p14="http://schemas.microsoft.com/office/powerpoint/2010/main" val="3451696126"/>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226FAFE-36E7-44BC-B6F1-3E38D923027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26919711"/>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DBDE5C-DC2C-4D1E-8769-715666A5F6E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2832119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42163E6-6F7E-4472-85B6-CD2BC5B1635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7595688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F0D53BC-943E-44E3-BAD4-89CA9B93FAC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889216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AFEAE3F-1C40-4D1C-8F18-CAC8389C596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00583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Content Placeholder 2"/>
          <p:cNvSpPr>
            <a:spLocks noGrp="1"/>
          </p:cNvSpPr>
          <p:nvPr>
            <p:ph idx="1"/>
            <p:custDataLst>
              <p:tags r:id="rId2"/>
            </p:custDataLst>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3"/>
            </p:custDataLst>
          </p:nvPr>
        </p:nvSpPr>
        <p:spPr/>
        <p:txBody>
          <a:bodyPr/>
          <a:lstStyle/>
          <a:p>
            <a:fld id="{BF3FF2E5-834D-4B5C-A3BA-2B138340A1CE}" type="datetimeFigureOut">
              <a:rPr lang="en-US" smtClean="0"/>
              <a:t>12/18/2021</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3765381B-E567-40ED-9F6E-B36D2A5866C0}" type="slidenum">
              <a:rPr lang="en-US" smtClean="0"/>
              <a:t>‹#›</a:t>
            </a:fld>
            <a:endParaRPr lang="en-US"/>
          </a:p>
        </p:txBody>
      </p:sp>
    </p:spTree>
    <p:extLst>
      <p:ext uri="{BB962C8B-B14F-4D97-AF65-F5344CB8AC3E}">
        <p14:creationId xmlns:p14="http://schemas.microsoft.com/office/powerpoint/2010/main" val="369816805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Content Placeholder 2"/>
          <p:cNvSpPr>
            <a:spLocks noGrp="1"/>
          </p:cNvSpPr>
          <p:nvPr>
            <p:ph idx="1"/>
            <p:custDataLst>
              <p:tags r:id="rId2"/>
            </p:custDataLst>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3"/>
            </p:custDataLst>
          </p:nvPr>
        </p:nvSpPr>
        <p:spPr/>
        <p:txBody>
          <a:bodyPr/>
          <a:lstStyle/>
          <a:p>
            <a:fld id="{BF3FF2E5-834D-4B5C-A3BA-2B138340A1CE}" type="datetimeFigureOut">
              <a:rPr lang="en-US" smtClean="0"/>
              <a:t>12/18/2021</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3765381B-E567-40ED-9F6E-B36D2A5866C0}" type="slidenum">
              <a:rPr lang="en-US" smtClean="0"/>
              <a:t>‹#›</a:t>
            </a:fld>
            <a:endParaRPr lang="en-US"/>
          </a:p>
        </p:txBody>
      </p:sp>
    </p:spTree>
    <p:extLst>
      <p:ext uri="{BB962C8B-B14F-4D97-AF65-F5344CB8AC3E}">
        <p14:creationId xmlns:p14="http://schemas.microsoft.com/office/powerpoint/2010/main" val="162788021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Content Placeholder 2"/>
          <p:cNvSpPr>
            <a:spLocks noGrp="1"/>
          </p:cNvSpPr>
          <p:nvPr>
            <p:ph idx="1"/>
            <p:custDataLst>
              <p:tags r:id="rId2"/>
            </p:custDataLst>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3"/>
            </p:custDataLst>
          </p:nvPr>
        </p:nvSpPr>
        <p:spPr/>
        <p:txBody>
          <a:bodyPr/>
          <a:lstStyle/>
          <a:p>
            <a:fld id="{BF3FF2E5-834D-4B5C-A3BA-2B138340A1CE}" type="datetimeFigureOut">
              <a:rPr lang="en-US" smtClean="0"/>
              <a:t>12/18/2021</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3765381B-E567-40ED-9F6E-B36D2A5866C0}" type="slidenum">
              <a:rPr lang="en-US" smtClean="0"/>
              <a:t>‹#›</a:t>
            </a:fld>
            <a:endParaRPr lang="en-US"/>
          </a:p>
        </p:txBody>
      </p:sp>
    </p:spTree>
    <p:extLst>
      <p:ext uri="{BB962C8B-B14F-4D97-AF65-F5344CB8AC3E}">
        <p14:creationId xmlns:p14="http://schemas.microsoft.com/office/powerpoint/2010/main" val="78320698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ags" Target="../tags/tag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8" Type="http://schemas.openxmlformats.org/officeDocument/2006/relationships/tags" Target="../tags/tag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ags" Target="../tags/tag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image" Target="../media/image1.png"/><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ags" Target="../tags/tag5.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theme" Target="../theme/theme2.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9">
            <a:alphaModFix amt="95000"/>
            <a:lum/>
          </a:blip>
          <a:srcRect/>
          <a:stretch>
            <a:fillRect t="-21000" b="-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54"/>
            </p:custDataLst>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custDataLst>
              <p:tags r:id="rId55"/>
            </p:custDataLst>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custDataLst>
              <p:tags r:id="rId56"/>
            </p:custDataLst>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3FF2E5-834D-4B5C-A3BA-2B138340A1CE}" type="datetimeFigureOut">
              <a:rPr lang="en-US" smtClean="0"/>
              <a:t>12/18/2021</a:t>
            </a:fld>
            <a:endParaRPr lang="en-US"/>
          </a:p>
        </p:txBody>
      </p:sp>
      <p:sp>
        <p:nvSpPr>
          <p:cNvPr id="5" name="Footer Placeholder 4"/>
          <p:cNvSpPr>
            <a:spLocks noGrp="1"/>
          </p:cNvSpPr>
          <p:nvPr>
            <p:ph type="ftr" sz="quarter" idx="3"/>
            <p:custDataLst>
              <p:tags r:id="rId57"/>
            </p:custDataLst>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custDataLst>
              <p:tags r:id="rId58"/>
            </p:custDataLst>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65381B-E567-40ED-9F6E-B36D2A5866C0}" type="slidenum">
              <a:rPr lang="en-US" smtClean="0"/>
              <a:t>‹#›</a:t>
            </a:fld>
            <a:endParaRPr lang="en-US"/>
          </a:p>
        </p:txBody>
      </p:sp>
    </p:spTree>
    <p:extLst>
      <p:ext uri="{BB962C8B-B14F-4D97-AF65-F5344CB8AC3E}">
        <p14:creationId xmlns:p14="http://schemas.microsoft.com/office/powerpoint/2010/main" val="155376953"/>
      </p:ext>
    </p:extLst>
  </p:cSld>
  <p:clrMap bg1="lt1" tx1="dk1" bg2="lt2" tx2="dk2" accent1="accent1" accent2="accent2" accent3="accent3" accent4="accent4" accent5="accent5" accent6="accent6" hlink="hlink" folHlink="folHlink"/>
  <p:sldLayoutIdLst>
    <p:sldLayoutId id="2147483649" r:id="rId1"/>
    <p:sldLayoutId id="2147483693" r:id="rId2"/>
    <p:sldLayoutId id="2147483686" r:id="rId3"/>
    <p:sldLayoutId id="2147483682" r:id="rId4"/>
    <p:sldLayoutId id="2147483650" r:id="rId5"/>
    <p:sldLayoutId id="2147483710" r:id="rId6"/>
    <p:sldLayoutId id="2147483709" r:id="rId7"/>
    <p:sldLayoutId id="2147483708" r:id="rId8"/>
    <p:sldLayoutId id="2147483707" r:id="rId9"/>
    <p:sldLayoutId id="2147483706" r:id="rId10"/>
    <p:sldLayoutId id="2147483700" r:id="rId11"/>
    <p:sldLayoutId id="2147483697" r:id="rId12"/>
    <p:sldLayoutId id="2147483696" r:id="rId13"/>
    <p:sldLayoutId id="2147483695" r:id="rId14"/>
    <p:sldLayoutId id="2147483694" r:id="rId15"/>
    <p:sldLayoutId id="2147483688" r:id="rId16"/>
    <p:sldLayoutId id="2147483687" r:id="rId17"/>
    <p:sldLayoutId id="2147483681" r:id="rId18"/>
    <p:sldLayoutId id="2147483680" r:id="rId19"/>
    <p:sldLayoutId id="2147483679" r:id="rId20"/>
    <p:sldLayoutId id="2147483678" r:id="rId21"/>
    <p:sldLayoutId id="2147483665" r:id="rId22"/>
    <p:sldLayoutId id="2147483662" r:id="rId23"/>
    <p:sldLayoutId id="2147483651" r:id="rId24"/>
    <p:sldLayoutId id="2147483652" r:id="rId25"/>
    <p:sldLayoutId id="2147483653" r:id="rId26"/>
    <p:sldLayoutId id="2147483654" r:id="rId27"/>
    <p:sldLayoutId id="2147483703" r:id="rId28"/>
    <p:sldLayoutId id="2147483702" r:id="rId29"/>
    <p:sldLayoutId id="2147483699" r:id="rId30"/>
    <p:sldLayoutId id="2147483698" r:id="rId31"/>
    <p:sldLayoutId id="2147483691" r:id="rId32"/>
    <p:sldLayoutId id="2147483690" r:id="rId33"/>
    <p:sldLayoutId id="2147483689" r:id="rId34"/>
    <p:sldLayoutId id="2147483685" r:id="rId35"/>
    <p:sldLayoutId id="2147483684" r:id="rId36"/>
    <p:sldLayoutId id="2147483683" r:id="rId37"/>
    <p:sldLayoutId id="2147483663" r:id="rId38"/>
    <p:sldLayoutId id="2147483655" r:id="rId39"/>
    <p:sldLayoutId id="2147483701" r:id="rId40"/>
    <p:sldLayoutId id="2147483664" r:id="rId41"/>
    <p:sldLayoutId id="2147483661" r:id="rId42"/>
    <p:sldLayoutId id="2147483656" r:id="rId43"/>
    <p:sldLayoutId id="2147483657" r:id="rId44"/>
    <p:sldLayoutId id="2147483658" r:id="rId45"/>
    <p:sldLayoutId id="2147483659" r:id="rId46"/>
    <p:sldLayoutId id="2147483660" r:id="rId47"/>
    <p:sldLayoutId id="2147483713" r:id="rId48"/>
    <p:sldLayoutId id="2147483712" r:id="rId49"/>
    <p:sldLayoutId id="2147483711" r:id="rId50"/>
    <p:sldLayoutId id="2147483705" r:id="rId51"/>
    <p:sldLayoutId id="2147483704" r:id="rId52"/>
  </p:sldLayoutIdLst>
  <p:timing>
    <p:tnLst>
      <p:par>
        <p:cTn id="1" dur="indefinite" restart="never" nodeType="tmRoot"/>
      </p:par>
    </p:tnLst>
  </p:timing>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95000"/>
            <a:lum/>
          </a:blip>
          <a:srcRect/>
          <a:stretch>
            <a:fillRect t="-21000" b="-21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smtClean="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smtClean="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7295793D-FDE4-49F2-92C1-094519285664}"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210529600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92" r:id="rId8"/>
    <p:sldLayoutId id="2147483674" r:id="rId9"/>
    <p:sldLayoutId id="2147483675" r:id="rId10"/>
    <p:sldLayoutId id="2147483676" r:id="rId11"/>
    <p:sldLayoutId id="2147483677" r:id="rId12"/>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07.xml"/><Relationship Id="rId1" Type="http://schemas.openxmlformats.org/officeDocument/2006/relationships/tags" Target="../tags/tag206.xml"/><Relationship Id="rId4" Type="http://schemas.openxmlformats.org/officeDocument/2006/relationships/image" Target="../media/image2.png"/><Relationship Id="rId9" Type="http://schemas.openxmlformats.org/officeDocument/2006/relationships/image" Target="../media/image49.svg"/></Relationships>
</file>

<file path=ppt/slides/_rels/slide10.xml.rels><?xml version="1.0" encoding="UTF-8" standalone="yes"?>
<Relationships xmlns="http://schemas.openxmlformats.org/package/2006/relationships"><Relationship Id="rId8" Type="http://schemas.openxmlformats.org/officeDocument/2006/relationships/tags" Target="../tags/tag282.xml"/><Relationship Id="rId13" Type="http://schemas.openxmlformats.org/officeDocument/2006/relationships/tags" Target="../tags/tag287.xml"/><Relationship Id="rId3" Type="http://schemas.openxmlformats.org/officeDocument/2006/relationships/tags" Target="../tags/tag277.xml"/><Relationship Id="rId7" Type="http://schemas.openxmlformats.org/officeDocument/2006/relationships/tags" Target="../tags/tag281.xml"/><Relationship Id="rId12" Type="http://schemas.openxmlformats.org/officeDocument/2006/relationships/tags" Target="../tags/tag286.xml"/><Relationship Id="rId17" Type="http://schemas.openxmlformats.org/officeDocument/2006/relationships/image" Target="../media/image47.svg"/><Relationship Id="rId2" Type="http://schemas.openxmlformats.org/officeDocument/2006/relationships/tags" Target="../tags/tag276.xml"/><Relationship Id="rId16" Type="http://schemas.openxmlformats.org/officeDocument/2006/relationships/image" Target="../media/image6.png"/><Relationship Id="rId1" Type="http://schemas.openxmlformats.org/officeDocument/2006/relationships/tags" Target="../tags/tag275.xml"/><Relationship Id="rId6" Type="http://schemas.openxmlformats.org/officeDocument/2006/relationships/tags" Target="../tags/tag280.xml"/><Relationship Id="rId11" Type="http://schemas.openxmlformats.org/officeDocument/2006/relationships/tags" Target="../tags/tag285.xml"/><Relationship Id="rId5" Type="http://schemas.openxmlformats.org/officeDocument/2006/relationships/tags" Target="../tags/tag279.xml"/><Relationship Id="rId15" Type="http://schemas.openxmlformats.org/officeDocument/2006/relationships/slideLayout" Target="../slideLayouts/slideLayout27.xml"/><Relationship Id="rId10" Type="http://schemas.openxmlformats.org/officeDocument/2006/relationships/tags" Target="../tags/tag284.xml"/><Relationship Id="rId4" Type="http://schemas.openxmlformats.org/officeDocument/2006/relationships/tags" Target="../tags/tag278.xml"/><Relationship Id="rId9" Type="http://schemas.openxmlformats.org/officeDocument/2006/relationships/tags" Target="../tags/tag283.xml"/><Relationship Id="rId14" Type="http://schemas.openxmlformats.org/officeDocument/2006/relationships/tags" Target="../tags/tag288.xml"/></Relationships>
</file>

<file path=ppt/slides/_rels/slide11.xml.rels><?xml version="1.0" encoding="UTF-8" standalone="yes"?>
<Relationships xmlns="http://schemas.openxmlformats.org/package/2006/relationships"><Relationship Id="rId8" Type="http://schemas.openxmlformats.org/officeDocument/2006/relationships/tags" Target="../tags/tag296.xml"/><Relationship Id="rId13" Type="http://schemas.openxmlformats.org/officeDocument/2006/relationships/tags" Target="../tags/tag301.xml"/><Relationship Id="rId3" Type="http://schemas.openxmlformats.org/officeDocument/2006/relationships/tags" Target="../tags/tag291.xml"/><Relationship Id="rId7" Type="http://schemas.openxmlformats.org/officeDocument/2006/relationships/tags" Target="../tags/tag295.xml"/><Relationship Id="rId12" Type="http://schemas.openxmlformats.org/officeDocument/2006/relationships/tags" Target="../tags/tag300.xml"/><Relationship Id="rId17" Type="http://schemas.openxmlformats.org/officeDocument/2006/relationships/image" Target="../media/image47.svg"/><Relationship Id="rId2" Type="http://schemas.openxmlformats.org/officeDocument/2006/relationships/tags" Target="../tags/tag290.xml"/><Relationship Id="rId16" Type="http://schemas.openxmlformats.org/officeDocument/2006/relationships/image" Target="../media/image6.png"/><Relationship Id="rId1" Type="http://schemas.openxmlformats.org/officeDocument/2006/relationships/tags" Target="../tags/tag289.xml"/><Relationship Id="rId6" Type="http://schemas.openxmlformats.org/officeDocument/2006/relationships/tags" Target="../tags/tag294.xml"/><Relationship Id="rId11" Type="http://schemas.openxmlformats.org/officeDocument/2006/relationships/tags" Target="../tags/tag299.xml"/><Relationship Id="rId5" Type="http://schemas.openxmlformats.org/officeDocument/2006/relationships/tags" Target="../tags/tag293.xml"/><Relationship Id="rId15" Type="http://schemas.openxmlformats.org/officeDocument/2006/relationships/slideLayout" Target="../slideLayouts/slideLayout27.xml"/><Relationship Id="rId10" Type="http://schemas.openxmlformats.org/officeDocument/2006/relationships/tags" Target="../tags/tag298.xml"/><Relationship Id="rId4" Type="http://schemas.openxmlformats.org/officeDocument/2006/relationships/tags" Target="../tags/tag292.xml"/><Relationship Id="rId9" Type="http://schemas.openxmlformats.org/officeDocument/2006/relationships/tags" Target="../tags/tag297.xml"/><Relationship Id="rId14" Type="http://schemas.openxmlformats.org/officeDocument/2006/relationships/tags" Target="../tags/tag30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47.svg"/><Relationship Id="rId2" Type="http://schemas.openxmlformats.org/officeDocument/2006/relationships/image" Target="../media/image7.png"/><Relationship Id="rId1" Type="http://schemas.openxmlformats.org/officeDocument/2006/relationships/slideLayout" Target="../slideLayouts/slideLayout5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tags" Target="../tags/tag305.xml"/><Relationship Id="rId7" Type="http://schemas.openxmlformats.org/officeDocument/2006/relationships/image" Target="../media/image47.svg"/><Relationship Id="rId2" Type="http://schemas.openxmlformats.org/officeDocument/2006/relationships/tags" Target="../tags/tag304.xml"/><Relationship Id="rId1" Type="http://schemas.openxmlformats.org/officeDocument/2006/relationships/tags" Target="../tags/tag303.xml"/><Relationship Id="rId5" Type="http://schemas.openxmlformats.org/officeDocument/2006/relationships/image" Target="../media/image6.png"/><Relationship Id="rId4"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308.xml"/><Relationship Id="rId7" Type="http://schemas.openxmlformats.org/officeDocument/2006/relationships/slideLayout" Target="../slideLayouts/slideLayout5.xml"/><Relationship Id="rId2" Type="http://schemas.openxmlformats.org/officeDocument/2006/relationships/tags" Target="../tags/tag307.xml"/><Relationship Id="rId1" Type="http://schemas.openxmlformats.org/officeDocument/2006/relationships/tags" Target="../tags/tag306.xml"/><Relationship Id="rId6" Type="http://schemas.openxmlformats.org/officeDocument/2006/relationships/tags" Target="../tags/tag311.xml"/><Relationship Id="rId5" Type="http://schemas.openxmlformats.org/officeDocument/2006/relationships/tags" Target="../tags/tag310.xml"/><Relationship Id="rId4" Type="http://schemas.openxmlformats.org/officeDocument/2006/relationships/tags" Target="../tags/tag309.xml"/><Relationship Id="rId9" Type="http://schemas.openxmlformats.org/officeDocument/2006/relationships/image" Target="../media/image47.svg"/></Relationships>
</file>

<file path=ppt/slides/_rels/slide15.xml.rels><?xml version="1.0" encoding="UTF-8" standalone="yes"?>
<Relationships xmlns="http://schemas.openxmlformats.org/package/2006/relationships"><Relationship Id="rId3" Type="http://schemas.openxmlformats.org/officeDocument/2006/relationships/tags" Target="../tags/tag314.xml"/><Relationship Id="rId7" Type="http://schemas.openxmlformats.org/officeDocument/2006/relationships/image" Target="../media/image47.svg"/><Relationship Id="rId2" Type="http://schemas.openxmlformats.org/officeDocument/2006/relationships/tags" Target="../tags/tag313.xml"/><Relationship Id="rId1" Type="http://schemas.openxmlformats.org/officeDocument/2006/relationships/tags" Target="../tags/tag312.xml"/><Relationship Id="rId6" Type="http://schemas.openxmlformats.org/officeDocument/2006/relationships/image" Target="../media/image6.png"/><Relationship Id="rId5" Type="http://schemas.openxmlformats.org/officeDocument/2006/relationships/image" Target="../media/image12.jpeg"/><Relationship Id="rId4"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47.svg"/><Relationship Id="rId2" Type="http://schemas.openxmlformats.org/officeDocument/2006/relationships/tags" Target="../tags/tag316.xml"/><Relationship Id="rId1" Type="http://schemas.openxmlformats.org/officeDocument/2006/relationships/tags" Target="../tags/tag315.xml"/><Relationship Id="rId5" Type="http://schemas.openxmlformats.org/officeDocument/2006/relationships/image" Target="../media/image6.pn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8" Type="http://schemas.openxmlformats.org/officeDocument/2006/relationships/tags" Target="../tags/tag324.xml"/><Relationship Id="rId3" Type="http://schemas.openxmlformats.org/officeDocument/2006/relationships/tags" Target="../tags/tag319.xml"/><Relationship Id="rId7" Type="http://schemas.openxmlformats.org/officeDocument/2006/relationships/tags" Target="../tags/tag323.xml"/><Relationship Id="rId2" Type="http://schemas.openxmlformats.org/officeDocument/2006/relationships/tags" Target="../tags/tag318.xml"/><Relationship Id="rId1" Type="http://schemas.openxmlformats.org/officeDocument/2006/relationships/tags" Target="../tags/tag317.xml"/><Relationship Id="rId6" Type="http://schemas.openxmlformats.org/officeDocument/2006/relationships/tags" Target="../tags/tag322.xml"/><Relationship Id="rId11" Type="http://schemas.openxmlformats.org/officeDocument/2006/relationships/image" Target="../media/image47.svg"/><Relationship Id="rId5" Type="http://schemas.openxmlformats.org/officeDocument/2006/relationships/tags" Target="../tags/tag321.xml"/><Relationship Id="rId10" Type="http://schemas.openxmlformats.org/officeDocument/2006/relationships/image" Target="../media/image6.png"/><Relationship Id="rId4" Type="http://schemas.openxmlformats.org/officeDocument/2006/relationships/tags" Target="../tags/tag320.xml"/><Relationship Id="rId9"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openxmlformats.org/officeDocument/2006/relationships/tags" Target="../tags/tag332.xml"/><Relationship Id="rId13" Type="http://schemas.openxmlformats.org/officeDocument/2006/relationships/tags" Target="../tags/tag337.xml"/><Relationship Id="rId3" Type="http://schemas.openxmlformats.org/officeDocument/2006/relationships/tags" Target="../tags/tag327.xml"/><Relationship Id="rId7" Type="http://schemas.openxmlformats.org/officeDocument/2006/relationships/tags" Target="../tags/tag331.xml"/><Relationship Id="rId12" Type="http://schemas.openxmlformats.org/officeDocument/2006/relationships/tags" Target="../tags/tag336.xml"/><Relationship Id="rId17" Type="http://schemas.openxmlformats.org/officeDocument/2006/relationships/image" Target="../media/image47.svg"/><Relationship Id="rId2" Type="http://schemas.openxmlformats.org/officeDocument/2006/relationships/tags" Target="../tags/tag326.xml"/><Relationship Id="rId16" Type="http://schemas.openxmlformats.org/officeDocument/2006/relationships/image" Target="../media/image6.png"/><Relationship Id="rId1" Type="http://schemas.openxmlformats.org/officeDocument/2006/relationships/tags" Target="../tags/tag325.xml"/><Relationship Id="rId6" Type="http://schemas.openxmlformats.org/officeDocument/2006/relationships/tags" Target="../tags/tag330.xml"/><Relationship Id="rId11" Type="http://schemas.openxmlformats.org/officeDocument/2006/relationships/tags" Target="../tags/tag335.xml"/><Relationship Id="rId5" Type="http://schemas.openxmlformats.org/officeDocument/2006/relationships/tags" Target="../tags/tag329.xml"/><Relationship Id="rId15" Type="http://schemas.openxmlformats.org/officeDocument/2006/relationships/slideLayout" Target="../slideLayouts/slideLayout27.xml"/><Relationship Id="rId10" Type="http://schemas.openxmlformats.org/officeDocument/2006/relationships/tags" Target="../tags/tag334.xml"/><Relationship Id="rId4" Type="http://schemas.openxmlformats.org/officeDocument/2006/relationships/tags" Target="../tags/tag328.xml"/><Relationship Id="rId9" Type="http://schemas.openxmlformats.org/officeDocument/2006/relationships/tags" Target="../tags/tag333.xml"/><Relationship Id="rId14" Type="http://schemas.openxmlformats.org/officeDocument/2006/relationships/tags" Target="../tags/tag338.xml"/></Relationships>
</file>

<file path=ppt/slides/_rels/slide19.xml.rels><?xml version="1.0" encoding="UTF-8" standalone="yes"?>
<Relationships xmlns="http://schemas.openxmlformats.org/package/2006/relationships"><Relationship Id="rId8" Type="http://schemas.openxmlformats.org/officeDocument/2006/relationships/tags" Target="../tags/tag346.xml"/><Relationship Id="rId13" Type="http://schemas.openxmlformats.org/officeDocument/2006/relationships/tags" Target="../tags/tag351.xml"/><Relationship Id="rId3" Type="http://schemas.openxmlformats.org/officeDocument/2006/relationships/tags" Target="../tags/tag341.xml"/><Relationship Id="rId7" Type="http://schemas.openxmlformats.org/officeDocument/2006/relationships/tags" Target="../tags/tag345.xml"/><Relationship Id="rId12" Type="http://schemas.openxmlformats.org/officeDocument/2006/relationships/tags" Target="../tags/tag350.xml"/><Relationship Id="rId17" Type="http://schemas.openxmlformats.org/officeDocument/2006/relationships/image" Target="../media/image47.svg"/><Relationship Id="rId2" Type="http://schemas.openxmlformats.org/officeDocument/2006/relationships/tags" Target="../tags/tag340.xml"/><Relationship Id="rId16" Type="http://schemas.openxmlformats.org/officeDocument/2006/relationships/image" Target="../media/image6.png"/><Relationship Id="rId1" Type="http://schemas.openxmlformats.org/officeDocument/2006/relationships/tags" Target="../tags/tag339.xml"/><Relationship Id="rId6" Type="http://schemas.openxmlformats.org/officeDocument/2006/relationships/tags" Target="../tags/tag344.xml"/><Relationship Id="rId11" Type="http://schemas.openxmlformats.org/officeDocument/2006/relationships/tags" Target="../tags/tag349.xml"/><Relationship Id="rId5" Type="http://schemas.openxmlformats.org/officeDocument/2006/relationships/tags" Target="../tags/tag343.xml"/><Relationship Id="rId15" Type="http://schemas.openxmlformats.org/officeDocument/2006/relationships/slideLayout" Target="../slideLayouts/slideLayout27.xml"/><Relationship Id="rId10" Type="http://schemas.openxmlformats.org/officeDocument/2006/relationships/tags" Target="../tags/tag348.xml"/><Relationship Id="rId4" Type="http://schemas.openxmlformats.org/officeDocument/2006/relationships/tags" Target="../tags/tag342.xml"/><Relationship Id="rId9" Type="http://schemas.openxmlformats.org/officeDocument/2006/relationships/tags" Target="../tags/tag347.xml"/><Relationship Id="rId14" Type="http://schemas.openxmlformats.org/officeDocument/2006/relationships/tags" Target="../tags/tag352.xml"/></Relationships>
</file>

<file path=ppt/slides/_rels/slide2.xml.rels><?xml version="1.0" encoding="UTF-8" standalone="yes"?>
<Relationships xmlns="http://schemas.openxmlformats.org/package/2006/relationships"><Relationship Id="rId8" Type="http://schemas.openxmlformats.org/officeDocument/2006/relationships/tags" Target="../tags/tag215.xml"/><Relationship Id="rId13" Type="http://schemas.openxmlformats.org/officeDocument/2006/relationships/image" Target="../media/image3.png"/><Relationship Id="rId3" Type="http://schemas.openxmlformats.org/officeDocument/2006/relationships/tags" Target="../tags/tag210.xml"/><Relationship Id="rId7" Type="http://schemas.openxmlformats.org/officeDocument/2006/relationships/tags" Target="../tags/tag214.xml"/><Relationship Id="rId12" Type="http://schemas.openxmlformats.org/officeDocument/2006/relationships/slideLayout" Target="../slideLayouts/slideLayout27.xml"/><Relationship Id="rId2" Type="http://schemas.openxmlformats.org/officeDocument/2006/relationships/tags" Target="../tags/tag209.xml"/><Relationship Id="rId1" Type="http://schemas.openxmlformats.org/officeDocument/2006/relationships/tags" Target="../tags/tag208.xml"/><Relationship Id="rId6" Type="http://schemas.openxmlformats.org/officeDocument/2006/relationships/tags" Target="../tags/tag213.xml"/><Relationship Id="rId11" Type="http://schemas.openxmlformats.org/officeDocument/2006/relationships/tags" Target="../tags/tag218.xml"/><Relationship Id="rId5" Type="http://schemas.openxmlformats.org/officeDocument/2006/relationships/tags" Target="../tags/tag212.xml"/><Relationship Id="rId10" Type="http://schemas.openxmlformats.org/officeDocument/2006/relationships/tags" Target="../tags/tag217.xml"/><Relationship Id="rId4" Type="http://schemas.openxmlformats.org/officeDocument/2006/relationships/tags" Target="../tags/tag211.xml"/><Relationship Id="rId9" Type="http://schemas.openxmlformats.org/officeDocument/2006/relationships/tags" Target="../tags/tag216.xml"/><Relationship Id="rId14" Type="http://schemas.openxmlformats.org/officeDocument/2006/relationships/image" Target="../media/image49.svg"/></Relationships>
</file>

<file path=ppt/slides/_rels/slide20.xml.rels><?xml version="1.0" encoding="UTF-8" standalone="yes"?>
<Relationships xmlns="http://schemas.openxmlformats.org/package/2006/relationships"><Relationship Id="rId8" Type="http://schemas.openxmlformats.org/officeDocument/2006/relationships/tags" Target="../tags/tag360.xml"/><Relationship Id="rId13" Type="http://schemas.openxmlformats.org/officeDocument/2006/relationships/slideLayout" Target="../slideLayouts/slideLayout5.xml"/><Relationship Id="rId3" Type="http://schemas.openxmlformats.org/officeDocument/2006/relationships/tags" Target="../tags/tag355.xml"/><Relationship Id="rId7" Type="http://schemas.openxmlformats.org/officeDocument/2006/relationships/tags" Target="../tags/tag359.xml"/><Relationship Id="rId12" Type="http://schemas.openxmlformats.org/officeDocument/2006/relationships/tags" Target="../tags/tag364.xml"/><Relationship Id="rId2" Type="http://schemas.openxmlformats.org/officeDocument/2006/relationships/tags" Target="../tags/tag354.xml"/><Relationship Id="rId1" Type="http://schemas.openxmlformats.org/officeDocument/2006/relationships/tags" Target="../tags/tag353.xml"/><Relationship Id="rId6" Type="http://schemas.openxmlformats.org/officeDocument/2006/relationships/tags" Target="../tags/tag358.xml"/><Relationship Id="rId11" Type="http://schemas.openxmlformats.org/officeDocument/2006/relationships/tags" Target="../tags/tag363.xml"/><Relationship Id="rId5" Type="http://schemas.openxmlformats.org/officeDocument/2006/relationships/tags" Target="../tags/tag357.xml"/><Relationship Id="rId15" Type="http://schemas.openxmlformats.org/officeDocument/2006/relationships/image" Target="../media/image47.svg"/><Relationship Id="rId10" Type="http://schemas.openxmlformats.org/officeDocument/2006/relationships/tags" Target="../tags/tag362.xml"/><Relationship Id="rId4" Type="http://schemas.openxmlformats.org/officeDocument/2006/relationships/tags" Target="../tags/tag356.xml"/><Relationship Id="rId9" Type="http://schemas.openxmlformats.org/officeDocument/2006/relationships/tags" Target="../tags/tag361.xml"/><Relationship Id="rId14" Type="http://schemas.openxmlformats.org/officeDocument/2006/relationships/image" Target="../media/image6.png"/></Relationships>
</file>

<file path=ppt/slides/_rels/slide21.xml.rels><?xml version="1.0" encoding="UTF-8" standalone="yes"?>
<Relationships xmlns="http://schemas.openxmlformats.org/package/2006/relationships"><Relationship Id="rId8" Type="http://schemas.openxmlformats.org/officeDocument/2006/relationships/tags" Target="../tags/tag372.xml"/><Relationship Id="rId3" Type="http://schemas.openxmlformats.org/officeDocument/2006/relationships/tags" Target="../tags/tag367.xml"/><Relationship Id="rId7" Type="http://schemas.openxmlformats.org/officeDocument/2006/relationships/tags" Target="../tags/tag371.xml"/><Relationship Id="rId12" Type="http://schemas.openxmlformats.org/officeDocument/2006/relationships/image" Target="../media/image47.svg"/><Relationship Id="rId2" Type="http://schemas.openxmlformats.org/officeDocument/2006/relationships/tags" Target="../tags/tag366.xml"/><Relationship Id="rId1" Type="http://schemas.openxmlformats.org/officeDocument/2006/relationships/tags" Target="../tags/tag365.xml"/><Relationship Id="rId6" Type="http://schemas.openxmlformats.org/officeDocument/2006/relationships/tags" Target="../tags/tag370.xml"/><Relationship Id="rId11" Type="http://schemas.openxmlformats.org/officeDocument/2006/relationships/image" Target="../media/image6.png"/><Relationship Id="rId5" Type="http://schemas.openxmlformats.org/officeDocument/2006/relationships/tags" Target="../tags/tag369.xml"/><Relationship Id="rId10" Type="http://schemas.openxmlformats.org/officeDocument/2006/relationships/slideLayout" Target="../slideLayouts/slideLayout39.xml"/><Relationship Id="rId4" Type="http://schemas.openxmlformats.org/officeDocument/2006/relationships/tags" Target="../tags/tag368.xml"/><Relationship Id="rId9" Type="http://schemas.openxmlformats.org/officeDocument/2006/relationships/tags" Target="../tags/tag373.xml"/></Relationships>
</file>

<file path=ppt/slides/_rels/slide22.xml.rels><?xml version="1.0" encoding="UTF-8" standalone="yes"?>
<Relationships xmlns="http://schemas.openxmlformats.org/package/2006/relationships"><Relationship Id="rId8" Type="http://schemas.openxmlformats.org/officeDocument/2006/relationships/tags" Target="../tags/tag381.xml"/><Relationship Id="rId13" Type="http://schemas.openxmlformats.org/officeDocument/2006/relationships/tags" Target="../tags/tag386.xml"/><Relationship Id="rId3" Type="http://schemas.openxmlformats.org/officeDocument/2006/relationships/tags" Target="../tags/tag376.xml"/><Relationship Id="rId7" Type="http://schemas.openxmlformats.org/officeDocument/2006/relationships/tags" Target="../tags/tag380.xml"/><Relationship Id="rId12" Type="http://schemas.openxmlformats.org/officeDocument/2006/relationships/tags" Target="../tags/tag385.xml"/><Relationship Id="rId17" Type="http://schemas.openxmlformats.org/officeDocument/2006/relationships/image" Target="../media/image47.svg"/><Relationship Id="rId2" Type="http://schemas.openxmlformats.org/officeDocument/2006/relationships/tags" Target="../tags/tag375.xml"/><Relationship Id="rId16" Type="http://schemas.openxmlformats.org/officeDocument/2006/relationships/image" Target="../media/image6.png"/><Relationship Id="rId1" Type="http://schemas.openxmlformats.org/officeDocument/2006/relationships/tags" Target="../tags/tag374.xml"/><Relationship Id="rId6" Type="http://schemas.openxmlformats.org/officeDocument/2006/relationships/tags" Target="../tags/tag379.xml"/><Relationship Id="rId11" Type="http://schemas.openxmlformats.org/officeDocument/2006/relationships/tags" Target="../tags/tag384.xml"/><Relationship Id="rId5" Type="http://schemas.openxmlformats.org/officeDocument/2006/relationships/tags" Target="../tags/tag378.xml"/><Relationship Id="rId15" Type="http://schemas.openxmlformats.org/officeDocument/2006/relationships/slideLayout" Target="../slideLayouts/slideLayout27.xml"/><Relationship Id="rId10" Type="http://schemas.openxmlformats.org/officeDocument/2006/relationships/tags" Target="../tags/tag383.xml"/><Relationship Id="rId4" Type="http://schemas.openxmlformats.org/officeDocument/2006/relationships/tags" Target="../tags/tag377.xml"/><Relationship Id="rId9" Type="http://schemas.openxmlformats.org/officeDocument/2006/relationships/tags" Target="../tags/tag382.xml"/><Relationship Id="rId14" Type="http://schemas.openxmlformats.org/officeDocument/2006/relationships/tags" Target="../tags/tag387.xml"/></Relationships>
</file>

<file path=ppt/slides/_rels/slide23.xml.rels><?xml version="1.0" encoding="UTF-8" standalone="yes"?>
<Relationships xmlns="http://schemas.openxmlformats.org/package/2006/relationships"><Relationship Id="rId8" Type="http://schemas.openxmlformats.org/officeDocument/2006/relationships/tags" Target="../tags/tag395.xml"/><Relationship Id="rId3" Type="http://schemas.openxmlformats.org/officeDocument/2006/relationships/tags" Target="../tags/tag390.xml"/><Relationship Id="rId7" Type="http://schemas.openxmlformats.org/officeDocument/2006/relationships/tags" Target="../tags/tag394.xml"/><Relationship Id="rId2" Type="http://schemas.openxmlformats.org/officeDocument/2006/relationships/tags" Target="../tags/tag389.xml"/><Relationship Id="rId1" Type="http://schemas.openxmlformats.org/officeDocument/2006/relationships/tags" Target="../tags/tag388.xml"/><Relationship Id="rId6" Type="http://schemas.openxmlformats.org/officeDocument/2006/relationships/tags" Target="../tags/tag393.xml"/><Relationship Id="rId11" Type="http://schemas.openxmlformats.org/officeDocument/2006/relationships/image" Target="../media/image47.svg"/><Relationship Id="rId5" Type="http://schemas.openxmlformats.org/officeDocument/2006/relationships/tags" Target="../tags/tag392.xml"/><Relationship Id="rId10" Type="http://schemas.openxmlformats.org/officeDocument/2006/relationships/image" Target="../media/image6.png"/><Relationship Id="rId4" Type="http://schemas.openxmlformats.org/officeDocument/2006/relationships/tags" Target="../tags/tag391.xml"/><Relationship Id="rId9"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8" Type="http://schemas.openxmlformats.org/officeDocument/2006/relationships/tags" Target="../tags/tag403.xml"/><Relationship Id="rId13" Type="http://schemas.openxmlformats.org/officeDocument/2006/relationships/tags" Target="../tags/tag408.xml"/><Relationship Id="rId18" Type="http://schemas.openxmlformats.org/officeDocument/2006/relationships/tags" Target="../tags/tag413.xml"/><Relationship Id="rId26" Type="http://schemas.openxmlformats.org/officeDocument/2006/relationships/image" Target="../media/image6.png"/><Relationship Id="rId3" Type="http://schemas.openxmlformats.org/officeDocument/2006/relationships/tags" Target="../tags/tag398.xml"/><Relationship Id="rId21" Type="http://schemas.openxmlformats.org/officeDocument/2006/relationships/tags" Target="../tags/tag416.xml"/><Relationship Id="rId7" Type="http://schemas.openxmlformats.org/officeDocument/2006/relationships/tags" Target="../tags/tag402.xml"/><Relationship Id="rId12" Type="http://schemas.openxmlformats.org/officeDocument/2006/relationships/tags" Target="../tags/tag407.xml"/><Relationship Id="rId17" Type="http://schemas.openxmlformats.org/officeDocument/2006/relationships/tags" Target="../tags/tag412.xml"/><Relationship Id="rId25" Type="http://schemas.openxmlformats.org/officeDocument/2006/relationships/notesSlide" Target="../notesSlides/notesSlide2.xml"/><Relationship Id="rId2" Type="http://schemas.openxmlformats.org/officeDocument/2006/relationships/tags" Target="../tags/tag397.xml"/><Relationship Id="rId16" Type="http://schemas.openxmlformats.org/officeDocument/2006/relationships/tags" Target="../tags/tag411.xml"/><Relationship Id="rId20" Type="http://schemas.openxmlformats.org/officeDocument/2006/relationships/tags" Target="../tags/tag415.xml"/><Relationship Id="rId1" Type="http://schemas.openxmlformats.org/officeDocument/2006/relationships/tags" Target="../tags/tag396.xml"/><Relationship Id="rId6" Type="http://schemas.openxmlformats.org/officeDocument/2006/relationships/tags" Target="../tags/tag401.xml"/><Relationship Id="rId11" Type="http://schemas.openxmlformats.org/officeDocument/2006/relationships/tags" Target="../tags/tag406.xml"/><Relationship Id="rId24" Type="http://schemas.openxmlformats.org/officeDocument/2006/relationships/slideLayout" Target="../slideLayouts/slideLayout27.xml"/><Relationship Id="rId5" Type="http://schemas.openxmlformats.org/officeDocument/2006/relationships/tags" Target="../tags/tag400.xml"/><Relationship Id="rId15" Type="http://schemas.openxmlformats.org/officeDocument/2006/relationships/tags" Target="../tags/tag410.xml"/><Relationship Id="rId23" Type="http://schemas.openxmlformats.org/officeDocument/2006/relationships/tags" Target="../tags/tag418.xml"/><Relationship Id="rId10" Type="http://schemas.openxmlformats.org/officeDocument/2006/relationships/tags" Target="../tags/tag405.xml"/><Relationship Id="rId19" Type="http://schemas.openxmlformats.org/officeDocument/2006/relationships/tags" Target="../tags/tag414.xml"/><Relationship Id="rId4" Type="http://schemas.openxmlformats.org/officeDocument/2006/relationships/tags" Target="../tags/tag399.xml"/><Relationship Id="rId9" Type="http://schemas.openxmlformats.org/officeDocument/2006/relationships/tags" Target="../tags/tag404.xml"/><Relationship Id="rId14" Type="http://schemas.openxmlformats.org/officeDocument/2006/relationships/tags" Target="../tags/tag409.xml"/><Relationship Id="rId22" Type="http://schemas.openxmlformats.org/officeDocument/2006/relationships/tags" Target="../tags/tag417.xml"/><Relationship Id="rId27" Type="http://schemas.openxmlformats.org/officeDocument/2006/relationships/image" Target="../media/image47.svg"/></Relationships>
</file>

<file path=ppt/slides/_rels/slide25.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tags" Target="../tags/tag421.xml"/><Relationship Id="rId7" Type="http://schemas.openxmlformats.org/officeDocument/2006/relationships/image" Target="../media/image6.png"/><Relationship Id="rId2" Type="http://schemas.openxmlformats.org/officeDocument/2006/relationships/tags" Target="../tags/tag420.xml"/><Relationship Id="rId1" Type="http://schemas.openxmlformats.org/officeDocument/2006/relationships/tags" Target="../tags/tag419.xml"/><Relationship Id="rId6" Type="http://schemas.openxmlformats.org/officeDocument/2006/relationships/image" Target="../media/image14.jpeg"/><Relationship Id="rId5" Type="http://schemas.openxmlformats.org/officeDocument/2006/relationships/slideLayout" Target="../slideLayouts/slideLayout47.xml"/><Relationship Id="rId4" Type="http://schemas.openxmlformats.org/officeDocument/2006/relationships/tags" Target="../tags/tag422.xml"/></Relationships>
</file>

<file path=ppt/slides/_rels/slide26.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tags" Target="../tags/tag425.xml"/><Relationship Id="rId7" Type="http://schemas.openxmlformats.org/officeDocument/2006/relationships/image" Target="../media/image6.png"/><Relationship Id="rId2" Type="http://schemas.openxmlformats.org/officeDocument/2006/relationships/tags" Target="../tags/tag424.xml"/><Relationship Id="rId1" Type="http://schemas.openxmlformats.org/officeDocument/2006/relationships/tags" Target="../tags/tag423.xml"/><Relationship Id="rId6" Type="http://schemas.openxmlformats.org/officeDocument/2006/relationships/image" Target="../media/image15.jpeg"/><Relationship Id="rId5" Type="http://schemas.openxmlformats.org/officeDocument/2006/relationships/slideLayout" Target="../slideLayouts/slideLayout47.xml"/><Relationship Id="rId4" Type="http://schemas.openxmlformats.org/officeDocument/2006/relationships/tags" Target="../tags/tag426.xml"/></Relationships>
</file>

<file path=ppt/slides/_rels/slide27.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tags" Target="../tags/tag429.xml"/><Relationship Id="rId7" Type="http://schemas.openxmlformats.org/officeDocument/2006/relationships/image" Target="../media/image6.png"/><Relationship Id="rId2" Type="http://schemas.openxmlformats.org/officeDocument/2006/relationships/tags" Target="../tags/tag428.xml"/><Relationship Id="rId1" Type="http://schemas.openxmlformats.org/officeDocument/2006/relationships/tags" Target="../tags/tag427.xml"/><Relationship Id="rId6" Type="http://schemas.openxmlformats.org/officeDocument/2006/relationships/image" Target="../media/image16.jpeg"/><Relationship Id="rId5" Type="http://schemas.openxmlformats.org/officeDocument/2006/relationships/slideLayout" Target="../slideLayouts/slideLayout5.xml"/><Relationship Id="rId4" Type="http://schemas.openxmlformats.org/officeDocument/2006/relationships/tags" Target="../tags/tag430.xml"/></Relationships>
</file>

<file path=ppt/slides/_rels/slide28.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tags" Target="../tags/tag433.xml"/><Relationship Id="rId7" Type="http://schemas.openxmlformats.org/officeDocument/2006/relationships/image" Target="../media/image6.png"/><Relationship Id="rId2" Type="http://schemas.openxmlformats.org/officeDocument/2006/relationships/tags" Target="../tags/tag432.xml"/><Relationship Id="rId1" Type="http://schemas.openxmlformats.org/officeDocument/2006/relationships/tags" Target="../tags/tag431.xml"/><Relationship Id="rId6" Type="http://schemas.openxmlformats.org/officeDocument/2006/relationships/image" Target="../media/image17.jpeg"/><Relationship Id="rId5" Type="http://schemas.openxmlformats.org/officeDocument/2006/relationships/slideLayout" Target="../slideLayouts/slideLayout5.xml"/><Relationship Id="rId4" Type="http://schemas.openxmlformats.org/officeDocument/2006/relationships/tags" Target="../tags/tag434.xml"/></Relationships>
</file>

<file path=ppt/slides/_rels/slide29.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tags" Target="../tags/tag437.xml"/><Relationship Id="rId7" Type="http://schemas.openxmlformats.org/officeDocument/2006/relationships/image" Target="../media/image6.png"/><Relationship Id="rId2" Type="http://schemas.openxmlformats.org/officeDocument/2006/relationships/tags" Target="../tags/tag436.xml"/><Relationship Id="rId1" Type="http://schemas.openxmlformats.org/officeDocument/2006/relationships/tags" Target="../tags/tag435.xml"/><Relationship Id="rId6" Type="http://schemas.openxmlformats.org/officeDocument/2006/relationships/image" Target="../media/image18.jpeg"/><Relationship Id="rId5" Type="http://schemas.openxmlformats.org/officeDocument/2006/relationships/slideLayout" Target="../slideLayouts/slideLayout5.xml"/><Relationship Id="rId4" Type="http://schemas.openxmlformats.org/officeDocument/2006/relationships/tags" Target="../tags/tag438.xml"/></Relationships>
</file>

<file path=ppt/slides/_rels/slide3.xml.rels><?xml version="1.0" encoding="UTF-8" standalone="yes"?>
<Relationships xmlns="http://schemas.openxmlformats.org/package/2006/relationships"><Relationship Id="rId8" Type="http://schemas.openxmlformats.org/officeDocument/2006/relationships/tags" Target="../tags/tag226.xml"/><Relationship Id="rId13" Type="http://schemas.openxmlformats.org/officeDocument/2006/relationships/slideLayout" Target="../slideLayouts/slideLayout27.xml"/><Relationship Id="rId3" Type="http://schemas.openxmlformats.org/officeDocument/2006/relationships/tags" Target="../tags/tag221.xml"/><Relationship Id="rId7" Type="http://schemas.openxmlformats.org/officeDocument/2006/relationships/tags" Target="../tags/tag225.xml"/><Relationship Id="rId12" Type="http://schemas.openxmlformats.org/officeDocument/2006/relationships/tags" Target="../tags/tag230.xml"/><Relationship Id="rId2" Type="http://schemas.openxmlformats.org/officeDocument/2006/relationships/tags" Target="../tags/tag220.xml"/><Relationship Id="rId1" Type="http://schemas.openxmlformats.org/officeDocument/2006/relationships/tags" Target="../tags/tag219.xml"/><Relationship Id="rId6" Type="http://schemas.openxmlformats.org/officeDocument/2006/relationships/tags" Target="../tags/tag224.xml"/><Relationship Id="rId11" Type="http://schemas.openxmlformats.org/officeDocument/2006/relationships/tags" Target="../tags/tag229.xml"/><Relationship Id="rId5" Type="http://schemas.openxmlformats.org/officeDocument/2006/relationships/tags" Target="../tags/tag223.xml"/><Relationship Id="rId10" Type="http://schemas.openxmlformats.org/officeDocument/2006/relationships/tags" Target="../tags/tag228.xml"/><Relationship Id="rId4" Type="http://schemas.openxmlformats.org/officeDocument/2006/relationships/tags" Target="../tags/tag222.xml"/><Relationship Id="rId9" Type="http://schemas.openxmlformats.org/officeDocument/2006/relationships/tags" Target="../tags/tag227.xml"/><Relationship Id="rId14" Type="http://schemas.openxmlformats.org/officeDocument/2006/relationships/image" Target="../media/image4.jpeg"/></Relationships>
</file>

<file path=ppt/slides/_rels/slide30.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tags" Target="../tags/tag441.xml"/><Relationship Id="rId7" Type="http://schemas.openxmlformats.org/officeDocument/2006/relationships/image" Target="../media/image6.png"/><Relationship Id="rId2" Type="http://schemas.openxmlformats.org/officeDocument/2006/relationships/tags" Target="../tags/tag440.xml"/><Relationship Id="rId1" Type="http://schemas.openxmlformats.org/officeDocument/2006/relationships/tags" Target="../tags/tag439.xml"/><Relationship Id="rId6" Type="http://schemas.openxmlformats.org/officeDocument/2006/relationships/image" Target="../media/image19.jpeg"/><Relationship Id="rId5" Type="http://schemas.openxmlformats.org/officeDocument/2006/relationships/slideLayout" Target="../slideLayouts/slideLayout5.xml"/><Relationship Id="rId4" Type="http://schemas.openxmlformats.org/officeDocument/2006/relationships/tags" Target="../tags/tag442.xml"/></Relationships>
</file>

<file path=ppt/slides/_rels/slide31.xml.rels><?xml version="1.0" encoding="UTF-8" standalone="yes"?>
<Relationships xmlns="http://schemas.openxmlformats.org/package/2006/relationships"><Relationship Id="rId3" Type="http://schemas.openxmlformats.org/officeDocument/2006/relationships/tags" Target="../tags/tag445.xml"/><Relationship Id="rId2" Type="http://schemas.openxmlformats.org/officeDocument/2006/relationships/tags" Target="../tags/tag444.xml"/><Relationship Id="rId1" Type="http://schemas.openxmlformats.org/officeDocument/2006/relationships/tags" Target="../tags/tag443.xml"/><Relationship Id="rId6" Type="http://schemas.openxmlformats.org/officeDocument/2006/relationships/image" Target="../media/image20.jpeg"/><Relationship Id="rId5" Type="http://schemas.openxmlformats.org/officeDocument/2006/relationships/slideLayout" Target="../slideLayouts/slideLayout5.xml"/><Relationship Id="rId4" Type="http://schemas.openxmlformats.org/officeDocument/2006/relationships/tags" Target="../tags/tag446.xml"/></Relationships>
</file>

<file path=ppt/slides/_rels/slide3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449.xml"/><Relationship Id="rId7" Type="http://schemas.openxmlformats.org/officeDocument/2006/relationships/slideLayout" Target="../slideLayouts/slideLayout47.xml"/><Relationship Id="rId2" Type="http://schemas.openxmlformats.org/officeDocument/2006/relationships/tags" Target="../tags/tag448.xml"/><Relationship Id="rId1" Type="http://schemas.openxmlformats.org/officeDocument/2006/relationships/tags" Target="../tags/tag447.xml"/><Relationship Id="rId6" Type="http://schemas.openxmlformats.org/officeDocument/2006/relationships/tags" Target="../tags/tag452.xml"/><Relationship Id="rId5" Type="http://schemas.openxmlformats.org/officeDocument/2006/relationships/tags" Target="../tags/tag451.xml"/><Relationship Id="rId4" Type="http://schemas.openxmlformats.org/officeDocument/2006/relationships/tags" Target="../tags/tag450.xml"/><Relationship Id="rId9" Type="http://schemas.openxmlformats.org/officeDocument/2006/relationships/image" Target="../media/image47.svg"/></Relationships>
</file>

<file path=ppt/slides/_rels/slide33.xml.rels><?xml version="1.0" encoding="UTF-8" standalone="yes"?>
<Relationships xmlns="http://schemas.openxmlformats.org/package/2006/relationships"><Relationship Id="rId3" Type="http://schemas.openxmlformats.org/officeDocument/2006/relationships/tags" Target="../tags/tag455.xml"/><Relationship Id="rId7" Type="http://schemas.openxmlformats.org/officeDocument/2006/relationships/image" Target="../media/image47.svg"/><Relationship Id="rId2" Type="http://schemas.openxmlformats.org/officeDocument/2006/relationships/tags" Target="../tags/tag454.xml"/><Relationship Id="rId1" Type="http://schemas.openxmlformats.org/officeDocument/2006/relationships/tags" Target="../tags/tag453.xml"/><Relationship Id="rId5" Type="http://schemas.openxmlformats.org/officeDocument/2006/relationships/image" Target="../media/image21.png"/><Relationship Id="rId4" Type="http://schemas.openxmlformats.org/officeDocument/2006/relationships/slideLayout" Target="../slideLayouts/slideLayout47.xml"/></Relationships>
</file>

<file path=ppt/slides/_rels/slide34.xml.rels><?xml version="1.0" encoding="UTF-8" standalone="yes"?>
<Relationships xmlns="http://schemas.openxmlformats.org/package/2006/relationships"><Relationship Id="rId3" Type="http://schemas.openxmlformats.org/officeDocument/2006/relationships/tags" Target="../tags/tag458.xml"/><Relationship Id="rId7" Type="http://schemas.openxmlformats.org/officeDocument/2006/relationships/image" Target="../media/image47.svg"/><Relationship Id="rId2" Type="http://schemas.openxmlformats.org/officeDocument/2006/relationships/tags" Target="../tags/tag457.xml"/><Relationship Id="rId1" Type="http://schemas.openxmlformats.org/officeDocument/2006/relationships/tags" Target="../tags/tag456.xml"/><Relationship Id="rId6" Type="http://schemas.openxmlformats.org/officeDocument/2006/relationships/image" Target="../media/image22.png"/><Relationship Id="rId5" Type="http://schemas.openxmlformats.org/officeDocument/2006/relationships/slideLayout" Target="../slideLayouts/slideLayout47.xml"/><Relationship Id="rId4" Type="http://schemas.openxmlformats.org/officeDocument/2006/relationships/tags" Target="../tags/tag459.xml"/></Relationships>
</file>

<file path=ppt/slides/_rels/slide4.xml.rels><?xml version="1.0" encoding="UTF-8" standalone="yes"?>
<Relationships xmlns="http://schemas.openxmlformats.org/package/2006/relationships"><Relationship Id="rId8" Type="http://schemas.openxmlformats.org/officeDocument/2006/relationships/tags" Target="../tags/tag238.xml"/><Relationship Id="rId13" Type="http://schemas.openxmlformats.org/officeDocument/2006/relationships/tags" Target="../tags/tag243.xml"/><Relationship Id="rId3" Type="http://schemas.openxmlformats.org/officeDocument/2006/relationships/tags" Target="../tags/tag233.xml"/><Relationship Id="rId7" Type="http://schemas.openxmlformats.org/officeDocument/2006/relationships/tags" Target="../tags/tag237.xml"/><Relationship Id="rId12" Type="http://schemas.openxmlformats.org/officeDocument/2006/relationships/tags" Target="../tags/tag242.xml"/><Relationship Id="rId2" Type="http://schemas.openxmlformats.org/officeDocument/2006/relationships/tags" Target="../tags/tag232.xml"/><Relationship Id="rId1" Type="http://schemas.openxmlformats.org/officeDocument/2006/relationships/tags" Target="../tags/tag231.xml"/><Relationship Id="rId6" Type="http://schemas.openxmlformats.org/officeDocument/2006/relationships/tags" Target="../tags/tag236.xml"/><Relationship Id="rId11" Type="http://schemas.openxmlformats.org/officeDocument/2006/relationships/tags" Target="../tags/tag241.xml"/><Relationship Id="rId5" Type="http://schemas.openxmlformats.org/officeDocument/2006/relationships/tags" Target="../tags/tag235.xml"/><Relationship Id="rId15" Type="http://schemas.openxmlformats.org/officeDocument/2006/relationships/slideLayout" Target="../slideLayouts/slideLayout27.xml"/><Relationship Id="rId10" Type="http://schemas.openxmlformats.org/officeDocument/2006/relationships/tags" Target="../tags/tag240.xml"/><Relationship Id="rId4" Type="http://schemas.openxmlformats.org/officeDocument/2006/relationships/tags" Target="../tags/tag234.xml"/><Relationship Id="rId9" Type="http://schemas.openxmlformats.org/officeDocument/2006/relationships/tags" Target="../tags/tag239.xml"/><Relationship Id="rId14" Type="http://schemas.openxmlformats.org/officeDocument/2006/relationships/tags" Target="../tags/tag244.xml"/></Relationships>
</file>

<file path=ppt/slides/_rels/slide5.xml.rels><?xml version="1.0" encoding="UTF-8" standalone="yes"?>
<Relationships xmlns="http://schemas.openxmlformats.org/package/2006/relationships"><Relationship Id="rId3" Type="http://schemas.openxmlformats.org/officeDocument/2006/relationships/tags" Target="../tags/tag247.xml"/><Relationship Id="rId7" Type="http://schemas.openxmlformats.org/officeDocument/2006/relationships/image" Target="../media/image47.svg"/><Relationship Id="rId2" Type="http://schemas.openxmlformats.org/officeDocument/2006/relationships/tags" Target="../tags/tag246.xml"/><Relationship Id="rId1" Type="http://schemas.openxmlformats.org/officeDocument/2006/relationships/tags" Target="../tags/tag245.xml"/><Relationship Id="rId5" Type="http://schemas.openxmlformats.org/officeDocument/2006/relationships/image" Target="../media/image5.png"/><Relationship Id="rId4"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7" Type="http://schemas.openxmlformats.org/officeDocument/2006/relationships/image" Target="../media/image47.sv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250.xml"/><Relationship Id="rId7" Type="http://schemas.openxmlformats.org/officeDocument/2006/relationships/slideLayout" Target="../slideLayouts/slideLayout5.xml"/><Relationship Id="rId2" Type="http://schemas.openxmlformats.org/officeDocument/2006/relationships/tags" Target="../tags/tag249.xml"/><Relationship Id="rId1" Type="http://schemas.openxmlformats.org/officeDocument/2006/relationships/tags" Target="../tags/tag248.xml"/><Relationship Id="rId6" Type="http://schemas.openxmlformats.org/officeDocument/2006/relationships/tags" Target="../tags/tag253.xml"/><Relationship Id="rId5" Type="http://schemas.openxmlformats.org/officeDocument/2006/relationships/tags" Target="../tags/tag252.xml"/><Relationship Id="rId4" Type="http://schemas.openxmlformats.org/officeDocument/2006/relationships/tags" Target="../tags/tag251.xml"/><Relationship Id="rId9" Type="http://schemas.openxmlformats.org/officeDocument/2006/relationships/image" Target="../media/image47.svg"/></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5.xml"/><Relationship Id="rId3" Type="http://schemas.openxmlformats.org/officeDocument/2006/relationships/tags" Target="../tags/tag256.xml"/><Relationship Id="rId7" Type="http://schemas.openxmlformats.org/officeDocument/2006/relationships/tags" Target="../tags/tag260.xml"/><Relationship Id="rId2" Type="http://schemas.openxmlformats.org/officeDocument/2006/relationships/tags" Target="../tags/tag255.xml"/><Relationship Id="rId1" Type="http://schemas.openxmlformats.org/officeDocument/2006/relationships/tags" Target="../tags/tag254.xml"/><Relationship Id="rId6" Type="http://schemas.openxmlformats.org/officeDocument/2006/relationships/tags" Target="../tags/tag259.xml"/><Relationship Id="rId5" Type="http://schemas.openxmlformats.org/officeDocument/2006/relationships/tags" Target="../tags/tag258.xml"/><Relationship Id="rId10" Type="http://schemas.openxmlformats.org/officeDocument/2006/relationships/image" Target="../media/image47.svg"/><Relationship Id="rId4" Type="http://schemas.openxmlformats.org/officeDocument/2006/relationships/tags" Target="../tags/tag257.xml"/><Relationship Id="rId9"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tags" Target="../tags/tag268.xml"/><Relationship Id="rId13" Type="http://schemas.openxmlformats.org/officeDocument/2006/relationships/tags" Target="../tags/tag273.xml"/><Relationship Id="rId18" Type="http://schemas.openxmlformats.org/officeDocument/2006/relationships/image" Target="../media/image47.svg"/><Relationship Id="rId3" Type="http://schemas.openxmlformats.org/officeDocument/2006/relationships/tags" Target="../tags/tag263.xml"/><Relationship Id="rId7" Type="http://schemas.openxmlformats.org/officeDocument/2006/relationships/tags" Target="../tags/tag267.xml"/><Relationship Id="rId12" Type="http://schemas.openxmlformats.org/officeDocument/2006/relationships/tags" Target="../tags/tag272.xml"/><Relationship Id="rId17" Type="http://schemas.openxmlformats.org/officeDocument/2006/relationships/image" Target="../media/image6.png"/><Relationship Id="rId2" Type="http://schemas.openxmlformats.org/officeDocument/2006/relationships/tags" Target="../tags/tag262.xml"/><Relationship Id="rId16" Type="http://schemas.openxmlformats.org/officeDocument/2006/relationships/notesSlide" Target="../notesSlides/notesSlide1.xml"/><Relationship Id="rId1" Type="http://schemas.openxmlformats.org/officeDocument/2006/relationships/tags" Target="../tags/tag261.xml"/><Relationship Id="rId6" Type="http://schemas.openxmlformats.org/officeDocument/2006/relationships/tags" Target="../tags/tag266.xml"/><Relationship Id="rId11" Type="http://schemas.openxmlformats.org/officeDocument/2006/relationships/tags" Target="../tags/tag271.xml"/><Relationship Id="rId5" Type="http://schemas.openxmlformats.org/officeDocument/2006/relationships/tags" Target="../tags/tag265.xml"/><Relationship Id="rId15" Type="http://schemas.openxmlformats.org/officeDocument/2006/relationships/slideLayout" Target="../slideLayouts/slideLayout27.xml"/><Relationship Id="rId10" Type="http://schemas.openxmlformats.org/officeDocument/2006/relationships/tags" Target="../tags/tag270.xml"/><Relationship Id="rId4" Type="http://schemas.openxmlformats.org/officeDocument/2006/relationships/tags" Target="../tags/tag264.xml"/><Relationship Id="rId9" Type="http://schemas.openxmlformats.org/officeDocument/2006/relationships/tags" Target="../tags/tag269.xml"/><Relationship Id="rId14" Type="http://schemas.openxmlformats.org/officeDocument/2006/relationships/tags" Target="../tags/tag27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ubtitle 2"/>
          <p:cNvSpPr>
            <a:spLocks noGrp="1"/>
          </p:cNvSpPr>
          <p:nvPr>
            <p:ph type="subTitle" idx="1"/>
            <p:custDataLst>
              <p:tags r:id="rId2"/>
            </p:custDataLst>
          </p:nvPr>
        </p:nvSpPr>
        <p:spPr>
          <a:xfrm>
            <a:off x="1143000" y="1524000"/>
            <a:ext cx="9903123" cy="3048000"/>
          </a:xfrm>
        </p:spPr>
        <p:txBody>
          <a:bodyPr>
            <a:normAutofit fontScale="47500" lnSpcReduction="20000"/>
          </a:bodyPr>
          <a:lstStyle/>
          <a:p>
            <a:pPr algn="ctr" eaLnBrk="1" hangingPunct="1">
              <a:defRPr/>
            </a:pPr>
            <a:r>
              <a:rPr lang="en-US" sz="930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Lịch sử </a:t>
            </a:r>
            <a:endParaRPr lang="en-US" sz="93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endParaRPr>
          </a:p>
          <a:p>
            <a:pPr algn="ctr" eaLnBrk="1" hangingPunct="1">
              <a:defRPr/>
            </a:pPr>
            <a:endParaRPr lang="en-US" sz="4000" b="1" dirty="0">
              <a:solidFill>
                <a:srgbClr val="FF0000"/>
              </a:solidFill>
              <a:latin typeface="Arial" panose="020B0604020202020204" pitchFamily="34" charset="0"/>
              <a:cs typeface="Arial" panose="020B0604020202020204" pitchFamily="34" charset="0"/>
            </a:endParaRPr>
          </a:p>
          <a:p>
            <a:pPr algn="ctr" eaLnBrk="1" hangingPunct="1">
              <a:lnSpc>
                <a:spcPct val="170000"/>
              </a:lnSpc>
              <a:defRPr/>
            </a:pPr>
            <a:r>
              <a:rPr lang="en-US" sz="7600" b="1" dirty="0">
                <a:solidFill>
                  <a:srgbClr val="FF0000"/>
                </a:solidFill>
                <a:latin typeface="Times New Roman" panose="02020603050405020304" pitchFamily="18" charset="0"/>
                <a:cs typeface="Times New Roman" panose="02020603050405020304" pitchFamily="18" charset="0"/>
              </a:rPr>
              <a:t>HẬU PHƯƠNG NHỮNG NĂM SAU </a:t>
            </a:r>
            <a:r>
              <a:rPr lang="en-US" sz="7600" b="1">
                <a:solidFill>
                  <a:srgbClr val="FF0000"/>
                </a:solidFill>
                <a:latin typeface="Times New Roman" panose="02020603050405020304" pitchFamily="18" charset="0"/>
                <a:cs typeface="Times New Roman" panose="02020603050405020304" pitchFamily="18" charset="0"/>
              </a:rPr>
              <a:t>CHIẾN </a:t>
            </a:r>
            <a:r>
              <a:rPr lang="en-US" sz="7600" b="1" smtClean="0">
                <a:solidFill>
                  <a:srgbClr val="FF0000"/>
                </a:solidFill>
                <a:latin typeface="Times New Roman" panose="02020603050405020304" pitchFamily="18" charset="0"/>
                <a:cs typeface="Times New Roman" panose="02020603050405020304" pitchFamily="18" charset="0"/>
              </a:rPr>
              <a:t>DỊCH </a:t>
            </a:r>
            <a:r>
              <a:rPr lang="en-US" sz="7600" b="1" dirty="0">
                <a:solidFill>
                  <a:srgbClr val="FF0000"/>
                </a:solidFill>
                <a:latin typeface="Times New Roman" panose="02020603050405020304" pitchFamily="18" charset="0"/>
                <a:cs typeface="Times New Roman" panose="02020603050405020304" pitchFamily="18" charset="0"/>
              </a:rPr>
              <a:t>BIÊN GIỚI</a:t>
            </a:r>
          </a:p>
        </p:txBody>
      </p:sp>
      <p:pic>
        <p:nvPicPr>
          <p:cNvPr id="3"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914400" y="-609600"/>
            <a:ext cx="3792290" cy="3740145"/>
          </a:xfrm>
          <a:prstGeom prst="rect">
            <a:avLst/>
          </a:prstGeom>
        </p:spPr>
      </p:pic>
    </p:spTree>
    <p:custDataLst>
      <p:tags r:id="rId1"/>
    </p:custDataLst>
    <p:extLst>
      <p:ext uri="{BB962C8B-B14F-4D97-AF65-F5344CB8AC3E}">
        <p14:creationId xmlns:p14="http://schemas.microsoft.com/office/powerpoint/2010/main" val="272208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animEffect transition="in" filter="fade">
                                      <p:cBhvr>
                                        <p:cTn id="7" dur="1000"/>
                                        <p:tgtEl>
                                          <p:spTgt spid="5122">
                                            <p:txEl>
                                              <p:pRg st="0" end="0"/>
                                            </p:txEl>
                                          </p:spTgt>
                                        </p:tgtEl>
                                      </p:cBhvr>
                                    </p:animEffect>
                                    <p:anim calcmode="lin" valueType="num">
                                      <p:cBhvr>
                                        <p:cTn id="8" dur="1000" fill="hold"/>
                                        <p:tgtEl>
                                          <p:spTgt spid="512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2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122">
                                            <p:txEl>
                                              <p:pRg st="2" end="2"/>
                                            </p:txEl>
                                          </p:spTgt>
                                        </p:tgtEl>
                                        <p:attrNameLst>
                                          <p:attrName>style.visibility</p:attrName>
                                        </p:attrNameLst>
                                      </p:cBhvr>
                                      <p:to>
                                        <p:strVal val="visible"/>
                                      </p:to>
                                    </p:set>
                                    <p:animEffect transition="in" filter="fade">
                                      <p:cBhvr>
                                        <p:cTn id="13" dur="250"/>
                                        <p:tgtEl>
                                          <p:spTgt spid="5122">
                                            <p:txEl>
                                              <p:pRg st="2" end="2"/>
                                            </p:txEl>
                                          </p:spTgt>
                                        </p:tgtEl>
                                      </p:cBhvr>
                                    </p:animEffect>
                                    <p:anim calcmode="lin" valueType="num">
                                      <p:cBhvr>
                                        <p:cTn id="14" dur="250" fill="hold"/>
                                        <p:tgtEl>
                                          <p:spTgt spid="5122">
                                            <p:txEl>
                                              <p:pRg st="2" end="2"/>
                                            </p:txEl>
                                          </p:spTgt>
                                        </p:tgtEl>
                                        <p:attrNameLst>
                                          <p:attrName>ppt_x</p:attrName>
                                        </p:attrNameLst>
                                      </p:cBhvr>
                                      <p:tavLst>
                                        <p:tav tm="0">
                                          <p:val>
                                            <p:strVal val="#ppt_x"/>
                                          </p:val>
                                        </p:tav>
                                        <p:tav tm="100000">
                                          <p:val>
                                            <p:strVal val="#ppt_x"/>
                                          </p:val>
                                        </p:tav>
                                      </p:tavLst>
                                    </p:anim>
                                    <p:anim calcmode="lin" valueType="num">
                                      <p:cBhvr>
                                        <p:cTn id="15" dur="250" fill="hold"/>
                                        <p:tgtEl>
                                          <p:spTgt spid="512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2286000" y="534513"/>
            <a:ext cx="8229600" cy="1143000"/>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vi-VN" smtClean="0">
                <a:ln w="0"/>
                <a:solidFill>
                  <a:srgbClr val="FF0000"/>
                </a:solidFill>
                <a:effectLst>
                  <a:outerShdw blurRad="38100" dist="19050" dir="2700000" algn="tl" rotWithShape="0">
                    <a:schemeClr val="dk1">
                      <a:alpha val="40000"/>
                    </a:schemeClr>
                  </a:outerShdw>
                </a:effectLst>
              </a:rPr>
              <a:t>Đại hội đã đề ra nhiệm vụ gì cho cách mạng Việt Nam?</a:t>
            </a:r>
            <a:endParaRPr lang="vi-VN" dirty="0">
              <a:ln w="0"/>
              <a:solidFill>
                <a:srgbClr val="FF0000"/>
              </a:solidFill>
              <a:effectLst>
                <a:outerShdw blurRad="38100" dist="19050" dir="2700000" algn="tl" rotWithShape="0">
                  <a:schemeClr val="dk1">
                    <a:alpha val="40000"/>
                  </a:schemeClr>
                </a:outerShdw>
              </a:effectLst>
            </a:endParaRPr>
          </a:p>
        </p:txBody>
      </p:sp>
      <p:grpSp>
        <p:nvGrpSpPr>
          <p:cNvPr id="18" name="mmprod_answer10144"/>
          <p:cNvGrpSpPr/>
          <p:nvPr>
            <p:custDataLst>
              <p:tags r:id="rId3"/>
            </p:custDataLst>
          </p:nvPr>
        </p:nvGrpSpPr>
        <p:grpSpPr>
          <a:xfrm>
            <a:off x="3714567" y="2295926"/>
            <a:ext cx="5764525" cy="431678"/>
            <a:chOff x="2190567" y="2295926"/>
            <a:chExt cx="5764525" cy="431678"/>
          </a:xfrm>
        </p:grpSpPr>
        <p:sp>
          <p:nvSpPr>
            <p:cNvPr id="4" name="mmprod_s2_1041"/>
            <p:cNvSpPr txBox="1"/>
            <p:nvPr>
              <p:custDataLst>
                <p:tags r:id="rId13"/>
              </p:custDataLst>
            </p:nvPr>
          </p:nvSpPr>
          <p:spPr>
            <a:xfrm>
              <a:off x="2190567" y="2295926"/>
              <a:ext cx="501429" cy="420661"/>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vi-VN" sz="2800" dirty="0">
                  <a:latin typeface="Arial" panose="020B0604020202020204" pitchFamily="34" charset="0"/>
                </a:rPr>
                <a:t>a) </a:t>
              </a:r>
            </a:p>
          </p:txBody>
        </p:sp>
        <p:sp>
          <p:nvSpPr>
            <p:cNvPr id="5" name="mmprod_s1_1021"/>
            <p:cNvSpPr txBox="1"/>
            <p:nvPr>
              <p:custDataLst>
                <p:tags r:id="rId14"/>
              </p:custDataLst>
            </p:nvPr>
          </p:nvSpPr>
          <p:spPr>
            <a:xfrm>
              <a:off x="2552281" y="2306943"/>
              <a:ext cx="5402811" cy="420661"/>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vi-VN" sz="2800">
                  <a:latin typeface="Arial" panose="020B0604020202020204" pitchFamily="34" charset="0"/>
                </a:rPr>
                <a:t>Xây dựng hậu phương.</a:t>
              </a:r>
              <a:endParaRPr lang="vi-VN" sz="2800" dirty="0">
                <a:latin typeface="Arial" panose="020B0604020202020204" pitchFamily="34" charset="0"/>
              </a:endParaRPr>
            </a:p>
          </p:txBody>
        </p:sp>
      </p:grpSp>
      <p:grpSp>
        <p:nvGrpSpPr>
          <p:cNvPr id="22" name="mmprod_answer10146"/>
          <p:cNvGrpSpPr/>
          <p:nvPr>
            <p:custDataLst>
              <p:tags r:id="rId4"/>
            </p:custDataLst>
          </p:nvPr>
        </p:nvGrpSpPr>
        <p:grpSpPr>
          <a:xfrm>
            <a:off x="3703554" y="3137756"/>
            <a:ext cx="5753506" cy="431681"/>
            <a:chOff x="2179554" y="3137755"/>
            <a:chExt cx="5753506" cy="431681"/>
          </a:xfrm>
        </p:grpSpPr>
        <p:sp>
          <p:nvSpPr>
            <p:cNvPr id="9" name="mmprod_s2_1042"/>
            <p:cNvSpPr txBox="1"/>
            <p:nvPr>
              <p:custDataLst>
                <p:tags r:id="rId11"/>
              </p:custDataLst>
            </p:nvPr>
          </p:nvSpPr>
          <p:spPr>
            <a:xfrm>
              <a:off x="2179554" y="3148772"/>
              <a:ext cx="524222" cy="420664"/>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vi-VN" sz="2800">
                  <a:latin typeface="Arial" panose="020B0604020202020204" pitchFamily="34" charset="0"/>
                </a:rPr>
                <a:t>b) </a:t>
              </a:r>
            </a:p>
          </p:txBody>
        </p:sp>
        <p:sp>
          <p:nvSpPr>
            <p:cNvPr id="10" name="mmprod_s1_1022"/>
            <p:cNvSpPr txBox="1"/>
            <p:nvPr>
              <p:custDataLst>
                <p:tags r:id="rId12"/>
              </p:custDataLst>
            </p:nvPr>
          </p:nvSpPr>
          <p:spPr>
            <a:xfrm>
              <a:off x="2544276" y="3137755"/>
              <a:ext cx="5388784" cy="420663"/>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vi-VN" sz="2800">
                  <a:latin typeface="Arial" panose="020B0604020202020204" pitchFamily="34" charset="0"/>
                </a:rPr>
                <a:t>Phát triển tinh thần yêu nước.</a:t>
              </a:r>
              <a:endParaRPr lang="vi-VN" sz="2800" dirty="0">
                <a:latin typeface="Arial" panose="020B0604020202020204" pitchFamily="34" charset="0"/>
              </a:endParaRPr>
            </a:p>
          </p:txBody>
        </p:sp>
      </p:grpSp>
      <p:grpSp>
        <p:nvGrpSpPr>
          <p:cNvPr id="32" name="mmprod_answer10148"/>
          <p:cNvGrpSpPr/>
          <p:nvPr>
            <p:custDataLst>
              <p:tags r:id="rId5"/>
            </p:custDataLst>
          </p:nvPr>
        </p:nvGrpSpPr>
        <p:grpSpPr>
          <a:xfrm>
            <a:off x="3692538" y="3880401"/>
            <a:ext cx="5742489" cy="431679"/>
            <a:chOff x="2168537" y="3880400"/>
            <a:chExt cx="5742489" cy="431679"/>
          </a:xfrm>
        </p:grpSpPr>
        <p:sp>
          <p:nvSpPr>
            <p:cNvPr id="14" name="mmprod_s2_1043"/>
            <p:cNvSpPr txBox="1"/>
            <p:nvPr>
              <p:custDataLst>
                <p:tags r:id="rId9"/>
              </p:custDataLst>
            </p:nvPr>
          </p:nvSpPr>
          <p:spPr>
            <a:xfrm>
              <a:off x="2168537" y="3880400"/>
              <a:ext cx="501429" cy="420661"/>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vi-VN" sz="2800" dirty="0">
                  <a:latin typeface="Arial" panose="020B0604020202020204" pitchFamily="34" charset="0"/>
                </a:rPr>
                <a:t>c) </a:t>
              </a:r>
            </a:p>
          </p:txBody>
        </p:sp>
        <p:sp>
          <p:nvSpPr>
            <p:cNvPr id="15" name="mmprod_s1_1023"/>
            <p:cNvSpPr txBox="1"/>
            <p:nvPr>
              <p:custDataLst>
                <p:tags r:id="rId10"/>
              </p:custDataLst>
            </p:nvPr>
          </p:nvSpPr>
          <p:spPr>
            <a:xfrm>
              <a:off x="2508216" y="3891418"/>
              <a:ext cx="5402810" cy="420661"/>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vi-VN" sz="2800">
                  <a:latin typeface="Arial" panose="020B0604020202020204" pitchFamily="34" charset="0"/>
                </a:rPr>
                <a:t>Đẩy mạnh thi đua.</a:t>
              </a:r>
              <a:endParaRPr lang="vi-VN" sz="2800" dirty="0">
                <a:latin typeface="Arial" panose="020B0604020202020204" pitchFamily="34" charset="0"/>
              </a:endParaRPr>
            </a:p>
          </p:txBody>
        </p:sp>
      </p:grpSp>
      <p:grpSp>
        <p:nvGrpSpPr>
          <p:cNvPr id="34" name="mmprod_answer10150"/>
          <p:cNvGrpSpPr/>
          <p:nvPr>
            <p:custDataLst>
              <p:tags r:id="rId6"/>
            </p:custDataLst>
          </p:nvPr>
        </p:nvGrpSpPr>
        <p:grpSpPr>
          <a:xfrm>
            <a:off x="3681521" y="4500940"/>
            <a:ext cx="6376880" cy="841320"/>
            <a:chOff x="2157520" y="4500940"/>
            <a:chExt cx="6376880" cy="841320"/>
          </a:xfrm>
        </p:grpSpPr>
        <p:sp>
          <p:nvSpPr>
            <p:cNvPr id="19" name="mmprod_s2_1044"/>
            <p:cNvSpPr txBox="1"/>
            <p:nvPr>
              <p:custDataLst>
                <p:tags r:id="rId7"/>
              </p:custDataLst>
            </p:nvPr>
          </p:nvSpPr>
          <p:spPr>
            <a:xfrm>
              <a:off x="2157520" y="4700169"/>
              <a:ext cx="524222" cy="4206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vi-VN" sz="2800" dirty="0">
                  <a:latin typeface="Arial" panose="020B0604020202020204" pitchFamily="34" charset="0"/>
                </a:rPr>
                <a:t>d) </a:t>
              </a:r>
            </a:p>
          </p:txBody>
        </p:sp>
        <p:sp>
          <p:nvSpPr>
            <p:cNvPr id="20" name="mmprod_s1_1024"/>
            <p:cNvSpPr txBox="1"/>
            <p:nvPr>
              <p:custDataLst>
                <p:tags r:id="rId8"/>
              </p:custDataLst>
            </p:nvPr>
          </p:nvSpPr>
          <p:spPr>
            <a:xfrm>
              <a:off x="2533259" y="4500940"/>
              <a:ext cx="6001141" cy="841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vi-VN" sz="2800">
                  <a:latin typeface="Arial" panose="020B0604020202020204" pitchFamily="34" charset="0"/>
                </a:rPr>
                <a:t>Đưa cuộc kháng chiến đến thắng lợi.</a:t>
              </a:r>
              <a:endParaRPr lang="vi-VN" sz="2800" dirty="0">
                <a:latin typeface="Arial" panose="020B0604020202020204" pitchFamily="34" charset="0"/>
              </a:endParaRPr>
            </a:p>
          </p:txBody>
        </p:sp>
      </p:grpSp>
      <p:sp>
        <p:nvSpPr>
          <p:cNvPr id="35" name="Oval 34"/>
          <p:cNvSpPr/>
          <p:nvPr/>
        </p:nvSpPr>
        <p:spPr>
          <a:xfrm>
            <a:off x="3451443" y="4616800"/>
            <a:ext cx="605817" cy="609600"/>
          </a:xfrm>
          <a:prstGeom prst="ellipse">
            <a:avLst/>
          </a:prstGeom>
          <a:solidFill>
            <a:schemeClr val="lt1">
              <a:alpha val="0"/>
            </a:schemeClr>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6" name="Picture 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76200" y="-92196"/>
            <a:ext cx="1760869" cy="1860892"/>
          </a:xfrm>
          <a:prstGeom prst="rect">
            <a:avLst/>
          </a:prstGeom>
        </p:spPr>
      </p:pic>
    </p:spTree>
    <p:custDataLst>
      <p:tags r:id="rId1"/>
    </p:custDataLst>
    <p:extLst>
      <p:ext uri="{BB962C8B-B14F-4D97-AF65-F5344CB8AC3E}">
        <p14:creationId xmlns:p14="http://schemas.microsoft.com/office/powerpoint/2010/main" val="828655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heel(1)">
                                      <p:cBhvr>
                                        <p:cTn id="7"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2006600" y="566185"/>
            <a:ext cx="8457590" cy="1143000"/>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vi-VN" smtClean="0">
                <a:ln w="0"/>
                <a:solidFill>
                  <a:srgbClr val="FF0000"/>
                </a:solidFill>
                <a:effectLst>
                  <a:outerShdw blurRad="38100" dist="19050" dir="2700000" algn="tl" rotWithShape="0">
                    <a:schemeClr val="dk1">
                      <a:alpha val="40000"/>
                    </a:schemeClr>
                  </a:outerShdw>
                </a:effectLst>
              </a:rPr>
              <a:t>Điều kiện để đưa cuộc kháng chiến đ</a:t>
            </a:r>
            <a:r>
              <a:rPr lang="en-US" smtClean="0">
                <a:ln w="0"/>
                <a:solidFill>
                  <a:srgbClr val="FF0000"/>
                </a:solidFill>
                <a:effectLst>
                  <a:outerShdw blurRad="38100" dist="19050" dir="2700000" algn="tl" rotWithShape="0">
                    <a:schemeClr val="dk1">
                      <a:alpha val="40000"/>
                    </a:schemeClr>
                  </a:outerShdw>
                </a:effectLst>
              </a:rPr>
              <a:t>ế</a:t>
            </a:r>
            <a:r>
              <a:rPr lang="vi-VN" smtClean="0">
                <a:ln w="0"/>
                <a:solidFill>
                  <a:srgbClr val="FF0000"/>
                </a:solidFill>
                <a:effectLst>
                  <a:outerShdw blurRad="38100" dist="19050" dir="2700000" algn="tl" rotWithShape="0">
                    <a:schemeClr val="dk1">
                      <a:alpha val="40000"/>
                    </a:schemeClr>
                  </a:outerShdw>
                </a:effectLst>
              </a:rPr>
              <a:t>n thắng lợi là gì?</a:t>
            </a:r>
            <a:endParaRPr lang="vi-VN" dirty="0">
              <a:ln w="0"/>
              <a:solidFill>
                <a:srgbClr val="FF0000"/>
              </a:solidFill>
              <a:effectLst>
                <a:outerShdw blurRad="38100" dist="19050" dir="2700000" algn="tl" rotWithShape="0">
                  <a:schemeClr val="dk1">
                    <a:alpha val="40000"/>
                  </a:schemeClr>
                </a:outerShdw>
              </a:effectLst>
            </a:endParaRPr>
          </a:p>
        </p:txBody>
      </p:sp>
      <p:grpSp>
        <p:nvGrpSpPr>
          <p:cNvPr id="18" name="mmprod_answer10156"/>
          <p:cNvGrpSpPr/>
          <p:nvPr>
            <p:custDataLst>
              <p:tags r:id="rId3"/>
            </p:custDataLst>
          </p:nvPr>
        </p:nvGrpSpPr>
        <p:grpSpPr>
          <a:xfrm>
            <a:off x="3510024" y="2196762"/>
            <a:ext cx="7837345" cy="660462"/>
            <a:chOff x="1986024" y="2196762"/>
            <a:chExt cx="7837345" cy="660462"/>
          </a:xfrm>
        </p:grpSpPr>
        <p:sp>
          <p:nvSpPr>
            <p:cNvPr id="4" name="mmprod_s2_1041"/>
            <p:cNvSpPr txBox="1"/>
            <p:nvPr>
              <p:custDataLst>
                <p:tags r:id="rId13"/>
              </p:custDataLst>
            </p:nvPr>
          </p:nvSpPr>
          <p:spPr>
            <a:xfrm>
              <a:off x="1986024" y="2196762"/>
              <a:ext cx="691389" cy="649445"/>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vi-VN" sz="2800">
                  <a:latin typeface="Arial" panose="020B0604020202020204" pitchFamily="34" charset="0"/>
                </a:rPr>
                <a:t>a) </a:t>
              </a:r>
            </a:p>
          </p:txBody>
        </p:sp>
        <p:sp>
          <p:nvSpPr>
            <p:cNvPr id="5" name="mmprod_s1_1021"/>
            <p:cNvSpPr txBox="1"/>
            <p:nvPr>
              <p:custDataLst>
                <p:tags r:id="rId14"/>
              </p:custDataLst>
            </p:nvPr>
          </p:nvSpPr>
          <p:spPr>
            <a:xfrm>
              <a:off x="2373773" y="2207779"/>
              <a:ext cx="7449596" cy="649445"/>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vi-VN" sz="2800">
                  <a:latin typeface="Arial" panose="020B0604020202020204" pitchFamily="34" charset="0"/>
                </a:rPr>
                <a:t>Phát triển tinh thần yêu nước.</a:t>
              </a:r>
              <a:endParaRPr lang="vi-VN" sz="2800" dirty="0">
                <a:latin typeface="Arial" panose="020B0604020202020204" pitchFamily="34" charset="0"/>
              </a:endParaRPr>
            </a:p>
          </p:txBody>
        </p:sp>
      </p:grpSp>
      <p:grpSp>
        <p:nvGrpSpPr>
          <p:cNvPr id="22" name="mmprod_answer10158"/>
          <p:cNvGrpSpPr/>
          <p:nvPr>
            <p:custDataLst>
              <p:tags r:id="rId4"/>
            </p:custDataLst>
          </p:nvPr>
        </p:nvGrpSpPr>
        <p:grpSpPr>
          <a:xfrm>
            <a:off x="3510025" y="3005522"/>
            <a:ext cx="7815313" cy="649445"/>
            <a:chOff x="1986024" y="3005521"/>
            <a:chExt cx="7815313" cy="649445"/>
          </a:xfrm>
        </p:grpSpPr>
        <p:sp>
          <p:nvSpPr>
            <p:cNvPr id="9" name="mmprod_s2_1042"/>
            <p:cNvSpPr txBox="1"/>
            <p:nvPr>
              <p:custDataLst>
                <p:tags r:id="rId11"/>
              </p:custDataLst>
            </p:nvPr>
          </p:nvSpPr>
          <p:spPr>
            <a:xfrm>
              <a:off x="1986024" y="3005521"/>
              <a:ext cx="722816" cy="649445"/>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vi-VN" sz="2800">
                  <a:latin typeface="Arial" panose="020B0604020202020204" pitchFamily="34" charset="0"/>
                </a:rPr>
                <a:t>b) </a:t>
              </a:r>
            </a:p>
          </p:txBody>
        </p:sp>
        <p:sp>
          <p:nvSpPr>
            <p:cNvPr id="10" name="mmprod_s1_1022"/>
            <p:cNvSpPr txBox="1"/>
            <p:nvPr>
              <p:custDataLst>
                <p:tags r:id="rId12"/>
              </p:custDataLst>
            </p:nvPr>
          </p:nvSpPr>
          <p:spPr>
            <a:xfrm>
              <a:off x="2371082" y="3005521"/>
              <a:ext cx="7430255" cy="649445"/>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vi-VN" sz="2800">
                  <a:latin typeface="Arial" panose="020B0604020202020204" pitchFamily="34" charset="0"/>
                </a:rPr>
                <a:t>Đẩy mạnh thi đua.</a:t>
              </a:r>
              <a:endParaRPr lang="vi-VN" sz="2800" dirty="0">
                <a:latin typeface="Arial" panose="020B0604020202020204" pitchFamily="34" charset="0"/>
              </a:endParaRPr>
            </a:p>
          </p:txBody>
        </p:sp>
      </p:grpSp>
      <p:grpSp>
        <p:nvGrpSpPr>
          <p:cNvPr id="32" name="mmprod_answer10160"/>
          <p:cNvGrpSpPr/>
          <p:nvPr>
            <p:custDataLst>
              <p:tags r:id="rId5"/>
            </p:custDataLst>
          </p:nvPr>
        </p:nvGrpSpPr>
        <p:grpSpPr>
          <a:xfrm>
            <a:off x="3510023" y="3781234"/>
            <a:ext cx="7815315" cy="649445"/>
            <a:chOff x="1986023" y="3781233"/>
            <a:chExt cx="7815315" cy="649445"/>
          </a:xfrm>
        </p:grpSpPr>
        <p:sp>
          <p:nvSpPr>
            <p:cNvPr id="14" name="mmprod_s2_1043"/>
            <p:cNvSpPr txBox="1"/>
            <p:nvPr>
              <p:custDataLst>
                <p:tags r:id="rId9"/>
              </p:custDataLst>
            </p:nvPr>
          </p:nvSpPr>
          <p:spPr>
            <a:xfrm>
              <a:off x="1986023" y="3781233"/>
              <a:ext cx="691389" cy="649445"/>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vi-VN" sz="2800">
                  <a:latin typeface="Arial" panose="020B0604020202020204" pitchFamily="34" charset="0"/>
                </a:rPr>
                <a:t>c) </a:t>
              </a:r>
            </a:p>
          </p:txBody>
        </p:sp>
        <p:sp>
          <p:nvSpPr>
            <p:cNvPr id="15" name="mmprod_s1_1023"/>
            <p:cNvSpPr txBox="1"/>
            <p:nvPr>
              <p:custDataLst>
                <p:tags r:id="rId10"/>
              </p:custDataLst>
            </p:nvPr>
          </p:nvSpPr>
          <p:spPr>
            <a:xfrm>
              <a:off x="2351745" y="3781233"/>
              <a:ext cx="7449593" cy="649445"/>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vi-VN" sz="2800">
                  <a:latin typeface="Arial" panose="020B0604020202020204" pitchFamily="34" charset="0"/>
                </a:rPr>
                <a:t>Chia ruộng đất cho nông dân.</a:t>
              </a:r>
              <a:endParaRPr lang="vi-VN" sz="2800" dirty="0">
                <a:latin typeface="Arial" panose="020B0604020202020204" pitchFamily="34" charset="0"/>
              </a:endParaRPr>
            </a:p>
          </p:txBody>
        </p:sp>
      </p:grpSp>
      <p:grpSp>
        <p:nvGrpSpPr>
          <p:cNvPr id="34" name="mmprod_answer10162"/>
          <p:cNvGrpSpPr/>
          <p:nvPr>
            <p:custDataLst>
              <p:tags r:id="rId6"/>
            </p:custDataLst>
          </p:nvPr>
        </p:nvGrpSpPr>
        <p:grpSpPr>
          <a:xfrm>
            <a:off x="3510024" y="4623042"/>
            <a:ext cx="7804296" cy="671479"/>
            <a:chOff x="1986024" y="4623041"/>
            <a:chExt cx="7804296" cy="671479"/>
          </a:xfrm>
        </p:grpSpPr>
        <p:sp>
          <p:nvSpPr>
            <p:cNvPr id="19" name="mmprod_s2_1044"/>
            <p:cNvSpPr txBox="1"/>
            <p:nvPr>
              <p:custDataLst>
                <p:tags r:id="rId7"/>
              </p:custDataLst>
            </p:nvPr>
          </p:nvSpPr>
          <p:spPr>
            <a:xfrm>
              <a:off x="1986024" y="4623041"/>
              <a:ext cx="722817" cy="649444"/>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vi-VN" sz="2800">
                  <a:latin typeface="Arial" panose="020B0604020202020204" pitchFamily="34" charset="0"/>
                </a:rPr>
                <a:t>d) </a:t>
              </a:r>
            </a:p>
          </p:txBody>
        </p:sp>
        <p:sp>
          <p:nvSpPr>
            <p:cNvPr id="20" name="mmprod_s1_1024"/>
            <p:cNvSpPr txBox="1"/>
            <p:nvPr>
              <p:custDataLst>
                <p:tags r:id="rId8"/>
              </p:custDataLst>
            </p:nvPr>
          </p:nvSpPr>
          <p:spPr>
            <a:xfrm>
              <a:off x="2360064" y="4645076"/>
              <a:ext cx="7430256" cy="649444"/>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vi-VN" sz="2800">
                  <a:latin typeface="Arial" panose="020B0604020202020204" pitchFamily="34" charset="0"/>
                </a:rPr>
                <a:t>Tất cả các ý trên.</a:t>
              </a:r>
              <a:endParaRPr lang="vi-VN" sz="2800" dirty="0">
                <a:latin typeface="Arial" panose="020B0604020202020204" pitchFamily="34" charset="0"/>
              </a:endParaRPr>
            </a:p>
          </p:txBody>
        </p:sp>
      </p:grpSp>
      <p:sp>
        <p:nvSpPr>
          <p:cNvPr id="35" name="Oval 34"/>
          <p:cNvSpPr/>
          <p:nvPr/>
        </p:nvSpPr>
        <p:spPr>
          <a:xfrm>
            <a:off x="3265615" y="4704118"/>
            <a:ext cx="605817" cy="609600"/>
          </a:xfrm>
          <a:prstGeom prst="ellipse">
            <a:avLst/>
          </a:prstGeom>
          <a:solidFill>
            <a:schemeClr val="lt1">
              <a:alpha val="0"/>
            </a:schemeClr>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6" name="Picture 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76200" y="-92196"/>
            <a:ext cx="1760869" cy="1860892"/>
          </a:xfrm>
          <a:prstGeom prst="rect">
            <a:avLst/>
          </a:prstGeom>
        </p:spPr>
      </p:pic>
    </p:spTree>
    <p:custDataLst>
      <p:tags r:id="rId1"/>
    </p:custDataLst>
    <p:extLst>
      <p:ext uri="{BB962C8B-B14F-4D97-AF65-F5344CB8AC3E}">
        <p14:creationId xmlns:p14="http://schemas.microsoft.com/office/powerpoint/2010/main" val="3073670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heel(1)">
                                      <p:cBhvr>
                                        <p:cTn id="7"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1" name="Picture 7"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1788" y="3003551"/>
            <a:ext cx="7575550" cy="2549525"/>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1788" y="2819401"/>
            <a:ext cx="7550150" cy="1311275"/>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1788" y="1274763"/>
            <a:ext cx="7783512" cy="2487612"/>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2305051"/>
            <a:ext cx="3359150" cy="21939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28600" y="-211137"/>
            <a:ext cx="2812066" cy="2971800"/>
          </a:xfrm>
          <a:prstGeom prst="rect">
            <a:avLst/>
          </a:prstGeom>
        </p:spPr>
      </p:pic>
    </p:spTree>
    <p:extLst>
      <p:ext uri="{BB962C8B-B14F-4D97-AF65-F5344CB8AC3E}">
        <p14:creationId xmlns:p14="http://schemas.microsoft.com/office/powerpoint/2010/main" val="10991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2198783" y="33971"/>
            <a:ext cx="8382000" cy="1580005"/>
          </a:xfrm>
        </p:spPr>
        <p:txBody>
          <a:bodyPr>
            <a:noAutofit/>
            <a:scene3d>
              <a:camera prst="orthographicFront"/>
              <a:lightRig rig="threePt" dir="t"/>
            </a:scene3d>
            <a:sp3d extrusionH="57150">
              <a:bevelT w="38100" h="38100" prst="angle"/>
            </a:sp3d>
          </a:bodyPr>
          <a:lstStyle/>
          <a:p>
            <a:r>
              <a:rPr lang="en-US" sz="4000" b="1" dirty="0" smtClean="0">
                <a:solidFill>
                  <a:srgbClr val="FF0000"/>
                </a:solidFill>
                <a:latin typeface="Times New Roman" panose="02020603050405020304" pitchFamily="18" charset="0"/>
                <a:cs typeface="Times New Roman" panose="02020603050405020304" pitchFamily="18" charset="0"/>
              </a:rPr>
              <a:t>II . </a:t>
            </a:r>
            <a:r>
              <a:rPr lang="en-US" sz="4000" b="1" dirty="0" err="1" smtClean="0">
                <a:solidFill>
                  <a:srgbClr val="FF0000"/>
                </a:solidFill>
                <a:latin typeface="Times New Roman" panose="02020603050405020304" pitchFamily="18" charset="0"/>
                <a:cs typeface="Times New Roman" panose="02020603050405020304" pitchFamily="18" charset="0"/>
              </a:rPr>
              <a:t>Tinh</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thần</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thi</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đua</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kháng</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chiến</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của</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đồng</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bào</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custDataLst>
              <p:tags r:id="rId3"/>
            </p:custDataLst>
          </p:nvPr>
        </p:nvSpPr>
        <p:spPr>
          <a:xfrm>
            <a:off x="942833" y="1774209"/>
            <a:ext cx="10591800" cy="3970318"/>
          </a:xfrm>
          <a:prstGeom prst="rect">
            <a:avLst/>
          </a:prstGeom>
        </p:spPr>
        <p:txBody>
          <a:bodyPr wrap="square">
            <a:spAutoFit/>
          </a:bodyPr>
          <a:lstStyle/>
          <a:p>
            <a:pPr algn="just"/>
            <a:r>
              <a:rPr lang="en-US" sz="2800"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Ở </a:t>
            </a:r>
            <a:r>
              <a:rPr lang="en-US" sz="3600" dirty="0" err="1">
                <a:latin typeface="Times New Roman" panose="02020603050405020304" pitchFamily="18" charset="0"/>
                <a:cs typeface="Times New Roman" panose="02020603050405020304" pitchFamily="18" charset="0"/>
              </a:rPr>
              <a:t>vùng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tự</a:t>
            </a:r>
            <a:r>
              <a:rPr lang="en-US" sz="3600" dirty="0">
                <a:latin typeface="Times New Roman" panose="02020603050405020304" pitchFamily="18" charset="0"/>
                <a:cs typeface="Times New Roman" panose="02020603050405020304" pitchFamily="18" charset="0"/>
              </a:rPr>
              <a:t> do, </a:t>
            </a:r>
            <a:r>
              <a:rPr lang="en-US" sz="3600" dirty="0" err="1">
                <a:latin typeface="Times New Roman" panose="02020603050405020304" pitchFamily="18" charset="0"/>
                <a:cs typeface="Times New Roman" panose="02020603050405020304" pitchFamily="18" charset="0"/>
              </a:rPr>
              <a:t>nhân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dân</a:t>
            </a:r>
            <a:r>
              <a:rPr lang="en-US" sz="3600" dirty="0">
                <a:latin typeface="Times New Roman" panose="02020603050405020304" pitchFamily="18" charset="0"/>
                <a:cs typeface="Times New Roman" panose="02020603050405020304" pitchFamily="18" charset="0"/>
              </a:rPr>
              <a:t> ta </a:t>
            </a:r>
            <a:r>
              <a:rPr lang="en-US" sz="3600" dirty="0" err="1">
                <a:latin typeface="Times New Roman" panose="02020603050405020304" pitchFamily="18" charset="0"/>
                <a:cs typeface="Times New Roman" panose="02020603050405020304" pitchFamily="18" charset="0"/>
              </a:rPr>
              <a:t>đẩy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mạnh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sản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xuất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lương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thực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thực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phẩm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chuyển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mặt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trận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hoàn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cảnh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chiến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tranh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trường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học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Sư</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phạm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học</a:t>
            </a:r>
            <a:r>
              <a:rPr lang="en-US" sz="3600" dirty="0">
                <a:latin typeface="Times New Roman" panose="02020603050405020304" pitchFamily="18" charset="0"/>
                <a:cs typeface="Times New Roman" panose="02020603050405020304" pitchFamily="18" charset="0"/>
              </a:rPr>
              <a:t> Y - </a:t>
            </a:r>
            <a:r>
              <a:rPr lang="en-US" sz="3600" dirty="0" err="1">
                <a:latin typeface="Times New Roman" panose="02020603050405020304" pitchFamily="18" charset="0"/>
                <a:cs typeface="Times New Roman" panose="02020603050405020304" pitchFamily="18" charset="0"/>
              </a:rPr>
              <a:t>Dược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vẫn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đào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tạo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bộ</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phục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vụ</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chiến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triệu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học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sinh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phổ</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vừa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học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tập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vừa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hăng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tham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sản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xuất,vì</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họ</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điều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hiểu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rõ</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học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tập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cũng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góp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phần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chiến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lợi</a:t>
            </a:r>
            <a:r>
              <a:rPr lang="en-US" sz="3600" dirty="0">
                <a:latin typeface="Times New Roman" panose="02020603050405020304" pitchFamily="18" charset="0"/>
                <a:cs typeface="Times New Roman" panose="02020603050405020304" pitchFamily="18" charset="0"/>
              </a:rPr>
              <a:t>.</a:t>
            </a:r>
          </a:p>
        </p:txBody>
      </p:sp>
      <p:cxnSp>
        <p:nvCxnSpPr>
          <p:cNvPr id="4" name="Straight Connector 3"/>
          <p:cNvCxnSpPr/>
          <p:nvPr/>
        </p:nvCxnSpPr>
        <p:spPr>
          <a:xfrm>
            <a:off x="6629400" y="2286000"/>
            <a:ext cx="490523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942833" y="2895600"/>
            <a:ext cx="721056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819400" y="3962400"/>
            <a:ext cx="67818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638800" y="4495800"/>
            <a:ext cx="4941983"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8"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6200" y="-92196"/>
            <a:ext cx="1760869" cy="1860892"/>
          </a:xfrm>
          <a:prstGeom prst="rect">
            <a:avLst/>
          </a:prstGeom>
        </p:spPr>
      </p:pic>
    </p:spTree>
    <p:custDataLst>
      <p:tags r:id="rId1"/>
    </p:custDataLst>
    <p:extLst>
      <p:ext uri="{BB962C8B-B14F-4D97-AF65-F5344CB8AC3E}">
        <p14:creationId xmlns:p14="http://schemas.microsoft.com/office/powerpoint/2010/main" val="1483356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41" presetClass="entr" presetSubtype="0" fill="hold" grpId="0" nodeType="withEffect">
                                  <p:stCondLst>
                                    <p:cond delay="6000"/>
                                  </p:stCondLst>
                                  <p:iterate type="lt">
                                    <p:tmPct val="10000"/>
                                  </p:iterate>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5"/>
                                        </p:tgtEl>
                                        <p:attrNameLst>
                                          <p:attrName>ppt_y</p:attrName>
                                        </p:attrNameLst>
                                      </p:cBhvr>
                                      <p:tavLst>
                                        <p:tav tm="0">
                                          <p:val>
                                            <p:strVal val="#ppt_y"/>
                                          </p:val>
                                        </p:tav>
                                        <p:tav tm="100000">
                                          <p:val>
                                            <p:strVal val="#ppt_y"/>
                                          </p:val>
                                        </p:tav>
                                      </p:tavLst>
                                    </p:anim>
                                    <p:anim calcmode="lin" valueType="num">
                                      <p:cBhvr>
                                        <p:cTn id="12"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Arrow Connector 23"/>
          <p:cNvCxnSpPr>
            <a:stCxn id="2" idx="3"/>
            <a:endCxn id="10" idx="1"/>
          </p:cNvCxnSpPr>
          <p:nvPr/>
        </p:nvCxnSpPr>
        <p:spPr>
          <a:xfrm flipV="1">
            <a:off x="1752600" y="2497823"/>
            <a:ext cx="914400" cy="8326"/>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26" name="Straight Arrow Connector 25"/>
          <p:cNvCxnSpPr>
            <a:endCxn id="17" idx="1"/>
          </p:cNvCxnSpPr>
          <p:nvPr/>
        </p:nvCxnSpPr>
        <p:spPr>
          <a:xfrm flipV="1">
            <a:off x="1884163" y="3772963"/>
            <a:ext cx="719107" cy="991007"/>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25" name="Straight Arrow Connector 24"/>
          <p:cNvCxnSpPr/>
          <p:nvPr/>
        </p:nvCxnSpPr>
        <p:spPr>
          <a:xfrm>
            <a:off x="1870790" y="4829665"/>
            <a:ext cx="732480" cy="10449"/>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28" name="Straight Arrow Connector 27"/>
          <p:cNvCxnSpPr>
            <a:endCxn id="20" idx="1"/>
          </p:cNvCxnSpPr>
          <p:nvPr/>
        </p:nvCxnSpPr>
        <p:spPr>
          <a:xfrm>
            <a:off x="1870790" y="4937070"/>
            <a:ext cx="756032" cy="817775"/>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grpSp>
        <p:nvGrpSpPr>
          <p:cNvPr id="31" name="Group 30"/>
          <p:cNvGrpSpPr/>
          <p:nvPr/>
        </p:nvGrpSpPr>
        <p:grpSpPr>
          <a:xfrm>
            <a:off x="2667000" y="2123464"/>
            <a:ext cx="8963379" cy="748718"/>
            <a:chOff x="2667000" y="2123464"/>
            <a:chExt cx="8963379" cy="748718"/>
          </a:xfrm>
        </p:grpSpPr>
        <p:sp>
          <p:nvSpPr>
            <p:cNvPr id="10" name="Rounded Rectangle 9"/>
            <p:cNvSpPr/>
            <p:nvPr/>
          </p:nvSpPr>
          <p:spPr>
            <a:xfrm>
              <a:off x="2667000" y="2123464"/>
              <a:ext cx="8963379" cy="74871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3" name="Rectangle 2"/>
            <p:cNvSpPr/>
            <p:nvPr>
              <p:custDataLst>
                <p:tags r:id="rId6"/>
              </p:custDataLst>
            </p:nvPr>
          </p:nvSpPr>
          <p:spPr>
            <a:xfrm>
              <a:off x="3176847" y="2146675"/>
              <a:ext cx="8429979" cy="523220"/>
            </a:xfrm>
            <a:prstGeom prst="rect">
              <a:avLst/>
            </a:prstGeom>
          </p:spPr>
          <p:txBody>
            <a:bodyPr wrap="square">
              <a:spAutoFit/>
            </a:bodyPr>
            <a:lstStyle/>
            <a:p>
              <a:pPr algn="just">
                <a:spcBef>
                  <a:spcPts val="600"/>
                </a:spcBef>
              </a:pPr>
              <a:r>
                <a:rPr lang="en-US" sz="2800" smtClean="0">
                  <a:latin typeface="Times New Roman" panose="02020603050405020304" pitchFamily="18" charset="0"/>
                  <a:cs typeface="Times New Roman" panose="02020603050405020304" pitchFamily="18" charset="0"/>
                </a:rPr>
                <a:t>Đẩy </a:t>
              </a:r>
              <a:r>
                <a:rPr lang="en-US" sz="2800" dirty="0" err="1">
                  <a:latin typeface="Times New Roman" panose="02020603050405020304" pitchFamily="18" charset="0"/>
                  <a:cs typeface="Times New Roman" panose="02020603050405020304" pitchFamily="18" charset="0"/>
                </a:rPr>
                <a:t>mạnh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thực</a:t>
              </a:r>
              <a:r>
                <a:rPr lang="en-US" sz="2800">
                  <a:latin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cs typeface="Times New Roman" panose="02020603050405020304" pitchFamily="18" charset="0"/>
                </a:rPr>
                <a:t>phẩm</a:t>
              </a:r>
              <a:endParaRPr lang="en-US" sz="2800" dirty="0">
                <a:latin typeface="Times New Roman" panose="02020603050405020304" pitchFamily="18" charset="0"/>
                <a:cs typeface="Times New Roman" panose="02020603050405020304" pitchFamily="18" charset="0"/>
              </a:endParaRPr>
            </a:p>
          </p:txBody>
        </p:sp>
      </p:grpSp>
      <p:grpSp>
        <p:nvGrpSpPr>
          <p:cNvPr id="13" name="Group 12"/>
          <p:cNvGrpSpPr/>
          <p:nvPr/>
        </p:nvGrpSpPr>
        <p:grpSpPr>
          <a:xfrm>
            <a:off x="2603270" y="3398604"/>
            <a:ext cx="8963379" cy="748718"/>
            <a:chOff x="2603270" y="3398604"/>
            <a:chExt cx="8963379" cy="748718"/>
          </a:xfrm>
        </p:grpSpPr>
        <p:sp>
          <p:nvSpPr>
            <p:cNvPr id="17" name="Rounded Rectangle 16"/>
            <p:cNvSpPr/>
            <p:nvPr/>
          </p:nvSpPr>
          <p:spPr>
            <a:xfrm>
              <a:off x="2603270" y="3398604"/>
              <a:ext cx="8963379" cy="748718"/>
            </a:xfrm>
            <a:prstGeom prst="roundRect">
              <a:avLst/>
            </a:prstGeom>
            <a:solidFill>
              <a:schemeClr val="accent1"/>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 name="Rectangle 4"/>
            <p:cNvSpPr/>
            <p:nvPr>
              <p:custDataLst>
                <p:tags r:id="rId5"/>
              </p:custDataLst>
            </p:nvPr>
          </p:nvSpPr>
          <p:spPr>
            <a:xfrm>
              <a:off x="2626823" y="3503647"/>
              <a:ext cx="8658579" cy="523220"/>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Đẩy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chiến</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grpSp>
      <p:grpSp>
        <p:nvGrpSpPr>
          <p:cNvPr id="21" name="Group 20"/>
          <p:cNvGrpSpPr/>
          <p:nvPr/>
        </p:nvGrpSpPr>
        <p:grpSpPr>
          <a:xfrm>
            <a:off x="2626822" y="4252365"/>
            <a:ext cx="8963379" cy="748718"/>
            <a:chOff x="2626822" y="4252365"/>
            <a:chExt cx="8963379" cy="748718"/>
          </a:xfrm>
        </p:grpSpPr>
        <p:sp>
          <p:nvSpPr>
            <p:cNvPr id="19" name="Rounded Rectangle 18"/>
            <p:cNvSpPr/>
            <p:nvPr/>
          </p:nvSpPr>
          <p:spPr>
            <a:xfrm>
              <a:off x="2626822" y="4252365"/>
              <a:ext cx="8963379" cy="748718"/>
            </a:xfrm>
            <a:prstGeom prst="roundRect">
              <a:avLst/>
            </a:prstGeom>
            <a:solidFill>
              <a:schemeClr val="accent1"/>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 name="Rectangle 5"/>
            <p:cNvSpPr/>
            <p:nvPr>
              <p:custDataLst>
                <p:tags r:id="rId4"/>
              </p:custDataLst>
            </p:nvPr>
          </p:nvSpPr>
          <p:spPr>
            <a:xfrm>
              <a:off x="2785190" y="4317249"/>
              <a:ext cx="8341843" cy="523220"/>
            </a:xfrm>
            <a:prstGeom prst="rect">
              <a:avLst/>
            </a:prstGeom>
          </p:spPr>
          <p:txBody>
            <a:bodyPr wrap="square">
              <a:spAutoFit/>
            </a:bodyPr>
            <a:lstStyle/>
            <a:p>
              <a:pPr>
                <a:spcBef>
                  <a:spcPts val="600"/>
                </a:spcBef>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vừa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vừa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xuất</a:t>
              </a:r>
              <a:r>
                <a:rPr lang="en-US" sz="2800" dirty="0">
                  <a:latin typeface="Times New Roman" panose="02020603050405020304" pitchFamily="18" charset="0"/>
                  <a:cs typeface="Times New Roman" panose="02020603050405020304" pitchFamily="18" charset="0"/>
                </a:rPr>
                <a:t>.</a:t>
              </a:r>
            </a:p>
          </p:txBody>
        </p:sp>
      </p:grpSp>
      <p:grpSp>
        <p:nvGrpSpPr>
          <p:cNvPr id="22" name="Group 21"/>
          <p:cNvGrpSpPr/>
          <p:nvPr/>
        </p:nvGrpSpPr>
        <p:grpSpPr>
          <a:xfrm>
            <a:off x="2626822" y="5181600"/>
            <a:ext cx="8963379" cy="1146489"/>
            <a:chOff x="2626822" y="5181600"/>
            <a:chExt cx="8963379" cy="1146489"/>
          </a:xfrm>
        </p:grpSpPr>
        <p:sp>
          <p:nvSpPr>
            <p:cNvPr id="20" name="Rounded Rectangle 19"/>
            <p:cNvSpPr/>
            <p:nvPr/>
          </p:nvSpPr>
          <p:spPr>
            <a:xfrm>
              <a:off x="2626822" y="5181600"/>
              <a:ext cx="8963379" cy="1146489"/>
            </a:xfrm>
            <a:prstGeom prst="roundRect">
              <a:avLst/>
            </a:prstGeom>
            <a:solidFill>
              <a:schemeClr val="accent1"/>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7" name="Rectangle 6"/>
            <p:cNvSpPr/>
            <p:nvPr>
              <p:custDataLst>
                <p:tags r:id="rId3"/>
              </p:custDataLst>
            </p:nvPr>
          </p:nvSpPr>
          <p:spPr>
            <a:xfrm>
              <a:off x="2708139" y="5227695"/>
              <a:ext cx="8429978" cy="954107"/>
            </a:xfrm>
            <a:prstGeom prst="rect">
              <a:avLst/>
            </a:prstGeom>
          </p:spPr>
          <p:txBody>
            <a:bodyPr wrap="square">
              <a:spAutoFit/>
            </a:bodyPr>
            <a:lstStyle/>
            <a:p>
              <a:pPr algn="just">
                <a:spcBef>
                  <a:spcPts val="600"/>
                </a:spcBef>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dựng</a:t>
              </a:r>
              <a:r>
                <a:rPr lang="en-US"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x</a:t>
              </a:r>
              <a:r>
                <a:rPr lang="vi-VN" sz="2800" dirty="0" err="1">
                  <a:latin typeface="Times New Roman" panose="02020603050405020304" pitchFamily="18" charset="0"/>
                  <a:cs typeface="Times New Roman" panose="02020603050405020304" pitchFamily="18" charset="0"/>
                </a:rPr>
                <a:t>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binh</a:t>
              </a:r>
              <a:r>
                <a:rPr lang="en-US"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cứu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đạn</a:t>
              </a:r>
              <a:r>
                <a:rPr lang="en-US" sz="2800" dirty="0">
                  <a:latin typeface="Times New Roman" panose="02020603050405020304" pitchFamily="18" charset="0"/>
                  <a:cs typeface="Times New Roman" panose="02020603050405020304" pitchFamily="18" charset="0"/>
                </a:rPr>
                <a:t> d</a:t>
              </a:r>
              <a:r>
                <a:rPr lang="vi-VN" sz="2800" dirty="0" err="1">
                  <a:latin typeface="Times New Roman" panose="02020603050405020304" pitchFamily="18" charset="0"/>
                  <a:cs typeface="Times New Roman" panose="02020603050405020304" pitchFamily="18" charset="0"/>
                </a:rPr>
                <a:t>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chiến</a:t>
              </a:r>
              <a:r>
                <a:rPr lang="en-US" sz="2800" dirty="0">
                  <a:latin typeface="Times New Roman" panose="02020603050405020304" pitchFamily="18" charset="0"/>
                  <a:cs typeface="Times New Roman" panose="02020603050405020304" pitchFamily="18" charset="0"/>
                </a:rPr>
                <a:t>.</a:t>
              </a:r>
            </a:p>
          </p:txBody>
        </p:sp>
      </p:grpSp>
      <p:sp>
        <p:nvSpPr>
          <p:cNvPr id="18" name="Rectangle 17"/>
          <p:cNvSpPr/>
          <p:nvPr>
            <p:custDataLst>
              <p:tags r:id="rId2"/>
            </p:custDataLst>
          </p:nvPr>
        </p:nvSpPr>
        <p:spPr>
          <a:xfrm>
            <a:off x="1447800" y="86884"/>
            <a:ext cx="9414933" cy="1754326"/>
          </a:xfrm>
          <a:prstGeom prst="rect">
            <a:avLst/>
          </a:prstGeom>
        </p:spPr>
        <p:txBody>
          <a:bodyPr wrap="square">
            <a:spAutoFit/>
            <a:scene3d>
              <a:camera prst="orthographicFront"/>
              <a:lightRig rig="threePt" dir="t"/>
            </a:scene3d>
            <a:sp3d extrusionH="57150">
              <a:bevelT w="38100" h="38100"/>
            </a:sp3d>
          </a:bodyPr>
          <a:lstStyle/>
          <a:p>
            <a:pPr algn="ctr">
              <a:spcBef>
                <a:spcPts val="600"/>
              </a:spcBef>
            </a:pPr>
            <a:r>
              <a:rPr lang="en-US" sz="36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Sự</a:t>
            </a:r>
            <a:r>
              <a:rPr lang="en-US" sz="36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36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lớn</a:t>
            </a:r>
            <a:r>
              <a:rPr lang="en-US" sz="36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32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mạnh</a:t>
            </a:r>
            <a:r>
              <a:rPr lang="en-US" sz="32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32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của</a:t>
            </a:r>
            <a:r>
              <a:rPr lang="en-US" sz="32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32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hậu</a:t>
            </a:r>
            <a:r>
              <a:rPr lang="en-US" sz="32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32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phương</a:t>
            </a:r>
            <a:r>
              <a:rPr lang="en-US" sz="32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32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những</a:t>
            </a:r>
            <a:r>
              <a:rPr lang="en-US" sz="32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32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năm</a:t>
            </a:r>
            <a:r>
              <a:rPr lang="en-US" sz="32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32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sau</a:t>
            </a:r>
            <a:r>
              <a:rPr lang="en-US" sz="32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32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chiến</a:t>
            </a:r>
            <a:r>
              <a:rPr lang="en-US" sz="32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32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dịch</a:t>
            </a:r>
            <a:r>
              <a:rPr lang="en-US" sz="32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32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Biên</a:t>
            </a:r>
            <a:r>
              <a:rPr lang="en-US" sz="32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32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giới</a:t>
            </a:r>
            <a:r>
              <a:rPr lang="en-US" sz="32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32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trên</a:t>
            </a:r>
            <a:r>
              <a:rPr lang="en-US" sz="32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32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các</a:t>
            </a:r>
            <a:r>
              <a:rPr lang="en-US" sz="32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32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mặt</a:t>
            </a:r>
            <a:r>
              <a:rPr lang="en-US" sz="32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32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kinh</a:t>
            </a:r>
            <a:r>
              <a:rPr lang="en-US" sz="32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32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tế</a:t>
            </a:r>
            <a:r>
              <a:rPr lang="en-US" sz="32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32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văn</a:t>
            </a:r>
            <a:r>
              <a:rPr lang="en-US" sz="32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32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hóa</a:t>
            </a:r>
            <a:r>
              <a:rPr lang="en-US" sz="32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 </a:t>
            </a:r>
            <a:r>
              <a:rPr lang="en-US" sz="32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giáo</a:t>
            </a:r>
            <a:r>
              <a:rPr lang="en-US" sz="32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32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dục</a:t>
            </a:r>
            <a:r>
              <a:rPr lang="en-US" sz="32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36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thể</a:t>
            </a:r>
            <a:r>
              <a:rPr lang="en-US" sz="36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36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hiện</a:t>
            </a:r>
            <a:r>
              <a:rPr lang="en-US" sz="36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36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như</a:t>
            </a:r>
            <a:r>
              <a:rPr lang="en-US" sz="36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36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thế</a:t>
            </a:r>
            <a:r>
              <a:rPr lang="en-US" sz="36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36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nào</a:t>
            </a:r>
            <a:r>
              <a:rPr lang="en-US" sz="36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a:t>
            </a:r>
          </a:p>
        </p:txBody>
      </p:sp>
      <p:sp>
        <p:nvSpPr>
          <p:cNvPr id="2" name="Rounded Rectangle 1"/>
          <p:cNvSpPr/>
          <p:nvPr/>
        </p:nvSpPr>
        <p:spPr>
          <a:xfrm>
            <a:off x="228600" y="2192898"/>
            <a:ext cx="1524000" cy="62650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smtClean="0"/>
              <a:t>KINH TẾ</a:t>
            </a:r>
            <a:endParaRPr lang="en-US" sz="2400" b="1"/>
          </a:p>
        </p:txBody>
      </p:sp>
      <p:sp>
        <p:nvSpPr>
          <p:cNvPr id="14" name="Rounded Rectangle 13"/>
          <p:cNvSpPr/>
          <p:nvPr/>
        </p:nvSpPr>
        <p:spPr>
          <a:xfrm>
            <a:off x="180885" y="4459469"/>
            <a:ext cx="1752600" cy="762000"/>
          </a:xfrm>
          <a:prstGeom prst="roundRect">
            <a:avLst/>
          </a:prstGeom>
          <a:solidFill>
            <a:schemeClr val="accent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smtClean="0"/>
              <a:t>VĂN HÓA</a:t>
            </a:r>
          </a:p>
          <a:p>
            <a:pPr algn="ctr"/>
            <a:r>
              <a:rPr lang="en-US" sz="2400" b="1" smtClean="0"/>
              <a:t>GIÁO DỤC</a:t>
            </a:r>
            <a:endParaRPr lang="en-US" sz="2400" b="1"/>
          </a:p>
        </p:txBody>
      </p:sp>
      <p:pic>
        <p:nvPicPr>
          <p:cNvPr id="23" name="Picture 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6200" y="-92196"/>
            <a:ext cx="1760869" cy="1860892"/>
          </a:xfrm>
          <a:prstGeom prst="rect">
            <a:avLst/>
          </a:prstGeom>
        </p:spPr>
      </p:pic>
    </p:spTree>
    <p:custDataLst>
      <p:tags r:id="rId1"/>
    </p:custDataLst>
    <p:extLst>
      <p:ext uri="{BB962C8B-B14F-4D97-AF65-F5344CB8AC3E}">
        <p14:creationId xmlns:p14="http://schemas.microsoft.com/office/powerpoint/2010/main" val="2192744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par>
                                <p:cTn id="21" presetID="22" presetClass="entr" presetSubtype="8"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wipe(left)">
                                      <p:cBhvr>
                                        <p:cTn id="23" dur="500"/>
                                        <p:tgtEl>
                                          <p:spTgt spid="3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left)">
                                      <p:cBhvr>
                                        <p:cTn id="28" dur="500"/>
                                        <p:tgtEl>
                                          <p:spTgt spid="26"/>
                                        </p:tgtEl>
                                      </p:cBhvr>
                                    </p:animEffect>
                                  </p:childTnLst>
                                </p:cTn>
                              </p:par>
                              <p:par>
                                <p:cTn id="29" presetID="22" presetClass="entr" presetSubtype="8"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left)">
                                      <p:cBhvr>
                                        <p:cTn id="31" dur="500"/>
                                        <p:tgtEl>
                                          <p:spTgt spid="25"/>
                                        </p:tgtEl>
                                      </p:cBhvr>
                                    </p:animEffect>
                                  </p:childTnLst>
                                </p:cTn>
                              </p:par>
                              <p:par>
                                <p:cTn id="32" presetID="22" presetClass="entr" presetSubtype="8" fill="hold"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wipe(left)">
                                      <p:cBhvr>
                                        <p:cTn id="34" dur="500"/>
                                        <p:tgtEl>
                                          <p:spTgt spid="28"/>
                                        </p:tgtEl>
                                      </p:cBhvr>
                                    </p:animEffect>
                                  </p:childTnLst>
                                </p:cTn>
                              </p:par>
                              <p:par>
                                <p:cTn id="35" presetID="22" presetClass="entr" presetSubtype="8"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par>
                                <p:cTn id="38" presetID="22" presetClass="entr" presetSubtype="8"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left)">
                                      <p:cBhvr>
                                        <p:cTn id="4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4" name="Text Box 4"/>
          <p:cNvSpPr txBox="1">
            <a:spLocks noChangeArrowheads="1"/>
          </p:cNvSpPr>
          <p:nvPr>
            <p:custDataLst>
              <p:tags r:id="rId2"/>
            </p:custDataLst>
          </p:nvPr>
        </p:nvSpPr>
        <p:spPr bwMode="auto">
          <a:xfrm>
            <a:off x="1600200" y="-15875"/>
            <a:ext cx="899160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800" b="1" dirty="0">
                <a:solidFill>
                  <a:srgbClr val="FF0066"/>
                </a:solidFill>
                <a:latin typeface="Times New Roman" panose="02020603050405020304" pitchFamily="18" charset="0"/>
                <a:cs typeface="Times New Roman" panose="02020603050405020304" pitchFamily="18" charset="0"/>
              </a:rPr>
              <a:t>THÔNG TIN:</a:t>
            </a:r>
          </a:p>
          <a:p>
            <a:pPr eaLnBrk="1" hangingPunct="1">
              <a:spcBef>
                <a:spcPct val="50000"/>
              </a:spcBef>
            </a:pPr>
            <a:r>
              <a:rPr lang="en-US" sz="2000" b="1" dirty="0" err="1">
                <a:latin typeface="Times New Roman" panose="02020603050405020304" pitchFamily="18" charset="0"/>
                <a:cs typeface="Times New Roman" panose="02020603050405020304" pitchFamily="18" charset="0"/>
              </a:rPr>
              <a:t>Trong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thời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gian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này</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chúng</a:t>
            </a:r>
            <a:r>
              <a:rPr lang="en-US" sz="2000" b="1" dirty="0">
                <a:latin typeface="Times New Roman" panose="02020603050405020304" pitchFamily="18" charset="0"/>
                <a:cs typeface="Times New Roman" panose="02020603050405020304" pitchFamily="18" charset="0"/>
              </a:rPr>
              <a:t> ta </a:t>
            </a:r>
            <a:r>
              <a:rPr lang="en-US" sz="2000" b="1" dirty="0" err="1">
                <a:latin typeface="Times New Roman" panose="02020603050405020304" pitchFamily="18" charset="0"/>
                <a:cs typeface="Times New Roman" panose="02020603050405020304" pitchFamily="18" charset="0"/>
              </a:rPr>
              <a:t>đã</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xây</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dựng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được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các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xưởng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công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binh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chế</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tạo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vũ</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khí</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đạn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dược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phục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vụ</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kháng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chiến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Từ</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năm</a:t>
            </a:r>
            <a:r>
              <a:rPr lang="en-US" sz="2000" b="1" dirty="0">
                <a:latin typeface="Times New Roman" panose="02020603050405020304" pitchFamily="18" charset="0"/>
                <a:cs typeface="Times New Roman" panose="02020603050405020304" pitchFamily="18" charset="0"/>
              </a:rPr>
              <a:t> 1951-1953, </a:t>
            </a:r>
            <a:r>
              <a:rPr lang="en-US" sz="2000" b="1" dirty="0" err="1">
                <a:latin typeface="Times New Roman" panose="02020603050405020304" pitchFamily="18" charset="0"/>
                <a:cs typeface="Times New Roman" panose="02020603050405020304" pitchFamily="18" charset="0"/>
              </a:rPr>
              <a:t>từ</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liên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khu</a:t>
            </a:r>
            <a:r>
              <a:rPr lang="en-US" sz="2000" b="1" dirty="0">
                <a:latin typeface="Times New Roman" panose="02020603050405020304" pitchFamily="18" charset="0"/>
                <a:cs typeface="Times New Roman" panose="02020603050405020304" pitchFamily="18" charset="0"/>
              </a:rPr>
              <a:t> IV </a:t>
            </a:r>
            <a:r>
              <a:rPr lang="en-US" sz="2000" b="1" dirty="0" err="1">
                <a:latin typeface="Times New Roman" panose="02020603050405020304" pitchFamily="18" charset="0"/>
                <a:cs typeface="Times New Roman" panose="02020603050405020304" pitchFamily="18" charset="0"/>
              </a:rPr>
              <a:t>trở</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ra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đã</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xuất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được</a:t>
            </a:r>
            <a:r>
              <a:rPr lang="en-US" sz="2000" b="1" dirty="0">
                <a:latin typeface="Times New Roman" panose="02020603050405020304" pitchFamily="18" charset="0"/>
                <a:cs typeface="Times New Roman" panose="02020603050405020304" pitchFamily="18" charset="0"/>
              </a:rPr>
              <a:t> 1310 </a:t>
            </a:r>
            <a:r>
              <a:rPr lang="en-US" sz="2000" b="1" dirty="0" err="1">
                <a:latin typeface="Times New Roman" panose="02020603050405020304" pitchFamily="18" charset="0"/>
                <a:cs typeface="Times New Roman" panose="02020603050405020304" pitchFamily="18" charset="0"/>
              </a:rPr>
              <a:t>tấn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vũ</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khí</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đạn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dược</a:t>
            </a:r>
            <a:r>
              <a:rPr lang="en-US" sz="2000" b="1" dirty="0">
                <a:latin typeface="Times New Roman" panose="02020603050405020304" pitchFamily="18" charset="0"/>
                <a:cs typeface="Times New Roman" panose="02020603050405020304" pitchFamily="18" charset="0"/>
              </a:rPr>
              <a:t>.</a:t>
            </a:r>
          </a:p>
        </p:txBody>
      </p:sp>
      <p:pic>
        <p:nvPicPr>
          <p:cNvPr id="13315" name="Picture 5" descr="Untitled-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33601" y="1570185"/>
            <a:ext cx="7977715" cy="4786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custDataLst>
              <p:tags r:id="rId3"/>
            </p:custDataLst>
          </p:nvPr>
        </p:nvSpPr>
        <p:spPr>
          <a:xfrm>
            <a:off x="2418036" y="6356814"/>
            <a:ext cx="6858000" cy="523220"/>
          </a:xfrm>
          <a:prstGeom prst="rect">
            <a:avLst/>
          </a:prstGeom>
        </p:spPr>
        <p:txBody>
          <a:bodyPr wrap="square">
            <a:spAutoFit/>
          </a:bodyPr>
          <a:lstStyle/>
          <a:p>
            <a:pPr algn="ctr">
              <a:spcBef>
                <a:spcPct val="50000"/>
              </a:spcBef>
            </a:pPr>
            <a:r>
              <a:rPr lang="en-US" sz="1400" b="1" i="1" dirty="0" err="1">
                <a:latin typeface="Times New Roman" panose="02020603050405020304" pitchFamily="18" charset="0"/>
                <a:cs typeface="Times New Roman" panose="02020603050405020304" pitchFamily="18" charset="0"/>
              </a:rPr>
              <a:t>Bác</a:t>
            </a:r>
            <a:r>
              <a:rPr lang="en-US" sz="1400" b="1" i="1" dirty="0">
                <a:latin typeface="Times New Roman" panose="02020603050405020304" pitchFamily="18" charset="0"/>
                <a:cs typeface="Times New Roman" panose="02020603050405020304" pitchFamily="18" charset="0"/>
              </a:rPr>
              <a:t> </a:t>
            </a:r>
            <a:r>
              <a:rPr lang="en-US" sz="1400" b="1" i="1" dirty="0" err="1">
                <a:latin typeface="Times New Roman" panose="02020603050405020304" pitchFamily="18" charset="0"/>
                <a:cs typeface="Times New Roman" panose="02020603050405020304" pitchFamily="18" charset="0"/>
              </a:rPr>
              <a:t>Hồ</a:t>
            </a:r>
            <a:r>
              <a:rPr lang="en-US" sz="1400" b="1" i="1" dirty="0">
                <a:latin typeface="Times New Roman" panose="02020603050405020304" pitchFamily="18" charset="0"/>
                <a:cs typeface="Times New Roman" panose="02020603050405020304" pitchFamily="18" charset="0"/>
              </a:rPr>
              <a:t> </a:t>
            </a:r>
            <a:r>
              <a:rPr lang="en-US" sz="1400" b="1" i="1" dirty="0" err="1">
                <a:latin typeface="Times New Roman" panose="02020603050405020304" pitchFamily="18" charset="0"/>
                <a:cs typeface="Times New Roman" panose="02020603050405020304" pitchFamily="18" charset="0"/>
              </a:rPr>
              <a:t>thăm</a:t>
            </a:r>
            <a:r>
              <a:rPr lang="en-US" sz="1400" b="1" i="1" dirty="0">
                <a:latin typeface="Times New Roman" panose="02020603050405020304" pitchFamily="18" charset="0"/>
                <a:cs typeface="Times New Roman" panose="02020603050405020304" pitchFamily="18" charset="0"/>
              </a:rPr>
              <a:t> </a:t>
            </a:r>
            <a:r>
              <a:rPr lang="en-US" sz="1400" b="1" i="1" dirty="0" err="1">
                <a:latin typeface="Times New Roman" panose="02020603050405020304" pitchFamily="18" charset="0"/>
                <a:cs typeface="Times New Roman" panose="02020603050405020304" pitchFamily="18" charset="0"/>
              </a:rPr>
              <a:t>công</a:t>
            </a:r>
            <a:r>
              <a:rPr lang="en-US" sz="1400" b="1" i="1" dirty="0">
                <a:latin typeface="Times New Roman" panose="02020603050405020304" pitchFamily="18" charset="0"/>
                <a:cs typeface="Times New Roman" panose="02020603050405020304" pitchFamily="18" charset="0"/>
              </a:rPr>
              <a:t> </a:t>
            </a:r>
            <a:r>
              <a:rPr lang="en-US" sz="1400" b="1" i="1" dirty="0" err="1">
                <a:latin typeface="Times New Roman" panose="02020603050405020304" pitchFamily="18" charset="0"/>
                <a:cs typeface="Times New Roman" panose="02020603050405020304" pitchFamily="18" charset="0"/>
              </a:rPr>
              <a:t>binh</a:t>
            </a:r>
            <a:r>
              <a:rPr lang="en-US" sz="1400" b="1" i="1" dirty="0">
                <a:latin typeface="Times New Roman" panose="02020603050405020304" pitchFamily="18" charset="0"/>
                <a:cs typeface="Times New Roman" panose="02020603050405020304" pitchFamily="18" charset="0"/>
              </a:rPr>
              <a:t> </a:t>
            </a:r>
            <a:r>
              <a:rPr lang="en-US" sz="1400" b="1" i="1" dirty="0" err="1">
                <a:latin typeface="Times New Roman" panose="02020603050405020304" pitchFamily="18" charset="0"/>
                <a:cs typeface="Times New Roman" panose="02020603050405020304" pitchFamily="18" charset="0"/>
              </a:rPr>
              <a:t>xưởng</a:t>
            </a:r>
            <a:r>
              <a:rPr lang="en-US" sz="1400" b="1" i="1" dirty="0">
                <a:latin typeface="Times New Roman" panose="02020603050405020304" pitchFamily="18" charset="0"/>
                <a:cs typeface="Times New Roman" panose="02020603050405020304" pitchFamily="18" charset="0"/>
              </a:rPr>
              <a:t> </a:t>
            </a:r>
            <a:r>
              <a:rPr lang="en-US" sz="1400" b="1" i="1" dirty="0" err="1">
                <a:latin typeface="Times New Roman" panose="02020603050405020304" pitchFamily="18" charset="0"/>
                <a:cs typeface="Times New Roman" panose="02020603050405020304" pitchFamily="18" charset="0"/>
              </a:rPr>
              <a:t>đầu</a:t>
            </a:r>
            <a:r>
              <a:rPr lang="en-US" sz="1400" b="1" i="1" dirty="0">
                <a:latin typeface="Times New Roman" panose="02020603050405020304" pitchFamily="18" charset="0"/>
                <a:cs typeface="Times New Roman" panose="02020603050405020304" pitchFamily="18" charset="0"/>
              </a:rPr>
              <a:t> </a:t>
            </a:r>
            <a:r>
              <a:rPr lang="en-US" sz="1400" b="1" i="1" dirty="0" err="1">
                <a:latin typeface="Times New Roman" panose="02020603050405020304" pitchFamily="18" charset="0"/>
                <a:cs typeface="Times New Roman" panose="02020603050405020304" pitchFamily="18" charset="0"/>
              </a:rPr>
              <a:t>tiên</a:t>
            </a:r>
            <a:r>
              <a:rPr lang="en-US" sz="1400" b="1" i="1" dirty="0">
                <a:latin typeface="Times New Roman" panose="02020603050405020304" pitchFamily="18" charset="0"/>
                <a:cs typeface="Times New Roman" panose="02020603050405020304" pitchFamily="18" charset="0"/>
              </a:rPr>
              <a:t> ở </a:t>
            </a:r>
            <a:r>
              <a:rPr lang="en-US" sz="1400" b="1" i="1" dirty="0" err="1">
                <a:latin typeface="Times New Roman" panose="02020603050405020304" pitchFamily="18" charset="0"/>
                <a:cs typeface="Times New Roman" panose="02020603050405020304" pitchFamily="18" charset="0"/>
              </a:rPr>
              <a:t>việt</a:t>
            </a:r>
            <a:r>
              <a:rPr lang="en-US" sz="1400" b="1" i="1" dirty="0">
                <a:latin typeface="Times New Roman" panose="02020603050405020304" pitchFamily="18" charset="0"/>
                <a:cs typeface="Times New Roman" panose="02020603050405020304" pitchFamily="18" charset="0"/>
              </a:rPr>
              <a:t> Nam </a:t>
            </a:r>
            <a:r>
              <a:rPr lang="en-US" sz="1400" b="1" i="1" dirty="0" err="1">
                <a:latin typeface="Times New Roman" panose="02020603050405020304" pitchFamily="18" charset="0"/>
                <a:cs typeface="Times New Roman" panose="02020603050405020304" pitchFamily="18" charset="0"/>
              </a:rPr>
              <a:t>trong</a:t>
            </a:r>
            <a:r>
              <a:rPr lang="en-US" sz="1400" b="1" i="1" dirty="0">
                <a:latin typeface="Times New Roman" panose="02020603050405020304" pitchFamily="18" charset="0"/>
                <a:cs typeface="Times New Roman" panose="02020603050405020304" pitchFamily="18" charset="0"/>
              </a:rPr>
              <a:t> </a:t>
            </a:r>
            <a:r>
              <a:rPr lang="en-US" sz="1400" b="1" i="1" dirty="0" err="1">
                <a:latin typeface="Times New Roman" panose="02020603050405020304" pitchFamily="18" charset="0"/>
                <a:cs typeface="Times New Roman" panose="02020603050405020304" pitchFamily="18" charset="0"/>
              </a:rPr>
              <a:t>thời</a:t>
            </a:r>
            <a:r>
              <a:rPr lang="en-US" sz="1400" b="1" i="1" dirty="0">
                <a:latin typeface="Times New Roman" panose="02020603050405020304" pitchFamily="18" charset="0"/>
                <a:cs typeface="Times New Roman" panose="02020603050405020304" pitchFamily="18" charset="0"/>
              </a:rPr>
              <a:t> </a:t>
            </a:r>
            <a:r>
              <a:rPr lang="en-US" sz="1400" b="1" i="1" dirty="0" err="1">
                <a:latin typeface="Times New Roman" panose="02020603050405020304" pitchFamily="18" charset="0"/>
                <a:cs typeface="Times New Roman" panose="02020603050405020304" pitchFamily="18" charset="0"/>
              </a:rPr>
              <a:t>kì</a:t>
            </a:r>
            <a:r>
              <a:rPr lang="en-US" sz="1400" b="1" i="1" dirty="0">
                <a:latin typeface="Times New Roman" panose="02020603050405020304" pitchFamily="18" charset="0"/>
                <a:cs typeface="Times New Roman" panose="02020603050405020304" pitchFamily="18" charset="0"/>
              </a:rPr>
              <a:t> </a:t>
            </a:r>
            <a:r>
              <a:rPr lang="en-US" sz="1400" b="1" i="1" dirty="0" err="1">
                <a:latin typeface="Times New Roman" panose="02020603050405020304" pitchFamily="18" charset="0"/>
                <a:cs typeface="Times New Roman" panose="02020603050405020304" pitchFamily="18" charset="0"/>
              </a:rPr>
              <a:t>kháng</a:t>
            </a:r>
            <a:r>
              <a:rPr lang="en-US" sz="1400" b="1" i="1" dirty="0">
                <a:latin typeface="Times New Roman" panose="02020603050405020304" pitchFamily="18" charset="0"/>
                <a:cs typeface="Times New Roman" panose="02020603050405020304" pitchFamily="18" charset="0"/>
              </a:rPr>
              <a:t> </a:t>
            </a:r>
            <a:r>
              <a:rPr lang="en-US" sz="1400" b="1" i="1" dirty="0" err="1">
                <a:latin typeface="Times New Roman" panose="02020603050405020304" pitchFamily="18" charset="0"/>
                <a:cs typeface="Times New Roman" panose="02020603050405020304" pitchFamily="18" charset="0"/>
              </a:rPr>
              <a:t>chiến</a:t>
            </a:r>
            <a:r>
              <a:rPr lang="en-US" sz="1400" b="1" i="1" dirty="0">
                <a:latin typeface="Times New Roman" panose="02020603050405020304" pitchFamily="18" charset="0"/>
                <a:cs typeface="Times New Roman" panose="02020603050405020304" pitchFamily="18" charset="0"/>
              </a:rPr>
              <a:t> </a:t>
            </a:r>
            <a:r>
              <a:rPr lang="en-US" sz="1400" b="1" i="1" dirty="0" err="1">
                <a:latin typeface="Times New Roman" panose="02020603050405020304" pitchFamily="18" charset="0"/>
                <a:cs typeface="Times New Roman" panose="02020603050405020304" pitchFamily="18" charset="0"/>
              </a:rPr>
              <a:t>chống</a:t>
            </a:r>
            <a:r>
              <a:rPr lang="en-US" sz="1400" b="1" i="1" dirty="0">
                <a:latin typeface="Times New Roman" panose="02020603050405020304" pitchFamily="18" charset="0"/>
                <a:cs typeface="Times New Roman" panose="02020603050405020304" pitchFamily="18" charset="0"/>
              </a:rPr>
              <a:t> </a:t>
            </a:r>
            <a:r>
              <a:rPr lang="en-US" sz="1400" b="1" i="1" dirty="0" err="1">
                <a:latin typeface="Times New Roman" panose="02020603050405020304" pitchFamily="18" charset="0"/>
                <a:cs typeface="Times New Roman" panose="02020603050405020304" pitchFamily="18" charset="0"/>
              </a:rPr>
              <a:t>Pháp</a:t>
            </a:r>
            <a:r>
              <a:rPr lang="en-US" sz="1400" b="1" i="1" dirty="0">
                <a:latin typeface="Times New Roman" panose="02020603050405020304" pitchFamily="18" charset="0"/>
                <a:cs typeface="Times New Roman" panose="02020603050405020304" pitchFamily="18" charset="0"/>
              </a:rPr>
              <a:t> (</a:t>
            </a:r>
            <a:r>
              <a:rPr lang="en-US" sz="1400" b="1" i="1" dirty="0" err="1">
                <a:latin typeface="Times New Roman" panose="02020603050405020304" pitchFamily="18" charset="0"/>
                <a:cs typeface="Times New Roman" panose="02020603050405020304" pitchFamily="18" charset="0"/>
              </a:rPr>
              <a:t>người</a:t>
            </a:r>
            <a:r>
              <a:rPr lang="en-US" sz="1400" b="1" i="1" dirty="0">
                <a:latin typeface="Times New Roman" panose="02020603050405020304" pitchFamily="18" charset="0"/>
                <a:cs typeface="Times New Roman" panose="02020603050405020304" pitchFamily="18" charset="0"/>
              </a:rPr>
              <a:t> </a:t>
            </a:r>
            <a:r>
              <a:rPr lang="en-US" sz="1400" b="1" i="1" dirty="0" err="1">
                <a:latin typeface="Times New Roman" panose="02020603050405020304" pitchFamily="18" charset="0"/>
                <a:cs typeface="Times New Roman" panose="02020603050405020304" pitchFamily="18" charset="0"/>
              </a:rPr>
              <a:t>đeo</a:t>
            </a:r>
            <a:r>
              <a:rPr lang="en-US" sz="1400" b="1" i="1" dirty="0">
                <a:latin typeface="Times New Roman" panose="02020603050405020304" pitchFamily="18" charset="0"/>
                <a:cs typeface="Times New Roman" panose="02020603050405020304" pitchFamily="18" charset="0"/>
              </a:rPr>
              <a:t> </a:t>
            </a:r>
            <a:r>
              <a:rPr lang="en-US" sz="1400" b="1" i="1" dirty="0" err="1">
                <a:latin typeface="Times New Roman" panose="02020603050405020304" pitchFamily="18" charset="0"/>
                <a:cs typeface="Times New Roman" panose="02020603050405020304" pitchFamily="18" charset="0"/>
              </a:rPr>
              <a:t>kính</a:t>
            </a:r>
            <a:r>
              <a:rPr lang="en-US" sz="1400" b="1" i="1" dirty="0">
                <a:latin typeface="Times New Roman" panose="02020603050405020304" pitchFamily="18" charset="0"/>
                <a:cs typeface="Times New Roman" panose="02020603050405020304" pitchFamily="18" charset="0"/>
              </a:rPr>
              <a:t> </a:t>
            </a:r>
            <a:r>
              <a:rPr lang="en-US" sz="1400" b="1" i="1" dirty="0" err="1">
                <a:latin typeface="Times New Roman" panose="02020603050405020304" pitchFamily="18" charset="0"/>
                <a:cs typeface="Times New Roman" panose="02020603050405020304" pitchFamily="18" charset="0"/>
              </a:rPr>
              <a:t>đen</a:t>
            </a:r>
            <a:r>
              <a:rPr lang="en-US" sz="1400" b="1" i="1" dirty="0">
                <a:latin typeface="Times New Roman" panose="02020603050405020304" pitchFamily="18" charset="0"/>
                <a:cs typeface="Times New Roman" panose="02020603050405020304" pitchFamily="18" charset="0"/>
              </a:rPr>
              <a:t> </a:t>
            </a:r>
            <a:r>
              <a:rPr lang="en-US" sz="1400" b="1" i="1" dirty="0" err="1">
                <a:latin typeface="Times New Roman" panose="02020603050405020304" pitchFamily="18" charset="0"/>
                <a:cs typeface="Times New Roman" panose="02020603050405020304" pitchFamily="18" charset="0"/>
              </a:rPr>
              <a:t>là</a:t>
            </a:r>
            <a:r>
              <a:rPr lang="en-US" sz="1400" b="1" i="1" dirty="0">
                <a:latin typeface="Times New Roman" panose="02020603050405020304" pitchFamily="18" charset="0"/>
                <a:cs typeface="Times New Roman" panose="02020603050405020304" pitchFamily="18" charset="0"/>
              </a:rPr>
              <a:t> </a:t>
            </a:r>
            <a:r>
              <a:rPr lang="en-US" sz="1400" b="1" i="1" dirty="0" err="1">
                <a:latin typeface="Times New Roman" panose="02020603050405020304" pitchFamily="18" charset="0"/>
                <a:cs typeface="Times New Roman" panose="02020603050405020304" pitchFamily="18" charset="0"/>
              </a:rPr>
              <a:t>Anh</a:t>
            </a:r>
            <a:r>
              <a:rPr lang="en-US" sz="1400" b="1" i="1" dirty="0">
                <a:latin typeface="Times New Roman" panose="02020603050405020304" pitchFamily="18" charset="0"/>
                <a:cs typeface="Times New Roman" panose="02020603050405020304" pitchFamily="18" charset="0"/>
              </a:rPr>
              <a:t> </a:t>
            </a:r>
            <a:r>
              <a:rPr lang="en-US" sz="1400" b="1" i="1" dirty="0" err="1">
                <a:latin typeface="Times New Roman" panose="02020603050405020304" pitchFamily="18" charset="0"/>
                <a:cs typeface="Times New Roman" panose="02020603050405020304" pitchFamily="18" charset="0"/>
              </a:rPr>
              <a:t>hùng</a:t>
            </a:r>
            <a:r>
              <a:rPr lang="en-US" sz="1400" b="1" i="1" dirty="0">
                <a:latin typeface="Times New Roman" panose="02020603050405020304" pitchFamily="18" charset="0"/>
                <a:cs typeface="Times New Roman" panose="02020603050405020304" pitchFamily="18" charset="0"/>
              </a:rPr>
              <a:t> Lao </a:t>
            </a:r>
            <a:r>
              <a:rPr lang="en-US" sz="1400" b="1" i="1" dirty="0" err="1">
                <a:latin typeface="Times New Roman" panose="02020603050405020304" pitchFamily="18" charset="0"/>
                <a:cs typeface="Times New Roman" panose="02020603050405020304" pitchFamily="18" charset="0"/>
              </a:rPr>
              <a:t>động</a:t>
            </a:r>
            <a:r>
              <a:rPr lang="en-US" sz="1400" b="1" i="1" dirty="0">
                <a:latin typeface="Times New Roman" panose="02020603050405020304" pitchFamily="18" charset="0"/>
                <a:cs typeface="Times New Roman" panose="02020603050405020304" pitchFamily="18" charset="0"/>
              </a:rPr>
              <a:t> </a:t>
            </a:r>
            <a:r>
              <a:rPr lang="en-US" sz="1400" b="1" i="1" dirty="0" err="1">
                <a:latin typeface="Times New Roman" panose="02020603050405020304" pitchFamily="18" charset="0"/>
                <a:cs typeface="Times New Roman" panose="02020603050405020304" pitchFamily="18" charset="0"/>
              </a:rPr>
              <a:t>Ngô</a:t>
            </a:r>
            <a:r>
              <a:rPr lang="en-US" sz="1400" b="1" i="1" dirty="0">
                <a:latin typeface="Times New Roman" panose="02020603050405020304" pitchFamily="18" charset="0"/>
                <a:cs typeface="Times New Roman" panose="02020603050405020304" pitchFamily="18" charset="0"/>
              </a:rPr>
              <a:t> </a:t>
            </a:r>
            <a:r>
              <a:rPr lang="en-US" sz="1400" b="1" i="1" dirty="0" err="1">
                <a:latin typeface="Times New Roman" panose="02020603050405020304" pitchFamily="18" charset="0"/>
                <a:cs typeface="Times New Roman" panose="02020603050405020304" pitchFamily="18" charset="0"/>
              </a:rPr>
              <a:t>Gia</a:t>
            </a:r>
            <a:r>
              <a:rPr lang="en-US" sz="1400" b="1" i="1" dirty="0">
                <a:latin typeface="Times New Roman" panose="02020603050405020304" pitchFamily="18" charset="0"/>
                <a:cs typeface="Times New Roman" panose="02020603050405020304" pitchFamily="18" charset="0"/>
              </a:rPr>
              <a:t> </a:t>
            </a:r>
            <a:r>
              <a:rPr lang="en-US" sz="1400" b="1" i="1" dirty="0" err="1">
                <a:latin typeface="Times New Roman" panose="02020603050405020304" pitchFamily="18" charset="0"/>
                <a:cs typeface="Times New Roman" panose="02020603050405020304" pitchFamily="18" charset="0"/>
              </a:rPr>
              <a:t>Khảm</a:t>
            </a:r>
            <a:r>
              <a:rPr lang="en-US" sz="1400" b="1" i="1" dirty="0">
                <a:latin typeface="Times New Roman" panose="02020603050405020304" pitchFamily="18" charset="0"/>
                <a:cs typeface="Times New Roman" panose="02020603050405020304" pitchFamily="18" charset="0"/>
              </a:rPr>
              <a:t>)</a:t>
            </a:r>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6200" y="-92196"/>
            <a:ext cx="1760869" cy="1860892"/>
          </a:xfrm>
          <a:prstGeom prst="rect">
            <a:avLst/>
          </a:prstGeom>
        </p:spPr>
      </p:pic>
    </p:spTree>
    <p:custDataLst>
      <p:tags r:id="rId1"/>
    </p:custDataLst>
    <p:extLst>
      <p:ext uri="{BB962C8B-B14F-4D97-AF65-F5344CB8AC3E}">
        <p14:creationId xmlns:p14="http://schemas.microsoft.com/office/powerpoint/2010/main" val="9154253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53604"/>
                                        </p:tgtEl>
                                        <p:attrNameLst>
                                          <p:attrName>style.visibility</p:attrName>
                                        </p:attrNameLst>
                                      </p:cBhvr>
                                      <p:to>
                                        <p:strVal val="visible"/>
                                      </p:to>
                                    </p:set>
                                    <p:animEffect transition="in" filter="blinds(horizontal)">
                                      <p:cBhvr>
                                        <p:cTn id="7" dur="500"/>
                                        <p:tgtEl>
                                          <p:spTgt spid="153604"/>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13315"/>
                                        </p:tgtEl>
                                        <p:attrNameLst>
                                          <p:attrName>style.visibility</p:attrName>
                                        </p:attrNameLst>
                                      </p:cBhvr>
                                      <p:to>
                                        <p:strVal val="visible"/>
                                      </p:to>
                                    </p:set>
                                    <p:animEffect transition="in" filter="wheel(1)">
                                      <p:cBhvr>
                                        <p:cTn id="11" dur="2000"/>
                                        <p:tgtEl>
                                          <p:spTgt spid="13315"/>
                                        </p:tgtEl>
                                      </p:cBhvr>
                                    </p:animEffect>
                                  </p:childTnLst>
                                </p:cTn>
                              </p:par>
                            </p:childTnLst>
                          </p:cTn>
                        </p:par>
                        <p:par>
                          <p:cTn id="12" fill="hold">
                            <p:stCondLst>
                              <p:cond delay="2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anim calcmode="lin" valueType="num">
                                      <p:cBhvr>
                                        <p:cTn id="16" dur="500" fill="hold"/>
                                        <p:tgtEl>
                                          <p:spTgt spid="2"/>
                                        </p:tgtEl>
                                        <p:attrNameLst>
                                          <p:attrName>ppt_x</p:attrName>
                                        </p:attrNameLst>
                                      </p:cBhvr>
                                      <p:tavLst>
                                        <p:tav tm="0">
                                          <p:val>
                                            <p:strVal val="#ppt_x"/>
                                          </p:val>
                                        </p:tav>
                                        <p:tav tm="100000">
                                          <p:val>
                                            <p:strVal val="#ppt_x"/>
                                          </p:val>
                                        </p:tav>
                                      </p:tavLst>
                                    </p:anim>
                                    <p:anim calcmode="lin" valueType="num">
                                      <p:cBhvr>
                                        <p:cTn id="17"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4"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7" name="Picture 5" descr="Bo doi giúp dan gat lua"/>
          <p:cNvPicPr>
            <a:picLocks noGrp="1" noChangeAspect="1" noChangeArrowheads="1"/>
          </p:cNvPicPr>
          <p:nvPr>
            <p:ph type="body" idx="1"/>
          </p:nvPr>
        </p:nvPicPr>
        <p:blipFill>
          <a:blip r:embed="rId4">
            <a:lum bright="6000"/>
            <a:extLst>
              <a:ext uri="{28A0092B-C50C-407E-A947-70E740481C1C}">
                <a14:useLocalDpi xmlns:a14="http://schemas.microsoft.com/office/drawing/2010/main" val="0"/>
              </a:ext>
            </a:extLst>
          </a:blip>
          <a:srcRect/>
          <a:stretch>
            <a:fillRect/>
          </a:stretch>
        </p:blipFill>
        <p:spPr>
          <a:xfrm>
            <a:off x="1981200" y="457200"/>
            <a:ext cx="7877616" cy="5334000"/>
          </a:xfrm>
          <a:prstGeom prst="rect">
            <a:avLst/>
          </a:prstGeom>
          <a:ln>
            <a:noFill/>
          </a:ln>
          <a:effectLst>
            <a:outerShdw blurRad="292100" dist="139700" dir="2700000" algn="tl" rotWithShape="0">
              <a:srgbClr val="333333">
                <a:alpha val="65000"/>
              </a:srgbClr>
            </a:outerShdw>
          </a:effectLst>
        </p:spPr>
      </p:pic>
      <p:sp>
        <p:nvSpPr>
          <p:cNvPr id="6" name="Text Box 6"/>
          <p:cNvSpPr txBox="1">
            <a:spLocks noChangeArrowheads="1"/>
          </p:cNvSpPr>
          <p:nvPr>
            <p:custDataLst>
              <p:tags r:id="rId2"/>
            </p:custDataLst>
          </p:nvPr>
        </p:nvSpPr>
        <p:spPr bwMode="auto">
          <a:xfrm>
            <a:off x="2286000" y="6019800"/>
            <a:ext cx="7010400" cy="307777"/>
          </a:xfrm>
          <a:prstGeom prst="rect">
            <a:avLst/>
          </a:prstGeom>
          <a:noFill/>
          <a:ln>
            <a:noFill/>
          </a:ln>
          <a:effectLst/>
          <a:extLst>
            <a:ext uri="{909E8E84-426E-40DD-AFC4-6F175D3DCCD1}">
              <a14:hiddenFill xmlns:a14="http://schemas.microsoft.com/office/drawing/2010/main">
                <a:gradFill rotWithShape="1">
                  <a:gsLst>
                    <a:gs pos="0">
                      <a:schemeClr val="bg1"/>
                    </a:gs>
                    <a:gs pos="100000">
                      <a:srgbClr val="FF8F75"/>
                    </a:gs>
                  </a:gsLst>
                  <a:path path="shape">
                    <a:fillToRect l="50000" t="50000" r="50000" b="5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n-US" sz="1400" b="1" i="1" dirty="0" err="1">
                <a:latin typeface="Arial" panose="020B0604020202020204" pitchFamily="34" charset="0"/>
                <a:cs typeface="Arial" panose="020B0604020202020204" pitchFamily="34" charset="0"/>
              </a:rPr>
              <a:t>Bộ</a:t>
            </a:r>
            <a:r>
              <a:rPr lang="en-US" sz="1400" b="1" i="1" dirty="0">
                <a:latin typeface="Arial" panose="020B0604020202020204" pitchFamily="34" charset="0"/>
                <a:cs typeface="Arial" panose="020B0604020202020204" pitchFamily="34" charset="0"/>
              </a:rPr>
              <a:t> </a:t>
            </a:r>
            <a:r>
              <a:rPr lang="en-US" sz="1400" b="1" i="1" dirty="0" err="1">
                <a:latin typeface="Arial" panose="020B0604020202020204" pitchFamily="34" charset="0"/>
                <a:cs typeface="Arial" panose="020B0604020202020204" pitchFamily="34" charset="0"/>
              </a:rPr>
              <a:t>đội</a:t>
            </a:r>
            <a:r>
              <a:rPr lang="en-US" sz="1400" b="1" i="1" dirty="0">
                <a:latin typeface="Arial" panose="020B0604020202020204" pitchFamily="34" charset="0"/>
                <a:cs typeface="Arial" panose="020B0604020202020204" pitchFamily="34" charset="0"/>
              </a:rPr>
              <a:t> </a:t>
            </a:r>
            <a:r>
              <a:rPr lang="en-US" sz="1400" b="1" i="1" dirty="0" err="1">
                <a:latin typeface="Arial" panose="020B0604020202020204" pitchFamily="34" charset="0"/>
                <a:cs typeface="Arial" panose="020B0604020202020204" pitchFamily="34" charset="0"/>
              </a:rPr>
              <a:t>giúp</a:t>
            </a:r>
            <a:r>
              <a:rPr lang="en-US" sz="1400" b="1" i="1" dirty="0">
                <a:latin typeface="Arial" panose="020B0604020202020204" pitchFamily="34" charset="0"/>
                <a:cs typeface="Arial" panose="020B0604020202020204" pitchFamily="34" charset="0"/>
              </a:rPr>
              <a:t> </a:t>
            </a:r>
            <a:r>
              <a:rPr lang="en-US" sz="1400" b="1" i="1" dirty="0" err="1">
                <a:latin typeface="Arial" panose="020B0604020202020204" pitchFamily="34" charset="0"/>
                <a:cs typeface="Arial" panose="020B0604020202020204" pitchFamily="34" charset="0"/>
              </a:rPr>
              <a:t>dân</a:t>
            </a:r>
            <a:r>
              <a:rPr lang="en-US" sz="1400" b="1" i="1" dirty="0">
                <a:latin typeface="Arial" panose="020B0604020202020204" pitchFamily="34" charset="0"/>
                <a:cs typeface="Arial" panose="020B0604020202020204" pitchFamily="34" charset="0"/>
              </a:rPr>
              <a:t> </a:t>
            </a:r>
            <a:r>
              <a:rPr lang="en-US" sz="1400" b="1" i="1" dirty="0" err="1">
                <a:latin typeface="Arial" panose="020B0604020202020204" pitchFamily="34" charset="0"/>
                <a:cs typeface="Arial" panose="020B0604020202020204" pitchFamily="34" charset="0"/>
              </a:rPr>
              <a:t>cấy</a:t>
            </a:r>
            <a:r>
              <a:rPr lang="en-US" sz="1400" b="1" i="1" dirty="0">
                <a:latin typeface="Arial" panose="020B0604020202020204" pitchFamily="34" charset="0"/>
                <a:cs typeface="Arial" panose="020B0604020202020204" pitchFamily="34" charset="0"/>
              </a:rPr>
              <a:t> </a:t>
            </a:r>
            <a:r>
              <a:rPr lang="en-US" sz="1400" b="1" i="1" dirty="0" err="1">
                <a:latin typeface="Arial" panose="020B0604020202020204" pitchFamily="34" charset="0"/>
                <a:cs typeface="Arial" panose="020B0604020202020204" pitchFamily="34" charset="0"/>
              </a:rPr>
              <a:t>lúa</a:t>
            </a:r>
            <a:r>
              <a:rPr lang="en-US" sz="1400" b="1" i="1" dirty="0">
                <a:latin typeface="Arial" panose="020B0604020202020204" pitchFamily="34" charset="0"/>
                <a:cs typeface="Arial" panose="020B0604020202020204" pitchFamily="34" charset="0"/>
              </a:rPr>
              <a:t> </a:t>
            </a:r>
            <a:r>
              <a:rPr lang="en-US" sz="1400" b="1" i="1" dirty="0" err="1">
                <a:latin typeface="Arial" panose="020B0604020202020204" pitchFamily="34" charset="0"/>
                <a:cs typeface="Arial" panose="020B0604020202020204" pitchFamily="34" charset="0"/>
              </a:rPr>
              <a:t>trong</a:t>
            </a:r>
            <a:r>
              <a:rPr lang="en-US" sz="1400" b="1" i="1" dirty="0">
                <a:latin typeface="Arial" panose="020B0604020202020204" pitchFamily="34" charset="0"/>
                <a:cs typeface="Arial" panose="020B0604020202020204" pitchFamily="34" charset="0"/>
              </a:rPr>
              <a:t> </a:t>
            </a:r>
            <a:r>
              <a:rPr lang="en-US" sz="1400" b="1" i="1" dirty="0" err="1">
                <a:latin typeface="Arial" panose="020B0604020202020204" pitchFamily="34" charset="0"/>
                <a:cs typeface="Arial" panose="020B0604020202020204" pitchFamily="34" charset="0"/>
              </a:rPr>
              <a:t>kháng</a:t>
            </a:r>
            <a:r>
              <a:rPr lang="en-US" sz="1400" b="1" i="1" dirty="0">
                <a:latin typeface="Arial" panose="020B0604020202020204" pitchFamily="34" charset="0"/>
                <a:cs typeface="Arial" panose="020B0604020202020204" pitchFamily="34" charset="0"/>
              </a:rPr>
              <a:t> </a:t>
            </a:r>
            <a:r>
              <a:rPr lang="en-US" sz="1400" b="1" i="1" dirty="0" err="1">
                <a:latin typeface="Arial" panose="020B0604020202020204" pitchFamily="34" charset="0"/>
                <a:cs typeface="Arial" panose="020B0604020202020204" pitchFamily="34" charset="0"/>
              </a:rPr>
              <a:t>chiến</a:t>
            </a:r>
            <a:r>
              <a:rPr lang="en-US" sz="1400" b="1" i="1" dirty="0">
                <a:latin typeface="Arial" panose="020B0604020202020204" pitchFamily="34" charset="0"/>
                <a:cs typeface="Arial" panose="020B0604020202020204" pitchFamily="34" charset="0"/>
              </a:rPr>
              <a:t> </a:t>
            </a:r>
            <a:r>
              <a:rPr lang="en-US" sz="1400" b="1" i="1" dirty="0" err="1">
                <a:latin typeface="Arial" panose="020B0604020202020204" pitchFamily="34" charset="0"/>
                <a:cs typeface="Arial" panose="020B0604020202020204" pitchFamily="34" charset="0"/>
              </a:rPr>
              <a:t>chống</a:t>
            </a:r>
            <a:r>
              <a:rPr lang="en-US" sz="1400" b="1" i="1" dirty="0">
                <a:latin typeface="Arial" panose="020B0604020202020204" pitchFamily="34" charset="0"/>
                <a:cs typeface="Arial" panose="020B0604020202020204" pitchFamily="34" charset="0"/>
              </a:rPr>
              <a:t> </a:t>
            </a:r>
            <a:r>
              <a:rPr lang="en-US" sz="1400" b="1" i="1" dirty="0" err="1">
                <a:latin typeface="Arial" panose="020B0604020202020204" pitchFamily="34" charset="0"/>
                <a:cs typeface="Arial" panose="020B0604020202020204" pitchFamily="34" charset="0"/>
              </a:rPr>
              <a:t>Pháp</a:t>
            </a:r>
            <a:r>
              <a:rPr lang="en-US" sz="1400" b="1" i="1" dirty="0">
                <a:latin typeface="Arial" panose="020B0604020202020204" pitchFamily="34" charset="0"/>
                <a:cs typeface="Arial" panose="020B0604020202020204" pitchFamily="34" charset="0"/>
              </a:rPr>
              <a:t>.</a:t>
            </a:r>
          </a:p>
        </p:txBody>
      </p:sp>
      <p:pic>
        <p:nvPicPr>
          <p:cNvPr id="4"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6200" y="-304800"/>
            <a:ext cx="1760869" cy="1860892"/>
          </a:xfrm>
          <a:prstGeom prst="rect">
            <a:avLst/>
          </a:prstGeom>
        </p:spPr>
      </p:pic>
    </p:spTree>
    <p:custDataLst>
      <p:tags r:id="rId1"/>
    </p:custDataLst>
    <p:extLst>
      <p:ext uri="{BB962C8B-B14F-4D97-AF65-F5344CB8AC3E}">
        <p14:creationId xmlns:p14="http://schemas.microsoft.com/office/powerpoint/2010/main" val="976704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54277"/>
                                        </p:tgtEl>
                                        <p:attrNameLst>
                                          <p:attrName>style.visibility</p:attrName>
                                        </p:attrNameLst>
                                      </p:cBhvr>
                                      <p:to>
                                        <p:strVal val="visible"/>
                                      </p:to>
                                    </p:set>
                                    <p:animEffect transition="in" filter="wheel(1)">
                                      <p:cBhvr>
                                        <p:cTn id="7" dur="2000"/>
                                        <p:tgtEl>
                                          <p:spTgt spid="54277"/>
                                        </p:tgtEl>
                                      </p:cBhvr>
                                    </p:animEffect>
                                  </p:childTnLst>
                                </p:cTn>
                              </p:par>
                            </p:childTnLst>
                          </p:cTn>
                        </p:par>
                        <p:par>
                          <p:cTn id="8" fill="hold">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8"/>
          <p:cNvSpPr txBox="1">
            <a:spLocks noGrp="1" noChangeArrowheads="1"/>
          </p:cNvSpPr>
          <p:nvPr>
            <p:ph type="title"/>
            <p:custDataLst>
              <p:tags r:id="rId2"/>
            </p:custDataLst>
          </p:nvPr>
        </p:nvSpPr>
        <p:spPr bwMode="auto">
          <a:xfrm>
            <a:off x="1219200" y="388435"/>
            <a:ext cx="1063494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scene3d>
              <a:camera prst="orthographicFront"/>
              <a:lightRig rig="threePt" dir="t"/>
            </a:scene3d>
            <a:sp3d extrusionH="57150">
              <a:bevelT w="38100" h="38100"/>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600" b="1" dirty="0" err="1" smtClean="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Việc</a:t>
            </a:r>
            <a:r>
              <a:rPr lang="en-US" sz="3600" b="1" dirty="0" smtClean="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3600" b="1" dirty="0" err="1" smtClean="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các</a:t>
            </a:r>
            <a:r>
              <a:rPr lang="en-US" sz="3600" b="1" dirty="0" smtClean="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3600" b="1" dirty="0" err="1" smtClean="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chiến</a:t>
            </a:r>
            <a:r>
              <a:rPr lang="en-US" sz="3600" b="1" dirty="0" smtClean="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3600" b="1" dirty="0" err="1" smtClean="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sĩ</a:t>
            </a:r>
            <a:r>
              <a:rPr lang="en-US" sz="3600" b="1" dirty="0" smtClean="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3600" b="1" dirty="0" err="1" smtClean="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bộ</a:t>
            </a:r>
            <a:r>
              <a:rPr lang="en-US" sz="3600" b="1" dirty="0" smtClean="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3600" b="1" dirty="0" err="1" smtClean="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đội</a:t>
            </a:r>
            <a:r>
              <a:rPr lang="en-US" sz="3600" b="1" dirty="0" smtClean="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3600" b="1" dirty="0" err="1" smtClean="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tham</a:t>
            </a:r>
            <a:r>
              <a:rPr lang="en-US" sz="3600" b="1" dirty="0" smtClean="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3600" b="1" dirty="0" err="1" smtClean="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gia</a:t>
            </a:r>
            <a:r>
              <a:rPr lang="en-US" sz="3600" b="1" dirty="0" smtClean="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3600" b="1" dirty="0" err="1" smtClean="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giúp</a:t>
            </a:r>
            <a:r>
              <a:rPr lang="en-US" sz="3600" b="1" dirty="0" smtClean="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3600" b="1" dirty="0" err="1" smtClean="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dân</a:t>
            </a:r>
            <a:r>
              <a:rPr lang="en-US" sz="3600" b="1" dirty="0" smtClean="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3600" b="1" dirty="0" err="1" smtClean="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cấy</a:t>
            </a:r>
            <a:r>
              <a:rPr lang="en-US" sz="3600" b="1" dirty="0" smtClean="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3600" b="1" dirty="0" err="1" smtClean="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lúa</a:t>
            </a:r>
            <a:r>
              <a:rPr lang="en-US" sz="3600" b="1" dirty="0" smtClean="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3600" b="1" dirty="0" err="1" smtClean="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trong</a:t>
            </a:r>
            <a:r>
              <a:rPr lang="en-US" sz="3600" b="1" dirty="0" smtClean="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3600" b="1" dirty="0" err="1" smtClean="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kháng</a:t>
            </a:r>
            <a:r>
              <a:rPr lang="en-US" sz="3600" b="1" dirty="0" smtClean="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3600" b="1" dirty="0" err="1" smtClean="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chiến</a:t>
            </a:r>
            <a:r>
              <a:rPr lang="en-US" sz="3600" b="1" dirty="0" smtClean="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3600" b="1" dirty="0" err="1" smtClean="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chống</a:t>
            </a:r>
            <a:r>
              <a:rPr lang="en-US" sz="3600" b="1" dirty="0" smtClean="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3600" b="1" dirty="0" err="1" smtClean="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Pháp</a:t>
            </a:r>
            <a:r>
              <a:rPr lang="en-US" sz="3600" b="1" dirty="0" smtClean="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3600" b="1" dirty="0" err="1" smtClean="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nói</a:t>
            </a:r>
            <a:r>
              <a:rPr lang="en-US" sz="3600" b="1" dirty="0" smtClean="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36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lên</a:t>
            </a:r>
            <a:r>
              <a:rPr lang="en-US" sz="36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36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điều</a:t>
            </a:r>
            <a:r>
              <a:rPr lang="en-US" sz="36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36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gì</a:t>
            </a:r>
            <a:r>
              <a:rPr lang="en-US" sz="36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a:t>
            </a:r>
          </a:p>
        </p:txBody>
      </p:sp>
      <p:sp>
        <p:nvSpPr>
          <p:cNvPr id="2" name="Rectangle 1"/>
          <p:cNvSpPr/>
          <p:nvPr>
            <p:custDataLst>
              <p:tags r:id="rId3"/>
            </p:custDataLst>
          </p:nvPr>
        </p:nvSpPr>
        <p:spPr>
          <a:xfrm>
            <a:off x="3575027" y="4899167"/>
            <a:ext cx="7033764" cy="584775"/>
          </a:xfrm>
          <a:prstGeom prst="rect">
            <a:avLst/>
          </a:prstGeom>
        </p:spPr>
        <p:txBody>
          <a:bodyPr wrap="square">
            <a:spAutoFit/>
          </a:bodyPr>
          <a:lstStyle/>
          <a:p>
            <a:pPr>
              <a:spcBef>
                <a:spcPct val="50000"/>
              </a:spcBef>
            </a:pPr>
            <a:r>
              <a:rPr lang="en-US" sz="3200" dirty="0" err="1">
                <a:latin typeface="Times New Roman" panose="02020603050405020304" pitchFamily="18" charset="0"/>
                <a:cs typeface="Times New Roman" panose="02020603050405020304" pitchFamily="18" charset="0"/>
              </a:rPr>
              <a:t>Tình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gắn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giữa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dân</a:t>
            </a:r>
            <a:r>
              <a:rPr lang="en-US" sz="3200" dirty="0">
                <a:latin typeface="Times New Roman" panose="02020603050405020304" pitchFamily="18" charset="0"/>
                <a:cs typeface="Times New Roman" panose="02020603050405020304" pitchFamily="18" charset="0"/>
              </a:rPr>
              <a:t> ta.</a:t>
            </a:r>
          </a:p>
        </p:txBody>
      </p:sp>
      <p:sp>
        <p:nvSpPr>
          <p:cNvPr id="4" name="Rectangle 3"/>
          <p:cNvSpPr/>
          <p:nvPr>
            <p:custDataLst>
              <p:tags r:id="rId4"/>
            </p:custDataLst>
          </p:nvPr>
        </p:nvSpPr>
        <p:spPr>
          <a:xfrm>
            <a:off x="3511337" y="2930047"/>
            <a:ext cx="7033764" cy="1569660"/>
          </a:xfrm>
          <a:prstGeom prst="rect">
            <a:avLst/>
          </a:prstGeom>
        </p:spPr>
        <p:txBody>
          <a:bodyPr wrap="square">
            <a:spAutoFit/>
          </a:bodyPr>
          <a:lstStyle/>
          <a:p>
            <a:pPr algn="just">
              <a:spcBef>
                <a:spcPct val="50000"/>
              </a:spcBef>
            </a:pPr>
            <a:r>
              <a:rPr lang="en-US" sz="3200" dirty="0" err="1">
                <a:latin typeface="Times New Roman" panose="02020603050405020304" pitchFamily="18" charset="0"/>
                <a:cs typeface="Times New Roman" panose="02020603050405020304" pitchFamily="18" charset="0"/>
              </a:rPr>
              <a:t>Tầm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trọng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xuất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chúng</a:t>
            </a:r>
            <a:r>
              <a:rPr lang="en-US" sz="3200" dirty="0">
                <a:latin typeface="Times New Roman" panose="02020603050405020304" pitchFamily="18" charset="0"/>
                <a:cs typeface="Times New Roman" panose="02020603050405020304" pitchFamily="18" charset="0"/>
              </a:rPr>
              <a:t> ta </a:t>
            </a:r>
            <a:r>
              <a:rPr lang="en-US" sz="3200" dirty="0" err="1">
                <a:latin typeface="Times New Roman" panose="02020603050405020304" pitchFamily="18" charset="0"/>
                <a:cs typeface="Times New Roman" panose="02020603050405020304" pitchFamily="18" charset="0"/>
              </a:rPr>
              <a:t>đẩy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xuất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cấp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tiền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tuyến</a:t>
            </a:r>
            <a:r>
              <a:rPr lang="en-US" sz="3200" dirty="0">
                <a:latin typeface="Times New Roman" panose="02020603050405020304" pitchFamily="18" charset="0"/>
                <a:cs typeface="Times New Roman" panose="02020603050405020304" pitchFamily="18" charset="0"/>
              </a:rPr>
              <a:t>).</a:t>
            </a:r>
          </a:p>
        </p:txBody>
      </p:sp>
      <p:sp>
        <p:nvSpPr>
          <p:cNvPr id="5" name="Rectangle 4"/>
          <p:cNvSpPr/>
          <p:nvPr>
            <p:custDataLst>
              <p:tags r:id="rId5"/>
            </p:custDataLst>
          </p:nvPr>
        </p:nvSpPr>
        <p:spPr>
          <a:xfrm>
            <a:off x="2590800" y="2133600"/>
            <a:ext cx="3417089" cy="584775"/>
          </a:xfrm>
          <a:prstGeom prst="rect">
            <a:avLst/>
          </a:prstGeom>
        </p:spPr>
        <p:txBody>
          <a:bodyPr wrap="none">
            <a:spAutoFit/>
          </a:bodyPr>
          <a:lstStyle/>
          <a:p>
            <a:pPr>
              <a:spcBef>
                <a:spcPct val="50000"/>
              </a:spcBef>
            </a:pPr>
            <a:r>
              <a:rPr lang="en-US" sz="3200" b="1" dirty="0" err="1">
                <a:latin typeface="Times New Roman" panose="02020603050405020304" pitchFamily="18" charset="0"/>
                <a:cs typeface="Times New Roman" panose="02020603050405020304" pitchFamily="18" charset="0"/>
              </a:rPr>
              <a:t>Việc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này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thấy</a:t>
            </a:r>
            <a:r>
              <a:rPr lang="en-US" sz="3200" b="1" dirty="0">
                <a:latin typeface="Times New Roman" panose="02020603050405020304" pitchFamily="18" charset="0"/>
                <a:cs typeface="Times New Roman" panose="02020603050405020304" pitchFamily="18" charset="0"/>
              </a:rPr>
              <a:t>:</a:t>
            </a:r>
          </a:p>
        </p:txBody>
      </p:sp>
      <p:sp>
        <p:nvSpPr>
          <p:cNvPr id="8" name="Striped Right Arrow 7"/>
          <p:cNvSpPr/>
          <p:nvPr>
            <p:custDataLst>
              <p:tags r:id="rId6"/>
            </p:custDataLst>
          </p:nvPr>
        </p:nvSpPr>
        <p:spPr>
          <a:xfrm>
            <a:off x="2091369" y="2169698"/>
            <a:ext cx="533400" cy="533400"/>
          </a:xfrm>
          <a:prstGeom prst="striped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vi-VN" sz="3200">
              <a:latin typeface="Times New Roman" panose="02020603050405020304" pitchFamily="18" charset="0"/>
              <a:cs typeface="Times New Roman" panose="02020603050405020304" pitchFamily="18" charset="0"/>
            </a:endParaRPr>
          </a:p>
        </p:txBody>
      </p:sp>
      <p:sp>
        <p:nvSpPr>
          <p:cNvPr id="9" name="Oval 8"/>
          <p:cNvSpPr/>
          <p:nvPr>
            <p:custDataLst>
              <p:tags r:id="rId7"/>
            </p:custDataLst>
          </p:nvPr>
        </p:nvSpPr>
        <p:spPr>
          <a:xfrm>
            <a:off x="3000890" y="3222472"/>
            <a:ext cx="304800" cy="3048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vi-VN" sz="3200">
              <a:latin typeface="Times New Roman" panose="02020603050405020304" pitchFamily="18" charset="0"/>
              <a:cs typeface="Times New Roman" panose="02020603050405020304" pitchFamily="18" charset="0"/>
            </a:endParaRPr>
          </a:p>
        </p:txBody>
      </p:sp>
      <p:sp>
        <p:nvSpPr>
          <p:cNvPr id="10" name="Oval 9"/>
          <p:cNvSpPr/>
          <p:nvPr>
            <p:custDataLst>
              <p:tags r:id="rId8"/>
            </p:custDataLst>
          </p:nvPr>
        </p:nvSpPr>
        <p:spPr>
          <a:xfrm>
            <a:off x="2988380" y="5008377"/>
            <a:ext cx="304800" cy="3048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vi-VN" sz="3200">
              <a:latin typeface="Times New Roman" panose="02020603050405020304" pitchFamily="18" charset="0"/>
              <a:cs typeface="Times New Roman" panose="02020603050405020304" pitchFamily="18" charset="0"/>
            </a:endParaRPr>
          </a:p>
        </p:txBody>
      </p:sp>
      <p:pic>
        <p:nvPicPr>
          <p:cNvPr id="11" name="Picture 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76200" y="-92196"/>
            <a:ext cx="1760869" cy="1860892"/>
          </a:xfrm>
          <a:prstGeom prst="rect">
            <a:avLst/>
          </a:prstGeom>
        </p:spPr>
      </p:pic>
    </p:spTree>
    <p:custDataLst>
      <p:tags r:id="rId1"/>
    </p:custDataLst>
    <p:extLst>
      <p:ext uri="{BB962C8B-B14F-4D97-AF65-F5344CB8AC3E}">
        <p14:creationId xmlns:p14="http://schemas.microsoft.com/office/powerpoint/2010/main" val="3709920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up)">
                                      <p:cBhvr>
                                        <p:cTn id="18" dur="500"/>
                                        <p:tgtEl>
                                          <p:spTgt spid="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up)">
                                      <p:cBhvr>
                                        <p:cTn id="21" dur="500"/>
                                        <p:tgtEl>
                                          <p:spTgt spid="2"/>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up)">
                                      <p:cBhvr>
                                        <p:cTn id="24" dur="500"/>
                                        <p:tgtEl>
                                          <p:spTgt spid="10"/>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up)">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4" grpId="0"/>
      <p:bldP spid="5" grpId="0"/>
      <p:bldP spid="8" grpId="0" animBg="1"/>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1981200" y="318924"/>
            <a:ext cx="8486997" cy="1143000"/>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vi-VN" sz="4000" smtClean="0">
                <a:ln w="0"/>
                <a:solidFill>
                  <a:srgbClr val="FF0000"/>
                </a:solidFill>
                <a:effectLst>
                  <a:outerShdw blurRad="38100" dist="19050" dir="2700000" algn="tl" rotWithShape="0">
                    <a:schemeClr val="dk1">
                      <a:alpha val="40000"/>
                    </a:schemeClr>
                  </a:outerShdw>
                </a:effectLst>
              </a:rPr>
              <a:t>Vì sao hậu phương có thể phát triển vững mạnh như vậy?</a:t>
            </a:r>
            <a:endParaRPr lang="vi-VN" sz="4000" dirty="0">
              <a:ln w="0"/>
              <a:solidFill>
                <a:srgbClr val="FF0000"/>
              </a:solidFill>
              <a:effectLst>
                <a:outerShdw blurRad="38100" dist="19050" dir="2700000" algn="tl" rotWithShape="0">
                  <a:schemeClr val="dk1">
                    <a:alpha val="40000"/>
                  </a:schemeClr>
                </a:outerShdw>
              </a:effectLst>
            </a:endParaRPr>
          </a:p>
        </p:txBody>
      </p:sp>
      <p:grpSp>
        <p:nvGrpSpPr>
          <p:cNvPr id="18" name="mmprod_answer10175"/>
          <p:cNvGrpSpPr/>
          <p:nvPr>
            <p:custDataLst>
              <p:tags r:id="rId3"/>
            </p:custDataLst>
          </p:nvPr>
        </p:nvGrpSpPr>
        <p:grpSpPr>
          <a:xfrm>
            <a:off x="2680619" y="1920663"/>
            <a:ext cx="7504781" cy="742537"/>
            <a:chOff x="1156619" y="1920662"/>
            <a:chExt cx="7504781" cy="742537"/>
          </a:xfrm>
        </p:grpSpPr>
        <p:sp>
          <p:nvSpPr>
            <p:cNvPr id="4" name="mmprod_s2_1041"/>
            <p:cNvSpPr txBox="1"/>
            <p:nvPr>
              <p:custDataLst>
                <p:tags r:id="rId13"/>
              </p:custDataLst>
            </p:nvPr>
          </p:nvSpPr>
          <p:spPr>
            <a:xfrm>
              <a:off x="1156619" y="1920662"/>
              <a:ext cx="454025"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vi-VN" sz="2800" dirty="0">
                  <a:latin typeface="+mj-lt"/>
                </a:rPr>
                <a:t>a) </a:t>
              </a:r>
            </a:p>
          </p:txBody>
        </p:sp>
        <p:sp>
          <p:nvSpPr>
            <p:cNvPr id="5" name="mmprod_s1_1021"/>
            <p:cNvSpPr txBox="1"/>
            <p:nvPr>
              <p:custDataLst>
                <p:tags r:id="rId14"/>
              </p:custDataLst>
            </p:nvPr>
          </p:nvSpPr>
          <p:spPr>
            <a:xfrm>
              <a:off x="1536700" y="1931679"/>
              <a:ext cx="7124700" cy="7315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pPr algn="just"/>
              <a:r>
                <a:rPr lang="vi-VN" sz="2800">
                  <a:latin typeface="+mj-lt"/>
                </a:rPr>
                <a:t>Vì có Đảng lãnh đạo đúng đắn, phát động phong trào thi đua yêu nước.</a:t>
              </a:r>
              <a:endParaRPr lang="vi-VN" sz="2800" dirty="0">
                <a:latin typeface="+mj-lt"/>
              </a:endParaRPr>
            </a:p>
          </p:txBody>
        </p:sp>
      </p:grpSp>
      <p:grpSp>
        <p:nvGrpSpPr>
          <p:cNvPr id="22" name="mmprod_answer10177"/>
          <p:cNvGrpSpPr/>
          <p:nvPr>
            <p:custDataLst>
              <p:tags r:id="rId4"/>
            </p:custDataLst>
          </p:nvPr>
        </p:nvGrpSpPr>
        <p:grpSpPr>
          <a:xfrm>
            <a:off x="2669603" y="2884584"/>
            <a:ext cx="7007798" cy="376777"/>
            <a:chOff x="1145602" y="2884583"/>
            <a:chExt cx="7007798" cy="376777"/>
          </a:xfrm>
        </p:grpSpPr>
        <p:sp>
          <p:nvSpPr>
            <p:cNvPr id="9" name="mmprod_s2_1042"/>
            <p:cNvSpPr txBox="1"/>
            <p:nvPr>
              <p:custDataLst>
                <p:tags r:id="rId11"/>
              </p:custDataLst>
            </p:nvPr>
          </p:nvSpPr>
          <p:spPr>
            <a:xfrm>
              <a:off x="1145602" y="2884583"/>
              <a:ext cx="474663"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vi-VN" sz="2800" dirty="0">
                  <a:latin typeface="+mj-lt"/>
                </a:rPr>
                <a:t>b) </a:t>
              </a:r>
            </a:p>
          </p:txBody>
        </p:sp>
        <p:sp>
          <p:nvSpPr>
            <p:cNvPr id="10" name="mmprod_s1_1022"/>
            <p:cNvSpPr txBox="1"/>
            <p:nvPr>
              <p:custDataLst>
                <p:tags r:id="rId12"/>
              </p:custDataLst>
            </p:nvPr>
          </p:nvSpPr>
          <p:spPr>
            <a:xfrm>
              <a:off x="1549400" y="2895600"/>
              <a:ext cx="660400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vi-VN" sz="2800">
                  <a:latin typeface="+mj-lt"/>
                </a:rPr>
                <a:t>Vì nhân dân có truyền thống yêu nước.</a:t>
              </a:r>
              <a:endParaRPr lang="vi-VN" sz="2800" dirty="0">
                <a:latin typeface="+mj-lt"/>
              </a:endParaRPr>
            </a:p>
          </p:txBody>
        </p:sp>
      </p:grpSp>
      <p:grpSp>
        <p:nvGrpSpPr>
          <p:cNvPr id="33" name="mmprod_answer10179"/>
          <p:cNvGrpSpPr/>
          <p:nvPr>
            <p:custDataLst>
              <p:tags r:id="rId5"/>
            </p:custDataLst>
          </p:nvPr>
        </p:nvGrpSpPr>
        <p:grpSpPr>
          <a:xfrm>
            <a:off x="2691637" y="3733800"/>
            <a:ext cx="5261104" cy="365760"/>
            <a:chOff x="1167636" y="3733800"/>
            <a:chExt cx="5261104" cy="365760"/>
          </a:xfrm>
        </p:grpSpPr>
        <p:sp>
          <p:nvSpPr>
            <p:cNvPr id="14" name="mmprod_s2_1043"/>
            <p:cNvSpPr txBox="1"/>
            <p:nvPr>
              <p:custDataLst>
                <p:tags r:id="rId9"/>
              </p:custDataLst>
            </p:nvPr>
          </p:nvSpPr>
          <p:spPr>
            <a:xfrm>
              <a:off x="1167636" y="3733800"/>
              <a:ext cx="454025"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vi-VN" sz="2800" dirty="0">
                  <a:latin typeface="+mj-lt"/>
                </a:rPr>
                <a:t>c) </a:t>
              </a:r>
            </a:p>
          </p:txBody>
        </p:sp>
        <p:sp>
          <p:nvSpPr>
            <p:cNvPr id="15" name="mmprod_s1_1023"/>
            <p:cNvSpPr txBox="1"/>
            <p:nvPr>
              <p:custDataLst>
                <p:tags r:id="rId10"/>
              </p:custDataLst>
            </p:nvPr>
          </p:nvSpPr>
          <p:spPr>
            <a:xfrm>
              <a:off x="1536700" y="3733800"/>
              <a:ext cx="489204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vi-VN" sz="2800">
                  <a:latin typeface="+mj-lt"/>
                </a:rPr>
                <a:t>Cả 2 ý đều đúng.</a:t>
              </a:r>
              <a:endParaRPr lang="vi-VN" sz="2800" dirty="0">
                <a:latin typeface="+mj-lt"/>
              </a:endParaRPr>
            </a:p>
          </p:txBody>
        </p:sp>
      </p:grpSp>
      <p:grpSp>
        <p:nvGrpSpPr>
          <p:cNvPr id="35" name="mmprod_answer10181"/>
          <p:cNvGrpSpPr/>
          <p:nvPr>
            <p:custDataLst>
              <p:tags r:id="rId6"/>
            </p:custDataLst>
          </p:nvPr>
        </p:nvGrpSpPr>
        <p:grpSpPr>
          <a:xfrm>
            <a:off x="2658586" y="4587240"/>
            <a:ext cx="5294155" cy="365760"/>
            <a:chOff x="1134585" y="4587240"/>
            <a:chExt cx="5294155" cy="365760"/>
          </a:xfrm>
        </p:grpSpPr>
        <p:sp>
          <p:nvSpPr>
            <p:cNvPr id="19" name="mmprod_s2_1044"/>
            <p:cNvSpPr txBox="1"/>
            <p:nvPr>
              <p:custDataLst>
                <p:tags r:id="rId7"/>
              </p:custDataLst>
            </p:nvPr>
          </p:nvSpPr>
          <p:spPr>
            <a:xfrm>
              <a:off x="1134585" y="4587240"/>
              <a:ext cx="474663"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vi-VN" sz="2800" dirty="0">
                  <a:latin typeface="+mj-lt"/>
                </a:rPr>
                <a:t>d) </a:t>
              </a:r>
            </a:p>
          </p:txBody>
        </p:sp>
        <p:sp>
          <p:nvSpPr>
            <p:cNvPr id="20" name="mmprod_s1_1024"/>
            <p:cNvSpPr txBox="1"/>
            <p:nvPr>
              <p:custDataLst>
                <p:tags r:id="rId8"/>
              </p:custDataLst>
            </p:nvPr>
          </p:nvSpPr>
          <p:spPr>
            <a:xfrm>
              <a:off x="1549400" y="4587240"/>
              <a:ext cx="487934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fi-FI" sz="2800">
                  <a:latin typeface="+mj-lt"/>
                </a:rPr>
                <a:t>Cả 2 ý đều sai.</a:t>
              </a:r>
              <a:endParaRPr lang="vi-VN" sz="2800" dirty="0">
                <a:latin typeface="+mj-lt"/>
              </a:endParaRPr>
            </a:p>
          </p:txBody>
        </p:sp>
      </p:grpSp>
      <p:sp>
        <p:nvSpPr>
          <p:cNvPr id="36" name="Oval 35"/>
          <p:cNvSpPr/>
          <p:nvPr/>
        </p:nvSpPr>
        <p:spPr>
          <a:xfrm>
            <a:off x="2388728" y="3611880"/>
            <a:ext cx="605817" cy="609600"/>
          </a:xfrm>
          <a:prstGeom prst="ellipse">
            <a:avLst/>
          </a:prstGeom>
          <a:solidFill>
            <a:schemeClr val="lt1">
              <a:alpha val="0"/>
            </a:schemeClr>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6" name="Picture 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76200" y="-92196"/>
            <a:ext cx="1760869" cy="1860892"/>
          </a:xfrm>
          <a:prstGeom prst="rect">
            <a:avLst/>
          </a:prstGeom>
        </p:spPr>
      </p:pic>
    </p:spTree>
    <p:custDataLst>
      <p:tags r:id="rId1"/>
    </p:custDataLst>
    <p:extLst>
      <p:ext uri="{BB962C8B-B14F-4D97-AF65-F5344CB8AC3E}">
        <p14:creationId xmlns:p14="http://schemas.microsoft.com/office/powerpoint/2010/main" val="2834452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heel(1)">
                                      <p:cBhvr>
                                        <p:cTn id="7"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1371600" y="669041"/>
            <a:ext cx="9125642" cy="1143000"/>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vi-VN" sz="4000" smtClean="0">
                <a:ln w="0"/>
                <a:solidFill>
                  <a:srgbClr val="FF0000"/>
                </a:solidFill>
                <a:effectLst>
                  <a:outerShdw blurRad="38100" dist="19050" dir="2700000" algn="tl" rotWithShape="0">
                    <a:schemeClr val="dk1">
                      <a:alpha val="40000"/>
                    </a:schemeClr>
                  </a:outerShdw>
                </a:effectLst>
              </a:rPr>
              <a:t>Sự phát triển vững mạnh của hậu phương có tác động như thế nào đến tiền tuyến?</a:t>
            </a:r>
            <a:endParaRPr lang="vi-VN" sz="4000" dirty="0">
              <a:ln w="0"/>
              <a:solidFill>
                <a:srgbClr val="FF0000"/>
              </a:solidFill>
              <a:effectLst>
                <a:outerShdw blurRad="38100" dist="19050" dir="2700000" algn="tl" rotWithShape="0">
                  <a:schemeClr val="dk1">
                    <a:alpha val="40000"/>
                  </a:schemeClr>
                </a:outerShdw>
              </a:effectLst>
            </a:endParaRPr>
          </a:p>
        </p:txBody>
      </p:sp>
      <p:grpSp>
        <p:nvGrpSpPr>
          <p:cNvPr id="18" name="mmprod_answer10187"/>
          <p:cNvGrpSpPr/>
          <p:nvPr>
            <p:custDataLst>
              <p:tags r:id="rId3"/>
            </p:custDataLst>
          </p:nvPr>
        </p:nvGrpSpPr>
        <p:grpSpPr>
          <a:xfrm>
            <a:off x="1959167" y="2403924"/>
            <a:ext cx="5239068" cy="437737"/>
            <a:chOff x="1410010" y="2439134"/>
            <a:chExt cx="5239068" cy="437737"/>
          </a:xfrm>
        </p:grpSpPr>
        <p:sp>
          <p:nvSpPr>
            <p:cNvPr id="4" name="mmprod_s2_1041"/>
            <p:cNvSpPr txBox="1"/>
            <p:nvPr>
              <p:custDataLst>
                <p:tags r:id="rId13"/>
              </p:custDataLst>
            </p:nvPr>
          </p:nvSpPr>
          <p:spPr>
            <a:xfrm>
              <a:off x="1410010" y="2439134"/>
              <a:ext cx="454025" cy="4267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vi-VN" sz="2800" dirty="0">
                  <a:latin typeface="Arial" panose="020B0604020202020204" pitchFamily="34" charset="0"/>
                </a:rPr>
                <a:t>a) </a:t>
              </a:r>
            </a:p>
          </p:txBody>
        </p:sp>
        <p:sp>
          <p:nvSpPr>
            <p:cNvPr id="5" name="mmprod_s1_1021"/>
            <p:cNvSpPr txBox="1"/>
            <p:nvPr>
              <p:custDataLst>
                <p:tags r:id="rId14"/>
              </p:custDataLst>
            </p:nvPr>
          </p:nvSpPr>
          <p:spPr>
            <a:xfrm>
              <a:off x="1757038" y="2450151"/>
              <a:ext cx="4892040" cy="4267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vi-VN" sz="2800">
                  <a:latin typeface="Arial" panose="020B0604020202020204" pitchFamily="34" charset="0"/>
                </a:rPr>
                <a:t>Giúp tiền tuyến vững mạnh.</a:t>
              </a:r>
              <a:endParaRPr lang="vi-VN" sz="2800" dirty="0">
                <a:latin typeface="Arial" panose="020B0604020202020204" pitchFamily="34" charset="0"/>
              </a:endParaRPr>
            </a:p>
          </p:txBody>
        </p:sp>
      </p:grpSp>
      <p:grpSp>
        <p:nvGrpSpPr>
          <p:cNvPr id="22" name="mmprod_answer10189"/>
          <p:cNvGrpSpPr/>
          <p:nvPr>
            <p:custDataLst>
              <p:tags r:id="rId4"/>
            </p:custDataLst>
          </p:nvPr>
        </p:nvGrpSpPr>
        <p:grpSpPr>
          <a:xfrm>
            <a:off x="1959167" y="3092888"/>
            <a:ext cx="5261104" cy="426720"/>
            <a:chOff x="1410010" y="3128099"/>
            <a:chExt cx="5261104" cy="426720"/>
          </a:xfrm>
        </p:grpSpPr>
        <p:sp>
          <p:nvSpPr>
            <p:cNvPr id="9" name="mmprod_s2_1042"/>
            <p:cNvSpPr txBox="1"/>
            <p:nvPr>
              <p:custDataLst>
                <p:tags r:id="rId11"/>
              </p:custDataLst>
            </p:nvPr>
          </p:nvSpPr>
          <p:spPr>
            <a:xfrm>
              <a:off x="1410010" y="3128099"/>
              <a:ext cx="474663" cy="4267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vi-VN" sz="2800" dirty="0">
                  <a:latin typeface="Arial" panose="020B0604020202020204" pitchFamily="34" charset="0"/>
                </a:rPr>
                <a:t>b) </a:t>
              </a:r>
            </a:p>
          </p:txBody>
        </p:sp>
        <p:sp>
          <p:nvSpPr>
            <p:cNvPr id="10" name="mmprod_s1_1022"/>
            <p:cNvSpPr txBox="1"/>
            <p:nvPr>
              <p:custDataLst>
                <p:tags r:id="rId12"/>
              </p:custDataLst>
            </p:nvPr>
          </p:nvSpPr>
          <p:spPr>
            <a:xfrm>
              <a:off x="1791774" y="3128099"/>
              <a:ext cx="4879340" cy="4267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vi-VN" sz="2800">
                  <a:latin typeface="Arial" panose="020B0604020202020204" pitchFamily="34" charset="0"/>
                </a:rPr>
                <a:t>Giúp tiền tuyến đủ sức người.</a:t>
              </a:r>
              <a:endParaRPr lang="vi-VN" sz="2800" dirty="0">
                <a:latin typeface="Arial" panose="020B0604020202020204" pitchFamily="34" charset="0"/>
              </a:endParaRPr>
            </a:p>
          </p:txBody>
        </p:sp>
      </p:grpSp>
      <p:grpSp>
        <p:nvGrpSpPr>
          <p:cNvPr id="33" name="mmprod_answer10191"/>
          <p:cNvGrpSpPr/>
          <p:nvPr>
            <p:custDataLst>
              <p:tags r:id="rId5"/>
            </p:custDataLst>
          </p:nvPr>
        </p:nvGrpSpPr>
        <p:grpSpPr>
          <a:xfrm>
            <a:off x="1981201" y="3682702"/>
            <a:ext cx="5239070" cy="426720"/>
            <a:chOff x="1432044" y="3717913"/>
            <a:chExt cx="5239070" cy="426720"/>
          </a:xfrm>
        </p:grpSpPr>
        <p:sp>
          <p:nvSpPr>
            <p:cNvPr id="14" name="mmprod_s2_1043"/>
            <p:cNvSpPr txBox="1"/>
            <p:nvPr>
              <p:custDataLst>
                <p:tags r:id="rId9"/>
              </p:custDataLst>
            </p:nvPr>
          </p:nvSpPr>
          <p:spPr>
            <a:xfrm>
              <a:off x="1432044" y="3717913"/>
              <a:ext cx="454025" cy="4267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vi-VN" sz="2800" dirty="0">
                  <a:latin typeface="Arial" panose="020B0604020202020204" pitchFamily="34" charset="0"/>
                </a:rPr>
                <a:t>c) </a:t>
              </a:r>
            </a:p>
          </p:txBody>
        </p:sp>
        <p:sp>
          <p:nvSpPr>
            <p:cNvPr id="15" name="mmprod_s1_1023"/>
            <p:cNvSpPr txBox="1"/>
            <p:nvPr>
              <p:custDataLst>
                <p:tags r:id="rId10"/>
              </p:custDataLst>
            </p:nvPr>
          </p:nvSpPr>
          <p:spPr>
            <a:xfrm>
              <a:off x="1779074" y="3717913"/>
              <a:ext cx="4892040" cy="4267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vi-VN" sz="2800">
                  <a:latin typeface="Arial" panose="020B0604020202020204" pitchFamily="34" charset="0"/>
                </a:rPr>
                <a:t>Giúp tiền tuyến đủ sức của.</a:t>
              </a:r>
              <a:endParaRPr lang="vi-VN" sz="2800" dirty="0">
                <a:latin typeface="Arial" panose="020B0604020202020204" pitchFamily="34" charset="0"/>
              </a:endParaRPr>
            </a:p>
          </p:txBody>
        </p:sp>
      </p:grpSp>
      <p:grpSp>
        <p:nvGrpSpPr>
          <p:cNvPr id="35" name="mmprod_answer10193"/>
          <p:cNvGrpSpPr/>
          <p:nvPr>
            <p:custDataLst>
              <p:tags r:id="rId6"/>
            </p:custDataLst>
          </p:nvPr>
        </p:nvGrpSpPr>
        <p:grpSpPr>
          <a:xfrm>
            <a:off x="1981201" y="4109422"/>
            <a:ext cx="8134122" cy="1280160"/>
            <a:chOff x="1421027" y="4109422"/>
            <a:chExt cx="7170295" cy="1280160"/>
          </a:xfrm>
        </p:grpSpPr>
        <p:sp>
          <p:nvSpPr>
            <p:cNvPr id="19" name="mmprod_s2_1044"/>
            <p:cNvSpPr txBox="1"/>
            <p:nvPr>
              <p:custDataLst>
                <p:tags r:id="rId7"/>
              </p:custDataLst>
            </p:nvPr>
          </p:nvSpPr>
          <p:spPr>
            <a:xfrm>
              <a:off x="1421027" y="4340778"/>
              <a:ext cx="474663" cy="4267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vi-VN" sz="2800" dirty="0">
                  <a:latin typeface="Arial" panose="020B0604020202020204" pitchFamily="34" charset="0"/>
                </a:rPr>
                <a:t>d) </a:t>
              </a:r>
            </a:p>
          </p:txBody>
        </p:sp>
        <p:sp>
          <p:nvSpPr>
            <p:cNvPr id="20" name="mmprod_s1_1024"/>
            <p:cNvSpPr txBox="1"/>
            <p:nvPr>
              <p:custDataLst>
                <p:tags r:id="rId8"/>
              </p:custDataLst>
            </p:nvPr>
          </p:nvSpPr>
          <p:spPr>
            <a:xfrm>
              <a:off x="1769739" y="4109422"/>
              <a:ext cx="6821583" cy="12801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pPr algn="just"/>
              <a:r>
                <a:rPr lang="vi-VN" sz="2800">
                  <a:latin typeface="Arial" panose="020B0604020202020204" pitchFamily="34" charset="0"/>
                </a:rPr>
                <a:t>Tiền tuyến được chi viện đủ sức người, đủ sức của, có sức mạnh chiến đấu cao.</a:t>
              </a:r>
              <a:endParaRPr lang="vi-VN" sz="2800" dirty="0">
                <a:latin typeface="Arial" panose="020B0604020202020204" pitchFamily="34" charset="0"/>
              </a:endParaRPr>
            </a:p>
          </p:txBody>
        </p:sp>
      </p:grpSp>
      <p:sp>
        <p:nvSpPr>
          <p:cNvPr id="36" name="Oval 35"/>
          <p:cNvSpPr/>
          <p:nvPr/>
        </p:nvSpPr>
        <p:spPr>
          <a:xfrm>
            <a:off x="1807375" y="4249338"/>
            <a:ext cx="605817" cy="609600"/>
          </a:xfrm>
          <a:prstGeom prst="ellipse">
            <a:avLst/>
          </a:prstGeom>
          <a:solidFill>
            <a:schemeClr val="lt1">
              <a:alpha val="0"/>
            </a:schemeClr>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6" name="Picture 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76200" y="-92196"/>
            <a:ext cx="1760869" cy="1860892"/>
          </a:xfrm>
          <a:prstGeom prst="rect">
            <a:avLst/>
          </a:prstGeom>
        </p:spPr>
      </p:pic>
    </p:spTree>
    <p:custDataLst>
      <p:tags r:id="rId1"/>
    </p:custDataLst>
    <p:extLst>
      <p:ext uri="{BB962C8B-B14F-4D97-AF65-F5344CB8AC3E}">
        <p14:creationId xmlns:p14="http://schemas.microsoft.com/office/powerpoint/2010/main" val="515581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heel(1)">
                                      <p:cBhvr>
                                        <p:cTn id="7"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1600200" y="1397032"/>
            <a:ext cx="9019144" cy="1143000"/>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vi-VN" sz="3200" smtClean="0">
                <a:ln w="0"/>
                <a:solidFill>
                  <a:srgbClr val="FF0000"/>
                </a:solidFill>
                <a:effectLst>
                  <a:outerShdw blurRad="38100" dist="19050" dir="2700000" algn="tl" rotWithShape="0">
                    <a:schemeClr val="dk1">
                      <a:alpha val="40000"/>
                    </a:schemeClr>
                  </a:outerShdw>
                </a:effectLst>
              </a:rPr>
              <a:t>Âm mưu của thực dân Pháp khi tấn công lên căn cứ địa Việt Bắc là:</a:t>
            </a:r>
            <a:endParaRPr lang="vi-VN" sz="3200" dirty="0">
              <a:ln w="0"/>
              <a:solidFill>
                <a:srgbClr val="FF0000"/>
              </a:solidFill>
              <a:effectLst>
                <a:outerShdw blurRad="38100" dist="19050" dir="2700000" algn="tl" rotWithShape="0">
                  <a:schemeClr val="dk1">
                    <a:alpha val="40000"/>
                  </a:schemeClr>
                </a:outerShdw>
              </a:effectLst>
            </a:endParaRPr>
          </a:p>
        </p:txBody>
      </p:sp>
      <p:grpSp>
        <p:nvGrpSpPr>
          <p:cNvPr id="16" name="mmprod_answer10083"/>
          <p:cNvGrpSpPr/>
          <p:nvPr>
            <p:custDataLst>
              <p:tags r:id="rId3"/>
            </p:custDataLst>
          </p:nvPr>
        </p:nvGrpSpPr>
        <p:grpSpPr>
          <a:xfrm>
            <a:off x="2909269" y="2603961"/>
            <a:ext cx="7809588" cy="1235297"/>
            <a:chOff x="1334413" y="1701005"/>
            <a:chExt cx="7809588" cy="1235297"/>
          </a:xfrm>
        </p:grpSpPr>
        <p:sp>
          <p:nvSpPr>
            <p:cNvPr id="4" name="mmprod_s2_1041"/>
            <p:cNvSpPr txBox="1"/>
            <p:nvPr>
              <p:custDataLst>
                <p:tags r:id="rId10"/>
              </p:custDataLst>
            </p:nvPr>
          </p:nvSpPr>
          <p:spPr>
            <a:xfrm>
              <a:off x="1334413" y="1712022"/>
              <a:ext cx="515948" cy="122428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vi-VN" sz="2800" dirty="0">
                  <a:latin typeface="Arial" panose="020B0604020202020204" pitchFamily="34" charset="0"/>
                </a:rPr>
                <a:t>a) </a:t>
              </a:r>
            </a:p>
          </p:txBody>
        </p:sp>
        <p:sp>
          <p:nvSpPr>
            <p:cNvPr id="5" name="mmprod_s1_1021"/>
            <p:cNvSpPr txBox="1"/>
            <p:nvPr>
              <p:custDataLst>
                <p:tags r:id="rId11"/>
              </p:custDataLst>
            </p:nvPr>
          </p:nvSpPr>
          <p:spPr>
            <a:xfrm>
              <a:off x="1725889" y="1701005"/>
              <a:ext cx="7418112" cy="122428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vi-VN" sz="2800">
                  <a:latin typeface="Arial" panose="020B0604020202020204" pitchFamily="34" charset="0"/>
                </a:rPr>
                <a:t>Tiêu diệt cơ quan đầu não kháng chiến của ta.</a:t>
              </a:r>
              <a:endParaRPr lang="vi-VN" sz="2800" dirty="0">
                <a:latin typeface="Arial" panose="020B0604020202020204" pitchFamily="34" charset="0"/>
              </a:endParaRPr>
            </a:p>
          </p:txBody>
        </p:sp>
      </p:grpSp>
      <p:grpSp>
        <p:nvGrpSpPr>
          <p:cNvPr id="19" name="mmprod_answer10085"/>
          <p:cNvGrpSpPr/>
          <p:nvPr>
            <p:custDataLst>
              <p:tags r:id="rId4"/>
            </p:custDataLst>
          </p:nvPr>
        </p:nvGrpSpPr>
        <p:grpSpPr>
          <a:xfrm>
            <a:off x="2949767" y="3619103"/>
            <a:ext cx="7222010" cy="1224280"/>
            <a:chOff x="1374910" y="2716148"/>
            <a:chExt cx="7222010" cy="1224280"/>
          </a:xfrm>
        </p:grpSpPr>
        <p:sp>
          <p:nvSpPr>
            <p:cNvPr id="9" name="mmprod_s2_1042"/>
            <p:cNvSpPr txBox="1"/>
            <p:nvPr>
              <p:custDataLst>
                <p:tags r:id="rId8"/>
              </p:custDataLst>
            </p:nvPr>
          </p:nvSpPr>
          <p:spPr>
            <a:xfrm>
              <a:off x="1374910" y="2716148"/>
              <a:ext cx="640806" cy="122428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vi-VN" sz="2800" dirty="0">
                  <a:latin typeface="Arial" panose="020B0604020202020204" pitchFamily="34" charset="0"/>
                </a:rPr>
                <a:t>b) </a:t>
              </a:r>
            </a:p>
          </p:txBody>
        </p:sp>
        <p:sp>
          <p:nvSpPr>
            <p:cNvPr id="10" name="mmprod_s1_1022"/>
            <p:cNvSpPr txBox="1"/>
            <p:nvPr>
              <p:custDataLst>
                <p:tags r:id="rId9"/>
              </p:custDataLst>
            </p:nvPr>
          </p:nvSpPr>
          <p:spPr>
            <a:xfrm>
              <a:off x="1740292" y="2716148"/>
              <a:ext cx="6856628" cy="122428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vi-VN" sz="2800">
                  <a:latin typeface="Arial" panose="020B0604020202020204" pitchFamily="34" charset="0"/>
                </a:rPr>
                <a:t>Tiêu diệt bộ đội chủ lực của ta.</a:t>
              </a:r>
              <a:endParaRPr lang="vi-VN" sz="2800" dirty="0">
                <a:latin typeface="Arial" panose="020B0604020202020204" pitchFamily="34" charset="0"/>
              </a:endParaRPr>
            </a:p>
          </p:txBody>
        </p:sp>
      </p:grpSp>
      <p:grpSp>
        <p:nvGrpSpPr>
          <p:cNvPr id="28" name="mmprod_answer10087"/>
          <p:cNvGrpSpPr/>
          <p:nvPr>
            <p:custDataLst>
              <p:tags r:id="rId5"/>
            </p:custDataLst>
          </p:nvPr>
        </p:nvGrpSpPr>
        <p:grpSpPr>
          <a:xfrm>
            <a:off x="2971800" y="4648200"/>
            <a:ext cx="7266077" cy="1246314"/>
            <a:chOff x="1396944" y="3745245"/>
            <a:chExt cx="7266077" cy="1246314"/>
          </a:xfrm>
        </p:grpSpPr>
        <p:sp>
          <p:nvSpPr>
            <p:cNvPr id="14" name="mmprod_s2_1043"/>
            <p:cNvSpPr txBox="1"/>
            <p:nvPr>
              <p:custDataLst>
                <p:tags r:id="rId6"/>
              </p:custDataLst>
            </p:nvPr>
          </p:nvSpPr>
          <p:spPr>
            <a:xfrm>
              <a:off x="1396944" y="3745245"/>
              <a:ext cx="589632" cy="122428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vi-VN" sz="2800" dirty="0">
                  <a:latin typeface="Arial" panose="020B0604020202020204" pitchFamily="34" charset="0"/>
                </a:rPr>
                <a:t>c) </a:t>
              </a:r>
            </a:p>
          </p:txBody>
        </p:sp>
        <p:sp>
          <p:nvSpPr>
            <p:cNvPr id="15" name="mmprod_s1_1023"/>
            <p:cNvSpPr txBox="1"/>
            <p:nvPr>
              <p:custDataLst>
                <p:tags r:id="rId7"/>
              </p:custDataLst>
            </p:nvPr>
          </p:nvSpPr>
          <p:spPr>
            <a:xfrm>
              <a:off x="1752993" y="3767279"/>
              <a:ext cx="6910028" cy="122428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vi-VN" sz="2800">
                  <a:latin typeface="Arial" panose="020B0604020202020204" pitchFamily="34" charset="0"/>
                </a:rPr>
                <a:t>Tất cả các ý trên</a:t>
              </a:r>
              <a:endParaRPr lang="vi-VN" sz="2800" dirty="0">
                <a:latin typeface="Arial" panose="020B0604020202020204" pitchFamily="34" charset="0"/>
              </a:endParaRPr>
            </a:p>
          </p:txBody>
        </p:sp>
      </p:grpSp>
      <p:sp>
        <p:nvSpPr>
          <p:cNvPr id="30" name="Text Box 6"/>
          <p:cNvSpPr txBox="1">
            <a:spLocks noChangeArrowheads="1"/>
          </p:cNvSpPr>
          <p:nvPr/>
        </p:nvSpPr>
        <p:spPr bwMode="auto">
          <a:xfrm>
            <a:off x="3327849" y="478494"/>
            <a:ext cx="4267200" cy="646331"/>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3600" b="1">
                <a:solidFill>
                  <a:schemeClr val="accent1">
                    <a:lumMod val="50000"/>
                  </a:schemeClr>
                </a:solidFill>
              </a:rPr>
              <a:t>Kết nối</a:t>
            </a:r>
          </a:p>
        </p:txBody>
      </p:sp>
      <p:sp>
        <p:nvSpPr>
          <p:cNvPr id="3" name="Oval 2"/>
          <p:cNvSpPr/>
          <p:nvPr/>
        </p:nvSpPr>
        <p:spPr>
          <a:xfrm>
            <a:off x="2709332" y="5042725"/>
            <a:ext cx="605817" cy="609600"/>
          </a:xfrm>
          <a:prstGeom prst="ellipse">
            <a:avLst/>
          </a:prstGeom>
          <a:solidFill>
            <a:schemeClr val="lt1">
              <a:alpha val="0"/>
            </a:schemeClr>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7" name="Picture 5"/>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457200" y="-304800"/>
            <a:ext cx="2472396" cy="2438400"/>
          </a:xfrm>
          <a:prstGeom prst="rect">
            <a:avLst/>
          </a:prstGeom>
        </p:spPr>
      </p:pic>
    </p:spTree>
    <p:custDataLst>
      <p:tags r:id="rId1"/>
    </p:custDataLst>
    <p:extLst>
      <p:ext uri="{BB962C8B-B14F-4D97-AF65-F5344CB8AC3E}">
        <p14:creationId xmlns:p14="http://schemas.microsoft.com/office/powerpoint/2010/main" val="1897194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custDataLst>
              <p:tags r:id="rId2"/>
            </p:custDataLst>
          </p:nvPr>
        </p:nvGrpSpPr>
        <p:grpSpPr>
          <a:xfrm>
            <a:off x="972549" y="4897002"/>
            <a:ext cx="9578192" cy="1122798"/>
            <a:chOff x="62859" y="2347391"/>
            <a:chExt cx="4326433" cy="2163216"/>
          </a:xfrm>
          <a:scene3d>
            <a:camera prst="orthographicFront"/>
            <a:lightRig rig="threePt" dir="t">
              <a:rot lat="0" lon="0" rev="7500000"/>
            </a:lightRig>
          </a:scene3d>
        </p:grpSpPr>
        <p:sp>
          <p:nvSpPr>
            <p:cNvPr id="7" name="Rounded Rectangle 6"/>
            <p:cNvSpPr/>
            <p:nvPr>
              <p:custDataLst>
                <p:tags r:id="rId11"/>
              </p:custDataLst>
            </p:nvPr>
          </p:nvSpPr>
          <p:spPr>
            <a:xfrm>
              <a:off x="62859" y="2347391"/>
              <a:ext cx="4326433" cy="2163216"/>
            </a:xfrm>
            <a:prstGeom prst="roundRect">
              <a:avLst/>
            </a:prstGeom>
          </p:spPr>
          <p:style>
            <a:lnRef idx="0">
              <a:schemeClr val="accent5"/>
            </a:lnRef>
            <a:fillRef idx="3">
              <a:schemeClr val="accent5"/>
            </a:fillRef>
            <a:effectRef idx="3">
              <a:schemeClr val="accent5"/>
            </a:effectRef>
            <a:fontRef idx="minor">
              <a:schemeClr val="lt1"/>
            </a:fontRef>
          </p:style>
          <p:txBody>
            <a:bodyPr/>
            <a:lstStyle/>
            <a:p>
              <a:endParaRPr lang="en-US"/>
            </a:p>
          </p:txBody>
        </p:sp>
        <p:sp>
          <p:nvSpPr>
            <p:cNvPr id="8" name="Rounded Rectangle 4"/>
            <p:cNvSpPr/>
            <p:nvPr>
              <p:custDataLst>
                <p:tags r:id="rId12"/>
              </p:custDataLst>
            </p:nvPr>
          </p:nvSpPr>
          <p:spPr>
            <a:xfrm>
              <a:off x="168459" y="2452991"/>
              <a:ext cx="4115233" cy="1952016"/>
            </a:xfrm>
            <a:prstGeom prst="rect">
              <a:avLst/>
            </a:prstGeom>
          </p:spPr>
          <p:style>
            <a:lnRef idx="0">
              <a:schemeClr val="accent5"/>
            </a:lnRef>
            <a:fillRef idx="3">
              <a:schemeClr val="accent5"/>
            </a:fillRef>
            <a:effectRef idx="3">
              <a:schemeClr val="accent5"/>
            </a:effectRef>
            <a:fontRef idx="minor">
              <a:schemeClr val="lt1"/>
            </a:fontRef>
          </p:style>
          <p:txBody>
            <a:bodyPr spcFirstLastPara="0" vert="horz" wrap="square" lIns="91440" tIns="91440" rIns="91440" bIns="91440" numCol="1" spcCol="1270" anchor="ctr" anchorCtr="0">
              <a:noAutofit/>
            </a:bodyPr>
            <a:lstStyle/>
            <a:p>
              <a:pPr algn="ctr" defTabSz="1066800">
                <a:lnSpc>
                  <a:spcPct val="90000"/>
                </a:lnSpc>
                <a:spcBef>
                  <a:spcPct val="0"/>
                </a:spcBef>
                <a:spcAft>
                  <a:spcPct val="35000"/>
                </a:spcAft>
              </a:pPr>
              <a:r>
                <a:rPr lang="en-US" sz="2800" dirty="0" err="1">
                  <a:latin typeface="Times New Roman" panose="02020603050405020304" pitchFamily="18" charset="0"/>
                  <a:cs typeface="Times New Roman" panose="02020603050405020304" pitchFamily="18" charset="0"/>
                </a:rPr>
                <a:t>Đảng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đua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đua</a:t>
              </a:r>
              <a:endParaRPr lang="vi-VN" sz="2800" dirty="0">
                <a:latin typeface="Times New Roman" panose="02020603050405020304" pitchFamily="18" charset="0"/>
                <a:cs typeface="Times New Roman" panose="02020603050405020304" pitchFamily="18" charset="0"/>
              </a:endParaRPr>
            </a:p>
          </p:txBody>
        </p:sp>
      </p:grpSp>
      <p:grpSp>
        <p:nvGrpSpPr>
          <p:cNvPr id="9" name="Group 8"/>
          <p:cNvGrpSpPr/>
          <p:nvPr>
            <p:custDataLst>
              <p:tags r:id="rId3"/>
            </p:custDataLst>
          </p:nvPr>
        </p:nvGrpSpPr>
        <p:grpSpPr>
          <a:xfrm>
            <a:off x="972549" y="1404692"/>
            <a:ext cx="9578192" cy="981204"/>
            <a:chOff x="2408783" y="1467"/>
            <a:chExt cx="4326433" cy="2163216"/>
          </a:xfrm>
          <a:scene3d>
            <a:camera prst="orthographicFront"/>
            <a:lightRig rig="threePt" dir="t">
              <a:rot lat="0" lon="0" rev="7500000"/>
            </a:lightRig>
          </a:scene3d>
        </p:grpSpPr>
        <p:sp>
          <p:nvSpPr>
            <p:cNvPr id="10" name="Rounded Rectangle 9"/>
            <p:cNvSpPr/>
            <p:nvPr>
              <p:custDataLst>
                <p:tags r:id="rId9"/>
              </p:custDataLst>
            </p:nvPr>
          </p:nvSpPr>
          <p:spPr>
            <a:xfrm>
              <a:off x="2408783" y="1467"/>
              <a:ext cx="4326433" cy="2163216"/>
            </a:xfrm>
            <a:prstGeom prst="roundRect">
              <a:avLst/>
            </a:prstGeom>
          </p:spPr>
          <p:style>
            <a:lnRef idx="3">
              <a:schemeClr val="lt1"/>
            </a:lnRef>
            <a:fillRef idx="1">
              <a:schemeClr val="accent3"/>
            </a:fillRef>
            <a:effectRef idx="1">
              <a:schemeClr val="accent3"/>
            </a:effectRef>
            <a:fontRef idx="minor">
              <a:schemeClr val="lt1"/>
            </a:fontRef>
          </p:style>
          <p:txBody>
            <a:bodyPr/>
            <a:lstStyle/>
            <a:p>
              <a:endParaRPr lang="en-US"/>
            </a:p>
          </p:txBody>
        </p:sp>
        <p:sp>
          <p:nvSpPr>
            <p:cNvPr id="11" name="Rounded Rectangle 4"/>
            <p:cNvSpPr/>
            <p:nvPr>
              <p:custDataLst>
                <p:tags r:id="rId10"/>
              </p:custDataLst>
            </p:nvPr>
          </p:nvSpPr>
          <p:spPr>
            <a:xfrm>
              <a:off x="2514383" y="107068"/>
              <a:ext cx="4115233" cy="1952017"/>
            </a:xfrm>
            <a:prstGeom prst="rect">
              <a:avLst/>
            </a:prstGeom>
            <a:ln>
              <a:noFill/>
            </a:ln>
          </p:spPr>
          <p:style>
            <a:lnRef idx="3">
              <a:schemeClr val="lt1"/>
            </a:lnRef>
            <a:fillRef idx="1">
              <a:schemeClr val="accent3"/>
            </a:fillRef>
            <a:effectRef idx="1">
              <a:schemeClr val="accent3"/>
            </a:effectRef>
            <a:fontRef idx="minor">
              <a:schemeClr val="lt1"/>
            </a:fontRef>
          </p:style>
          <p:txBody>
            <a:bodyPr spcFirstLastPara="0" vert="horz" wrap="square" lIns="106680" tIns="106680" rIns="106680" bIns="106680" numCol="1" spcCol="1270" anchor="ctr" anchorCtr="0">
              <a:noAutofit/>
            </a:bodyPr>
            <a:lstStyle/>
            <a:p>
              <a:pPr algn="ctr" defTabSz="1244600">
                <a:lnSpc>
                  <a:spcPct val="90000"/>
                </a:lnSpc>
                <a:spcBef>
                  <a:spcPct val="0"/>
                </a:spcBef>
                <a:spcAft>
                  <a:spcPct val="35000"/>
                </a:spcAft>
              </a:pPr>
              <a:r>
                <a:rPr lang="en-US" sz="2400" dirty="0" err="1">
                  <a:latin typeface="Arial" panose="020B0604020202020204" pitchFamily="34" charset="0"/>
                  <a:cs typeface="Arial" panose="020B0604020202020204" pitchFamily="34" charset="0"/>
                </a:rPr>
                <a:t>Tiền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tuyến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được</a:t>
              </a:r>
              <a:r>
                <a:rPr lang="en-US" sz="2400" dirty="0">
                  <a:latin typeface="Arial" panose="020B0604020202020204" pitchFamily="34" charset="0"/>
                  <a:cs typeface="Arial" panose="020B0604020202020204" pitchFamily="34" charset="0"/>
                </a:rPr>
                <a:t> chi </a:t>
              </a:r>
              <a:r>
                <a:rPr lang="en-US" sz="2400" dirty="0" err="1">
                  <a:latin typeface="Arial" panose="020B0604020202020204" pitchFamily="34" charset="0"/>
                  <a:cs typeface="Arial" panose="020B0604020202020204" pitchFamily="34" charset="0"/>
                </a:rPr>
                <a:t>viện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đầy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đủ</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vững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chiến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đấu</a:t>
              </a:r>
              <a:endParaRPr lang="en-US" sz="2400" dirty="0">
                <a:latin typeface="Arial" panose="020B0604020202020204" pitchFamily="34" charset="0"/>
                <a:cs typeface="Arial" panose="020B0604020202020204" pitchFamily="34" charset="0"/>
              </a:endParaRPr>
            </a:p>
          </p:txBody>
        </p:sp>
      </p:grpSp>
      <p:grpSp>
        <p:nvGrpSpPr>
          <p:cNvPr id="12" name="Group 11"/>
          <p:cNvGrpSpPr/>
          <p:nvPr>
            <p:custDataLst>
              <p:tags r:id="rId4"/>
            </p:custDataLst>
          </p:nvPr>
        </p:nvGrpSpPr>
        <p:grpSpPr>
          <a:xfrm>
            <a:off x="972549" y="2911449"/>
            <a:ext cx="9578192" cy="1508151"/>
            <a:chOff x="2408783" y="1467"/>
            <a:chExt cx="4326433" cy="2163216"/>
          </a:xfrm>
          <a:scene3d>
            <a:camera prst="orthographicFront"/>
            <a:lightRig rig="threePt" dir="t">
              <a:rot lat="0" lon="0" rev="7500000"/>
            </a:lightRig>
          </a:scene3d>
        </p:grpSpPr>
        <p:sp>
          <p:nvSpPr>
            <p:cNvPr id="13" name="Rounded Rectangle 12"/>
            <p:cNvSpPr/>
            <p:nvPr>
              <p:custDataLst>
                <p:tags r:id="rId7"/>
              </p:custDataLst>
            </p:nvPr>
          </p:nvSpPr>
          <p:spPr>
            <a:xfrm>
              <a:off x="2408783" y="1467"/>
              <a:ext cx="4326433" cy="2163216"/>
            </a:xfrm>
            <a:prstGeom prst="roundRect">
              <a:avLst/>
            </a:prstGeom>
          </p:spPr>
          <p:style>
            <a:lnRef idx="3">
              <a:schemeClr val="lt1"/>
            </a:lnRef>
            <a:fillRef idx="1">
              <a:schemeClr val="accent6"/>
            </a:fillRef>
            <a:effectRef idx="1">
              <a:schemeClr val="accent6"/>
            </a:effectRef>
            <a:fontRef idx="minor">
              <a:schemeClr val="lt1"/>
            </a:fontRef>
          </p:style>
          <p:txBody>
            <a:bodyPr/>
            <a:lstStyle/>
            <a:p>
              <a:endParaRPr lang="en-US"/>
            </a:p>
          </p:txBody>
        </p:sp>
        <p:sp>
          <p:nvSpPr>
            <p:cNvPr id="14" name="Rounded Rectangle 4"/>
            <p:cNvSpPr/>
            <p:nvPr>
              <p:custDataLst>
                <p:tags r:id="rId8"/>
              </p:custDataLst>
            </p:nvPr>
          </p:nvSpPr>
          <p:spPr>
            <a:xfrm>
              <a:off x="2514383" y="107067"/>
              <a:ext cx="4115233" cy="195201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algn="ctr" defTabSz="1244600">
                <a:lnSpc>
                  <a:spcPct val="90000"/>
                </a:lnSpc>
                <a:spcBef>
                  <a:spcPct val="0"/>
                </a:spcBef>
                <a:spcAft>
                  <a:spcPct val="35000"/>
                </a:spcAft>
              </a:pPr>
              <a:r>
                <a:rPr lang="en-US" sz="2400" dirty="0" err="1">
                  <a:latin typeface="Arial" panose="020B0604020202020204" pitchFamily="34" charset="0"/>
                  <a:cs typeface="Arial" panose="020B0604020202020204" pitchFamily="34" charset="0"/>
                </a:rPr>
                <a:t>Hậu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phương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lớn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mạnh</a:t>
              </a:r>
              <a:r>
                <a:rPr lang="en-US" sz="2400" dirty="0">
                  <a:latin typeface="Arial" panose="020B0604020202020204" pitchFamily="34" charset="0"/>
                  <a:cs typeface="Arial" panose="020B0604020202020204" pitchFamily="34" charset="0"/>
                </a:rPr>
                <a:t>:</a:t>
              </a:r>
            </a:p>
            <a:p>
              <a:pPr algn="just" defTabSz="1244600">
                <a:lnSpc>
                  <a:spcPct val="90000"/>
                </a:lnSpc>
                <a:spcBef>
                  <a:spcPct val="0"/>
                </a:spcBef>
                <a:spcAft>
                  <a:spcPct val="35000"/>
                </a:spcAft>
              </a:pP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Sản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xuất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nhiều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lương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thực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thực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phẩm</a:t>
              </a:r>
              <a:endParaRPr lang="en-US" sz="2400" dirty="0">
                <a:latin typeface="Arial" panose="020B0604020202020204" pitchFamily="34" charset="0"/>
                <a:cs typeface="Arial" panose="020B0604020202020204" pitchFamily="34" charset="0"/>
              </a:endParaRPr>
            </a:p>
            <a:p>
              <a:pPr algn="just" defTabSz="1244600">
                <a:lnSpc>
                  <a:spcPct val="90000"/>
                </a:lnSpc>
                <a:spcBef>
                  <a:spcPct val="0"/>
                </a:spcBef>
                <a:spcAft>
                  <a:spcPct val="35000"/>
                </a:spcAft>
              </a:pP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Đào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nhiều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cán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bộ</a:t>
              </a:r>
              <a:endParaRPr lang="vi-VN" sz="2400" dirty="0">
                <a:latin typeface="Arial" panose="020B0604020202020204" pitchFamily="34" charset="0"/>
                <a:cs typeface="Arial" panose="020B0604020202020204" pitchFamily="34" charset="0"/>
              </a:endParaRPr>
            </a:p>
          </p:txBody>
        </p:sp>
      </p:grpSp>
      <p:sp>
        <p:nvSpPr>
          <p:cNvPr id="15" name="Text Box 8"/>
          <p:cNvSpPr txBox="1">
            <a:spLocks noChangeArrowheads="1"/>
          </p:cNvSpPr>
          <p:nvPr>
            <p:custDataLst>
              <p:tags r:id="rId5"/>
            </p:custDataLst>
          </p:nvPr>
        </p:nvSpPr>
        <p:spPr bwMode="auto">
          <a:xfrm>
            <a:off x="9296400" y="1066801"/>
            <a:ext cx="144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lang="en-US">
              <a:latin typeface="Arial" panose="020B0604020202020204" pitchFamily="34" charset="0"/>
              <a:cs typeface="Arial" panose="020B0604020202020204" pitchFamily="34" charset="0"/>
            </a:endParaRPr>
          </a:p>
        </p:txBody>
      </p:sp>
      <p:sp>
        <p:nvSpPr>
          <p:cNvPr id="18" name="Text Box 7"/>
          <p:cNvSpPr txBox="1">
            <a:spLocks noChangeArrowheads="1"/>
          </p:cNvSpPr>
          <p:nvPr>
            <p:custDataLst>
              <p:tags r:id="rId6"/>
            </p:custDataLst>
          </p:nvPr>
        </p:nvSpPr>
        <p:spPr bwMode="auto">
          <a:xfrm>
            <a:off x="1981200" y="386713"/>
            <a:ext cx="7924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50000"/>
              </a:spcBef>
            </a:pPr>
            <a:r>
              <a:rPr lang="en-US" sz="3200" b="1">
                <a:solidFill>
                  <a:srgbClr val="FF0000"/>
                </a:solidFill>
                <a:latin typeface="Times New Roman" panose="02020603050405020304" pitchFamily="18" charset="0"/>
                <a:cs typeface="Times New Roman" panose="02020603050405020304" pitchFamily="18" charset="0"/>
              </a:rPr>
              <a:t>   </a:t>
            </a:r>
            <a:r>
              <a:rPr lang="en-US" sz="3200" b="1" smtClean="0">
                <a:solidFill>
                  <a:srgbClr val="FF0000"/>
                </a:solidFill>
                <a:latin typeface="Times New Roman" panose="02020603050405020304" pitchFamily="18" charset="0"/>
                <a:cs typeface="Times New Roman" panose="02020603050405020304" pitchFamily="18" charset="0"/>
              </a:rPr>
              <a:t>ĐIỀU KIỆN ĐỂ ĐI ĐẾN THẮNG LỢI</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16" name="Picture 4"/>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76200" y="-92196"/>
            <a:ext cx="1760869" cy="1860892"/>
          </a:xfrm>
          <a:prstGeom prst="rect">
            <a:avLst/>
          </a:prstGeom>
        </p:spPr>
      </p:pic>
    </p:spTree>
    <p:custDataLst>
      <p:tags r:id="rId1"/>
    </p:custDataLst>
    <p:extLst>
      <p:ext uri="{BB962C8B-B14F-4D97-AF65-F5344CB8AC3E}">
        <p14:creationId xmlns:p14="http://schemas.microsoft.com/office/powerpoint/2010/main" val="17867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2000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1000"/>
                                        <p:tgtEl>
                                          <p:spTgt spid="6"/>
                                        </p:tgtEl>
                                      </p:cBhvr>
                                    </p:animEffect>
                                  </p:childTnLst>
                                </p:cTn>
                              </p:par>
                              <p:par>
                                <p:cTn id="8" presetID="6" presetClass="entr" presetSubtype="16" fill="hold" nodeType="withEffect">
                                  <p:stCondLst>
                                    <p:cond delay="800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1000"/>
                                        <p:tgtEl>
                                          <p:spTgt spid="12"/>
                                        </p:tgtEl>
                                      </p:cBhvr>
                                    </p:animEffect>
                                  </p:childTnLst>
                                </p:cTn>
                              </p:par>
                              <p:par>
                                <p:cTn id="11" presetID="6" presetClass="entr" presetSubtype="16" fill="hold" nodeType="withEffect">
                                  <p:stCondLst>
                                    <p:cond delay="700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1000"/>
                                        <p:tgtEl>
                                          <p:spTgt spid="9"/>
                                        </p:tgtEl>
                                      </p:cBhvr>
                                    </p:animEffect>
                                  </p:childTnLst>
                                </p:cTn>
                              </p:par>
                              <p:par>
                                <p:cTn id="14" presetID="41" presetClass="entr" presetSubtype="0" fill="hold" grpId="0" nodeType="withEffect">
                                  <p:stCondLst>
                                    <p:cond delay="1000"/>
                                  </p:stCondLst>
                                  <p:iterate type="lt">
                                    <p:tmPct val="10076"/>
                                  </p:iterate>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8"/>
                                        </p:tgtEl>
                                        <p:attrNameLst>
                                          <p:attrName>ppt_y</p:attrName>
                                        </p:attrNameLst>
                                      </p:cBhvr>
                                      <p:tavLst>
                                        <p:tav tm="0">
                                          <p:val>
                                            <p:strVal val="#ppt_y"/>
                                          </p:val>
                                        </p:tav>
                                        <p:tav tm="100000">
                                          <p:val>
                                            <p:strVal val="#ppt_y"/>
                                          </p:val>
                                        </p:tav>
                                      </p:tavLst>
                                    </p:anim>
                                    <p:anim calcmode="lin" valueType="num">
                                      <p:cBhvr>
                                        <p:cTn id="18"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30" name="Text Box 6"/>
          <p:cNvSpPr txBox="1">
            <a:spLocks noChangeArrowheads="1"/>
          </p:cNvSpPr>
          <p:nvPr>
            <p:custDataLst>
              <p:tags r:id="rId2"/>
            </p:custDataLst>
          </p:nvPr>
        </p:nvSpPr>
        <p:spPr bwMode="auto">
          <a:xfrm>
            <a:off x="1588809" y="484554"/>
            <a:ext cx="8382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scene3d>
              <a:camera prst="orthographicFront"/>
              <a:lightRig rig="threePt" dir="t"/>
            </a:scene3d>
            <a:sp3d extrusionH="57150">
              <a:bevelT w="38100" h="38100" prst="angle"/>
            </a:sp3d>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b="1" dirty="0">
                <a:solidFill>
                  <a:srgbClr val="FF0000"/>
                </a:solidFill>
                <a:latin typeface="Arial" panose="020B0604020202020204" pitchFamily="34" charset="0"/>
                <a:cs typeface="Arial" panose="020B0604020202020204" pitchFamily="34" charset="0"/>
              </a:rPr>
              <a:t>III. </a:t>
            </a:r>
            <a:r>
              <a:rPr lang="en-US" sz="3600" b="1" dirty="0" err="1">
                <a:solidFill>
                  <a:srgbClr val="FF0000"/>
                </a:solidFill>
                <a:latin typeface="Arial" panose="020B0604020202020204" pitchFamily="34" charset="0"/>
                <a:cs typeface="Arial" panose="020B0604020202020204" pitchFamily="34" charset="0"/>
              </a:rPr>
              <a:t>Đại</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hội</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chiến</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sĩ</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thi</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đua</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và</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cán</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bộ</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gương</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mẫu</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toàn</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quốc</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lần</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thứ</a:t>
            </a:r>
            <a:r>
              <a:rPr lang="en-US" sz="3600" b="1" dirty="0">
                <a:solidFill>
                  <a:srgbClr val="FF0000"/>
                </a:solidFill>
                <a:latin typeface="Arial" panose="020B0604020202020204" pitchFamily="34" charset="0"/>
                <a:cs typeface="Arial" panose="020B0604020202020204" pitchFamily="34" charset="0"/>
              </a:rPr>
              <a:t> I</a:t>
            </a:r>
          </a:p>
        </p:txBody>
      </p:sp>
      <p:sp>
        <p:nvSpPr>
          <p:cNvPr id="154631" name="Text Box 7"/>
          <p:cNvSpPr txBox="1">
            <a:spLocks noChangeArrowheads="1"/>
          </p:cNvSpPr>
          <p:nvPr>
            <p:custDataLst>
              <p:tags r:id="rId3"/>
            </p:custDataLst>
          </p:nvPr>
        </p:nvSpPr>
        <p:spPr bwMode="auto">
          <a:xfrm>
            <a:off x="1708974" y="2514600"/>
            <a:ext cx="9144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50000"/>
              </a:spcBef>
            </a:pPr>
            <a:r>
              <a:rPr lang="en-US" sz="2800" b="1" dirty="0">
                <a:solidFill>
                  <a:srgbClr val="0000FF"/>
                </a:solidFill>
                <a:latin typeface="Arial" panose="020B0604020202020204" pitchFamily="34" charset="0"/>
                <a:cs typeface="Arial" panose="020B0604020202020204" pitchFamily="34" charset="0"/>
              </a:rPr>
              <a:t>   </a:t>
            </a:r>
            <a:r>
              <a:rPr lang="en-US" sz="2800" b="1" dirty="0" err="1">
                <a:solidFill>
                  <a:srgbClr val="0000FF"/>
                </a:solidFill>
                <a:latin typeface="Arial" panose="020B0604020202020204" pitchFamily="34" charset="0"/>
                <a:cs typeface="Arial" panose="020B0604020202020204" pitchFamily="34" charset="0"/>
              </a:rPr>
              <a:t>Đại</a:t>
            </a:r>
            <a:r>
              <a:rPr lang="en-US" sz="2800" b="1" dirty="0">
                <a:solidFill>
                  <a:srgbClr val="0000FF"/>
                </a:solidFill>
                <a:latin typeface="Arial" panose="020B0604020202020204" pitchFamily="34" charset="0"/>
                <a:cs typeface="Arial" panose="020B0604020202020204" pitchFamily="34" charset="0"/>
              </a:rPr>
              <a:t> </a:t>
            </a:r>
            <a:r>
              <a:rPr lang="en-US" sz="2800" b="1" dirty="0" err="1">
                <a:solidFill>
                  <a:srgbClr val="0000FF"/>
                </a:solidFill>
                <a:latin typeface="Arial" panose="020B0604020202020204" pitchFamily="34" charset="0"/>
                <a:cs typeface="Arial" panose="020B0604020202020204" pitchFamily="34" charset="0"/>
              </a:rPr>
              <a:t>hội</a:t>
            </a:r>
            <a:r>
              <a:rPr lang="en-US" sz="2800" b="1" dirty="0">
                <a:solidFill>
                  <a:srgbClr val="0000FF"/>
                </a:solidFill>
                <a:latin typeface="Arial" panose="020B0604020202020204" pitchFamily="34" charset="0"/>
                <a:cs typeface="Arial" panose="020B0604020202020204" pitchFamily="34" charset="0"/>
              </a:rPr>
              <a:t> </a:t>
            </a:r>
            <a:r>
              <a:rPr lang="en-US" sz="2800" b="1" dirty="0" err="1">
                <a:solidFill>
                  <a:srgbClr val="0000FF"/>
                </a:solidFill>
                <a:latin typeface="Arial" panose="020B0604020202020204" pitchFamily="34" charset="0"/>
                <a:cs typeface="Arial" panose="020B0604020202020204" pitchFamily="34" charset="0"/>
              </a:rPr>
              <a:t>Chiến</a:t>
            </a:r>
            <a:r>
              <a:rPr lang="en-US" sz="2800" b="1" dirty="0">
                <a:solidFill>
                  <a:srgbClr val="0000FF"/>
                </a:solidFill>
                <a:latin typeface="Arial" panose="020B0604020202020204" pitchFamily="34" charset="0"/>
                <a:cs typeface="Arial" panose="020B0604020202020204" pitchFamily="34" charset="0"/>
              </a:rPr>
              <a:t> </a:t>
            </a:r>
            <a:r>
              <a:rPr lang="en-US" sz="2800" b="1" dirty="0" err="1">
                <a:solidFill>
                  <a:srgbClr val="0000FF"/>
                </a:solidFill>
                <a:latin typeface="Arial" panose="020B0604020202020204" pitchFamily="34" charset="0"/>
                <a:cs typeface="Arial" panose="020B0604020202020204" pitchFamily="34" charset="0"/>
              </a:rPr>
              <a:t>sĩ</a:t>
            </a:r>
            <a:r>
              <a:rPr lang="en-US" sz="2800" b="1" dirty="0">
                <a:solidFill>
                  <a:srgbClr val="0000FF"/>
                </a:solidFill>
                <a:latin typeface="Arial" panose="020B0604020202020204" pitchFamily="34" charset="0"/>
                <a:cs typeface="Arial" panose="020B0604020202020204" pitchFamily="34" charset="0"/>
              </a:rPr>
              <a:t> </a:t>
            </a:r>
            <a:r>
              <a:rPr lang="en-US" sz="2800" b="1" dirty="0" err="1">
                <a:solidFill>
                  <a:srgbClr val="0000FF"/>
                </a:solidFill>
                <a:latin typeface="Arial" panose="020B0604020202020204" pitchFamily="34" charset="0"/>
                <a:cs typeface="Arial" panose="020B0604020202020204" pitchFamily="34" charset="0"/>
              </a:rPr>
              <a:t>thi</a:t>
            </a:r>
            <a:r>
              <a:rPr lang="en-US" sz="2800" b="1" dirty="0">
                <a:solidFill>
                  <a:srgbClr val="0000FF"/>
                </a:solidFill>
                <a:latin typeface="Arial" panose="020B0604020202020204" pitchFamily="34" charset="0"/>
                <a:cs typeface="Arial" panose="020B0604020202020204" pitchFamily="34" charset="0"/>
              </a:rPr>
              <a:t> </a:t>
            </a:r>
            <a:r>
              <a:rPr lang="en-US" sz="2800" b="1" dirty="0" err="1">
                <a:solidFill>
                  <a:srgbClr val="0000FF"/>
                </a:solidFill>
                <a:latin typeface="Arial" panose="020B0604020202020204" pitchFamily="34" charset="0"/>
                <a:cs typeface="Arial" panose="020B0604020202020204" pitchFamily="34" charset="0"/>
              </a:rPr>
              <a:t>đua</a:t>
            </a:r>
            <a:r>
              <a:rPr lang="en-US" sz="2800" b="1" dirty="0">
                <a:solidFill>
                  <a:srgbClr val="0000FF"/>
                </a:solidFill>
                <a:latin typeface="Arial" panose="020B0604020202020204" pitchFamily="34" charset="0"/>
                <a:cs typeface="Arial" panose="020B0604020202020204" pitchFamily="34" charset="0"/>
              </a:rPr>
              <a:t> </a:t>
            </a:r>
            <a:r>
              <a:rPr lang="en-US" sz="2800" b="1" dirty="0" err="1">
                <a:solidFill>
                  <a:srgbClr val="0000FF"/>
                </a:solidFill>
                <a:latin typeface="Arial" panose="020B0604020202020204" pitchFamily="34" charset="0"/>
                <a:cs typeface="Arial" panose="020B0604020202020204" pitchFamily="34" charset="0"/>
              </a:rPr>
              <a:t>và</a:t>
            </a:r>
            <a:r>
              <a:rPr lang="en-US" sz="2800" b="1" dirty="0">
                <a:solidFill>
                  <a:srgbClr val="0000FF"/>
                </a:solidFill>
                <a:latin typeface="Arial" panose="020B0604020202020204" pitchFamily="34" charset="0"/>
                <a:cs typeface="Arial" panose="020B0604020202020204" pitchFamily="34" charset="0"/>
              </a:rPr>
              <a:t> </a:t>
            </a:r>
            <a:r>
              <a:rPr lang="en-US" sz="2800" b="1" dirty="0" err="1">
                <a:solidFill>
                  <a:srgbClr val="0000FF"/>
                </a:solidFill>
                <a:latin typeface="Arial" panose="020B0604020202020204" pitchFamily="34" charset="0"/>
                <a:cs typeface="Arial" panose="020B0604020202020204" pitchFamily="34" charset="0"/>
              </a:rPr>
              <a:t>cán</a:t>
            </a:r>
            <a:r>
              <a:rPr lang="en-US" sz="2800" b="1" dirty="0">
                <a:solidFill>
                  <a:srgbClr val="0000FF"/>
                </a:solidFill>
                <a:latin typeface="Arial" panose="020B0604020202020204" pitchFamily="34" charset="0"/>
                <a:cs typeface="Arial" panose="020B0604020202020204" pitchFamily="34" charset="0"/>
              </a:rPr>
              <a:t> </a:t>
            </a:r>
            <a:r>
              <a:rPr lang="en-US" sz="2800" b="1" dirty="0" err="1">
                <a:solidFill>
                  <a:srgbClr val="0000FF"/>
                </a:solidFill>
                <a:latin typeface="Arial" panose="020B0604020202020204" pitchFamily="34" charset="0"/>
                <a:cs typeface="Arial" panose="020B0604020202020204" pitchFamily="34" charset="0"/>
              </a:rPr>
              <a:t>bộ</a:t>
            </a:r>
            <a:r>
              <a:rPr lang="en-US" sz="2800" b="1" dirty="0">
                <a:solidFill>
                  <a:srgbClr val="0000FF"/>
                </a:solidFill>
                <a:latin typeface="Arial" panose="020B0604020202020204" pitchFamily="34" charset="0"/>
                <a:cs typeface="Arial" panose="020B0604020202020204" pitchFamily="34" charset="0"/>
              </a:rPr>
              <a:t> </a:t>
            </a:r>
            <a:r>
              <a:rPr lang="en-US" sz="2800" b="1" dirty="0" err="1">
                <a:solidFill>
                  <a:srgbClr val="0000FF"/>
                </a:solidFill>
                <a:latin typeface="Arial" panose="020B0604020202020204" pitchFamily="34" charset="0"/>
                <a:cs typeface="Arial" panose="020B0604020202020204" pitchFamily="34" charset="0"/>
              </a:rPr>
              <a:t>gương</a:t>
            </a:r>
            <a:r>
              <a:rPr lang="en-US" sz="2800" b="1" dirty="0">
                <a:solidFill>
                  <a:srgbClr val="0000FF"/>
                </a:solidFill>
                <a:latin typeface="Arial" panose="020B0604020202020204" pitchFamily="34" charset="0"/>
                <a:cs typeface="Arial" panose="020B0604020202020204" pitchFamily="34" charset="0"/>
              </a:rPr>
              <a:t> </a:t>
            </a:r>
            <a:r>
              <a:rPr lang="en-US" sz="2800" b="1" dirty="0" err="1">
                <a:solidFill>
                  <a:srgbClr val="0000FF"/>
                </a:solidFill>
                <a:latin typeface="Arial" panose="020B0604020202020204" pitchFamily="34" charset="0"/>
                <a:cs typeface="Arial" panose="020B0604020202020204" pitchFamily="34" charset="0"/>
              </a:rPr>
              <a:t>mẫu</a:t>
            </a:r>
            <a:r>
              <a:rPr lang="en-US" sz="2800" b="1" dirty="0">
                <a:solidFill>
                  <a:srgbClr val="0000FF"/>
                </a:solidFill>
                <a:latin typeface="Arial" panose="020B0604020202020204" pitchFamily="34" charset="0"/>
                <a:cs typeface="Arial" panose="020B0604020202020204" pitchFamily="34" charset="0"/>
              </a:rPr>
              <a:t> </a:t>
            </a:r>
            <a:r>
              <a:rPr lang="en-US" sz="2800" b="1" dirty="0" err="1">
                <a:solidFill>
                  <a:srgbClr val="0000FF"/>
                </a:solidFill>
                <a:latin typeface="Arial" panose="020B0604020202020204" pitchFamily="34" charset="0"/>
                <a:cs typeface="Arial" panose="020B0604020202020204" pitchFamily="34" charset="0"/>
              </a:rPr>
              <a:t>toàn</a:t>
            </a:r>
            <a:r>
              <a:rPr lang="en-US" sz="2800" b="1" dirty="0">
                <a:solidFill>
                  <a:srgbClr val="0000FF"/>
                </a:solidFill>
                <a:latin typeface="Arial" panose="020B0604020202020204" pitchFamily="34" charset="0"/>
                <a:cs typeface="Arial" panose="020B0604020202020204" pitchFamily="34" charset="0"/>
              </a:rPr>
              <a:t> </a:t>
            </a:r>
            <a:r>
              <a:rPr lang="en-US" sz="2800" b="1" dirty="0" err="1">
                <a:solidFill>
                  <a:srgbClr val="0000FF"/>
                </a:solidFill>
                <a:latin typeface="Arial" panose="020B0604020202020204" pitchFamily="34" charset="0"/>
                <a:cs typeface="Arial" panose="020B0604020202020204" pitchFamily="34" charset="0"/>
              </a:rPr>
              <a:t>quốc</a:t>
            </a:r>
            <a:r>
              <a:rPr lang="en-US" sz="2800" b="1" dirty="0">
                <a:solidFill>
                  <a:srgbClr val="0000FF"/>
                </a:solidFill>
                <a:latin typeface="Arial" panose="020B0604020202020204" pitchFamily="34" charset="0"/>
                <a:cs typeface="Arial" panose="020B0604020202020204" pitchFamily="34" charset="0"/>
              </a:rPr>
              <a:t> </a:t>
            </a:r>
            <a:r>
              <a:rPr lang="en-US" sz="2800" b="1" dirty="0" err="1">
                <a:solidFill>
                  <a:srgbClr val="0000FF"/>
                </a:solidFill>
                <a:latin typeface="Arial" panose="020B0604020202020204" pitchFamily="34" charset="0"/>
                <a:cs typeface="Arial" panose="020B0604020202020204" pitchFamily="34" charset="0"/>
              </a:rPr>
              <a:t>lần</a:t>
            </a:r>
            <a:r>
              <a:rPr lang="en-US" sz="2800" b="1" dirty="0">
                <a:solidFill>
                  <a:srgbClr val="0000FF"/>
                </a:solidFill>
                <a:latin typeface="Arial" panose="020B0604020202020204" pitchFamily="34" charset="0"/>
                <a:cs typeface="Arial" panose="020B0604020202020204" pitchFamily="34" charset="0"/>
              </a:rPr>
              <a:t> </a:t>
            </a:r>
            <a:r>
              <a:rPr lang="en-US" sz="2800" b="1" dirty="0" err="1">
                <a:solidFill>
                  <a:srgbClr val="0000FF"/>
                </a:solidFill>
                <a:latin typeface="Arial" panose="020B0604020202020204" pitchFamily="34" charset="0"/>
                <a:cs typeface="Arial" panose="020B0604020202020204" pitchFamily="34" charset="0"/>
              </a:rPr>
              <a:t>thứ</a:t>
            </a:r>
            <a:r>
              <a:rPr lang="en-US" sz="2800" b="1" dirty="0">
                <a:solidFill>
                  <a:srgbClr val="0000FF"/>
                </a:solidFill>
                <a:latin typeface="Arial" panose="020B0604020202020204" pitchFamily="34" charset="0"/>
                <a:cs typeface="Arial" panose="020B0604020202020204" pitchFamily="34" charset="0"/>
              </a:rPr>
              <a:t> </a:t>
            </a:r>
            <a:r>
              <a:rPr lang="en-US" sz="2800" b="1" dirty="0" err="1">
                <a:solidFill>
                  <a:srgbClr val="0000FF"/>
                </a:solidFill>
                <a:latin typeface="Arial" panose="020B0604020202020204" pitchFamily="34" charset="0"/>
                <a:cs typeface="Arial" panose="020B0604020202020204" pitchFamily="34" charset="0"/>
              </a:rPr>
              <a:t>nhất</a:t>
            </a:r>
            <a:r>
              <a:rPr lang="en-US" sz="2800" b="1" dirty="0">
                <a:solidFill>
                  <a:srgbClr val="0000FF"/>
                </a:solidFill>
                <a:latin typeface="Arial" panose="020B0604020202020204" pitchFamily="34" charset="0"/>
                <a:cs typeface="Arial" panose="020B0604020202020204" pitchFamily="34" charset="0"/>
              </a:rPr>
              <a:t> </a:t>
            </a:r>
            <a:r>
              <a:rPr lang="en-US" sz="2800" b="1" dirty="0" err="1">
                <a:solidFill>
                  <a:srgbClr val="0000FF"/>
                </a:solidFill>
                <a:latin typeface="Arial" panose="020B0604020202020204" pitchFamily="34" charset="0"/>
                <a:cs typeface="Arial" panose="020B0604020202020204" pitchFamily="34" charset="0"/>
              </a:rPr>
              <a:t>diễn</a:t>
            </a:r>
            <a:r>
              <a:rPr lang="en-US" sz="2800" b="1" dirty="0">
                <a:solidFill>
                  <a:srgbClr val="0000FF"/>
                </a:solidFill>
                <a:latin typeface="Arial" panose="020B0604020202020204" pitchFamily="34" charset="0"/>
                <a:cs typeface="Arial" panose="020B0604020202020204" pitchFamily="34" charset="0"/>
              </a:rPr>
              <a:t> </a:t>
            </a:r>
            <a:r>
              <a:rPr lang="en-US" sz="2800" b="1" dirty="0" err="1">
                <a:solidFill>
                  <a:srgbClr val="0000FF"/>
                </a:solidFill>
                <a:latin typeface="Arial" panose="020B0604020202020204" pitchFamily="34" charset="0"/>
                <a:cs typeface="Arial" panose="020B0604020202020204" pitchFamily="34" charset="0"/>
              </a:rPr>
              <a:t>ra</a:t>
            </a:r>
            <a:r>
              <a:rPr lang="en-US" sz="2800" b="1" dirty="0">
                <a:solidFill>
                  <a:srgbClr val="0000FF"/>
                </a:solidFill>
                <a:latin typeface="Arial" panose="020B0604020202020204" pitchFamily="34" charset="0"/>
                <a:cs typeface="Arial" panose="020B0604020202020204" pitchFamily="34" charset="0"/>
              </a:rPr>
              <a:t> </a:t>
            </a:r>
            <a:r>
              <a:rPr lang="en-US" sz="2800" b="1" dirty="0" err="1">
                <a:solidFill>
                  <a:srgbClr val="0000FF"/>
                </a:solidFill>
                <a:latin typeface="Arial" panose="020B0604020202020204" pitchFamily="34" charset="0"/>
                <a:cs typeface="Arial" panose="020B0604020202020204" pitchFamily="34" charset="0"/>
              </a:rPr>
              <a:t>trong</a:t>
            </a:r>
            <a:r>
              <a:rPr lang="en-US" sz="2800" b="1" dirty="0">
                <a:solidFill>
                  <a:srgbClr val="0000FF"/>
                </a:solidFill>
                <a:latin typeface="Arial" panose="020B0604020202020204" pitchFamily="34" charset="0"/>
                <a:cs typeface="Arial" panose="020B0604020202020204" pitchFamily="34" charset="0"/>
              </a:rPr>
              <a:t> </a:t>
            </a:r>
            <a:r>
              <a:rPr lang="en-US" sz="2800" b="1" dirty="0" err="1">
                <a:solidFill>
                  <a:srgbClr val="0000FF"/>
                </a:solidFill>
                <a:latin typeface="Arial" panose="020B0604020202020204" pitchFamily="34" charset="0"/>
                <a:cs typeface="Arial" panose="020B0604020202020204" pitchFamily="34" charset="0"/>
              </a:rPr>
              <a:t>bối</a:t>
            </a:r>
            <a:r>
              <a:rPr lang="en-US" sz="2800" b="1" dirty="0">
                <a:solidFill>
                  <a:srgbClr val="0000FF"/>
                </a:solidFill>
                <a:latin typeface="Arial" panose="020B0604020202020204" pitchFamily="34" charset="0"/>
                <a:cs typeface="Arial" panose="020B0604020202020204" pitchFamily="34" charset="0"/>
              </a:rPr>
              <a:t> </a:t>
            </a:r>
            <a:r>
              <a:rPr lang="en-US" sz="2800" b="1" dirty="0" err="1">
                <a:solidFill>
                  <a:srgbClr val="0000FF"/>
                </a:solidFill>
                <a:latin typeface="Arial" panose="020B0604020202020204" pitchFamily="34" charset="0"/>
                <a:cs typeface="Arial" panose="020B0604020202020204" pitchFamily="34" charset="0"/>
              </a:rPr>
              <a:t>cảnh</a:t>
            </a:r>
            <a:r>
              <a:rPr lang="en-US" sz="2800" b="1" dirty="0">
                <a:solidFill>
                  <a:srgbClr val="0000FF"/>
                </a:solidFill>
                <a:latin typeface="Arial" panose="020B0604020202020204" pitchFamily="34" charset="0"/>
                <a:cs typeface="Arial" panose="020B0604020202020204" pitchFamily="34" charset="0"/>
              </a:rPr>
              <a:t> </a:t>
            </a:r>
            <a:r>
              <a:rPr lang="en-US" sz="2800" b="1" dirty="0" err="1">
                <a:solidFill>
                  <a:srgbClr val="0000FF"/>
                </a:solidFill>
                <a:latin typeface="Arial" panose="020B0604020202020204" pitchFamily="34" charset="0"/>
                <a:cs typeface="Arial" panose="020B0604020202020204" pitchFamily="34" charset="0"/>
              </a:rPr>
              <a:t>nào</a:t>
            </a:r>
            <a:r>
              <a:rPr lang="en-US" sz="2800" b="1" dirty="0">
                <a:solidFill>
                  <a:srgbClr val="0000FF"/>
                </a:solidFill>
                <a:latin typeface="Arial" panose="020B0604020202020204" pitchFamily="34" charset="0"/>
                <a:cs typeface="Arial" panose="020B0604020202020204" pitchFamily="34" charset="0"/>
              </a:rPr>
              <a:t>? </a:t>
            </a:r>
            <a:r>
              <a:rPr lang="en-US" sz="2800" b="1" dirty="0" err="1">
                <a:solidFill>
                  <a:srgbClr val="0000FF"/>
                </a:solidFill>
                <a:latin typeface="Arial" panose="020B0604020202020204" pitchFamily="34" charset="0"/>
                <a:cs typeface="Arial" panose="020B0604020202020204" pitchFamily="34" charset="0"/>
              </a:rPr>
              <a:t>Vào</a:t>
            </a:r>
            <a:r>
              <a:rPr lang="en-US" sz="2800" b="1" dirty="0">
                <a:solidFill>
                  <a:srgbClr val="0000FF"/>
                </a:solidFill>
                <a:latin typeface="Arial" panose="020B0604020202020204" pitchFamily="34" charset="0"/>
                <a:cs typeface="Arial" panose="020B0604020202020204" pitchFamily="34" charset="0"/>
              </a:rPr>
              <a:t> </a:t>
            </a:r>
            <a:r>
              <a:rPr lang="en-US" sz="2800" b="1" dirty="0" err="1">
                <a:solidFill>
                  <a:srgbClr val="0000FF"/>
                </a:solidFill>
                <a:latin typeface="Arial" panose="020B0604020202020204" pitchFamily="34" charset="0"/>
                <a:cs typeface="Arial" panose="020B0604020202020204" pitchFamily="34" charset="0"/>
              </a:rPr>
              <a:t>thời</a:t>
            </a:r>
            <a:r>
              <a:rPr lang="en-US" sz="2800" b="1" dirty="0">
                <a:solidFill>
                  <a:srgbClr val="0000FF"/>
                </a:solidFill>
                <a:latin typeface="Arial" panose="020B0604020202020204" pitchFamily="34" charset="0"/>
                <a:cs typeface="Arial" panose="020B0604020202020204" pitchFamily="34" charset="0"/>
              </a:rPr>
              <a:t> </a:t>
            </a:r>
            <a:r>
              <a:rPr lang="en-US" sz="2800" b="1" dirty="0" err="1">
                <a:solidFill>
                  <a:srgbClr val="0000FF"/>
                </a:solidFill>
                <a:latin typeface="Arial" panose="020B0604020202020204" pitchFamily="34" charset="0"/>
                <a:cs typeface="Arial" panose="020B0604020202020204" pitchFamily="34" charset="0"/>
              </a:rPr>
              <a:t>gian</a:t>
            </a:r>
            <a:r>
              <a:rPr lang="en-US" sz="2800" b="1" dirty="0">
                <a:solidFill>
                  <a:srgbClr val="0000FF"/>
                </a:solidFill>
                <a:latin typeface="Arial" panose="020B0604020202020204" pitchFamily="34" charset="0"/>
                <a:cs typeface="Arial" panose="020B0604020202020204" pitchFamily="34" charset="0"/>
              </a:rPr>
              <a:t> </a:t>
            </a:r>
            <a:r>
              <a:rPr lang="en-US" sz="2800" b="1" dirty="0" err="1">
                <a:solidFill>
                  <a:srgbClr val="0000FF"/>
                </a:solidFill>
                <a:latin typeface="Arial" panose="020B0604020202020204" pitchFamily="34" charset="0"/>
                <a:cs typeface="Arial" panose="020B0604020202020204" pitchFamily="34" charset="0"/>
              </a:rPr>
              <a:t>nào</a:t>
            </a:r>
            <a:r>
              <a:rPr lang="en-US" sz="2800" b="1" dirty="0">
                <a:solidFill>
                  <a:srgbClr val="0000FF"/>
                </a:solidFill>
                <a:latin typeface="Arial" panose="020B0604020202020204" pitchFamily="34" charset="0"/>
                <a:cs typeface="Arial" panose="020B0604020202020204" pitchFamily="34" charset="0"/>
              </a:rPr>
              <a:t>?</a:t>
            </a:r>
          </a:p>
        </p:txBody>
      </p:sp>
      <p:sp>
        <p:nvSpPr>
          <p:cNvPr id="154633" name="Text Box 9"/>
          <p:cNvSpPr txBox="1">
            <a:spLocks noChangeArrowheads="1"/>
          </p:cNvSpPr>
          <p:nvPr>
            <p:custDataLst>
              <p:tags r:id="rId4"/>
            </p:custDataLst>
          </p:nvPr>
        </p:nvSpPr>
        <p:spPr bwMode="auto">
          <a:xfrm>
            <a:off x="1692041" y="3974254"/>
            <a:ext cx="5638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800" b="1" dirty="0">
                <a:solidFill>
                  <a:srgbClr val="0000FF"/>
                </a:solidFill>
                <a:latin typeface="Arial" panose="020B0604020202020204" pitchFamily="34" charset="0"/>
                <a:cs typeface="Arial" panose="020B0604020202020204" pitchFamily="34" charset="0"/>
              </a:rPr>
              <a:t>   </a:t>
            </a:r>
            <a:r>
              <a:rPr lang="en-US" sz="2800" b="1" dirty="0" err="1">
                <a:solidFill>
                  <a:srgbClr val="0000FF"/>
                </a:solidFill>
                <a:latin typeface="Arial" panose="020B0604020202020204" pitchFamily="34" charset="0"/>
                <a:cs typeface="Arial" panose="020B0604020202020204" pitchFamily="34" charset="0"/>
              </a:rPr>
              <a:t>Đại</a:t>
            </a:r>
            <a:r>
              <a:rPr lang="en-US" sz="2800" b="1" dirty="0">
                <a:solidFill>
                  <a:srgbClr val="0000FF"/>
                </a:solidFill>
                <a:latin typeface="Arial" panose="020B0604020202020204" pitchFamily="34" charset="0"/>
                <a:cs typeface="Arial" panose="020B0604020202020204" pitchFamily="34" charset="0"/>
              </a:rPr>
              <a:t> </a:t>
            </a:r>
            <a:r>
              <a:rPr lang="en-US" sz="2800" b="1" dirty="0" err="1">
                <a:solidFill>
                  <a:srgbClr val="0000FF"/>
                </a:solidFill>
                <a:latin typeface="Arial" panose="020B0604020202020204" pitchFamily="34" charset="0"/>
                <a:cs typeface="Arial" panose="020B0604020202020204" pitchFamily="34" charset="0"/>
              </a:rPr>
              <a:t>hội</a:t>
            </a:r>
            <a:r>
              <a:rPr lang="en-US" sz="2800" b="1" dirty="0">
                <a:solidFill>
                  <a:srgbClr val="0000FF"/>
                </a:solidFill>
                <a:latin typeface="Arial" panose="020B0604020202020204" pitchFamily="34" charset="0"/>
                <a:cs typeface="Arial" panose="020B0604020202020204" pitchFamily="34" charset="0"/>
              </a:rPr>
              <a:t> </a:t>
            </a:r>
            <a:r>
              <a:rPr lang="en-US" sz="2800" b="1" dirty="0" err="1">
                <a:solidFill>
                  <a:srgbClr val="0000FF"/>
                </a:solidFill>
                <a:latin typeface="Arial" panose="020B0604020202020204" pitchFamily="34" charset="0"/>
                <a:cs typeface="Arial" panose="020B0604020202020204" pitchFamily="34" charset="0"/>
              </a:rPr>
              <a:t>nhằm</a:t>
            </a:r>
            <a:r>
              <a:rPr lang="en-US" sz="2800" b="1" dirty="0">
                <a:solidFill>
                  <a:srgbClr val="0000FF"/>
                </a:solidFill>
                <a:latin typeface="Arial" panose="020B0604020202020204" pitchFamily="34" charset="0"/>
                <a:cs typeface="Arial" panose="020B0604020202020204" pitchFamily="34" charset="0"/>
              </a:rPr>
              <a:t> </a:t>
            </a:r>
            <a:r>
              <a:rPr lang="en-US" sz="2800" b="1" dirty="0" err="1">
                <a:solidFill>
                  <a:srgbClr val="0000FF"/>
                </a:solidFill>
                <a:latin typeface="Arial" panose="020B0604020202020204" pitchFamily="34" charset="0"/>
                <a:cs typeface="Arial" panose="020B0604020202020204" pitchFamily="34" charset="0"/>
              </a:rPr>
              <a:t>mục</a:t>
            </a:r>
            <a:r>
              <a:rPr lang="en-US" sz="2800" b="1" dirty="0">
                <a:solidFill>
                  <a:srgbClr val="0000FF"/>
                </a:solidFill>
                <a:latin typeface="Arial" panose="020B0604020202020204" pitchFamily="34" charset="0"/>
                <a:cs typeface="Arial" panose="020B0604020202020204" pitchFamily="34" charset="0"/>
              </a:rPr>
              <a:t> </a:t>
            </a:r>
            <a:r>
              <a:rPr lang="en-US" sz="2800" b="1" dirty="0" err="1">
                <a:solidFill>
                  <a:srgbClr val="0000FF"/>
                </a:solidFill>
                <a:latin typeface="Arial" panose="020B0604020202020204" pitchFamily="34" charset="0"/>
                <a:cs typeface="Arial" panose="020B0604020202020204" pitchFamily="34" charset="0"/>
              </a:rPr>
              <a:t>đích</a:t>
            </a:r>
            <a:r>
              <a:rPr lang="en-US" sz="2800" b="1" dirty="0">
                <a:solidFill>
                  <a:srgbClr val="0000FF"/>
                </a:solidFill>
                <a:latin typeface="Arial" panose="020B0604020202020204" pitchFamily="34" charset="0"/>
                <a:cs typeface="Arial" panose="020B0604020202020204" pitchFamily="34" charset="0"/>
              </a:rPr>
              <a:t> </a:t>
            </a:r>
            <a:r>
              <a:rPr lang="en-US" sz="2800" b="1" dirty="0" err="1">
                <a:solidFill>
                  <a:srgbClr val="0000FF"/>
                </a:solidFill>
                <a:latin typeface="Arial" panose="020B0604020202020204" pitchFamily="34" charset="0"/>
                <a:cs typeface="Arial" panose="020B0604020202020204" pitchFamily="34" charset="0"/>
              </a:rPr>
              <a:t>gì</a:t>
            </a:r>
            <a:r>
              <a:rPr lang="en-US" sz="2800" b="1" dirty="0">
                <a:solidFill>
                  <a:srgbClr val="0000FF"/>
                </a:solidFill>
                <a:latin typeface="Arial" panose="020B0604020202020204" pitchFamily="34" charset="0"/>
                <a:cs typeface="Arial" panose="020B0604020202020204" pitchFamily="34" charset="0"/>
              </a:rPr>
              <a:t> ?</a:t>
            </a:r>
          </a:p>
        </p:txBody>
      </p:sp>
      <p:sp>
        <p:nvSpPr>
          <p:cNvPr id="154635" name="Text Box 11"/>
          <p:cNvSpPr txBox="1">
            <a:spLocks noChangeArrowheads="1"/>
          </p:cNvSpPr>
          <p:nvPr>
            <p:custDataLst>
              <p:tags r:id="rId5"/>
            </p:custDataLst>
          </p:nvPr>
        </p:nvSpPr>
        <p:spPr bwMode="auto">
          <a:xfrm>
            <a:off x="1725907" y="4956580"/>
            <a:ext cx="82195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800" b="1" dirty="0">
                <a:solidFill>
                  <a:srgbClr val="0000FF"/>
                </a:solidFill>
                <a:latin typeface="Arial" panose="020B0604020202020204" pitchFamily="34" charset="0"/>
                <a:cs typeface="Arial" panose="020B0604020202020204" pitchFamily="34" charset="0"/>
              </a:rPr>
              <a:t>   </a:t>
            </a:r>
            <a:r>
              <a:rPr lang="en-US" sz="2800" b="1" dirty="0" err="1">
                <a:solidFill>
                  <a:srgbClr val="0000FF"/>
                </a:solidFill>
                <a:latin typeface="Arial" panose="020B0604020202020204" pitchFamily="34" charset="0"/>
                <a:cs typeface="Arial" panose="020B0604020202020204" pitchFamily="34" charset="0"/>
              </a:rPr>
              <a:t>Kể</a:t>
            </a:r>
            <a:r>
              <a:rPr lang="en-US" sz="2800" b="1" dirty="0">
                <a:solidFill>
                  <a:srgbClr val="0000FF"/>
                </a:solidFill>
                <a:latin typeface="Arial" panose="020B0604020202020204" pitchFamily="34" charset="0"/>
                <a:cs typeface="Arial" panose="020B0604020202020204" pitchFamily="34" charset="0"/>
              </a:rPr>
              <a:t> </a:t>
            </a:r>
            <a:r>
              <a:rPr lang="en-US" sz="2800" b="1" dirty="0" err="1">
                <a:solidFill>
                  <a:srgbClr val="0000FF"/>
                </a:solidFill>
                <a:latin typeface="Arial" panose="020B0604020202020204" pitchFamily="34" charset="0"/>
                <a:cs typeface="Arial" panose="020B0604020202020204" pitchFamily="34" charset="0"/>
              </a:rPr>
              <a:t>tên</a:t>
            </a:r>
            <a:r>
              <a:rPr lang="en-US" sz="2800" b="1" dirty="0">
                <a:solidFill>
                  <a:srgbClr val="0000FF"/>
                </a:solidFill>
                <a:latin typeface="Arial" panose="020B0604020202020204" pitchFamily="34" charset="0"/>
                <a:cs typeface="Arial" panose="020B0604020202020204" pitchFamily="34" charset="0"/>
              </a:rPr>
              <a:t> </a:t>
            </a:r>
            <a:r>
              <a:rPr lang="en-US" sz="2800" b="1" dirty="0" err="1">
                <a:solidFill>
                  <a:srgbClr val="0000FF"/>
                </a:solidFill>
                <a:latin typeface="Arial" panose="020B0604020202020204" pitchFamily="34" charset="0"/>
                <a:cs typeface="Arial" panose="020B0604020202020204" pitchFamily="34" charset="0"/>
              </a:rPr>
              <a:t>các</a:t>
            </a:r>
            <a:r>
              <a:rPr lang="en-US" sz="2800" b="1" dirty="0">
                <a:solidFill>
                  <a:srgbClr val="0000FF"/>
                </a:solidFill>
                <a:latin typeface="Arial" panose="020B0604020202020204" pitchFamily="34" charset="0"/>
                <a:cs typeface="Arial" panose="020B0604020202020204" pitchFamily="34" charset="0"/>
              </a:rPr>
              <a:t> </a:t>
            </a:r>
            <a:r>
              <a:rPr lang="en-US" sz="2800" b="1" dirty="0" err="1">
                <a:solidFill>
                  <a:srgbClr val="0000FF"/>
                </a:solidFill>
                <a:latin typeface="Arial" panose="020B0604020202020204" pitchFamily="34" charset="0"/>
                <a:cs typeface="Arial" panose="020B0604020202020204" pitchFamily="34" charset="0"/>
              </a:rPr>
              <a:t>anh</a:t>
            </a:r>
            <a:r>
              <a:rPr lang="en-US" sz="2800" b="1" dirty="0">
                <a:solidFill>
                  <a:srgbClr val="0000FF"/>
                </a:solidFill>
                <a:latin typeface="Arial" panose="020B0604020202020204" pitchFamily="34" charset="0"/>
                <a:cs typeface="Arial" panose="020B0604020202020204" pitchFamily="34" charset="0"/>
              </a:rPr>
              <a:t> </a:t>
            </a:r>
            <a:r>
              <a:rPr lang="en-US" sz="2800" b="1" dirty="0" err="1">
                <a:solidFill>
                  <a:srgbClr val="0000FF"/>
                </a:solidFill>
                <a:latin typeface="Arial" panose="020B0604020202020204" pitchFamily="34" charset="0"/>
                <a:cs typeface="Arial" panose="020B0604020202020204" pitchFamily="34" charset="0"/>
              </a:rPr>
              <a:t>hùng</a:t>
            </a:r>
            <a:r>
              <a:rPr lang="en-US" sz="2800" b="1" dirty="0">
                <a:solidFill>
                  <a:srgbClr val="0000FF"/>
                </a:solidFill>
                <a:latin typeface="Arial" panose="020B0604020202020204" pitchFamily="34" charset="0"/>
                <a:cs typeface="Arial" panose="020B0604020202020204" pitchFamily="34" charset="0"/>
              </a:rPr>
              <a:t> </a:t>
            </a:r>
            <a:r>
              <a:rPr lang="en-US" sz="2800" b="1" dirty="0" err="1">
                <a:solidFill>
                  <a:srgbClr val="0000FF"/>
                </a:solidFill>
                <a:latin typeface="Arial" panose="020B0604020202020204" pitchFamily="34" charset="0"/>
                <a:cs typeface="Arial" panose="020B0604020202020204" pitchFamily="34" charset="0"/>
              </a:rPr>
              <a:t>được</a:t>
            </a:r>
            <a:r>
              <a:rPr lang="en-US" sz="2800" b="1" dirty="0">
                <a:solidFill>
                  <a:srgbClr val="0000FF"/>
                </a:solidFill>
                <a:latin typeface="Arial" panose="020B0604020202020204" pitchFamily="34" charset="0"/>
                <a:cs typeface="Arial" panose="020B0604020202020204" pitchFamily="34" charset="0"/>
              </a:rPr>
              <a:t> </a:t>
            </a:r>
            <a:r>
              <a:rPr lang="en-US" sz="2800" b="1" dirty="0" err="1">
                <a:solidFill>
                  <a:srgbClr val="0000FF"/>
                </a:solidFill>
                <a:latin typeface="Arial" panose="020B0604020202020204" pitchFamily="34" charset="0"/>
                <a:cs typeface="Arial" panose="020B0604020202020204" pitchFamily="34" charset="0"/>
              </a:rPr>
              <a:t>Đại</a:t>
            </a:r>
            <a:r>
              <a:rPr lang="en-US" sz="2800" b="1" dirty="0">
                <a:solidFill>
                  <a:srgbClr val="0000FF"/>
                </a:solidFill>
                <a:latin typeface="Arial" panose="020B0604020202020204" pitchFamily="34" charset="0"/>
                <a:cs typeface="Arial" panose="020B0604020202020204" pitchFamily="34" charset="0"/>
              </a:rPr>
              <a:t> </a:t>
            </a:r>
            <a:r>
              <a:rPr lang="en-US" sz="2800" b="1" dirty="0" err="1">
                <a:solidFill>
                  <a:srgbClr val="0000FF"/>
                </a:solidFill>
                <a:latin typeface="Arial" panose="020B0604020202020204" pitchFamily="34" charset="0"/>
                <a:cs typeface="Arial" panose="020B0604020202020204" pitchFamily="34" charset="0"/>
              </a:rPr>
              <a:t>hội</a:t>
            </a:r>
            <a:r>
              <a:rPr lang="en-US" sz="2800" b="1" dirty="0">
                <a:solidFill>
                  <a:srgbClr val="0000FF"/>
                </a:solidFill>
                <a:latin typeface="Arial" panose="020B0604020202020204" pitchFamily="34" charset="0"/>
                <a:cs typeface="Arial" panose="020B0604020202020204" pitchFamily="34" charset="0"/>
              </a:rPr>
              <a:t> </a:t>
            </a:r>
            <a:r>
              <a:rPr lang="en-US" sz="2800" b="1" dirty="0" err="1">
                <a:solidFill>
                  <a:srgbClr val="0000FF"/>
                </a:solidFill>
                <a:latin typeface="Arial" panose="020B0604020202020204" pitchFamily="34" charset="0"/>
                <a:cs typeface="Arial" panose="020B0604020202020204" pitchFamily="34" charset="0"/>
              </a:rPr>
              <a:t>bầu</a:t>
            </a:r>
            <a:r>
              <a:rPr lang="en-US" sz="2800" b="1" dirty="0">
                <a:solidFill>
                  <a:srgbClr val="0000FF"/>
                </a:solidFill>
                <a:latin typeface="Arial" panose="020B0604020202020204" pitchFamily="34" charset="0"/>
                <a:cs typeface="Arial" panose="020B0604020202020204" pitchFamily="34" charset="0"/>
              </a:rPr>
              <a:t> </a:t>
            </a:r>
            <a:r>
              <a:rPr lang="en-US" sz="2800" b="1" dirty="0" err="1">
                <a:solidFill>
                  <a:srgbClr val="0000FF"/>
                </a:solidFill>
                <a:latin typeface="Arial" panose="020B0604020202020204" pitchFamily="34" charset="0"/>
                <a:cs typeface="Arial" panose="020B0604020202020204" pitchFamily="34" charset="0"/>
              </a:rPr>
              <a:t>chọn</a:t>
            </a:r>
            <a:r>
              <a:rPr lang="en-US" sz="2800" b="1" dirty="0">
                <a:solidFill>
                  <a:srgbClr val="0000FF"/>
                </a:solidFill>
                <a:latin typeface="Arial" panose="020B0604020202020204" pitchFamily="34" charset="0"/>
                <a:cs typeface="Arial" panose="020B0604020202020204" pitchFamily="34" charset="0"/>
              </a:rPr>
              <a:t> .</a:t>
            </a:r>
          </a:p>
        </p:txBody>
      </p:sp>
      <p:sp>
        <p:nvSpPr>
          <p:cNvPr id="2" name="Right Arrow 1"/>
          <p:cNvSpPr/>
          <p:nvPr>
            <p:custDataLst>
              <p:tags r:id="rId6"/>
            </p:custDataLst>
          </p:nvPr>
        </p:nvSpPr>
        <p:spPr>
          <a:xfrm>
            <a:off x="877948" y="2540000"/>
            <a:ext cx="609600" cy="672538"/>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2800" b="1" dirty="0">
                <a:latin typeface="Arial" panose="020B0604020202020204" pitchFamily="34" charset="0"/>
                <a:cs typeface="Arial" panose="020B0604020202020204" pitchFamily="34" charset="0"/>
              </a:rPr>
              <a:t>1</a:t>
            </a:r>
            <a:endParaRPr lang="vi-VN" sz="2800" b="1" dirty="0">
              <a:latin typeface="Arial" panose="020B0604020202020204" pitchFamily="34" charset="0"/>
              <a:cs typeface="Arial" panose="020B0604020202020204" pitchFamily="34" charset="0"/>
            </a:endParaRPr>
          </a:p>
        </p:txBody>
      </p:sp>
      <p:sp>
        <p:nvSpPr>
          <p:cNvPr id="7" name="Right Arrow 6"/>
          <p:cNvSpPr/>
          <p:nvPr>
            <p:custDataLst>
              <p:tags r:id="rId7"/>
            </p:custDataLst>
          </p:nvPr>
        </p:nvSpPr>
        <p:spPr>
          <a:xfrm>
            <a:off x="869481" y="3899595"/>
            <a:ext cx="609600" cy="672538"/>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2800" b="1" dirty="0">
                <a:latin typeface="Arial" panose="020B0604020202020204" pitchFamily="34" charset="0"/>
                <a:cs typeface="Arial" panose="020B0604020202020204" pitchFamily="34" charset="0"/>
              </a:rPr>
              <a:t>2</a:t>
            </a:r>
            <a:endParaRPr lang="vi-VN" sz="2800" b="1" dirty="0">
              <a:latin typeface="Arial" panose="020B0604020202020204" pitchFamily="34" charset="0"/>
              <a:cs typeface="Arial" panose="020B0604020202020204" pitchFamily="34" charset="0"/>
            </a:endParaRPr>
          </a:p>
        </p:txBody>
      </p:sp>
      <p:sp>
        <p:nvSpPr>
          <p:cNvPr id="8" name="Right Arrow 7"/>
          <p:cNvSpPr/>
          <p:nvPr>
            <p:custDataLst>
              <p:tags r:id="rId8"/>
            </p:custDataLst>
          </p:nvPr>
        </p:nvSpPr>
        <p:spPr>
          <a:xfrm>
            <a:off x="903348" y="4881921"/>
            <a:ext cx="609600" cy="672538"/>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2800" b="1" dirty="0">
                <a:latin typeface="Arial" panose="020B0604020202020204" pitchFamily="34" charset="0"/>
                <a:cs typeface="Arial" panose="020B0604020202020204" pitchFamily="34" charset="0"/>
              </a:rPr>
              <a:t>3</a:t>
            </a:r>
            <a:endParaRPr lang="vi-VN" sz="2800" b="1" dirty="0">
              <a:latin typeface="Arial" panose="020B0604020202020204" pitchFamily="34" charset="0"/>
              <a:cs typeface="Arial" panose="020B0604020202020204" pitchFamily="34" charset="0"/>
            </a:endParaRPr>
          </a:p>
        </p:txBody>
      </p:sp>
      <p:sp>
        <p:nvSpPr>
          <p:cNvPr id="9" name="Rectangle 8"/>
          <p:cNvSpPr/>
          <p:nvPr>
            <p:custDataLst>
              <p:tags r:id="rId9"/>
            </p:custDataLst>
          </p:nvPr>
        </p:nvSpPr>
        <p:spPr>
          <a:xfrm>
            <a:off x="1006741" y="1910894"/>
            <a:ext cx="9754520" cy="523220"/>
          </a:xfrm>
          <a:prstGeom prst="rect">
            <a:avLst/>
          </a:prstGeom>
        </p:spPr>
        <p:txBody>
          <a:bodyPr wrap="square">
            <a:spAutoFit/>
          </a:bodyPr>
          <a:lstStyle/>
          <a:p>
            <a:pPr algn="just">
              <a:spcBef>
                <a:spcPct val="50000"/>
              </a:spcBef>
            </a:pPr>
            <a:r>
              <a:rPr lang="en-US" sz="2800" smtClean="0">
                <a:latin typeface="Arial" panose="020B0604020202020204" pitchFamily="34" charset="0"/>
                <a:cs typeface="Arial" panose="020B0604020202020204" pitchFamily="34" charset="0"/>
              </a:rPr>
              <a:t>Đọc thông tin trong SGK và trả lời câu hỏi:</a:t>
            </a:r>
            <a:endParaRPr lang="en-US" sz="2800" dirty="0">
              <a:latin typeface="Arial" panose="020B0604020202020204" pitchFamily="34" charset="0"/>
              <a:cs typeface="Arial" panose="020B0604020202020204" pitchFamily="34" charset="0"/>
            </a:endParaRPr>
          </a:p>
        </p:txBody>
      </p:sp>
      <p:pic>
        <p:nvPicPr>
          <p:cNvPr id="10" name="Picture 4"/>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76200" y="-92196"/>
            <a:ext cx="1760869" cy="1860892"/>
          </a:xfrm>
          <a:prstGeom prst="rect">
            <a:avLst/>
          </a:prstGeom>
        </p:spPr>
      </p:pic>
    </p:spTree>
    <p:custDataLst>
      <p:tags r:id="rId1"/>
    </p:custDataLst>
    <p:extLst>
      <p:ext uri="{BB962C8B-B14F-4D97-AF65-F5344CB8AC3E}">
        <p14:creationId xmlns:p14="http://schemas.microsoft.com/office/powerpoint/2010/main" val="22731267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54630"/>
                                        </p:tgtEl>
                                        <p:attrNameLst>
                                          <p:attrName>style.visibility</p:attrName>
                                        </p:attrNameLst>
                                      </p:cBhvr>
                                      <p:to>
                                        <p:strVal val="visible"/>
                                      </p:to>
                                    </p:set>
                                    <p:animEffect transition="in" filter="barn(inVertical)">
                                      <p:cBhvr>
                                        <p:cTn id="7" dur="2000"/>
                                        <p:tgtEl>
                                          <p:spTgt spid="154630"/>
                                        </p:tgtEl>
                                      </p:cBhvr>
                                    </p:animEffect>
                                  </p:childTnLst>
                                </p:cTn>
                              </p:par>
                            </p:childTnLst>
                          </p:cTn>
                        </p:par>
                        <p:par>
                          <p:cTn id="8" fill="hold" nodeType="withGroup">
                            <p:stCondLst>
                              <p:cond delay="2000"/>
                            </p:stCondLst>
                            <p:childTnLst>
                              <p:par>
                                <p:cTn id="9" presetID="3" presetClass="entr" presetSubtype="5" fill="hold" grpId="0" nodeType="afterEffect">
                                  <p:stCondLst>
                                    <p:cond delay="1000"/>
                                  </p:stCondLst>
                                  <p:childTnLst>
                                    <p:set>
                                      <p:cBhvr>
                                        <p:cTn id="10" dur="1" fill="hold">
                                          <p:stCondLst>
                                            <p:cond delay="0"/>
                                          </p:stCondLst>
                                        </p:cTn>
                                        <p:tgtEl>
                                          <p:spTgt spid="2"/>
                                        </p:tgtEl>
                                        <p:attrNameLst>
                                          <p:attrName>style.visibility</p:attrName>
                                        </p:attrNameLst>
                                      </p:cBhvr>
                                      <p:to>
                                        <p:strVal val="visible"/>
                                      </p:to>
                                    </p:set>
                                    <p:animEffect transition="in" filter="blinds(vertical)">
                                      <p:cBhvr>
                                        <p:cTn id="11" dur="500"/>
                                        <p:tgtEl>
                                          <p:spTgt spid="2"/>
                                        </p:tgtEl>
                                      </p:cBhvr>
                                    </p:animEffect>
                                  </p:childTnLst>
                                </p:cTn>
                              </p:par>
                              <p:par>
                                <p:cTn id="12" presetID="41" presetClass="entr" presetSubtype="0" fill="hold" grpId="0" nodeType="withEffect">
                                  <p:stCondLst>
                                    <p:cond delay="1000"/>
                                  </p:stCondLst>
                                  <p:iterate type="lt">
                                    <p:tmPct val="10076"/>
                                  </p:iterate>
                                  <p:childTnLst>
                                    <p:set>
                                      <p:cBhvr>
                                        <p:cTn id="13" dur="1" fill="hold">
                                          <p:stCondLst>
                                            <p:cond delay="0"/>
                                          </p:stCondLst>
                                        </p:cTn>
                                        <p:tgtEl>
                                          <p:spTgt spid="154631"/>
                                        </p:tgtEl>
                                        <p:attrNameLst>
                                          <p:attrName>style.visibility</p:attrName>
                                        </p:attrNameLst>
                                      </p:cBhvr>
                                      <p:to>
                                        <p:strVal val="visible"/>
                                      </p:to>
                                    </p:set>
                                    <p:anim calcmode="lin" valueType="num">
                                      <p:cBhvr>
                                        <p:cTn id="14" dur="500" fill="hold"/>
                                        <p:tgtEl>
                                          <p:spTgt spid="154631"/>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54631"/>
                                        </p:tgtEl>
                                        <p:attrNameLst>
                                          <p:attrName>ppt_y</p:attrName>
                                        </p:attrNameLst>
                                      </p:cBhvr>
                                      <p:tavLst>
                                        <p:tav tm="0">
                                          <p:val>
                                            <p:strVal val="#ppt_y"/>
                                          </p:val>
                                        </p:tav>
                                        <p:tav tm="100000">
                                          <p:val>
                                            <p:strVal val="#ppt_y"/>
                                          </p:val>
                                        </p:tav>
                                      </p:tavLst>
                                    </p:anim>
                                    <p:anim calcmode="lin" valueType="num">
                                      <p:cBhvr>
                                        <p:cTn id="16" dur="500" fill="hold"/>
                                        <p:tgtEl>
                                          <p:spTgt spid="154631"/>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54631"/>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54631"/>
                                        </p:tgtEl>
                                      </p:cBhvr>
                                    </p:animEffect>
                                  </p:childTnLst>
                                </p:cTn>
                              </p:par>
                            </p:childTnLst>
                          </p:cTn>
                        </p:par>
                        <p:par>
                          <p:cTn id="19" fill="hold">
                            <p:stCondLst>
                              <p:cond delay="7933"/>
                            </p:stCondLst>
                            <p:childTnLst>
                              <p:par>
                                <p:cTn id="20" presetID="3" presetClass="entr" presetSubtype="5" fill="hold" grpId="0" nodeType="afterEffect">
                                  <p:stCondLst>
                                    <p:cond delay="2000"/>
                                  </p:stCondLst>
                                  <p:childTnLst>
                                    <p:set>
                                      <p:cBhvr>
                                        <p:cTn id="21" dur="1" fill="hold">
                                          <p:stCondLst>
                                            <p:cond delay="0"/>
                                          </p:stCondLst>
                                        </p:cTn>
                                        <p:tgtEl>
                                          <p:spTgt spid="7"/>
                                        </p:tgtEl>
                                        <p:attrNameLst>
                                          <p:attrName>style.visibility</p:attrName>
                                        </p:attrNameLst>
                                      </p:cBhvr>
                                      <p:to>
                                        <p:strVal val="visible"/>
                                      </p:to>
                                    </p:set>
                                    <p:animEffect transition="in" filter="blinds(vertical)">
                                      <p:cBhvr>
                                        <p:cTn id="22" dur="500"/>
                                        <p:tgtEl>
                                          <p:spTgt spid="7"/>
                                        </p:tgtEl>
                                      </p:cBhvr>
                                    </p:animEffect>
                                  </p:childTnLst>
                                </p:cTn>
                              </p:par>
                              <p:par>
                                <p:cTn id="23" presetID="41" presetClass="entr" presetSubtype="0" fill="hold" grpId="0" nodeType="withEffect">
                                  <p:stCondLst>
                                    <p:cond delay="2000"/>
                                  </p:stCondLst>
                                  <p:iterate type="lt">
                                    <p:tmPct val="10000"/>
                                  </p:iterate>
                                  <p:childTnLst>
                                    <p:set>
                                      <p:cBhvr>
                                        <p:cTn id="24" dur="1" fill="hold">
                                          <p:stCondLst>
                                            <p:cond delay="0"/>
                                          </p:stCondLst>
                                        </p:cTn>
                                        <p:tgtEl>
                                          <p:spTgt spid="154633"/>
                                        </p:tgtEl>
                                        <p:attrNameLst>
                                          <p:attrName>style.visibility</p:attrName>
                                        </p:attrNameLst>
                                      </p:cBhvr>
                                      <p:to>
                                        <p:strVal val="visible"/>
                                      </p:to>
                                    </p:set>
                                    <p:anim calcmode="lin" valueType="num">
                                      <p:cBhvr>
                                        <p:cTn id="25" dur="500" fill="hold"/>
                                        <p:tgtEl>
                                          <p:spTgt spid="154633"/>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54633"/>
                                        </p:tgtEl>
                                        <p:attrNameLst>
                                          <p:attrName>ppt_y</p:attrName>
                                        </p:attrNameLst>
                                      </p:cBhvr>
                                      <p:tavLst>
                                        <p:tav tm="0">
                                          <p:val>
                                            <p:strVal val="#ppt_y"/>
                                          </p:val>
                                        </p:tav>
                                        <p:tav tm="100000">
                                          <p:val>
                                            <p:strVal val="#ppt_y"/>
                                          </p:val>
                                        </p:tav>
                                      </p:tavLst>
                                    </p:anim>
                                    <p:anim calcmode="lin" valueType="num">
                                      <p:cBhvr>
                                        <p:cTn id="27" dur="500" fill="hold"/>
                                        <p:tgtEl>
                                          <p:spTgt spid="154633"/>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54633"/>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54633"/>
                                        </p:tgtEl>
                                      </p:cBhvr>
                                    </p:animEffect>
                                  </p:childTnLst>
                                </p:cTn>
                              </p:par>
                            </p:childTnLst>
                          </p:cTn>
                        </p:par>
                        <p:par>
                          <p:cTn id="30" fill="hold">
                            <p:stCondLst>
                              <p:cond delay="11383"/>
                            </p:stCondLst>
                            <p:childTnLst>
                              <p:par>
                                <p:cTn id="31" presetID="3" presetClass="entr" presetSubtype="5" fill="hold" grpId="0" nodeType="afterEffect">
                                  <p:stCondLst>
                                    <p:cond delay="1000"/>
                                  </p:stCondLst>
                                  <p:childTnLst>
                                    <p:set>
                                      <p:cBhvr>
                                        <p:cTn id="32" dur="1" fill="hold">
                                          <p:stCondLst>
                                            <p:cond delay="0"/>
                                          </p:stCondLst>
                                        </p:cTn>
                                        <p:tgtEl>
                                          <p:spTgt spid="8"/>
                                        </p:tgtEl>
                                        <p:attrNameLst>
                                          <p:attrName>style.visibility</p:attrName>
                                        </p:attrNameLst>
                                      </p:cBhvr>
                                      <p:to>
                                        <p:strVal val="visible"/>
                                      </p:to>
                                    </p:set>
                                    <p:animEffect transition="in" filter="blinds(vertical)">
                                      <p:cBhvr>
                                        <p:cTn id="33" dur="500"/>
                                        <p:tgtEl>
                                          <p:spTgt spid="8"/>
                                        </p:tgtEl>
                                      </p:cBhvr>
                                    </p:animEffect>
                                  </p:childTnLst>
                                </p:cTn>
                              </p:par>
                              <p:par>
                                <p:cTn id="34" presetID="41" presetClass="entr" presetSubtype="0" fill="hold" grpId="0" nodeType="withEffect">
                                  <p:stCondLst>
                                    <p:cond delay="1000"/>
                                  </p:stCondLst>
                                  <p:iterate type="lt">
                                    <p:tmPct val="10000"/>
                                  </p:iterate>
                                  <p:childTnLst>
                                    <p:set>
                                      <p:cBhvr>
                                        <p:cTn id="35" dur="1" fill="hold">
                                          <p:stCondLst>
                                            <p:cond delay="0"/>
                                          </p:stCondLst>
                                        </p:cTn>
                                        <p:tgtEl>
                                          <p:spTgt spid="154635"/>
                                        </p:tgtEl>
                                        <p:attrNameLst>
                                          <p:attrName>style.visibility</p:attrName>
                                        </p:attrNameLst>
                                      </p:cBhvr>
                                      <p:to>
                                        <p:strVal val="visible"/>
                                      </p:to>
                                    </p:set>
                                    <p:anim calcmode="lin" valueType="num">
                                      <p:cBhvr>
                                        <p:cTn id="36" dur="500" fill="hold"/>
                                        <p:tgtEl>
                                          <p:spTgt spid="154635"/>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154635"/>
                                        </p:tgtEl>
                                        <p:attrNameLst>
                                          <p:attrName>ppt_y</p:attrName>
                                        </p:attrNameLst>
                                      </p:cBhvr>
                                      <p:tavLst>
                                        <p:tav tm="0">
                                          <p:val>
                                            <p:strVal val="#ppt_y"/>
                                          </p:val>
                                        </p:tav>
                                        <p:tav tm="100000">
                                          <p:val>
                                            <p:strVal val="#ppt_y"/>
                                          </p:val>
                                        </p:tav>
                                      </p:tavLst>
                                    </p:anim>
                                    <p:anim calcmode="lin" valueType="num">
                                      <p:cBhvr>
                                        <p:cTn id="38" dur="500" fill="hold"/>
                                        <p:tgtEl>
                                          <p:spTgt spid="154635"/>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154635"/>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154635"/>
                                        </p:tgtEl>
                                      </p:cBhvr>
                                    </p:animEffect>
                                  </p:childTnLst>
                                </p:cTn>
                              </p:par>
                              <p:par>
                                <p:cTn id="41" presetID="41" presetClass="entr" presetSubtype="0" fill="hold" grpId="0" nodeType="withEffect">
                                  <p:stCondLst>
                                    <p:cond delay="8000"/>
                                  </p:stCondLst>
                                  <p:iterate type="lt">
                                    <p:tmPct val="10000"/>
                                  </p:iterate>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9"/>
                                        </p:tgtEl>
                                        <p:attrNameLst>
                                          <p:attrName>ppt_y</p:attrName>
                                        </p:attrNameLst>
                                      </p:cBhvr>
                                      <p:tavLst>
                                        <p:tav tm="0">
                                          <p:val>
                                            <p:strVal val="#ppt_y"/>
                                          </p:val>
                                        </p:tav>
                                        <p:tav tm="100000">
                                          <p:val>
                                            <p:strVal val="#ppt_y"/>
                                          </p:val>
                                        </p:tav>
                                      </p:tavLst>
                                    </p:anim>
                                    <p:anim calcmode="lin" valueType="num">
                                      <p:cBhvr>
                                        <p:cTn id="45"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30" grpId="0"/>
      <p:bldP spid="154631" grpId="0"/>
      <p:bldP spid="154633" grpId="0"/>
      <p:bldP spid="154635" grpId="0"/>
      <p:bldP spid="2" grpId="0" animBg="1"/>
      <p:bldP spid="7" grpId="0" animBg="1"/>
      <p:bldP spid="8" grpId="0" animBg="1"/>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1371600" y="706731"/>
            <a:ext cx="9601200" cy="1653485"/>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vi-VN" sz="3200" smtClean="0">
                <a:ln w="0"/>
                <a:solidFill>
                  <a:srgbClr val="FF0000"/>
                </a:solidFill>
                <a:effectLst>
                  <a:outerShdw blurRad="38100" dist="19050" dir="2700000" algn="tl" rotWithShape="0">
                    <a:schemeClr val="dk1">
                      <a:alpha val="40000"/>
                    </a:schemeClr>
                  </a:outerShdw>
                </a:effectLst>
              </a:rPr>
              <a:t>Đại hội Chiến sĩ thi đua</a:t>
            </a:r>
            <a:br>
              <a:rPr lang="vi-VN" sz="3200" smtClean="0">
                <a:ln w="0"/>
                <a:solidFill>
                  <a:srgbClr val="FF0000"/>
                </a:solidFill>
                <a:effectLst>
                  <a:outerShdw blurRad="38100" dist="19050" dir="2700000" algn="tl" rotWithShape="0">
                    <a:schemeClr val="dk1">
                      <a:alpha val="40000"/>
                    </a:schemeClr>
                  </a:outerShdw>
                </a:effectLst>
              </a:rPr>
            </a:br>
            <a:r>
              <a:rPr lang="vi-VN" sz="3200" smtClean="0">
                <a:ln w="0"/>
                <a:solidFill>
                  <a:srgbClr val="FF0000"/>
                </a:solidFill>
                <a:effectLst>
                  <a:outerShdw blurRad="38100" dist="19050" dir="2700000" algn="tl" rotWithShape="0">
                    <a:schemeClr val="dk1">
                      <a:alpha val="40000"/>
                    </a:schemeClr>
                  </a:outerShdw>
                </a:effectLst>
              </a:rPr>
              <a:t>và cán bộ gương mẫu toàn quốc lần thứ I diễn ra trong bối</a:t>
            </a:r>
            <a:r>
              <a:rPr lang="en-US" sz="3200" smtClean="0">
                <a:ln w="0"/>
                <a:solidFill>
                  <a:srgbClr val="FF0000"/>
                </a:solidFill>
                <a:effectLst>
                  <a:outerShdw blurRad="38100" dist="19050" dir="2700000" algn="tl" rotWithShape="0">
                    <a:schemeClr val="dk1">
                      <a:alpha val="40000"/>
                    </a:schemeClr>
                  </a:outerShdw>
                </a:effectLst>
              </a:rPr>
              <a:t> </a:t>
            </a:r>
            <a:r>
              <a:rPr lang="vi-VN" sz="3200" smtClean="0">
                <a:ln w="0"/>
                <a:solidFill>
                  <a:srgbClr val="FF0000"/>
                </a:solidFill>
                <a:effectLst>
                  <a:outerShdw blurRad="38100" dist="19050" dir="2700000" algn="tl" rotWithShape="0">
                    <a:schemeClr val="dk1">
                      <a:alpha val="40000"/>
                    </a:schemeClr>
                  </a:outerShdw>
                </a:effectLst>
              </a:rPr>
              <a:t>cảnh nào? Vào thời gian nào?</a:t>
            </a:r>
            <a:endParaRPr lang="vi-VN" sz="3200" dirty="0">
              <a:ln w="0"/>
              <a:solidFill>
                <a:srgbClr val="FF0000"/>
              </a:solidFill>
              <a:effectLst>
                <a:outerShdw blurRad="38100" dist="19050" dir="2700000" algn="tl" rotWithShape="0">
                  <a:schemeClr val="dk1">
                    <a:alpha val="40000"/>
                  </a:schemeClr>
                </a:outerShdw>
              </a:effectLst>
            </a:endParaRPr>
          </a:p>
        </p:txBody>
      </p:sp>
      <p:grpSp>
        <p:nvGrpSpPr>
          <p:cNvPr id="18" name="mmprod_answer10206"/>
          <p:cNvGrpSpPr/>
          <p:nvPr>
            <p:custDataLst>
              <p:tags r:id="rId3"/>
            </p:custDataLst>
          </p:nvPr>
        </p:nvGrpSpPr>
        <p:grpSpPr>
          <a:xfrm>
            <a:off x="2680619" y="3173461"/>
            <a:ext cx="7301581" cy="320041"/>
            <a:chOff x="1156619" y="3173460"/>
            <a:chExt cx="7301581" cy="320041"/>
          </a:xfrm>
        </p:grpSpPr>
        <p:sp>
          <p:nvSpPr>
            <p:cNvPr id="4" name="mmprod_s2_1041"/>
            <p:cNvSpPr txBox="1"/>
            <p:nvPr>
              <p:custDataLst>
                <p:tags r:id="rId13"/>
              </p:custDataLst>
            </p:nvPr>
          </p:nvSpPr>
          <p:spPr>
            <a:xfrm>
              <a:off x="1156619" y="3173460"/>
              <a:ext cx="454025" cy="32004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vi-VN" sz="2800" dirty="0">
                  <a:latin typeface="Arial" panose="020B0604020202020204" pitchFamily="34" charset="0"/>
                </a:rPr>
                <a:t>a) </a:t>
              </a:r>
            </a:p>
          </p:txBody>
        </p:sp>
        <p:sp>
          <p:nvSpPr>
            <p:cNvPr id="5" name="mmprod_s1_1021"/>
            <p:cNvSpPr txBox="1"/>
            <p:nvPr>
              <p:custDataLst>
                <p:tags r:id="rId14"/>
              </p:custDataLst>
            </p:nvPr>
          </p:nvSpPr>
          <p:spPr>
            <a:xfrm>
              <a:off x="1536700" y="3173461"/>
              <a:ext cx="6921500" cy="32004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vi-VN" sz="2800">
                  <a:latin typeface="Arial" panose="020B0604020202020204" pitchFamily="34" charset="0"/>
                </a:rPr>
                <a:t>Đất nước có chiến tranh. Tháng 5 - 1951.</a:t>
              </a:r>
              <a:endParaRPr lang="vi-VN" sz="2800" dirty="0">
                <a:latin typeface="Arial" panose="020B0604020202020204" pitchFamily="34" charset="0"/>
              </a:endParaRPr>
            </a:p>
          </p:txBody>
        </p:sp>
      </p:grpSp>
      <p:grpSp>
        <p:nvGrpSpPr>
          <p:cNvPr id="22" name="mmprod_answer10208"/>
          <p:cNvGrpSpPr/>
          <p:nvPr>
            <p:custDataLst>
              <p:tags r:id="rId4"/>
            </p:custDataLst>
          </p:nvPr>
        </p:nvGrpSpPr>
        <p:grpSpPr>
          <a:xfrm>
            <a:off x="2669603" y="3832863"/>
            <a:ext cx="7617398" cy="320041"/>
            <a:chOff x="1145602" y="3832862"/>
            <a:chExt cx="7617398" cy="320041"/>
          </a:xfrm>
        </p:grpSpPr>
        <p:sp>
          <p:nvSpPr>
            <p:cNvPr id="9" name="mmprod_s2_1042"/>
            <p:cNvSpPr txBox="1"/>
            <p:nvPr>
              <p:custDataLst>
                <p:tags r:id="rId11"/>
              </p:custDataLst>
            </p:nvPr>
          </p:nvSpPr>
          <p:spPr>
            <a:xfrm>
              <a:off x="1145602" y="3832862"/>
              <a:ext cx="474663" cy="32004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vi-VN" sz="2800" dirty="0">
                  <a:latin typeface="Arial" panose="020B0604020202020204" pitchFamily="34" charset="0"/>
                </a:rPr>
                <a:t>b) </a:t>
              </a:r>
            </a:p>
          </p:txBody>
        </p:sp>
        <p:sp>
          <p:nvSpPr>
            <p:cNvPr id="10" name="mmprod_s1_1022"/>
            <p:cNvSpPr txBox="1"/>
            <p:nvPr>
              <p:custDataLst>
                <p:tags r:id="rId12"/>
              </p:custDataLst>
            </p:nvPr>
          </p:nvSpPr>
          <p:spPr>
            <a:xfrm>
              <a:off x="1549400" y="3832863"/>
              <a:ext cx="7213600" cy="32004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vi-VN" sz="2800">
                  <a:latin typeface="Arial" panose="020B0604020202020204" pitchFamily="34" charset="0"/>
                </a:rPr>
                <a:t>Đất nước có chiến tranh. Ngày 1 - 5 - 1951.</a:t>
              </a:r>
              <a:endParaRPr lang="vi-VN" sz="2800" dirty="0">
                <a:latin typeface="Arial" panose="020B0604020202020204" pitchFamily="34" charset="0"/>
              </a:endParaRPr>
            </a:p>
          </p:txBody>
        </p:sp>
      </p:grpSp>
      <p:grpSp>
        <p:nvGrpSpPr>
          <p:cNvPr id="32" name="mmprod_answer10210"/>
          <p:cNvGrpSpPr/>
          <p:nvPr>
            <p:custDataLst>
              <p:tags r:id="rId5"/>
            </p:custDataLst>
          </p:nvPr>
        </p:nvGrpSpPr>
        <p:grpSpPr>
          <a:xfrm>
            <a:off x="2680619" y="4525318"/>
            <a:ext cx="7504781" cy="320041"/>
            <a:chOff x="1156619" y="4525317"/>
            <a:chExt cx="7504781" cy="320041"/>
          </a:xfrm>
        </p:grpSpPr>
        <p:sp>
          <p:nvSpPr>
            <p:cNvPr id="14" name="mmprod_s2_1043"/>
            <p:cNvSpPr txBox="1"/>
            <p:nvPr>
              <p:custDataLst>
                <p:tags r:id="rId9"/>
              </p:custDataLst>
            </p:nvPr>
          </p:nvSpPr>
          <p:spPr>
            <a:xfrm>
              <a:off x="1156619" y="4525317"/>
              <a:ext cx="454025" cy="32004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vi-VN" sz="2800" dirty="0">
                  <a:latin typeface="Arial" panose="020B0604020202020204" pitchFamily="34" charset="0"/>
                </a:rPr>
                <a:t>c) </a:t>
              </a:r>
            </a:p>
          </p:txBody>
        </p:sp>
        <p:sp>
          <p:nvSpPr>
            <p:cNvPr id="15" name="mmprod_s1_1023"/>
            <p:cNvSpPr txBox="1"/>
            <p:nvPr>
              <p:custDataLst>
                <p:tags r:id="rId10"/>
              </p:custDataLst>
            </p:nvPr>
          </p:nvSpPr>
          <p:spPr>
            <a:xfrm>
              <a:off x="1536700" y="4525318"/>
              <a:ext cx="7124700" cy="32004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vi-VN" sz="2800">
                  <a:latin typeface="Arial" panose="020B0604020202020204" pitchFamily="34" charset="0"/>
                </a:rPr>
                <a:t>Đất nước có chiến tranh. Ngày 5 - 1 - 1952. </a:t>
              </a:r>
              <a:endParaRPr lang="vi-VN" sz="2800" dirty="0">
                <a:latin typeface="Arial" panose="020B0604020202020204" pitchFamily="34" charset="0"/>
              </a:endParaRPr>
            </a:p>
          </p:txBody>
        </p:sp>
      </p:grpSp>
      <p:grpSp>
        <p:nvGrpSpPr>
          <p:cNvPr id="34" name="mmprod_answer10212"/>
          <p:cNvGrpSpPr/>
          <p:nvPr>
            <p:custDataLst>
              <p:tags r:id="rId6"/>
            </p:custDataLst>
          </p:nvPr>
        </p:nvGrpSpPr>
        <p:grpSpPr>
          <a:xfrm>
            <a:off x="2669602" y="5239804"/>
            <a:ext cx="7617398" cy="320041"/>
            <a:chOff x="1145602" y="5239803"/>
            <a:chExt cx="7617398" cy="320041"/>
          </a:xfrm>
        </p:grpSpPr>
        <p:sp>
          <p:nvSpPr>
            <p:cNvPr id="19" name="mmprod_s2_1044"/>
            <p:cNvSpPr txBox="1"/>
            <p:nvPr>
              <p:custDataLst>
                <p:tags r:id="rId7"/>
              </p:custDataLst>
            </p:nvPr>
          </p:nvSpPr>
          <p:spPr>
            <a:xfrm>
              <a:off x="1145602" y="5239803"/>
              <a:ext cx="474663" cy="32004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vi-VN" sz="2800" dirty="0">
                  <a:latin typeface="Arial" panose="020B0604020202020204" pitchFamily="34" charset="0"/>
                </a:rPr>
                <a:t>d) </a:t>
              </a:r>
            </a:p>
          </p:txBody>
        </p:sp>
        <p:sp>
          <p:nvSpPr>
            <p:cNvPr id="20" name="mmprod_s1_1024"/>
            <p:cNvSpPr txBox="1"/>
            <p:nvPr>
              <p:custDataLst>
                <p:tags r:id="rId8"/>
              </p:custDataLst>
            </p:nvPr>
          </p:nvSpPr>
          <p:spPr>
            <a:xfrm>
              <a:off x="1549400" y="5239804"/>
              <a:ext cx="7213600" cy="32004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vi-VN" sz="2800">
                  <a:latin typeface="Arial" panose="020B0604020202020204" pitchFamily="34" charset="0"/>
                </a:rPr>
                <a:t>Đất nước có chiến tranh. Ngày 1 - 5 - 1952.</a:t>
              </a:r>
              <a:endParaRPr lang="vi-VN" sz="2800" dirty="0">
                <a:latin typeface="Arial" panose="020B0604020202020204" pitchFamily="34" charset="0"/>
              </a:endParaRPr>
            </a:p>
          </p:txBody>
        </p:sp>
      </p:grpSp>
      <p:sp>
        <p:nvSpPr>
          <p:cNvPr id="35" name="Oval 34"/>
          <p:cNvSpPr/>
          <p:nvPr/>
        </p:nvSpPr>
        <p:spPr>
          <a:xfrm>
            <a:off x="2477441" y="5094011"/>
            <a:ext cx="605817" cy="609600"/>
          </a:xfrm>
          <a:prstGeom prst="ellipse">
            <a:avLst/>
          </a:prstGeom>
          <a:solidFill>
            <a:schemeClr val="lt1">
              <a:alpha val="0"/>
            </a:schemeClr>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6" name="Picture 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76200" y="-92196"/>
            <a:ext cx="1760869" cy="1860892"/>
          </a:xfrm>
          <a:prstGeom prst="rect">
            <a:avLst/>
          </a:prstGeom>
        </p:spPr>
      </p:pic>
    </p:spTree>
    <p:custDataLst>
      <p:tags r:id="rId1"/>
    </p:custDataLst>
    <p:extLst>
      <p:ext uri="{BB962C8B-B14F-4D97-AF65-F5344CB8AC3E}">
        <p14:creationId xmlns:p14="http://schemas.microsoft.com/office/powerpoint/2010/main" val="1347505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heel(1)">
                                      <p:cBhvr>
                                        <p:cTn id="7"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763363" y="1866900"/>
            <a:ext cx="10896600" cy="4343400"/>
          </a:xfrm>
          <a:prstGeom prst="roundRect">
            <a:avLst/>
          </a:prstGeom>
          <a:solidFill>
            <a:schemeClr val="lt1"/>
          </a:solidFill>
          <a:ln w="50800">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mmprod_title"/>
          <p:cNvSpPr>
            <a:spLocks noGrp="1"/>
          </p:cNvSpPr>
          <p:nvPr>
            <p:ph type="title"/>
            <p:custDataLst>
              <p:tags r:id="rId2"/>
            </p:custDataLst>
          </p:nvPr>
        </p:nvSpPr>
        <p:spPr>
          <a:xfrm>
            <a:off x="2819401" y="512671"/>
            <a:ext cx="8229600" cy="1143000"/>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vi-VN" sz="4000" smtClean="0">
                <a:ln w="0"/>
                <a:solidFill>
                  <a:srgbClr val="FF0000"/>
                </a:solidFill>
                <a:effectLst>
                  <a:outerShdw blurRad="38100" dist="19050" dir="2700000" algn="tl" rotWithShape="0">
                    <a:schemeClr val="dk1">
                      <a:alpha val="40000"/>
                    </a:schemeClr>
                  </a:outerShdw>
                </a:effectLst>
                <a:latin typeface="Arial" panose="020B0604020202020204" pitchFamily="34" charset="0"/>
              </a:rPr>
              <a:t>Đại hội nhằm mục đích gì?</a:t>
            </a:r>
            <a:endParaRPr lang="vi-VN" sz="4000" dirty="0">
              <a:ln w="0"/>
              <a:solidFill>
                <a:srgbClr val="FF0000"/>
              </a:solidFill>
              <a:effectLst>
                <a:outerShdw blurRad="38100" dist="19050" dir="2700000" algn="tl" rotWithShape="0">
                  <a:schemeClr val="dk1">
                    <a:alpha val="40000"/>
                  </a:schemeClr>
                </a:outerShdw>
              </a:effectLst>
              <a:latin typeface="Arial" panose="020B0604020202020204" pitchFamily="34" charset="0"/>
            </a:endParaRPr>
          </a:p>
        </p:txBody>
      </p:sp>
      <p:grpSp>
        <p:nvGrpSpPr>
          <p:cNvPr id="12" name="mmprod_answer10218"/>
          <p:cNvGrpSpPr/>
          <p:nvPr>
            <p:custDataLst>
              <p:tags r:id="rId3"/>
            </p:custDataLst>
          </p:nvPr>
        </p:nvGrpSpPr>
        <p:grpSpPr>
          <a:xfrm>
            <a:off x="1257299" y="2352182"/>
            <a:ext cx="9448801" cy="1092324"/>
            <a:chOff x="1178653" y="2207777"/>
            <a:chExt cx="7355747" cy="1092324"/>
          </a:xfrm>
        </p:grpSpPr>
        <p:sp>
          <p:nvSpPr>
            <p:cNvPr id="4" name="mmprod_s2_1041"/>
            <p:cNvSpPr txBox="1"/>
            <p:nvPr>
              <p:custDataLst>
                <p:tags r:id="rId7"/>
              </p:custDataLst>
            </p:nvPr>
          </p:nvSpPr>
          <p:spPr>
            <a:xfrm>
              <a:off x="1178653" y="2207777"/>
              <a:ext cx="454025" cy="32004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vi-VN" sz="2800">
                  <a:latin typeface="Arial" panose="020B0604020202020204" pitchFamily="34" charset="0"/>
                </a:rPr>
                <a:t>a) </a:t>
              </a:r>
            </a:p>
          </p:txBody>
        </p:sp>
        <p:sp>
          <p:nvSpPr>
            <p:cNvPr id="5" name="mmprod_s1_1021"/>
            <p:cNvSpPr txBox="1"/>
            <p:nvPr>
              <p:custDataLst>
                <p:tags r:id="rId8"/>
              </p:custDataLst>
            </p:nvPr>
          </p:nvSpPr>
          <p:spPr>
            <a:xfrm>
              <a:off x="1536700" y="2339982"/>
              <a:ext cx="6997700" cy="960119"/>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pPr algn="just"/>
              <a:r>
                <a:rPr lang="vi-VN" sz="2800">
                  <a:latin typeface="Arial" panose="020B0604020202020204" pitchFamily="34" charset="0"/>
                </a:rPr>
                <a:t>Đại hội nhằm khẳng định những đóng góp to lớn của các tập thể và cá nhân cho thắng lợi của cuộc kháng chiến.</a:t>
              </a:r>
              <a:endParaRPr lang="vi-VN" sz="2800" dirty="0">
                <a:latin typeface="Arial" panose="020B0604020202020204" pitchFamily="34" charset="0"/>
              </a:endParaRPr>
            </a:p>
          </p:txBody>
        </p:sp>
      </p:grpSp>
      <p:grpSp>
        <p:nvGrpSpPr>
          <p:cNvPr id="22" name="mmprod_answer10220"/>
          <p:cNvGrpSpPr/>
          <p:nvPr>
            <p:custDataLst>
              <p:tags r:id="rId4"/>
            </p:custDataLst>
          </p:nvPr>
        </p:nvGrpSpPr>
        <p:grpSpPr>
          <a:xfrm>
            <a:off x="1164167" y="4004733"/>
            <a:ext cx="9591321" cy="1388971"/>
            <a:chOff x="1174151" y="3777388"/>
            <a:chExt cx="7502769" cy="1388971"/>
          </a:xfrm>
        </p:grpSpPr>
        <p:sp>
          <p:nvSpPr>
            <p:cNvPr id="9" name="mmprod_s2_1042"/>
            <p:cNvSpPr txBox="1"/>
            <p:nvPr>
              <p:custDataLst>
                <p:tags r:id="rId5"/>
              </p:custDataLst>
            </p:nvPr>
          </p:nvSpPr>
          <p:spPr>
            <a:xfrm>
              <a:off x="1174151" y="3777388"/>
              <a:ext cx="474663" cy="32004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vi-VN" sz="2800" dirty="0">
                  <a:latin typeface="Arial" panose="020B0604020202020204" pitchFamily="34" charset="0"/>
                </a:rPr>
                <a:t>b) </a:t>
              </a:r>
            </a:p>
          </p:txBody>
        </p:sp>
        <p:sp>
          <p:nvSpPr>
            <p:cNvPr id="10" name="mmprod_s1_1022"/>
            <p:cNvSpPr txBox="1"/>
            <p:nvPr>
              <p:custDataLst>
                <p:tags r:id="rId6"/>
              </p:custDataLst>
            </p:nvPr>
          </p:nvSpPr>
          <p:spPr>
            <a:xfrm>
              <a:off x="1524000" y="3886200"/>
              <a:ext cx="7152920" cy="1280159"/>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pPr algn="just"/>
              <a:r>
                <a:rPr lang="vi-VN" sz="2800">
                  <a:latin typeface="Arial" panose="020B0604020202020204" pitchFamily="34" charset="0"/>
                </a:rPr>
                <a:t>Tổng kết, biểu dương những thành tích của phong trào thi đua yêu nước của các tập thể và cá nhân cho thắng lợi của cuộc kháng chiến.</a:t>
              </a:r>
              <a:endParaRPr lang="vi-VN" sz="2800" dirty="0">
                <a:latin typeface="Arial" panose="020B0604020202020204" pitchFamily="34" charset="0"/>
              </a:endParaRPr>
            </a:p>
          </p:txBody>
        </p:sp>
      </p:grpSp>
      <p:pic>
        <p:nvPicPr>
          <p:cNvPr id="11" name="Picture 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283732" y="1273828"/>
            <a:ext cx="1760869" cy="1860892"/>
          </a:xfrm>
          <a:prstGeom prst="rect">
            <a:avLst/>
          </a:prstGeom>
        </p:spPr>
      </p:pic>
    </p:spTree>
    <p:custDataLst>
      <p:tags r:id="rId1"/>
    </p:custDataLst>
    <p:extLst>
      <p:ext uri="{BB962C8B-B14F-4D97-AF65-F5344CB8AC3E}">
        <p14:creationId xmlns:p14="http://schemas.microsoft.com/office/powerpoint/2010/main" val="1190914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par>
                                <p:cTn id="8" presetID="22" presetClass="entr" presetSubtype="1"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up)">
                                      <p:cBhvr>
                                        <p:cTn id="1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1031103" y="-176238"/>
            <a:ext cx="9365254" cy="1754676"/>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en-US" sz="3600">
                <a:ln w="0"/>
                <a:solidFill>
                  <a:srgbClr val="FF0000"/>
                </a:solidFill>
                <a:effectLst>
                  <a:outerShdw blurRad="38100" dist="19050" dir="2700000" algn="tl" rotWithShape="0">
                    <a:schemeClr val="dk1">
                      <a:alpha val="40000"/>
                    </a:schemeClr>
                  </a:outerShdw>
                </a:effectLst>
              </a:rPr>
              <a:t>C</a:t>
            </a:r>
            <a:r>
              <a:rPr lang="vi-VN" sz="3600" smtClean="0">
                <a:ln w="0"/>
                <a:solidFill>
                  <a:srgbClr val="FF0000"/>
                </a:solidFill>
                <a:effectLst>
                  <a:outerShdw blurRad="38100" dist="19050" dir="2700000" algn="tl" rotWithShape="0">
                    <a:schemeClr val="dk1">
                      <a:alpha val="40000"/>
                    </a:schemeClr>
                  </a:outerShdw>
                </a:effectLst>
              </a:rPr>
              <a:t>ác anh h</a:t>
            </a:r>
            <a:r>
              <a:rPr lang="en-US" sz="3600" smtClean="0">
                <a:ln w="0"/>
                <a:solidFill>
                  <a:srgbClr val="FF0000"/>
                </a:solidFill>
                <a:effectLst>
                  <a:outerShdw blurRad="38100" dist="19050" dir="2700000" algn="tl" rotWithShape="0">
                    <a:schemeClr val="dk1">
                      <a:alpha val="40000"/>
                    </a:schemeClr>
                  </a:outerShdw>
                </a:effectLst>
              </a:rPr>
              <a:t>ù</a:t>
            </a:r>
            <a:r>
              <a:rPr lang="vi-VN" sz="3600" smtClean="0">
                <a:ln w="0"/>
                <a:solidFill>
                  <a:srgbClr val="FF0000"/>
                </a:solidFill>
                <a:effectLst>
                  <a:outerShdw blurRad="38100" dist="19050" dir="2700000" algn="tl" rotWithShape="0">
                    <a:schemeClr val="dk1">
                      <a:alpha val="40000"/>
                    </a:schemeClr>
                  </a:outerShdw>
                </a:effectLst>
              </a:rPr>
              <a:t>ng</a:t>
            </a:r>
            <a:r>
              <a:rPr lang="en-US" sz="3600" smtClean="0">
                <a:ln w="0"/>
                <a:solidFill>
                  <a:srgbClr val="FF0000"/>
                </a:solidFill>
                <a:effectLst>
                  <a:outerShdw blurRad="38100" dist="19050" dir="2700000" algn="tl" rotWithShape="0">
                    <a:schemeClr val="dk1">
                      <a:alpha val="40000"/>
                    </a:schemeClr>
                  </a:outerShdw>
                </a:effectLst>
              </a:rPr>
              <a:t> </a:t>
            </a:r>
            <a:r>
              <a:rPr lang="vi-VN" sz="3600" smtClean="0">
                <a:ln w="0"/>
                <a:solidFill>
                  <a:srgbClr val="FF0000"/>
                </a:solidFill>
                <a:effectLst>
                  <a:outerShdw blurRad="38100" dist="19050" dir="2700000" algn="tl" rotWithShape="0">
                    <a:schemeClr val="dk1">
                      <a:alpha val="40000"/>
                    </a:schemeClr>
                  </a:outerShdw>
                </a:effectLst>
              </a:rPr>
              <a:t>được biểu dương </a:t>
            </a:r>
            <a:r>
              <a:rPr lang="en-US" sz="3600" smtClean="0">
                <a:ln w="0"/>
                <a:solidFill>
                  <a:srgbClr val="FF0000"/>
                </a:solidFill>
                <a:effectLst>
                  <a:outerShdw blurRad="38100" dist="19050" dir="2700000" algn="tl" rotWithShape="0">
                    <a:schemeClr val="dk1">
                      <a:alpha val="40000"/>
                    </a:schemeClr>
                  </a:outerShdw>
                </a:effectLst>
              </a:rPr>
              <a:t/>
            </a:r>
            <a:br>
              <a:rPr lang="en-US" sz="3600" smtClean="0">
                <a:ln w="0"/>
                <a:solidFill>
                  <a:srgbClr val="FF0000"/>
                </a:solidFill>
                <a:effectLst>
                  <a:outerShdw blurRad="38100" dist="19050" dir="2700000" algn="tl" rotWithShape="0">
                    <a:schemeClr val="dk1">
                      <a:alpha val="40000"/>
                    </a:schemeClr>
                  </a:outerShdw>
                </a:effectLst>
              </a:rPr>
            </a:br>
            <a:r>
              <a:rPr lang="vi-VN" sz="3600" smtClean="0">
                <a:ln w="0"/>
                <a:solidFill>
                  <a:srgbClr val="FF0000"/>
                </a:solidFill>
                <a:effectLst>
                  <a:outerShdw blurRad="38100" dist="19050" dir="2700000" algn="tl" rotWithShape="0">
                    <a:schemeClr val="dk1">
                      <a:alpha val="40000"/>
                    </a:schemeClr>
                  </a:outerShdw>
                </a:effectLst>
              </a:rPr>
              <a:t>trong đại hội thi đua lần thứ I</a:t>
            </a:r>
            <a:endParaRPr lang="vi-VN" sz="3600" dirty="0">
              <a:ln w="0"/>
              <a:solidFill>
                <a:srgbClr val="FF0000"/>
              </a:solidFill>
              <a:effectLst>
                <a:outerShdw blurRad="38100" dist="19050" dir="2700000" algn="tl" rotWithShape="0">
                  <a:schemeClr val="dk1">
                    <a:alpha val="40000"/>
                  </a:schemeClr>
                </a:outerShdw>
              </a:effectLst>
            </a:endParaRPr>
          </a:p>
        </p:txBody>
      </p:sp>
      <p:grpSp>
        <p:nvGrpSpPr>
          <p:cNvPr id="32" name="mmprod_answer10289"/>
          <p:cNvGrpSpPr/>
          <p:nvPr>
            <p:custDataLst>
              <p:tags r:id="rId3"/>
            </p:custDataLst>
          </p:nvPr>
        </p:nvGrpSpPr>
        <p:grpSpPr>
          <a:xfrm>
            <a:off x="1095236" y="1979987"/>
            <a:ext cx="5363530" cy="304800"/>
            <a:chOff x="1265870" y="2527077"/>
            <a:chExt cx="5363530" cy="304800"/>
          </a:xfrm>
        </p:grpSpPr>
        <p:sp>
          <p:nvSpPr>
            <p:cNvPr id="4" name="mmprod_s2_1041"/>
            <p:cNvSpPr txBox="1"/>
            <p:nvPr>
              <p:custDataLst>
                <p:tags r:id="rId22"/>
              </p:custDataLst>
            </p:nvPr>
          </p:nvSpPr>
          <p:spPr>
            <a:xfrm>
              <a:off x="1265870" y="2527077"/>
              <a:ext cx="474663" cy="30480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vi-VN" sz="3200" dirty="0">
                  <a:latin typeface="Arial" panose="020B0604020202020204" pitchFamily="34" charset="0"/>
                </a:rPr>
                <a:t>1) </a:t>
              </a:r>
            </a:p>
          </p:txBody>
        </p:sp>
        <p:sp>
          <p:nvSpPr>
            <p:cNvPr id="5" name="mmprod_s1_1021"/>
            <p:cNvSpPr txBox="1"/>
            <p:nvPr>
              <p:custDataLst>
                <p:tags r:id="rId23"/>
              </p:custDataLst>
            </p:nvPr>
          </p:nvSpPr>
          <p:spPr>
            <a:xfrm>
              <a:off x="1750060" y="2527077"/>
              <a:ext cx="4879340" cy="30480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vi-VN" sz="3200">
                  <a:latin typeface="Arial" panose="020B0604020202020204" pitchFamily="34" charset="0"/>
                </a:rPr>
                <a:t>La Văn Cầu</a:t>
              </a:r>
              <a:endParaRPr lang="vi-VN" sz="3200" dirty="0">
                <a:latin typeface="Arial" panose="020B0604020202020204" pitchFamily="34" charset="0"/>
              </a:endParaRPr>
            </a:p>
          </p:txBody>
        </p:sp>
      </p:grpSp>
      <p:grpSp>
        <p:nvGrpSpPr>
          <p:cNvPr id="36" name="mmprod_answer10291"/>
          <p:cNvGrpSpPr/>
          <p:nvPr>
            <p:custDataLst>
              <p:tags r:id="rId4"/>
            </p:custDataLst>
          </p:nvPr>
        </p:nvGrpSpPr>
        <p:grpSpPr>
          <a:xfrm>
            <a:off x="1090646" y="2690842"/>
            <a:ext cx="5368120" cy="304800"/>
            <a:chOff x="1261280" y="3237932"/>
            <a:chExt cx="5368120" cy="304800"/>
          </a:xfrm>
        </p:grpSpPr>
        <p:sp>
          <p:nvSpPr>
            <p:cNvPr id="9" name="mmprod_s2_1042"/>
            <p:cNvSpPr txBox="1"/>
            <p:nvPr>
              <p:custDataLst>
                <p:tags r:id="rId20"/>
              </p:custDataLst>
            </p:nvPr>
          </p:nvSpPr>
          <p:spPr>
            <a:xfrm>
              <a:off x="1261280" y="3237932"/>
              <a:ext cx="474663" cy="30480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vi-VN" sz="3200" dirty="0">
                  <a:latin typeface="Arial" panose="020B0604020202020204" pitchFamily="34" charset="0"/>
                </a:rPr>
                <a:t>2) </a:t>
              </a:r>
            </a:p>
          </p:txBody>
        </p:sp>
        <p:sp>
          <p:nvSpPr>
            <p:cNvPr id="10" name="mmprod_s1_1022"/>
            <p:cNvSpPr txBox="1"/>
            <p:nvPr>
              <p:custDataLst>
                <p:tags r:id="rId21"/>
              </p:custDataLst>
            </p:nvPr>
          </p:nvSpPr>
          <p:spPr>
            <a:xfrm>
              <a:off x="1750060" y="3237932"/>
              <a:ext cx="4879340" cy="30480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vi-VN" sz="3200">
                  <a:latin typeface="Arial" panose="020B0604020202020204" pitchFamily="34" charset="0"/>
                </a:rPr>
                <a:t>Nguyễn Quốc Trị</a:t>
              </a:r>
              <a:endParaRPr lang="vi-VN" sz="3200" dirty="0">
                <a:latin typeface="Arial" panose="020B0604020202020204" pitchFamily="34" charset="0"/>
              </a:endParaRPr>
            </a:p>
          </p:txBody>
        </p:sp>
      </p:grpSp>
      <p:grpSp>
        <p:nvGrpSpPr>
          <p:cNvPr id="38" name="mmprod_answer10293"/>
          <p:cNvGrpSpPr/>
          <p:nvPr>
            <p:custDataLst>
              <p:tags r:id="rId5"/>
            </p:custDataLst>
          </p:nvPr>
        </p:nvGrpSpPr>
        <p:grpSpPr>
          <a:xfrm>
            <a:off x="1084220" y="3611396"/>
            <a:ext cx="5300886" cy="315817"/>
            <a:chOff x="1254854" y="4158485"/>
            <a:chExt cx="5300886" cy="315817"/>
          </a:xfrm>
        </p:grpSpPr>
        <p:sp>
          <p:nvSpPr>
            <p:cNvPr id="14" name="mmprod_s2_1043"/>
            <p:cNvSpPr txBox="1"/>
            <p:nvPr>
              <p:custDataLst>
                <p:tags r:id="rId18"/>
              </p:custDataLst>
            </p:nvPr>
          </p:nvSpPr>
          <p:spPr>
            <a:xfrm>
              <a:off x="1254854" y="4169502"/>
              <a:ext cx="474663" cy="30480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vi-VN" sz="3200" dirty="0">
                  <a:latin typeface="Arial" panose="020B0604020202020204" pitchFamily="34" charset="0"/>
                </a:rPr>
                <a:t>3) </a:t>
              </a:r>
            </a:p>
          </p:txBody>
        </p:sp>
        <p:sp>
          <p:nvSpPr>
            <p:cNvPr id="15" name="mmprod_s1_1023"/>
            <p:cNvSpPr txBox="1"/>
            <p:nvPr>
              <p:custDataLst>
                <p:tags r:id="rId19"/>
              </p:custDataLst>
            </p:nvPr>
          </p:nvSpPr>
          <p:spPr>
            <a:xfrm>
              <a:off x="1676400" y="4158485"/>
              <a:ext cx="4879340" cy="30480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vi-VN" sz="3200">
                  <a:latin typeface="Arial" panose="020B0604020202020204" pitchFamily="34" charset="0"/>
                </a:rPr>
                <a:t>Cù Chính Lan</a:t>
              </a:r>
              <a:endParaRPr lang="vi-VN" sz="3200" dirty="0">
                <a:latin typeface="Arial" panose="020B0604020202020204" pitchFamily="34" charset="0"/>
              </a:endParaRPr>
            </a:p>
          </p:txBody>
        </p:sp>
      </p:grpSp>
      <p:grpSp>
        <p:nvGrpSpPr>
          <p:cNvPr id="42" name="mmprod_answer10295"/>
          <p:cNvGrpSpPr/>
          <p:nvPr>
            <p:custDataLst>
              <p:tags r:id="rId6"/>
            </p:custDataLst>
          </p:nvPr>
        </p:nvGrpSpPr>
        <p:grpSpPr>
          <a:xfrm>
            <a:off x="1031103" y="4495800"/>
            <a:ext cx="5351463" cy="304800"/>
            <a:chOff x="1201737" y="5042890"/>
            <a:chExt cx="5351463" cy="304800"/>
          </a:xfrm>
        </p:grpSpPr>
        <p:sp>
          <p:nvSpPr>
            <p:cNvPr id="19" name="mmprod_s2_1044"/>
            <p:cNvSpPr txBox="1"/>
            <p:nvPr>
              <p:custDataLst>
                <p:tags r:id="rId16"/>
              </p:custDataLst>
            </p:nvPr>
          </p:nvSpPr>
          <p:spPr>
            <a:xfrm>
              <a:off x="1201737" y="5042890"/>
              <a:ext cx="474663" cy="30480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vi-VN" sz="3200" dirty="0">
                  <a:latin typeface="Arial" panose="020B0604020202020204" pitchFamily="34" charset="0"/>
                </a:rPr>
                <a:t>4) </a:t>
              </a:r>
            </a:p>
          </p:txBody>
        </p:sp>
        <p:sp>
          <p:nvSpPr>
            <p:cNvPr id="20" name="mmprod_s1_1024"/>
            <p:cNvSpPr txBox="1"/>
            <p:nvPr>
              <p:custDataLst>
                <p:tags r:id="rId17"/>
              </p:custDataLst>
            </p:nvPr>
          </p:nvSpPr>
          <p:spPr>
            <a:xfrm>
              <a:off x="1673860" y="5042890"/>
              <a:ext cx="4879340" cy="30480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vi-VN" sz="3200">
                  <a:latin typeface="Arial" panose="020B0604020202020204" pitchFamily="34" charset="0"/>
                </a:rPr>
                <a:t>Nguyễn Thị Chiên</a:t>
              </a:r>
              <a:endParaRPr lang="vi-VN" sz="3200" dirty="0">
                <a:latin typeface="Arial" panose="020B0604020202020204" pitchFamily="34" charset="0"/>
              </a:endParaRPr>
            </a:p>
          </p:txBody>
        </p:sp>
      </p:grpSp>
      <p:grpSp>
        <p:nvGrpSpPr>
          <p:cNvPr id="52" name="mmprod_answer10297"/>
          <p:cNvGrpSpPr/>
          <p:nvPr>
            <p:custDataLst>
              <p:tags r:id="rId7"/>
            </p:custDataLst>
          </p:nvPr>
        </p:nvGrpSpPr>
        <p:grpSpPr>
          <a:xfrm>
            <a:off x="6351720" y="2052796"/>
            <a:ext cx="5349240" cy="304800"/>
            <a:chOff x="5226953" y="2598796"/>
            <a:chExt cx="5349240" cy="304800"/>
          </a:xfrm>
        </p:grpSpPr>
        <p:sp>
          <p:nvSpPr>
            <p:cNvPr id="24" name="mmprod_s2_1045"/>
            <p:cNvSpPr txBox="1"/>
            <p:nvPr>
              <p:custDataLst>
                <p:tags r:id="rId14"/>
              </p:custDataLst>
            </p:nvPr>
          </p:nvSpPr>
          <p:spPr>
            <a:xfrm>
              <a:off x="5226953" y="2598796"/>
              <a:ext cx="474663" cy="30480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vi-VN" sz="3200">
                  <a:latin typeface="Arial" panose="020B0604020202020204" pitchFamily="34" charset="0"/>
                </a:rPr>
                <a:t>5) </a:t>
              </a:r>
            </a:p>
          </p:txBody>
        </p:sp>
        <p:sp>
          <p:nvSpPr>
            <p:cNvPr id="25" name="mmprod_s1_1025"/>
            <p:cNvSpPr txBox="1"/>
            <p:nvPr>
              <p:custDataLst>
                <p:tags r:id="rId15"/>
              </p:custDataLst>
            </p:nvPr>
          </p:nvSpPr>
          <p:spPr>
            <a:xfrm>
              <a:off x="5696853" y="2598796"/>
              <a:ext cx="4879340" cy="30480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vi-VN" sz="3200">
                  <a:latin typeface="Arial" panose="020B0604020202020204" pitchFamily="34" charset="0"/>
                </a:rPr>
                <a:t>Trần Đại Nghĩa</a:t>
              </a:r>
              <a:endParaRPr lang="vi-VN" sz="3200" dirty="0">
                <a:latin typeface="Arial" panose="020B0604020202020204" pitchFamily="34" charset="0"/>
              </a:endParaRPr>
            </a:p>
          </p:txBody>
        </p:sp>
      </p:grpSp>
      <p:grpSp>
        <p:nvGrpSpPr>
          <p:cNvPr id="54" name="mmprod_answer10299"/>
          <p:cNvGrpSpPr/>
          <p:nvPr>
            <p:custDataLst>
              <p:tags r:id="rId8"/>
            </p:custDataLst>
          </p:nvPr>
        </p:nvGrpSpPr>
        <p:grpSpPr>
          <a:xfrm>
            <a:off x="6349318" y="2763651"/>
            <a:ext cx="5349240" cy="304800"/>
            <a:chOff x="5224551" y="3309651"/>
            <a:chExt cx="5349240" cy="304800"/>
          </a:xfrm>
        </p:grpSpPr>
        <p:sp>
          <p:nvSpPr>
            <p:cNvPr id="29" name="mmprod_s2_1046"/>
            <p:cNvSpPr txBox="1"/>
            <p:nvPr>
              <p:custDataLst>
                <p:tags r:id="rId12"/>
              </p:custDataLst>
            </p:nvPr>
          </p:nvSpPr>
          <p:spPr>
            <a:xfrm>
              <a:off x="5224551" y="3309651"/>
              <a:ext cx="474663" cy="30480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vi-VN" sz="3200">
                  <a:latin typeface="Arial" panose="020B0604020202020204" pitchFamily="34" charset="0"/>
                </a:rPr>
                <a:t>6) </a:t>
              </a:r>
            </a:p>
          </p:txBody>
        </p:sp>
        <p:sp>
          <p:nvSpPr>
            <p:cNvPr id="30" name="mmprod_s1_1026"/>
            <p:cNvSpPr txBox="1"/>
            <p:nvPr>
              <p:custDataLst>
                <p:tags r:id="rId13"/>
              </p:custDataLst>
            </p:nvPr>
          </p:nvSpPr>
          <p:spPr>
            <a:xfrm>
              <a:off x="5694451" y="3309651"/>
              <a:ext cx="4879340" cy="30480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vi-VN" sz="3200">
                  <a:latin typeface="Arial" panose="020B0604020202020204" pitchFamily="34" charset="0"/>
                </a:rPr>
                <a:t>Ngô Gia Khảm</a:t>
              </a:r>
            </a:p>
          </p:txBody>
        </p:sp>
      </p:grpSp>
      <p:grpSp>
        <p:nvGrpSpPr>
          <p:cNvPr id="58" name="mmprod_answer10303"/>
          <p:cNvGrpSpPr/>
          <p:nvPr>
            <p:custDataLst>
              <p:tags r:id="rId9"/>
            </p:custDataLst>
          </p:nvPr>
        </p:nvGrpSpPr>
        <p:grpSpPr>
          <a:xfrm>
            <a:off x="6382566" y="3540767"/>
            <a:ext cx="5349240" cy="304800"/>
            <a:chOff x="5261272" y="5042972"/>
            <a:chExt cx="5349240" cy="304800"/>
          </a:xfrm>
        </p:grpSpPr>
        <p:sp>
          <p:nvSpPr>
            <p:cNvPr id="39" name="mmprod_s2_1048"/>
            <p:cNvSpPr txBox="1"/>
            <p:nvPr>
              <p:custDataLst>
                <p:tags r:id="rId10"/>
              </p:custDataLst>
            </p:nvPr>
          </p:nvSpPr>
          <p:spPr>
            <a:xfrm>
              <a:off x="5261272" y="5042972"/>
              <a:ext cx="474663" cy="30480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en-US" sz="3200">
                  <a:latin typeface="Arial" panose="020B0604020202020204" pitchFamily="34" charset="0"/>
                </a:rPr>
                <a:t>7</a:t>
              </a:r>
              <a:r>
                <a:rPr lang="vi-VN" sz="3200" smtClean="0">
                  <a:latin typeface="Arial" panose="020B0604020202020204" pitchFamily="34" charset="0"/>
                </a:rPr>
                <a:t>) </a:t>
              </a:r>
              <a:endParaRPr lang="vi-VN" sz="3200">
                <a:latin typeface="Arial" panose="020B0604020202020204" pitchFamily="34" charset="0"/>
              </a:endParaRPr>
            </a:p>
          </p:txBody>
        </p:sp>
        <p:sp>
          <p:nvSpPr>
            <p:cNvPr id="40" name="mmprod_s1_1028"/>
            <p:cNvSpPr txBox="1"/>
            <p:nvPr>
              <p:custDataLst>
                <p:tags r:id="rId11"/>
              </p:custDataLst>
            </p:nvPr>
          </p:nvSpPr>
          <p:spPr>
            <a:xfrm>
              <a:off x="5731172" y="5042972"/>
              <a:ext cx="4879340" cy="30480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vi-VN" sz="3200">
                  <a:latin typeface="Arial" panose="020B0604020202020204" pitchFamily="34" charset="0"/>
                </a:rPr>
                <a:t>Hoàng Hanh</a:t>
              </a:r>
              <a:endParaRPr lang="vi-VN" sz="3200" dirty="0">
                <a:latin typeface="Arial" panose="020B0604020202020204" pitchFamily="34" charset="0"/>
              </a:endParaRPr>
            </a:p>
          </p:txBody>
        </p:sp>
      </p:grpSp>
      <p:pic>
        <p:nvPicPr>
          <p:cNvPr id="26" name="Picture 4"/>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76200" y="-92196"/>
            <a:ext cx="1760869" cy="1860892"/>
          </a:xfrm>
          <a:prstGeom prst="rect">
            <a:avLst/>
          </a:prstGeom>
        </p:spPr>
      </p:pic>
    </p:spTree>
    <p:custDataLst>
      <p:tags r:id="rId1"/>
    </p:custDataLst>
    <p:extLst>
      <p:ext uri="{BB962C8B-B14F-4D97-AF65-F5344CB8AC3E}">
        <p14:creationId xmlns:p14="http://schemas.microsoft.com/office/powerpoint/2010/main" val="19202548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5"/>
          <p:cNvSpPr txBox="1">
            <a:spLocks noChangeArrowheads="1"/>
          </p:cNvSpPr>
          <p:nvPr>
            <p:custDataLst>
              <p:tags r:id="rId2"/>
            </p:custDataLst>
          </p:nvPr>
        </p:nvSpPr>
        <p:spPr bwMode="auto">
          <a:xfrm>
            <a:off x="2009662" y="6508309"/>
            <a:ext cx="23465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1400" b="1" i="1" dirty="0" err="1">
                <a:latin typeface="Times New Roman" panose="02020603050405020304" pitchFamily="18" charset="0"/>
                <a:cs typeface="Times New Roman" panose="02020603050405020304" pitchFamily="18" charset="0"/>
              </a:rPr>
              <a:t>Anh</a:t>
            </a:r>
            <a:r>
              <a:rPr lang="en-US" sz="1400" b="1" i="1" dirty="0">
                <a:latin typeface="Times New Roman" panose="02020603050405020304" pitchFamily="18" charset="0"/>
                <a:cs typeface="Times New Roman" panose="02020603050405020304" pitchFamily="18" charset="0"/>
              </a:rPr>
              <a:t> </a:t>
            </a:r>
            <a:r>
              <a:rPr lang="en-US" sz="1400" b="1" i="1" dirty="0" err="1">
                <a:latin typeface="Times New Roman" panose="02020603050405020304" pitchFamily="18" charset="0"/>
                <a:cs typeface="Times New Roman" panose="02020603050405020304" pitchFamily="18" charset="0"/>
              </a:rPr>
              <a:t>hùng</a:t>
            </a:r>
            <a:r>
              <a:rPr lang="en-US" sz="1400" b="1" i="1" dirty="0">
                <a:latin typeface="Times New Roman" panose="02020603050405020304" pitchFamily="18" charset="0"/>
                <a:cs typeface="Times New Roman" panose="02020603050405020304" pitchFamily="18" charset="0"/>
              </a:rPr>
              <a:t> La </a:t>
            </a:r>
            <a:r>
              <a:rPr lang="en-US" sz="1400" b="1" i="1" dirty="0" err="1">
                <a:latin typeface="Times New Roman" panose="02020603050405020304" pitchFamily="18" charset="0"/>
                <a:cs typeface="Times New Roman" panose="02020603050405020304" pitchFamily="18" charset="0"/>
              </a:rPr>
              <a:t>Văn</a:t>
            </a:r>
            <a:r>
              <a:rPr lang="en-US" sz="1400" b="1" i="1" dirty="0">
                <a:latin typeface="Times New Roman" panose="02020603050405020304" pitchFamily="18" charset="0"/>
                <a:cs typeface="Times New Roman" panose="02020603050405020304" pitchFamily="18" charset="0"/>
              </a:rPr>
              <a:t> </a:t>
            </a:r>
            <a:r>
              <a:rPr lang="en-US" sz="1400" b="1" i="1" dirty="0" err="1">
                <a:latin typeface="Times New Roman" panose="02020603050405020304" pitchFamily="18" charset="0"/>
                <a:cs typeface="Times New Roman" panose="02020603050405020304" pitchFamily="18" charset="0"/>
              </a:rPr>
              <a:t>Cầu</a:t>
            </a:r>
            <a:endParaRPr lang="en-US" sz="1400" b="1" i="1" dirty="0">
              <a:latin typeface="Times New Roman" panose="02020603050405020304" pitchFamily="18" charset="0"/>
              <a:cs typeface="Times New Roman" panose="02020603050405020304" pitchFamily="18" charset="0"/>
            </a:endParaRPr>
          </a:p>
        </p:txBody>
      </p:sp>
      <p:pic>
        <p:nvPicPr>
          <p:cNvPr id="19459" name="Picture 11" descr="La Van Cau"/>
          <p:cNvPicPr>
            <a:picLocks noChangeAspect="1" noChangeArrowheads="1"/>
          </p:cNvPicPr>
          <p:nvPr/>
        </p:nvPicPr>
        <p:blipFill>
          <a:blip r:embed="rId6">
            <a:extLst>
              <a:ext uri="{28A0092B-C50C-407E-A947-70E740481C1C}">
                <a14:useLocalDpi xmlns:a14="http://schemas.microsoft.com/office/drawing/2010/main" val="0"/>
              </a:ext>
            </a:extLst>
          </a:blip>
          <a:srcRect t="10500" r="-2232" b="10001"/>
          <a:stretch>
            <a:fillRect/>
          </a:stretch>
        </p:blipFill>
        <p:spPr bwMode="auto">
          <a:xfrm>
            <a:off x="1066800" y="1426564"/>
            <a:ext cx="4343400" cy="509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 Box 5"/>
          <p:cNvSpPr txBox="1">
            <a:spLocks noChangeArrowheads="1"/>
          </p:cNvSpPr>
          <p:nvPr>
            <p:custDataLst>
              <p:tags r:id="rId3"/>
            </p:custDataLst>
          </p:nvPr>
        </p:nvSpPr>
        <p:spPr bwMode="auto">
          <a:xfrm>
            <a:off x="6248400" y="1458698"/>
            <a:ext cx="5562600" cy="4370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4000" b="1" dirty="0" err="1">
                <a:solidFill>
                  <a:srgbClr val="C00000"/>
                </a:solidFill>
                <a:latin typeface="Times New Roman" panose="02020603050405020304" pitchFamily="18" charset="0"/>
                <a:cs typeface="Times New Roman" panose="02020603050405020304" pitchFamily="18" charset="0"/>
              </a:rPr>
              <a:t>Thông</a:t>
            </a:r>
            <a:r>
              <a:rPr lang="en-US" sz="4000" b="1" dirty="0">
                <a:solidFill>
                  <a:srgbClr val="C00000"/>
                </a:solidFill>
                <a:latin typeface="Times New Roman" panose="02020603050405020304" pitchFamily="18" charset="0"/>
                <a:cs typeface="Times New Roman" panose="02020603050405020304" pitchFamily="18" charset="0"/>
              </a:rPr>
              <a:t> tin</a:t>
            </a:r>
          </a:p>
          <a:p>
            <a:pPr algn="just">
              <a:spcBef>
                <a:spcPct val="50000"/>
              </a:spcBef>
            </a:pPr>
            <a:r>
              <a:rPr lang="vi-VN" sz="2800" dirty="0" err="1">
                <a:latin typeface="Times New Roman" panose="02020603050405020304" pitchFamily="18" charset="0"/>
                <a:cs typeface="Times New Roman" panose="02020603050405020304" pitchFamily="18" charset="0"/>
              </a:rPr>
              <a:t>Tr</a:t>
            </a:r>
            <a:r>
              <a:rPr lang="en-US" sz="2800" dirty="0" err="1">
                <a:latin typeface="Times New Roman" panose="02020603050405020304" pitchFamily="18" charset="0"/>
                <a:cs typeface="Times New Roman" panose="02020603050405020304" pitchFamily="18" charset="0"/>
              </a:rPr>
              <a:t>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t>
            </a:r>
            <a:r>
              <a:rPr lang="vi-VN" sz="2800" dirty="0" err="1">
                <a:latin typeface="Times New Roman" panose="02020603050405020304" pitchFamily="18" charset="0"/>
                <a:cs typeface="Times New Roman" panose="02020603050405020304" pitchFamily="18" charset="0"/>
              </a:rPr>
              <a:t>ận</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phục</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kích</a:t>
            </a:r>
            <a:r>
              <a:rPr lang="vi-VN" sz="2800" dirty="0">
                <a:latin typeface="Times New Roman" panose="02020603050405020304" pitchFamily="18" charset="0"/>
                <a:cs typeface="Times New Roman" panose="02020603050405020304" pitchFamily="18" charset="0"/>
              </a:rPr>
              <a:t> trên </a:t>
            </a:r>
            <a:r>
              <a:rPr lang="vi-VN" sz="2800" dirty="0" err="1">
                <a:latin typeface="Times New Roman" panose="02020603050405020304" pitchFamily="18" charset="0"/>
                <a:cs typeface="Times New Roman" panose="02020603050405020304" pitchFamily="18" charset="0"/>
              </a:rPr>
              <a:t>đường</a:t>
            </a:r>
            <a:r>
              <a:rPr lang="vi-VN" sz="2800" dirty="0">
                <a:latin typeface="Times New Roman" panose="02020603050405020304" pitchFamily="18" charset="0"/>
                <a:cs typeface="Times New Roman" panose="02020603050405020304" pitchFamily="18" charset="0"/>
              </a:rPr>
              <a:t> Bông Lau</a:t>
            </a:r>
            <a:r>
              <a:rPr lang="en-US" sz="2800" dirty="0">
                <a:latin typeface="Times New Roman" panose="02020603050405020304" pitchFamily="18" charset="0"/>
                <a:cs typeface="Times New Roman" panose="02020603050405020304" pitchFamily="18" charset="0"/>
              </a:rPr>
              <a:t> n</a:t>
            </a:r>
            <a:r>
              <a:rPr lang="vi-VN" sz="2800" dirty="0">
                <a:latin typeface="Times New Roman" panose="02020603050405020304" pitchFamily="18" charset="0"/>
                <a:cs typeface="Times New Roman" panose="02020603050405020304" pitchFamily="18" charset="0"/>
              </a:rPr>
              <a:t>ăm 1950</a:t>
            </a: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khi đang </a:t>
            </a:r>
            <a:r>
              <a:rPr lang="vi-VN" sz="2800" dirty="0" err="1">
                <a:latin typeface="Times New Roman" panose="02020603050405020304" pitchFamily="18" charset="0"/>
                <a:cs typeface="Times New Roman" panose="02020603050405020304" pitchFamily="18" charset="0"/>
              </a:rPr>
              <a:t>chỉ</a:t>
            </a:r>
            <a:r>
              <a:rPr lang="vi-VN" sz="2800" dirty="0">
                <a:latin typeface="Times New Roman" panose="02020603050405020304" pitchFamily="18" charset="0"/>
                <a:cs typeface="Times New Roman" panose="02020603050405020304" pitchFamily="18" charset="0"/>
              </a:rPr>
              <a:t> huy </a:t>
            </a:r>
            <a:r>
              <a:rPr lang="vi-VN" sz="2800" dirty="0" err="1">
                <a:latin typeface="Times New Roman" panose="02020603050405020304" pitchFamily="18" charset="0"/>
                <a:cs typeface="Times New Roman" panose="02020603050405020304" pitchFamily="18" charset="0"/>
              </a:rPr>
              <a:t>tổ</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bộc</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phá</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hàng</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rào</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để</a:t>
            </a:r>
            <a:r>
              <a:rPr lang="vi-VN" sz="2800" dirty="0">
                <a:latin typeface="Times New Roman" panose="02020603050405020304" pitchFamily="18" charset="0"/>
                <a:cs typeface="Times New Roman" panose="02020603050405020304" pitchFamily="18" charset="0"/>
              </a:rPr>
              <a:t> đơn </a:t>
            </a:r>
            <a:r>
              <a:rPr lang="vi-VN" sz="2800" dirty="0" err="1">
                <a:latin typeface="Times New Roman" panose="02020603050405020304" pitchFamily="18" charset="0"/>
                <a:cs typeface="Times New Roman" panose="02020603050405020304" pitchFamily="18" charset="0"/>
              </a:rPr>
              <a:t>vị</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tiến</a:t>
            </a:r>
            <a:r>
              <a:rPr lang="vi-VN" sz="2800" dirty="0">
                <a:latin typeface="Times New Roman" panose="02020603050405020304" pitchFamily="18" charset="0"/>
                <a:cs typeface="Times New Roman" panose="02020603050405020304" pitchFamily="18" charset="0"/>
              </a:rPr>
              <a:t> công </a:t>
            </a:r>
            <a:r>
              <a:rPr lang="vi-VN" sz="2800" dirty="0" err="1">
                <a:latin typeface="Times New Roman" panose="02020603050405020304" pitchFamily="18" charset="0"/>
                <a:cs typeface="Times New Roman" panose="02020603050405020304" pitchFamily="18" charset="0"/>
              </a:rPr>
              <a:t>đồn</a:t>
            </a:r>
            <a:r>
              <a:rPr lang="vi-VN" sz="2800" dirty="0">
                <a:latin typeface="Times New Roman" panose="02020603050405020304" pitchFamily="18" charset="0"/>
                <a:cs typeface="Times New Roman" panose="02020603050405020304" pitchFamily="18" charset="0"/>
              </a:rPr>
              <a:t>, ông </a:t>
            </a:r>
            <a:r>
              <a:rPr lang="vi-VN" sz="2800" dirty="0" err="1">
                <a:latin typeface="Times New Roman" panose="02020603050405020304" pitchFamily="18" charset="0"/>
                <a:cs typeface="Times New Roman" panose="02020603050405020304" pitchFamily="18" charset="0"/>
              </a:rPr>
              <a:t>bị</a:t>
            </a:r>
            <a:r>
              <a:rPr lang="vi-VN" sz="2800" dirty="0">
                <a:latin typeface="Times New Roman" panose="02020603050405020304" pitchFamily="18" charset="0"/>
                <a:cs typeface="Times New Roman" panose="02020603050405020304" pitchFamily="18" charset="0"/>
              </a:rPr>
              <a:t> thương </a:t>
            </a:r>
            <a:r>
              <a:rPr lang="vi-VN" sz="2800" dirty="0" err="1">
                <a:latin typeface="Times New Roman" panose="02020603050405020304" pitchFamily="18" charset="0"/>
                <a:cs typeface="Times New Roman" panose="02020603050405020304" pitchFamily="18" charset="0"/>
              </a:rPr>
              <a:t>gẫy</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nát</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cánh</a:t>
            </a:r>
            <a:r>
              <a:rPr lang="vi-VN" sz="2800" dirty="0">
                <a:latin typeface="Times New Roman" panose="02020603050405020304" pitchFamily="18" charset="0"/>
                <a:cs typeface="Times New Roman" panose="02020603050405020304" pitchFamily="18" charset="0"/>
              </a:rPr>
              <a:t> tay, </a:t>
            </a:r>
            <a:r>
              <a:rPr lang="vi-VN" sz="2800" dirty="0" err="1">
                <a:latin typeface="Times New Roman" panose="02020603050405020304" pitchFamily="18" charset="0"/>
                <a:cs typeface="Times New Roman" panose="02020603050405020304" pitchFamily="18" charset="0"/>
              </a:rPr>
              <a:t>và</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đã</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nhờ</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đồng</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đội</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chặt</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đứt</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để</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khỏi</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vướng</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dùng</a:t>
            </a:r>
            <a:r>
              <a:rPr lang="vi-VN" sz="2800" dirty="0">
                <a:latin typeface="Times New Roman" panose="02020603050405020304" pitchFamily="18" charset="0"/>
                <a:cs typeface="Times New Roman" panose="02020603050405020304" pitchFamily="18" charset="0"/>
              </a:rPr>
              <a:t> tay </a:t>
            </a:r>
            <a:r>
              <a:rPr lang="vi-VN" sz="2800" dirty="0" err="1">
                <a:latin typeface="Times New Roman" panose="02020603050405020304" pitchFamily="18" charset="0"/>
                <a:cs typeface="Times New Roman" panose="02020603050405020304" pitchFamily="18" charset="0"/>
              </a:rPr>
              <a:t>trái</a:t>
            </a:r>
            <a:r>
              <a:rPr lang="vi-VN" sz="2800" dirty="0">
                <a:latin typeface="Times New Roman" panose="02020603050405020304" pitchFamily="18" charset="0"/>
                <a:cs typeface="Times New Roman" panose="02020603050405020304" pitchFamily="18" charset="0"/>
              </a:rPr>
              <a:t> ôm </a:t>
            </a:r>
            <a:r>
              <a:rPr lang="vi-VN" sz="2800" dirty="0" err="1">
                <a:latin typeface="Times New Roman" panose="02020603050405020304" pitchFamily="18" charset="0"/>
                <a:cs typeface="Times New Roman" panose="02020603050405020304" pitchFamily="18" charset="0"/>
              </a:rPr>
              <a:t>bọc</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phá</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đánh</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mở</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đường</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tạo</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thời</a:t>
            </a:r>
            <a:r>
              <a:rPr lang="vi-VN" sz="2800" dirty="0">
                <a:latin typeface="Times New Roman" panose="02020603050405020304" pitchFamily="18" charset="0"/>
                <a:cs typeface="Times New Roman" panose="02020603050405020304" pitchFamily="18" charset="0"/>
              </a:rPr>
              <a:t> cơ cho đơn </a:t>
            </a:r>
            <a:r>
              <a:rPr lang="vi-VN" sz="2800" dirty="0" err="1">
                <a:latin typeface="Times New Roman" panose="02020603050405020304" pitchFamily="18" charset="0"/>
                <a:cs typeface="Times New Roman" panose="02020603050405020304" pitchFamily="18" charset="0"/>
              </a:rPr>
              <a:t>vị</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đánh</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chiếm</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đồn</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địch</a:t>
            </a:r>
            <a:r>
              <a:rPr lang="en-US" sz="2800" dirty="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p:txBody>
      </p:sp>
      <p:sp>
        <p:nvSpPr>
          <p:cNvPr id="2" name="Rectangle 1"/>
          <p:cNvSpPr/>
          <p:nvPr>
            <p:custDataLst>
              <p:tags r:id="rId4"/>
            </p:custDataLst>
          </p:nvPr>
        </p:nvSpPr>
        <p:spPr>
          <a:xfrm>
            <a:off x="1524000" y="-19986"/>
            <a:ext cx="9067800" cy="1446550"/>
          </a:xfrm>
          <a:prstGeom prst="rect">
            <a:avLst/>
          </a:prstGeom>
        </p:spPr>
        <p:txBody>
          <a:bodyPr wrap="square">
            <a:spAutoFit/>
          </a:bodyPr>
          <a:lstStyle/>
          <a:p>
            <a:pPr algn="ctr"/>
            <a:r>
              <a:rPr lang="vi-VN" sz="44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07 anh </a:t>
            </a:r>
            <a:r>
              <a:rPr lang="vi-VN" sz="44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hùng</a:t>
            </a:r>
            <a:r>
              <a:rPr lang="vi-VN" sz="44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vi-VN" sz="44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được</a:t>
            </a:r>
            <a:r>
              <a:rPr lang="vi-VN" sz="44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vi-VN" sz="44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biểu</a:t>
            </a:r>
            <a:r>
              <a:rPr lang="vi-VN" sz="44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dương trong </a:t>
            </a:r>
            <a:r>
              <a:rPr lang="vi-VN" sz="44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đại</a:t>
            </a:r>
            <a:r>
              <a:rPr lang="vi-VN" sz="44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vi-VN" sz="44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hội</a:t>
            </a:r>
            <a:r>
              <a:rPr lang="vi-VN" sz="44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thi đua </a:t>
            </a:r>
            <a:r>
              <a:rPr lang="vi-VN" sz="44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lần</a:t>
            </a:r>
            <a:r>
              <a:rPr lang="vi-VN" sz="44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vi-VN" sz="44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thứ</a:t>
            </a:r>
            <a:r>
              <a:rPr lang="vi-VN" sz="44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I</a:t>
            </a:r>
          </a:p>
        </p:txBody>
      </p:sp>
      <p:pic>
        <p:nvPicPr>
          <p:cNvPr id="6" name="Picture 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76200" y="-92196"/>
            <a:ext cx="1760869" cy="1860892"/>
          </a:xfrm>
          <a:prstGeom prst="rect">
            <a:avLst/>
          </a:prstGeom>
        </p:spPr>
      </p:pic>
    </p:spTree>
    <p:custDataLst>
      <p:tags r:id="rId1"/>
    </p:custDataLst>
    <p:extLst>
      <p:ext uri="{BB962C8B-B14F-4D97-AF65-F5344CB8AC3E}">
        <p14:creationId xmlns:p14="http://schemas.microsoft.com/office/powerpoint/2010/main" val="764984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5000"/>
                                  </p:stCondLst>
                                  <p:childTnLst>
                                    <p:set>
                                      <p:cBhvr>
                                        <p:cTn id="6" dur="1" fill="hold">
                                          <p:stCondLst>
                                            <p:cond delay="0"/>
                                          </p:stCondLst>
                                        </p:cTn>
                                        <p:tgtEl>
                                          <p:spTgt spid="19459"/>
                                        </p:tgtEl>
                                        <p:attrNameLst>
                                          <p:attrName>style.visibility</p:attrName>
                                        </p:attrNameLst>
                                      </p:cBhvr>
                                      <p:to>
                                        <p:strVal val="visible"/>
                                      </p:to>
                                    </p:set>
                                    <p:animEffect transition="in" filter="barn(inVertical)">
                                      <p:cBhvr>
                                        <p:cTn id="7" dur="500"/>
                                        <p:tgtEl>
                                          <p:spTgt spid="19459"/>
                                        </p:tgtEl>
                                      </p:cBhvr>
                                    </p:animEffect>
                                  </p:childTnLst>
                                </p:cTn>
                              </p:par>
                            </p:childTnLst>
                          </p:cTn>
                        </p:par>
                        <p:par>
                          <p:cTn id="8" fill="hold">
                            <p:stCondLst>
                              <p:cond delay="5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9460"/>
                                        </p:tgtEl>
                                        <p:attrNameLst>
                                          <p:attrName>style.visibility</p:attrName>
                                        </p:attrNameLst>
                                      </p:cBhvr>
                                      <p:to>
                                        <p:strVal val="visible"/>
                                      </p:to>
                                    </p:set>
                                    <p:anim calcmode="lin" valueType="num">
                                      <p:cBhvr>
                                        <p:cTn id="11" dur="750" fill="hold"/>
                                        <p:tgtEl>
                                          <p:spTgt spid="19460"/>
                                        </p:tgtEl>
                                        <p:attrNameLst>
                                          <p:attrName>ppt_x</p:attrName>
                                        </p:attrNameLst>
                                      </p:cBhvr>
                                      <p:tavLst>
                                        <p:tav tm="0">
                                          <p:val>
                                            <p:strVal val="#ppt_x"/>
                                          </p:val>
                                        </p:tav>
                                        <p:tav tm="50000">
                                          <p:val>
                                            <p:strVal val="#ppt_x+.1"/>
                                          </p:val>
                                        </p:tav>
                                        <p:tav tm="100000">
                                          <p:val>
                                            <p:strVal val="#ppt_x"/>
                                          </p:val>
                                        </p:tav>
                                      </p:tavLst>
                                    </p:anim>
                                    <p:anim calcmode="lin" valueType="num">
                                      <p:cBhvr>
                                        <p:cTn id="12" dur="750" fill="hold"/>
                                        <p:tgtEl>
                                          <p:spTgt spid="19460"/>
                                        </p:tgtEl>
                                        <p:attrNameLst>
                                          <p:attrName>ppt_y</p:attrName>
                                        </p:attrNameLst>
                                      </p:cBhvr>
                                      <p:tavLst>
                                        <p:tav tm="0">
                                          <p:val>
                                            <p:strVal val="#ppt_y"/>
                                          </p:val>
                                        </p:tav>
                                        <p:tav tm="100000">
                                          <p:val>
                                            <p:strVal val="#ppt_y"/>
                                          </p:val>
                                        </p:tav>
                                      </p:tavLst>
                                    </p:anim>
                                    <p:anim calcmode="lin" valueType="num">
                                      <p:cBhvr>
                                        <p:cTn id="13" dur="750" fill="hold"/>
                                        <p:tgtEl>
                                          <p:spTgt spid="19460"/>
                                        </p:tgtEl>
                                        <p:attrNameLst>
                                          <p:attrName>ppt_h</p:attrName>
                                        </p:attrNameLst>
                                      </p:cBhvr>
                                      <p:tavLst>
                                        <p:tav tm="0">
                                          <p:val>
                                            <p:strVal val="#ppt_h/10"/>
                                          </p:val>
                                        </p:tav>
                                        <p:tav tm="50000">
                                          <p:val>
                                            <p:strVal val="#ppt_h+.01"/>
                                          </p:val>
                                        </p:tav>
                                        <p:tav tm="100000">
                                          <p:val>
                                            <p:strVal val="#ppt_h"/>
                                          </p:val>
                                        </p:tav>
                                      </p:tavLst>
                                    </p:anim>
                                    <p:anim calcmode="lin" valueType="num">
                                      <p:cBhvr>
                                        <p:cTn id="14" dur="750" fill="hold"/>
                                        <p:tgtEl>
                                          <p:spTgt spid="19460"/>
                                        </p:tgtEl>
                                        <p:attrNameLst>
                                          <p:attrName>ppt_w</p:attrName>
                                        </p:attrNameLst>
                                      </p:cBhvr>
                                      <p:tavLst>
                                        <p:tav tm="0">
                                          <p:val>
                                            <p:strVal val="#ppt_w/10"/>
                                          </p:val>
                                        </p:tav>
                                        <p:tav tm="50000">
                                          <p:val>
                                            <p:strVal val="#ppt_w+.01"/>
                                          </p:val>
                                        </p:tav>
                                        <p:tav tm="100000">
                                          <p:val>
                                            <p:strVal val="#ppt_w"/>
                                          </p:val>
                                        </p:tav>
                                      </p:tavLst>
                                    </p:anim>
                                    <p:animEffect transition="in" filter="fade">
                                      <p:cBhvr>
                                        <p:cTn id="15" dur="750" tmFilter="0,0; .5, 1; 1, 1"/>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9" descr="imag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1341068"/>
            <a:ext cx="4572000" cy="5180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 Box 5"/>
          <p:cNvSpPr txBox="1">
            <a:spLocks noChangeArrowheads="1"/>
          </p:cNvSpPr>
          <p:nvPr>
            <p:custDataLst>
              <p:tags r:id="rId2"/>
            </p:custDataLst>
          </p:nvPr>
        </p:nvSpPr>
        <p:spPr bwMode="auto">
          <a:xfrm>
            <a:off x="1524000" y="6521987"/>
            <a:ext cx="2362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1400" b="1" i="1" dirty="0" err="1">
                <a:latin typeface="Times New Roman" panose="02020603050405020304" pitchFamily="18" charset="0"/>
                <a:cs typeface="Times New Roman" panose="02020603050405020304" pitchFamily="18" charset="0"/>
              </a:rPr>
              <a:t>Anh</a:t>
            </a:r>
            <a:r>
              <a:rPr lang="en-US" sz="1400" b="1" i="1" dirty="0">
                <a:latin typeface="Times New Roman" panose="02020603050405020304" pitchFamily="18" charset="0"/>
                <a:cs typeface="Times New Roman" panose="02020603050405020304" pitchFamily="18" charset="0"/>
              </a:rPr>
              <a:t> </a:t>
            </a:r>
            <a:r>
              <a:rPr lang="en-US" sz="1400" b="1" i="1" dirty="0" err="1">
                <a:latin typeface="Times New Roman" panose="02020603050405020304" pitchFamily="18" charset="0"/>
                <a:cs typeface="Times New Roman" panose="02020603050405020304" pitchFamily="18" charset="0"/>
              </a:rPr>
              <a:t>hùng</a:t>
            </a:r>
            <a:r>
              <a:rPr lang="en-US" sz="1400" b="1" i="1" dirty="0">
                <a:latin typeface="Times New Roman" panose="02020603050405020304" pitchFamily="18" charset="0"/>
                <a:cs typeface="Times New Roman" panose="02020603050405020304" pitchFamily="18" charset="0"/>
              </a:rPr>
              <a:t> </a:t>
            </a:r>
            <a:r>
              <a:rPr lang="en-US" sz="1400" b="1" i="1" dirty="0" err="1">
                <a:latin typeface="Times New Roman" panose="02020603050405020304" pitchFamily="18" charset="0"/>
                <a:cs typeface="Times New Roman" panose="02020603050405020304" pitchFamily="18" charset="0"/>
              </a:rPr>
              <a:t>Trần</a:t>
            </a:r>
            <a:r>
              <a:rPr lang="en-US" sz="1400" b="1" i="1" dirty="0">
                <a:latin typeface="Times New Roman" panose="02020603050405020304" pitchFamily="18" charset="0"/>
                <a:cs typeface="Times New Roman" panose="02020603050405020304" pitchFamily="18" charset="0"/>
              </a:rPr>
              <a:t> </a:t>
            </a:r>
            <a:r>
              <a:rPr lang="en-US" sz="1400" b="1" i="1" dirty="0" err="1">
                <a:latin typeface="Times New Roman" panose="02020603050405020304" pitchFamily="18" charset="0"/>
                <a:cs typeface="Times New Roman" panose="02020603050405020304" pitchFamily="18" charset="0"/>
              </a:rPr>
              <a:t>Đại</a:t>
            </a:r>
            <a:r>
              <a:rPr lang="en-US" sz="1400" b="1" i="1" dirty="0">
                <a:latin typeface="Times New Roman" panose="02020603050405020304" pitchFamily="18" charset="0"/>
                <a:cs typeface="Times New Roman" panose="02020603050405020304" pitchFamily="18" charset="0"/>
              </a:rPr>
              <a:t> </a:t>
            </a:r>
            <a:r>
              <a:rPr lang="en-US" sz="1400" b="1" i="1" dirty="0" err="1">
                <a:latin typeface="Times New Roman" panose="02020603050405020304" pitchFamily="18" charset="0"/>
                <a:cs typeface="Times New Roman" panose="02020603050405020304" pitchFamily="18" charset="0"/>
              </a:rPr>
              <a:t>Nghĩa</a:t>
            </a:r>
            <a:endParaRPr lang="en-US" sz="1400" b="1" i="1" dirty="0">
              <a:latin typeface="Times New Roman" panose="02020603050405020304" pitchFamily="18" charset="0"/>
              <a:cs typeface="Times New Roman" panose="02020603050405020304" pitchFamily="18" charset="0"/>
            </a:endParaRPr>
          </a:p>
        </p:txBody>
      </p:sp>
      <p:sp>
        <p:nvSpPr>
          <p:cNvPr id="20484" name="Text Box 5"/>
          <p:cNvSpPr txBox="1">
            <a:spLocks noChangeArrowheads="1"/>
          </p:cNvSpPr>
          <p:nvPr>
            <p:custDataLst>
              <p:tags r:id="rId3"/>
            </p:custDataLst>
          </p:nvPr>
        </p:nvSpPr>
        <p:spPr bwMode="auto">
          <a:xfrm>
            <a:off x="6400800" y="1436907"/>
            <a:ext cx="5105400"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4000" b="1" dirty="0" err="1">
                <a:solidFill>
                  <a:srgbClr val="C00000"/>
                </a:solidFill>
                <a:latin typeface="Times New Roman" panose="02020603050405020304" pitchFamily="18" charset="0"/>
                <a:cs typeface="Times New Roman" panose="02020603050405020304" pitchFamily="18" charset="0"/>
              </a:rPr>
              <a:t>Thông</a:t>
            </a:r>
            <a:r>
              <a:rPr lang="en-US" sz="4000" b="1" dirty="0">
                <a:solidFill>
                  <a:srgbClr val="C00000"/>
                </a:solidFill>
                <a:latin typeface="Times New Roman" panose="02020603050405020304" pitchFamily="18" charset="0"/>
                <a:cs typeface="Times New Roman" panose="02020603050405020304" pitchFamily="18" charset="0"/>
              </a:rPr>
              <a:t> tin</a:t>
            </a:r>
          </a:p>
          <a:p>
            <a:pPr algn="just">
              <a:spcBef>
                <a:spcPct val="50000"/>
              </a:spcBef>
            </a:pPr>
            <a:r>
              <a:rPr lang="en-US" sz="2800" dirty="0" err="1">
                <a:latin typeface="Times New Roman" panose="02020603050405020304" pitchFamily="18" charset="0"/>
                <a:cs typeface="Times New Roman" panose="02020603050405020304" pitchFamily="18" charset="0"/>
              </a:rPr>
              <a:t>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Lễ</a:t>
            </a:r>
            <a:r>
              <a:rPr lang="en-US" sz="2800" dirty="0">
                <a:latin typeface="Times New Roman" panose="02020603050405020304" pitchFamily="18" charset="0"/>
                <a:cs typeface="Times New Roman" panose="02020603050405020304" pitchFamily="18" charset="0"/>
              </a:rPr>
              <a:t>, n</a:t>
            </a:r>
            <a:r>
              <a:rPr lang="vi-VN" sz="2800" dirty="0">
                <a:latin typeface="Times New Roman" panose="02020603050405020304" pitchFamily="18" charset="0"/>
                <a:cs typeface="Times New Roman" panose="02020603050405020304" pitchFamily="18" charset="0"/>
              </a:rPr>
              <a:t>ă</a:t>
            </a:r>
            <a:r>
              <a:rPr lang="en-US" sz="2800" dirty="0">
                <a:latin typeface="Times New Roman" panose="02020603050405020304" pitchFamily="18" charset="0"/>
                <a:cs typeface="Times New Roman" panose="02020603050405020304" pitchFamily="18" charset="0"/>
              </a:rPr>
              <a:t>m 1946 ô</a:t>
            </a:r>
            <a:r>
              <a:rPr lang="vi-VN" sz="2800" dirty="0" err="1">
                <a:latin typeface="Times New Roman" panose="02020603050405020304" pitchFamily="18" charset="0"/>
                <a:cs typeface="Times New Roman" panose="02020603050405020304" pitchFamily="18" charset="0"/>
              </a:rPr>
              <a:t>ng</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cùng</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với</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kỹ</a:t>
            </a:r>
            <a:r>
              <a:rPr lang="vi-VN" sz="2800" dirty="0">
                <a:latin typeface="Times New Roman" panose="02020603050405020304" pitchFamily="18" charset="0"/>
                <a:cs typeface="Times New Roman" panose="02020603050405020304" pitchFamily="18" charset="0"/>
              </a:rPr>
              <a:t> sư </a:t>
            </a:r>
            <a:r>
              <a:rPr lang="vi-VN" sz="2800" dirty="0" err="1">
                <a:latin typeface="Times New Roman" panose="02020603050405020304" pitchFamily="18" charset="0"/>
                <a:cs typeface="Times New Roman" panose="02020603050405020304" pitchFamily="18" charset="0"/>
              </a:rPr>
              <a:t>luyện</a:t>
            </a:r>
            <a:r>
              <a:rPr lang="vi-VN" sz="2800" dirty="0">
                <a:latin typeface="Times New Roman" panose="02020603050405020304" pitchFamily="18" charset="0"/>
                <a:cs typeface="Times New Roman" panose="02020603050405020304" pitchFamily="18" charset="0"/>
              </a:rPr>
              <a:t> kim </a:t>
            </a:r>
            <a:r>
              <a:rPr lang="vi-VN" sz="2800" dirty="0" err="1">
                <a:latin typeface="Times New Roman" panose="02020603050405020304" pitchFamily="18" charset="0"/>
                <a:cs typeface="Times New Roman" panose="02020603050405020304" pitchFamily="18" charset="0"/>
              </a:rPr>
              <a:t>Võ</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Quý</a:t>
            </a:r>
            <a:r>
              <a:rPr lang="vi-VN" sz="2800" dirty="0">
                <a:latin typeface="Times New Roman" panose="02020603050405020304" pitchFamily="18" charset="0"/>
                <a:cs typeface="Times New Roman" panose="02020603050405020304" pitchFamily="18" charset="0"/>
              </a:rPr>
              <a:t> H</a:t>
            </a:r>
            <a:r>
              <a:rPr lang="en-US" sz="2800" dirty="0" err="1">
                <a:latin typeface="Times New Roman" panose="02020603050405020304" pitchFamily="18" charset="0"/>
                <a:cs typeface="Times New Roman" panose="02020603050405020304" pitchFamily="18" charset="0"/>
              </a:rPr>
              <a:t>uân</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bác</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sĩ</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Trần</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Hữu</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Tước</a:t>
            </a:r>
            <a:r>
              <a:rPr lang="vi-VN" sz="2800" dirty="0">
                <a:latin typeface="Times New Roman" panose="02020603050405020304" pitchFamily="18" charset="0"/>
                <a:cs typeface="Times New Roman" panose="02020603050405020304" pitchFamily="18" charset="0"/>
              </a:rPr>
              <a:t> theo </a:t>
            </a:r>
            <a:r>
              <a:rPr lang="vi-VN" sz="2800" dirty="0" err="1">
                <a:latin typeface="Times New Roman" panose="02020603050405020304" pitchFamily="18" charset="0"/>
                <a:cs typeface="Times New Roman" panose="02020603050405020304" pitchFamily="18" charset="0"/>
              </a:rPr>
              <a:t>Hồ</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Chủ</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tịch</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về</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nước</a:t>
            </a:r>
            <a:r>
              <a:rPr lang="vi-VN" sz="2800" dirty="0">
                <a:latin typeface="Times New Roman" panose="02020603050405020304" pitchFamily="18" charset="0"/>
                <a:cs typeface="Times New Roman" panose="02020603050405020304" pitchFamily="18" charset="0"/>
              </a:rPr>
              <a:t>, tham gia </a:t>
            </a:r>
            <a:r>
              <a:rPr lang="vi-VN" sz="2800" dirty="0" err="1">
                <a:latin typeface="Times New Roman" panose="02020603050405020304" pitchFamily="18" charset="0"/>
                <a:cs typeface="Times New Roman" panose="02020603050405020304" pitchFamily="18" charset="0"/>
              </a:rPr>
              <a:t>tổ</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chức</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chế</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tạo</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vũ</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khí</a:t>
            </a:r>
            <a:r>
              <a:rPr lang="vi-VN" sz="2800" dirty="0">
                <a:latin typeface="Times New Roman" panose="02020603050405020304" pitchFamily="18" charset="0"/>
                <a:cs typeface="Times New Roman" panose="02020603050405020304" pitchFamily="18" charset="0"/>
              </a:rPr>
              <a:t> cho quân </a:t>
            </a:r>
            <a:r>
              <a:rPr lang="vi-VN" sz="2800" dirty="0" err="1">
                <a:latin typeface="Times New Roman" panose="02020603050405020304" pitchFamily="18" charset="0"/>
                <a:cs typeface="Times New Roman" panose="02020603050405020304" pitchFamily="18" charset="0"/>
              </a:rPr>
              <a:t>đội</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tại</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núi</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rừng</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Việt</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Bắ</a:t>
            </a:r>
            <a:r>
              <a:rPr lang="en-US" sz="2800" dirty="0">
                <a:latin typeface="Times New Roman" panose="02020603050405020304" pitchFamily="18" charset="0"/>
                <a:cs typeface="Times New Roman" panose="02020603050405020304" pitchFamily="18" charset="0"/>
              </a:rPr>
              <a:t>c.</a:t>
            </a:r>
          </a:p>
        </p:txBody>
      </p:sp>
      <p:sp>
        <p:nvSpPr>
          <p:cNvPr id="5" name="Rectangle 4"/>
          <p:cNvSpPr/>
          <p:nvPr>
            <p:custDataLst>
              <p:tags r:id="rId4"/>
            </p:custDataLst>
          </p:nvPr>
        </p:nvSpPr>
        <p:spPr>
          <a:xfrm>
            <a:off x="1524000" y="-19986"/>
            <a:ext cx="9067800" cy="1446550"/>
          </a:xfrm>
          <a:prstGeom prst="rect">
            <a:avLst/>
          </a:prstGeom>
        </p:spPr>
        <p:txBody>
          <a:bodyPr wrap="square">
            <a:spAutoFit/>
          </a:bodyPr>
          <a:lstStyle/>
          <a:p>
            <a:pPr algn="ctr"/>
            <a:r>
              <a:rPr lang="vi-VN" sz="44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07 anh </a:t>
            </a:r>
            <a:r>
              <a:rPr lang="vi-VN" sz="44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hùng</a:t>
            </a:r>
            <a:r>
              <a:rPr lang="vi-VN" sz="44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vi-VN" sz="44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được</a:t>
            </a:r>
            <a:r>
              <a:rPr lang="vi-VN" sz="44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vi-VN" sz="44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biểu</a:t>
            </a:r>
            <a:r>
              <a:rPr lang="vi-VN" sz="44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dương trong </a:t>
            </a:r>
            <a:r>
              <a:rPr lang="vi-VN" sz="44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đại</a:t>
            </a:r>
            <a:r>
              <a:rPr lang="vi-VN" sz="44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vi-VN" sz="44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hội</a:t>
            </a:r>
            <a:r>
              <a:rPr lang="vi-VN" sz="44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thi đua </a:t>
            </a:r>
            <a:r>
              <a:rPr lang="vi-VN" sz="44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lần</a:t>
            </a:r>
            <a:r>
              <a:rPr lang="vi-VN" sz="44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vi-VN" sz="44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thứ</a:t>
            </a:r>
            <a:r>
              <a:rPr lang="vi-VN" sz="44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I</a:t>
            </a:r>
          </a:p>
        </p:txBody>
      </p:sp>
      <p:pic>
        <p:nvPicPr>
          <p:cNvPr id="6" name="Picture 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76200" y="-92196"/>
            <a:ext cx="1760869" cy="1860892"/>
          </a:xfrm>
          <a:prstGeom prst="rect">
            <a:avLst/>
          </a:prstGeom>
        </p:spPr>
      </p:pic>
    </p:spTree>
    <p:custDataLst>
      <p:tags r:id="rId1"/>
    </p:custDataLst>
    <p:extLst>
      <p:ext uri="{BB962C8B-B14F-4D97-AF65-F5344CB8AC3E}">
        <p14:creationId xmlns:p14="http://schemas.microsoft.com/office/powerpoint/2010/main" val="2000718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barn(inVertical)">
                                      <p:cBhvr>
                                        <p:cTn id="7" dur="500"/>
                                        <p:tgtEl>
                                          <p:spTgt spid="20482"/>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20484"/>
                                        </p:tgtEl>
                                        <p:attrNameLst>
                                          <p:attrName>style.visibility</p:attrName>
                                        </p:attrNameLst>
                                      </p:cBhvr>
                                      <p:to>
                                        <p:strVal val="visible"/>
                                      </p:to>
                                    </p:set>
                                    <p:anim calcmode="lin" valueType="num">
                                      <p:cBhvr>
                                        <p:cTn id="11" dur="750" fill="hold"/>
                                        <p:tgtEl>
                                          <p:spTgt spid="20484"/>
                                        </p:tgtEl>
                                        <p:attrNameLst>
                                          <p:attrName>ppt_x</p:attrName>
                                        </p:attrNameLst>
                                      </p:cBhvr>
                                      <p:tavLst>
                                        <p:tav tm="0">
                                          <p:val>
                                            <p:strVal val="#ppt_x"/>
                                          </p:val>
                                        </p:tav>
                                        <p:tav tm="50000">
                                          <p:val>
                                            <p:strVal val="#ppt_x+.1"/>
                                          </p:val>
                                        </p:tav>
                                        <p:tav tm="100000">
                                          <p:val>
                                            <p:strVal val="#ppt_x"/>
                                          </p:val>
                                        </p:tav>
                                      </p:tavLst>
                                    </p:anim>
                                    <p:anim calcmode="lin" valueType="num">
                                      <p:cBhvr>
                                        <p:cTn id="12" dur="750" fill="hold"/>
                                        <p:tgtEl>
                                          <p:spTgt spid="20484"/>
                                        </p:tgtEl>
                                        <p:attrNameLst>
                                          <p:attrName>ppt_y</p:attrName>
                                        </p:attrNameLst>
                                      </p:cBhvr>
                                      <p:tavLst>
                                        <p:tav tm="0">
                                          <p:val>
                                            <p:strVal val="#ppt_y"/>
                                          </p:val>
                                        </p:tav>
                                        <p:tav tm="100000">
                                          <p:val>
                                            <p:strVal val="#ppt_y"/>
                                          </p:val>
                                        </p:tav>
                                      </p:tavLst>
                                    </p:anim>
                                    <p:anim calcmode="lin" valueType="num">
                                      <p:cBhvr>
                                        <p:cTn id="13" dur="750" fill="hold"/>
                                        <p:tgtEl>
                                          <p:spTgt spid="20484"/>
                                        </p:tgtEl>
                                        <p:attrNameLst>
                                          <p:attrName>ppt_h</p:attrName>
                                        </p:attrNameLst>
                                      </p:cBhvr>
                                      <p:tavLst>
                                        <p:tav tm="0">
                                          <p:val>
                                            <p:strVal val="#ppt_h/10"/>
                                          </p:val>
                                        </p:tav>
                                        <p:tav tm="50000">
                                          <p:val>
                                            <p:strVal val="#ppt_h+.01"/>
                                          </p:val>
                                        </p:tav>
                                        <p:tav tm="100000">
                                          <p:val>
                                            <p:strVal val="#ppt_h"/>
                                          </p:val>
                                        </p:tav>
                                      </p:tavLst>
                                    </p:anim>
                                    <p:anim calcmode="lin" valueType="num">
                                      <p:cBhvr>
                                        <p:cTn id="14" dur="750" fill="hold"/>
                                        <p:tgtEl>
                                          <p:spTgt spid="20484"/>
                                        </p:tgtEl>
                                        <p:attrNameLst>
                                          <p:attrName>ppt_w</p:attrName>
                                        </p:attrNameLst>
                                      </p:cBhvr>
                                      <p:tavLst>
                                        <p:tav tm="0">
                                          <p:val>
                                            <p:strVal val="#ppt_w/10"/>
                                          </p:val>
                                        </p:tav>
                                        <p:tav tm="50000">
                                          <p:val>
                                            <p:strVal val="#ppt_w+.01"/>
                                          </p:val>
                                        </p:tav>
                                        <p:tav tm="100000">
                                          <p:val>
                                            <p:strVal val="#ppt_w"/>
                                          </p:val>
                                        </p:tav>
                                      </p:tavLst>
                                    </p:anim>
                                    <p:animEffect transition="in" filter="fade">
                                      <p:cBhvr>
                                        <p:cTn id="15" dur="750" tmFilter="0,0; .5, 1; 1, 1"/>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5" descr="28_anhtrang1_76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7300" y="1511894"/>
            <a:ext cx="4800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 Box 4"/>
          <p:cNvSpPr txBox="1">
            <a:spLocks noChangeArrowheads="1"/>
          </p:cNvSpPr>
          <p:nvPr>
            <p:custDataLst>
              <p:tags r:id="rId2"/>
            </p:custDataLst>
          </p:nvPr>
        </p:nvSpPr>
        <p:spPr bwMode="auto">
          <a:xfrm>
            <a:off x="2781760" y="6550224"/>
            <a:ext cx="2286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1400" b="1" i="1" dirty="0" err="1">
                <a:latin typeface="Times New Roman" panose="02020603050405020304" pitchFamily="18" charset="0"/>
                <a:cs typeface="Times New Roman" panose="02020603050405020304" pitchFamily="18" charset="0"/>
              </a:rPr>
              <a:t>Anh</a:t>
            </a:r>
            <a:r>
              <a:rPr lang="en-US" sz="1400" b="1" i="1" dirty="0">
                <a:latin typeface="Times New Roman" panose="02020603050405020304" pitchFamily="18" charset="0"/>
                <a:cs typeface="Times New Roman" panose="02020603050405020304" pitchFamily="18" charset="0"/>
              </a:rPr>
              <a:t> </a:t>
            </a:r>
            <a:r>
              <a:rPr lang="en-US" sz="1400" b="1" i="1" dirty="0" err="1">
                <a:latin typeface="Times New Roman" panose="02020603050405020304" pitchFamily="18" charset="0"/>
                <a:cs typeface="Times New Roman" panose="02020603050405020304" pitchFamily="18" charset="0"/>
              </a:rPr>
              <a:t>hùng</a:t>
            </a:r>
            <a:r>
              <a:rPr lang="en-US" sz="1400" b="1" i="1" dirty="0">
                <a:latin typeface="Times New Roman" panose="02020603050405020304" pitchFamily="18" charset="0"/>
                <a:cs typeface="Times New Roman" panose="02020603050405020304" pitchFamily="18" charset="0"/>
              </a:rPr>
              <a:t> </a:t>
            </a:r>
            <a:r>
              <a:rPr lang="en-US" sz="1400" b="1" i="1" dirty="0" err="1">
                <a:latin typeface="Times New Roman" panose="02020603050405020304" pitchFamily="18" charset="0"/>
                <a:cs typeface="Times New Roman" panose="02020603050405020304" pitchFamily="18" charset="0"/>
              </a:rPr>
              <a:t>Hoàng</a:t>
            </a:r>
            <a:r>
              <a:rPr lang="en-US" sz="1400" b="1" i="1" dirty="0">
                <a:latin typeface="Times New Roman" panose="02020603050405020304" pitchFamily="18" charset="0"/>
                <a:cs typeface="Times New Roman" panose="02020603050405020304" pitchFamily="18" charset="0"/>
              </a:rPr>
              <a:t> </a:t>
            </a:r>
            <a:r>
              <a:rPr lang="en-US" sz="1400" b="1" i="1" dirty="0" err="1">
                <a:latin typeface="Times New Roman" panose="02020603050405020304" pitchFamily="18" charset="0"/>
                <a:cs typeface="Times New Roman" panose="02020603050405020304" pitchFamily="18" charset="0"/>
              </a:rPr>
              <a:t>Hanh</a:t>
            </a:r>
            <a:endParaRPr lang="en-US" sz="1400" b="1" i="1" dirty="0">
              <a:latin typeface="Times New Roman" panose="02020603050405020304" pitchFamily="18" charset="0"/>
              <a:cs typeface="Times New Roman" panose="02020603050405020304" pitchFamily="18" charset="0"/>
            </a:endParaRPr>
          </a:p>
        </p:txBody>
      </p:sp>
      <p:sp>
        <p:nvSpPr>
          <p:cNvPr id="5" name="Text Box 4"/>
          <p:cNvSpPr txBox="1">
            <a:spLocks noChangeArrowheads="1"/>
          </p:cNvSpPr>
          <p:nvPr>
            <p:custDataLst>
              <p:tags r:id="rId3"/>
            </p:custDataLst>
          </p:nvPr>
        </p:nvSpPr>
        <p:spPr bwMode="auto">
          <a:xfrm>
            <a:off x="6717536" y="1644045"/>
            <a:ext cx="4864864"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4000" b="1" dirty="0" err="1">
                <a:solidFill>
                  <a:srgbClr val="FF0000"/>
                </a:solidFill>
                <a:latin typeface="Times New Roman" panose="02020603050405020304" pitchFamily="18" charset="0"/>
                <a:cs typeface="Times New Roman" panose="02020603050405020304" pitchFamily="18" charset="0"/>
              </a:rPr>
              <a:t>Thông</a:t>
            </a:r>
            <a:r>
              <a:rPr lang="en-US" sz="4000" b="1" dirty="0">
                <a:solidFill>
                  <a:srgbClr val="FF0000"/>
                </a:solidFill>
                <a:latin typeface="Times New Roman" panose="02020603050405020304" pitchFamily="18" charset="0"/>
                <a:cs typeface="Times New Roman" panose="02020603050405020304" pitchFamily="18" charset="0"/>
              </a:rPr>
              <a:t> tin</a:t>
            </a:r>
          </a:p>
          <a:p>
            <a:pPr algn="just">
              <a:spcBef>
                <a:spcPct val="50000"/>
              </a:spcBef>
            </a:pPr>
            <a:r>
              <a:rPr lang="en-US" sz="2800" dirty="0" err="1">
                <a:latin typeface="Times New Roman" panose="02020603050405020304" pitchFamily="18" charset="0"/>
                <a:cs typeface="Times New Roman" panose="02020603050405020304" pitchFamily="18" charset="0"/>
              </a:rPr>
              <a:t>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trọt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nuôi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nghiệp</a:t>
            </a:r>
            <a:r>
              <a:rPr lang="en-US" sz="2800" dirty="0">
                <a:latin typeface="Times New Roman" panose="02020603050405020304" pitchFamily="18" charset="0"/>
                <a:cs typeface="Times New Roman" panose="02020603050405020304" pitchFamily="18" charset="0"/>
              </a:rPr>
              <a:t>.</a:t>
            </a:r>
          </a:p>
        </p:txBody>
      </p:sp>
      <p:sp>
        <p:nvSpPr>
          <p:cNvPr id="7" name="Rectangle 6"/>
          <p:cNvSpPr/>
          <p:nvPr>
            <p:custDataLst>
              <p:tags r:id="rId4"/>
            </p:custDataLst>
          </p:nvPr>
        </p:nvSpPr>
        <p:spPr>
          <a:xfrm>
            <a:off x="1524000" y="-19986"/>
            <a:ext cx="9067800" cy="1446550"/>
          </a:xfrm>
          <a:prstGeom prst="rect">
            <a:avLst/>
          </a:prstGeom>
        </p:spPr>
        <p:txBody>
          <a:bodyPr wrap="square">
            <a:spAutoFit/>
          </a:bodyPr>
          <a:lstStyle/>
          <a:p>
            <a:pPr algn="ctr"/>
            <a:r>
              <a:rPr lang="vi-VN" sz="44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07 anh </a:t>
            </a:r>
            <a:r>
              <a:rPr lang="vi-VN" sz="44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hùng</a:t>
            </a:r>
            <a:r>
              <a:rPr lang="vi-VN" sz="44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vi-VN" sz="44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được</a:t>
            </a:r>
            <a:r>
              <a:rPr lang="vi-VN" sz="44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vi-VN" sz="44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biểu</a:t>
            </a:r>
            <a:r>
              <a:rPr lang="vi-VN" sz="44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dương trong </a:t>
            </a:r>
            <a:r>
              <a:rPr lang="vi-VN" sz="44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đại</a:t>
            </a:r>
            <a:r>
              <a:rPr lang="vi-VN" sz="44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vi-VN" sz="44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hội</a:t>
            </a:r>
            <a:r>
              <a:rPr lang="vi-VN" sz="44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thi đua </a:t>
            </a:r>
            <a:r>
              <a:rPr lang="vi-VN" sz="44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lần</a:t>
            </a:r>
            <a:r>
              <a:rPr lang="vi-VN" sz="44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vi-VN" sz="44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thứ</a:t>
            </a:r>
            <a:r>
              <a:rPr lang="vi-VN" sz="44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I</a:t>
            </a:r>
          </a:p>
        </p:txBody>
      </p:sp>
      <p:pic>
        <p:nvPicPr>
          <p:cNvPr id="6" name="Picture 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76200" y="-92196"/>
            <a:ext cx="1760869" cy="1860892"/>
          </a:xfrm>
          <a:prstGeom prst="rect">
            <a:avLst/>
          </a:prstGeom>
        </p:spPr>
      </p:pic>
    </p:spTree>
    <p:custDataLst>
      <p:tags r:id="rId1"/>
    </p:custDataLst>
    <p:extLst>
      <p:ext uri="{BB962C8B-B14F-4D97-AF65-F5344CB8AC3E}">
        <p14:creationId xmlns:p14="http://schemas.microsoft.com/office/powerpoint/2010/main" val="3641139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1507"/>
                                        </p:tgtEl>
                                        <p:attrNameLst>
                                          <p:attrName>style.visibility</p:attrName>
                                        </p:attrNameLst>
                                      </p:cBhvr>
                                      <p:to>
                                        <p:strVal val="visible"/>
                                      </p:to>
                                    </p:set>
                                    <p:animEffect transition="in" filter="barn(inVertical)">
                                      <p:cBhvr>
                                        <p:cTn id="7" dur="500"/>
                                        <p:tgtEl>
                                          <p:spTgt spid="21507"/>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 calcmode="lin" valueType="num">
                                      <p:cBhvr>
                                        <p:cTn id="11" dur="75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2" dur="750" fill="hold"/>
                                        <p:tgtEl>
                                          <p:spTgt spid="5"/>
                                        </p:tgtEl>
                                        <p:attrNameLst>
                                          <p:attrName>ppt_y</p:attrName>
                                        </p:attrNameLst>
                                      </p:cBhvr>
                                      <p:tavLst>
                                        <p:tav tm="0">
                                          <p:val>
                                            <p:strVal val="#ppt_y"/>
                                          </p:val>
                                        </p:tav>
                                        <p:tav tm="100000">
                                          <p:val>
                                            <p:strVal val="#ppt_y"/>
                                          </p:val>
                                        </p:tav>
                                      </p:tavLst>
                                    </p:anim>
                                    <p:anim calcmode="lin" valueType="num">
                                      <p:cBhvr>
                                        <p:cTn id="13" dur="75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4" dur="75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75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6" name="Picture 6" descr="Nguyen Quoc Tri"/>
          <p:cNvPicPr>
            <a:picLocks noChangeAspect="1" noChangeArrowheads="1"/>
          </p:cNvPicPr>
          <p:nvPr/>
        </p:nvPicPr>
        <p:blipFill>
          <a:blip r:embed="rId6" cstate="print">
            <a:extLst>
              <a:ext uri="{28A0092B-C50C-407E-A947-70E740481C1C}">
                <a14:useLocalDpi xmlns:a14="http://schemas.microsoft.com/office/drawing/2010/main" val="0"/>
              </a:ext>
            </a:extLst>
          </a:blip>
          <a:srcRect l="4445" t="14925" r="11111" b="11940"/>
          <a:stretch>
            <a:fillRect/>
          </a:stretch>
        </p:blipFill>
        <p:spPr bwMode="auto">
          <a:xfrm>
            <a:off x="1272011" y="1426564"/>
            <a:ext cx="4390178" cy="5058041"/>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22533" name="Text Box 7"/>
          <p:cNvSpPr txBox="1">
            <a:spLocks noChangeArrowheads="1"/>
          </p:cNvSpPr>
          <p:nvPr>
            <p:custDataLst>
              <p:tags r:id="rId2"/>
            </p:custDataLst>
          </p:nvPr>
        </p:nvSpPr>
        <p:spPr bwMode="auto">
          <a:xfrm>
            <a:off x="2133600" y="6539207"/>
            <a:ext cx="2667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1400" b="1" i="1" dirty="0" err="1">
                <a:latin typeface="Times New Roman" panose="02020603050405020304" pitchFamily="18" charset="0"/>
                <a:cs typeface="Times New Roman" panose="02020603050405020304" pitchFamily="18" charset="0"/>
              </a:rPr>
              <a:t>Anh</a:t>
            </a:r>
            <a:r>
              <a:rPr lang="en-US" sz="1400" b="1" i="1" dirty="0">
                <a:latin typeface="Times New Roman" panose="02020603050405020304" pitchFamily="18" charset="0"/>
                <a:cs typeface="Times New Roman" panose="02020603050405020304" pitchFamily="18" charset="0"/>
              </a:rPr>
              <a:t> </a:t>
            </a:r>
            <a:r>
              <a:rPr lang="en-US" sz="1400" b="1" i="1" dirty="0" err="1">
                <a:latin typeface="Times New Roman" panose="02020603050405020304" pitchFamily="18" charset="0"/>
                <a:cs typeface="Times New Roman" panose="02020603050405020304" pitchFamily="18" charset="0"/>
              </a:rPr>
              <a:t>hùng</a:t>
            </a:r>
            <a:r>
              <a:rPr lang="en-US" sz="1400" b="1" i="1" dirty="0">
                <a:latin typeface="Times New Roman" panose="02020603050405020304" pitchFamily="18" charset="0"/>
                <a:cs typeface="Times New Roman" panose="02020603050405020304" pitchFamily="18" charset="0"/>
              </a:rPr>
              <a:t> </a:t>
            </a:r>
            <a:r>
              <a:rPr lang="en-US" sz="1400" b="1" i="1" dirty="0" err="1">
                <a:latin typeface="Times New Roman" panose="02020603050405020304" pitchFamily="18" charset="0"/>
                <a:cs typeface="Times New Roman" panose="02020603050405020304" pitchFamily="18" charset="0"/>
              </a:rPr>
              <a:t>Nguyễn</a:t>
            </a:r>
            <a:r>
              <a:rPr lang="en-US" sz="1400" b="1" i="1" dirty="0">
                <a:latin typeface="Times New Roman" panose="02020603050405020304" pitchFamily="18" charset="0"/>
                <a:cs typeface="Times New Roman" panose="02020603050405020304" pitchFamily="18" charset="0"/>
              </a:rPr>
              <a:t> </a:t>
            </a:r>
            <a:r>
              <a:rPr lang="en-US" sz="1400" b="1" i="1" dirty="0" err="1">
                <a:latin typeface="Times New Roman" panose="02020603050405020304" pitchFamily="18" charset="0"/>
                <a:cs typeface="Times New Roman" panose="02020603050405020304" pitchFamily="18" charset="0"/>
              </a:rPr>
              <a:t>Quốc</a:t>
            </a:r>
            <a:r>
              <a:rPr lang="en-US" sz="1400" b="1" i="1" dirty="0">
                <a:latin typeface="Times New Roman" panose="02020603050405020304" pitchFamily="18" charset="0"/>
                <a:cs typeface="Times New Roman" panose="02020603050405020304" pitchFamily="18" charset="0"/>
              </a:rPr>
              <a:t> </a:t>
            </a:r>
            <a:r>
              <a:rPr lang="en-US" sz="1400" b="1" i="1" dirty="0" err="1">
                <a:latin typeface="Times New Roman" panose="02020603050405020304" pitchFamily="18" charset="0"/>
                <a:cs typeface="Times New Roman" panose="02020603050405020304" pitchFamily="18" charset="0"/>
              </a:rPr>
              <a:t>Trị</a:t>
            </a:r>
            <a:endParaRPr lang="en-US" sz="1400" b="1" i="1" dirty="0">
              <a:latin typeface="Times New Roman" panose="02020603050405020304" pitchFamily="18" charset="0"/>
              <a:cs typeface="Times New Roman" panose="02020603050405020304" pitchFamily="18" charset="0"/>
            </a:endParaRPr>
          </a:p>
        </p:txBody>
      </p:sp>
      <p:sp>
        <p:nvSpPr>
          <p:cNvPr id="22534" name="Text Box 7"/>
          <p:cNvSpPr txBox="1">
            <a:spLocks noChangeArrowheads="1"/>
          </p:cNvSpPr>
          <p:nvPr>
            <p:custDataLst>
              <p:tags r:id="rId3"/>
            </p:custDataLst>
          </p:nvPr>
        </p:nvSpPr>
        <p:spPr bwMode="auto">
          <a:xfrm>
            <a:off x="6345714" y="1453503"/>
            <a:ext cx="5389085"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000" b="1" dirty="0" err="1">
                <a:solidFill>
                  <a:srgbClr val="C00000"/>
                </a:solidFill>
                <a:latin typeface="Times New Roman" panose="02020603050405020304" pitchFamily="18" charset="0"/>
                <a:cs typeface="Times New Roman" panose="02020603050405020304" pitchFamily="18" charset="0"/>
              </a:rPr>
              <a:t>Thông</a:t>
            </a:r>
            <a:r>
              <a:rPr lang="en-US" sz="4000" b="1" dirty="0">
                <a:solidFill>
                  <a:srgbClr val="C00000"/>
                </a:solidFill>
                <a:latin typeface="Times New Roman" panose="02020603050405020304" pitchFamily="18" charset="0"/>
                <a:cs typeface="Times New Roman" panose="02020603050405020304" pitchFamily="18" charset="0"/>
              </a:rPr>
              <a:t> tin</a:t>
            </a:r>
          </a:p>
          <a:p>
            <a:pPr algn="just"/>
            <a:r>
              <a:rPr lang="vi-VN" sz="2800" dirty="0">
                <a:latin typeface="Times New Roman" panose="02020603050405020304" pitchFamily="18" charset="0"/>
                <a:cs typeface="Times New Roman" panose="02020603050405020304" pitchFamily="18" charset="0"/>
              </a:rPr>
              <a:t>Anh </a:t>
            </a:r>
            <a:r>
              <a:rPr lang="vi-VN" sz="2800" dirty="0" err="1">
                <a:latin typeface="Times New Roman" panose="02020603050405020304" pitchFamily="18" charset="0"/>
                <a:cs typeface="Times New Roman" panose="02020603050405020304" pitchFamily="18" charset="0"/>
              </a:rPr>
              <a:t>hùng</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Nguyễn</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Quốc</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Trị</a:t>
            </a:r>
            <a:r>
              <a:rPr lang="vi-VN" sz="2800" dirty="0">
                <a:latin typeface="Times New Roman" panose="02020603050405020304" pitchFamily="18" charset="0"/>
                <a:cs typeface="Times New Roman" panose="02020603050405020304" pitchFamily="18" charset="0"/>
              </a:rPr>
              <a:t> sinh năm 1921, quê ở </a:t>
            </a:r>
            <a:r>
              <a:rPr lang="vi-VN" sz="2800" dirty="0" err="1">
                <a:latin typeface="Times New Roman" panose="02020603050405020304" pitchFamily="18" charset="0"/>
                <a:cs typeface="Times New Roman" panose="02020603050405020304" pitchFamily="18" charset="0"/>
              </a:rPr>
              <a:t>tỉnh</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Nghệ</a:t>
            </a:r>
            <a:r>
              <a:rPr lang="vi-VN" sz="2800" dirty="0">
                <a:latin typeface="Times New Roman" panose="02020603050405020304" pitchFamily="18" charset="0"/>
                <a:cs typeface="Times New Roman" panose="02020603050405020304" pitchFamily="18" charset="0"/>
              </a:rPr>
              <a:t> An. </a:t>
            </a:r>
            <a:r>
              <a:rPr lang="vi-VN" sz="2800" dirty="0" err="1">
                <a:latin typeface="Times New Roman" panose="02020603050405020304" pitchFamily="18" charset="0"/>
                <a:cs typeface="Times New Roman" panose="02020603050405020304" pitchFamily="18" charset="0"/>
              </a:rPr>
              <a:t>Cuối</a:t>
            </a:r>
            <a:r>
              <a:rPr lang="vi-VN" sz="2800" dirty="0">
                <a:latin typeface="Times New Roman" panose="02020603050405020304" pitchFamily="18" charset="0"/>
                <a:cs typeface="Times New Roman" panose="02020603050405020304" pitchFamily="18" charset="0"/>
              </a:rPr>
              <a:t> 1946 </a:t>
            </a:r>
            <a:r>
              <a:rPr lang="vi-VN" sz="2800" dirty="0" err="1">
                <a:latin typeface="Times New Roman" panose="02020603050405020304" pitchFamily="18" charset="0"/>
                <a:cs typeface="Times New Roman" panose="02020603050405020304" pitchFamily="18" charset="0"/>
              </a:rPr>
              <a:t>đầu</a:t>
            </a:r>
            <a:r>
              <a:rPr lang="vi-VN" sz="2800" dirty="0">
                <a:latin typeface="Times New Roman" panose="02020603050405020304" pitchFamily="18" charset="0"/>
                <a:cs typeface="Times New Roman" panose="02020603050405020304" pitchFamily="18" charset="0"/>
              </a:rPr>
              <a:t> 1947, ông </a:t>
            </a:r>
            <a:r>
              <a:rPr lang="vi-VN" sz="2800" dirty="0" err="1">
                <a:latin typeface="Times New Roman" panose="02020603050405020304" pitchFamily="18" charset="0"/>
                <a:cs typeface="Times New Roman" panose="02020603050405020304" pitchFamily="18" charset="0"/>
              </a:rPr>
              <a:t>đã</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diệt</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được</a:t>
            </a:r>
            <a:r>
              <a:rPr lang="vi-VN" sz="2800" dirty="0">
                <a:latin typeface="Times New Roman" panose="02020603050405020304" pitchFamily="18" charset="0"/>
                <a:cs typeface="Times New Roman" panose="02020603050405020304" pitchFamily="18" charset="0"/>
              </a:rPr>
              <a:t> 19 tên </a:t>
            </a:r>
            <a:r>
              <a:rPr lang="vi-VN" sz="2800" dirty="0" err="1">
                <a:latin typeface="Times New Roman" panose="02020603050405020304" pitchFamily="18" charset="0"/>
                <a:cs typeface="Times New Roman" panose="02020603050405020304" pitchFamily="18" charset="0"/>
              </a:rPr>
              <a:t>Pháp</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và</a:t>
            </a:r>
            <a:r>
              <a:rPr lang="vi-VN" sz="2800" dirty="0">
                <a:latin typeface="Times New Roman" panose="02020603050405020304" pitchFamily="18" charset="0"/>
                <a:cs typeface="Times New Roman" panose="02020603050405020304" pitchFamily="18" charset="0"/>
              </a:rPr>
              <a:t> 2 tên </a:t>
            </a:r>
            <a:r>
              <a:rPr lang="vi-VN" sz="2800" dirty="0" err="1">
                <a:latin typeface="Times New Roman" panose="02020603050405020304" pitchFamily="18" charset="0"/>
                <a:cs typeface="Times New Roman" panose="02020603050405020304" pitchFamily="18" charset="0"/>
              </a:rPr>
              <a:t>Nhật</a:t>
            </a:r>
            <a:r>
              <a:rPr lang="vi-VN" sz="2800" dirty="0">
                <a:latin typeface="Times New Roman" panose="02020603050405020304" pitchFamily="18" charset="0"/>
                <a:cs typeface="Times New Roman" panose="02020603050405020304" pitchFamily="18" charset="0"/>
              </a:rPr>
              <a:t>. Trong </a:t>
            </a:r>
            <a:r>
              <a:rPr lang="vi-VN" sz="2800" dirty="0" err="1">
                <a:latin typeface="Times New Roman" panose="02020603050405020304" pitchFamily="18" charset="0"/>
                <a:cs typeface="Times New Roman" panose="02020603050405020304" pitchFamily="18" charset="0"/>
              </a:rPr>
              <a:t>chiến</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dịch</a:t>
            </a:r>
            <a:r>
              <a:rPr lang="vi-VN" sz="2800" dirty="0">
                <a:latin typeface="Times New Roman" panose="02020603050405020304" pitchFamily="18" charset="0"/>
                <a:cs typeface="Times New Roman" panose="02020603050405020304" pitchFamily="18" charset="0"/>
              </a:rPr>
              <a:t> Thu - Đông 1950, ông </a:t>
            </a:r>
            <a:r>
              <a:rPr lang="vi-VN" sz="2800" dirty="0" err="1">
                <a:latin typeface="Times New Roman" panose="02020603050405020304" pitchFamily="18" charset="0"/>
                <a:cs typeface="Times New Roman" panose="02020603050405020304" pitchFamily="18" charset="0"/>
              </a:rPr>
              <a:t>đã</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chỉ</a:t>
            </a:r>
            <a:r>
              <a:rPr lang="vi-VN" sz="2800" dirty="0">
                <a:latin typeface="Times New Roman" panose="02020603050405020304" pitchFamily="18" charset="0"/>
                <a:cs typeface="Times New Roman" panose="02020603050405020304" pitchFamily="18" charset="0"/>
              </a:rPr>
              <a:t> huy </a:t>
            </a:r>
            <a:r>
              <a:rPr lang="vi-VN" sz="2800" dirty="0" err="1">
                <a:latin typeface="Times New Roman" panose="02020603050405020304" pitchFamily="18" charset="0"/>
                <a:cs typeface="Times New Roman" panose="02020603050405020304" pitchFamily="18" charset="0"/>
              </a:rPr>
              <a:t>đánh</a:t>
            </a:r>
            <a:r>
              <a:rPr lang="vi-VN" sz="2800" dirty="0">
                <a:latin typeface="Times New Roman" panose="02020603050405020304" pitchFamily="18" charset="0"/>
                <a:cs typeface="Times New Roman" panose="02020603050405020304" pitchFamily="18" charset="0"/>
              </a:rPr>
              <a:t> tan 2 trung </a:t>
            </a:r>
            <a:r>
              <a:rPr lang="vi-VN" sz="2800" dirty="0" err="1">
                <a:latin typeface="Times New Roman" panose="02020603050405020304" pitchFamily="18" charset="0"/>
                <a:cs typeface="Times New Roman" panose="02020603050405020304" pitchFamily="18" charset="0"/>
              </a:rPr>
              <a:t>đội</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của</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Pháp</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diệt</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và</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bắt</a:t>
            </a:r>
            <a:r>
              <a:rPr lang="vi-VN" sz="2800" dirty="0">
                <a:latin typeface="Times New Roman" panose="02020603050405020304" pitchFamily="18" charset="0"/>
                <a:cs typeface="Times New Roman" panose="02020603050405020304" pitchFamily="18" charset="0"/>
              </a:rPr>
              <a:t> 22 tên </a:t>
            </a:r>
            <a:r>
              <a:rPr lang="vi-VN" sz="2800" dirty="0" err="1">
                <a:latin typeface="Times New Roman" panose="02020603050405020304" pitchFamily="18" charset="0"/>
                <a:cs typeface="Times New Roman" panose="02020603050405020304" pitchFamily="18" charset="0"/>
              </a:rPr>
              <a:t>địch</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phá</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kế</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hoạch</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hợp</a:t>
            </a:r>
            <a:r>
              <a:rPr lang="vi-VN" sz="2800" dirty="0">
                <a:latin typeface="Times New Roman" panose="02020603050405020304" pitchFamily="18" charset="0"/>
                <a:cs typeface="Times New Roman" panose="02020603050405020304" pitchFamily="18" charset="0"/>
              </a:rPr>
              <a:t> quân </a:t>
            </a:r>
            <a:r>
              <a:rPr lang="vi-VN" sz="2800" dirty="0" err="1">
                <a:latin typeface="Times New Roman" panose="02020603050405020304" pitchFamily="18" charset="0"/>
                <a:cs typeface="Times New Roman" panose="02020603050405020304" pitchFamily="18" charset="0"/>
              </a:rPr>
              <a:t>của</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giặc</a:t>
            </a:r>
            <a:r>
              <a:rPr lang="vi-VN" sz="2800" dirty="0">
                <a:latin typeface="Times New Roman" panose="02020603050405020304" pitchFamily="18" charset="0"/>
                <a:cs typeface="Times New Roman" panose="02020603050405020304" pitchFamily="18" charset="0"/>
              </a:rPr>
              <a:t>.</a:t>
            </a:r>
          </a:p>
        </p:txBody>
      </p:sp>
      <p:sp>
        <p:nvSpPr>
          <p:cNvPr id="10" name="Rectangle 9"/>
          <p:cNvSpPr/>
          <p:nvPr>
            <p:custDataLst>
              <p:tags r:id="rId4"/>
            </p:custDataLst>
          </p:nvPr>
        </p:nvSpPr>
        <p:spPr>
          <a:xfrm>
            <a:off x="1524000" y="-19986"/>
            <a:ext cx="9067800" cy="1200329"/>
          </a:xfrm>
          <a:prstGeom prst="rect">
            <a:avLst/>
          </a:prstGeom>
        </p:spPr>
        <p:txBody>
          <a:bodyPr wrap="square">
            <a:spAutoFit/>
          </a:bodyPr>
          <a:lstStyle/>
          <a:p>
            <a:pPr algn="ctr"/>
            <a:r>
              <a:rPr lang="vi-VN" sz="36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07 anh </a:t>
            </a:r>
            <a:r>
              <a:rPr lang="vi-VN" sz="36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hùng</a:t>
            </a:r>
            <a:r>
              <a:rPr lang="vi-VN" sz="36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vi-VN" sz="36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được</a:t>
            </a:r>
            <a:r>
              <a:rPr lang="vi-VN" sz="36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vi-VN" sz="36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biểu</a:t>
            </a:r>
            <a:r>
              <a:rPr lang="vi-VN" sz="36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dương trong </a:t>
            </a:r>
            <a:r>
              <a:rPr lang="vi-VN" sz="36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đại</a:t>
            </a:r>
            <a:r>
              <a:rPr lang="vi-VN" sz="36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vi-VN" sz="36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hội</a:t>
            </a:r>
            <a:r>
              <a:rPr lang="vi-VN" sz="36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thi đua </a:t>
            </a:r>
            <a:r>
              <a:rPr lang="vi-VN" sz="36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lần</a:t>
            </a:r>
            <a:r>
              <a:rPr lang="vi-VN" sz="36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vi-VN" sz="36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thứ</a:t>
            </a:r>
            <a:r>
              <a:rPr lang="vi-VN" sz="36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I</a:t>
            </a:r>
          </a:p>
        </p:txBody>
      </p:sp>
      <p:pic>
        <p:nvPicPr>
          <p:cNvPr id="6" name="Picture 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76200" y="-92196"/>
            <a:ext cx="1760869" cy="1860892"/>
          </a:xfrm>
          <a:prstGeom prst="rect">
            <a:avLst/>
          </a:prstGeom>
        </p:spPr>
      </p:pic>
    </p:spTree>
    <p:custDataLst>
      <p:tags r:id="rId1"/>
    </p:custDataLst>
    <p:extLst>
      <p:ext uri="{BB962C8B-B14F-4D97-AF65-F5344CB8AC3E}">
        <p14:creationId xmlns:p14="http://schemas.microsoft.com/office/powerpoint/2010/main" val="709040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2536"/>
                                        </p:tgtEl>
                                        <p:attrNameLst>
                                          <p:attrName>style.visibility</p:attrName>
                                        </p:attrNameLst>
                                      </p:cBhvr>
                                      <p:to>
                                        <p:strVal val="visible"/>
                                      </p:to>
                                    </p:set>
                                    <p:animEffect transition="in" filter="barn(inVertical)">
                                      <p:cBhvr>
                                        <p:cTn id="7" dur="500"/>
                                        <p:tgtEl>
                                          <p:spTgt spid="22536"/>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22534"/>
                                        </p:tgtEl>
                                        <p:attrNameLst>
                                          <p:attrName>style.visibility</p:attrName>
                                        </p:attrNameLst>
                                      </p:cBhvr>
                                      <p:to>
                                        <p:strVal val="visible"/>
                                      </p:to>
                                    </p:set>
                                    <p:anim calcmode="lin" valueType="num">
                                      <p:cBhvr>
                                        <p:cTn id="11" dur="750" fill="hold"/>
                                        <p:tgtEl>
                                          <p:spTgt spid="22534"/>
                                        </p:tgtEl>
                                        <p:attrNameLst>
                                          <p:attrName>ppt_x</p:attrName>
                                        </p:attrNameLst>
                                      </p:cBhvr>
                                      <p:tavLst>
                                        <p:tav tm="0">
                                          <p:val>
                                            <p:strVal val="#ppt_x"/>
                                          </p:val>
                                        </p:tav>
                                        <p:tav tm="50000">
                                          <p:val>
                                            <p:strVal val="#ppt_x+.1"/>
                                          </p:val>
                                        </p:tav>
                                        <p:tav tm="100000">
                                          <p:val>
                                            <p:strVal val="#ppt_x"/>
                                          </p:val>
                                        </p:tav>
                                      </p:tavLst>
                                    </p:anim>
                                    <p:anim calcmode="lin" valueType="num">
                                      <p:cBhvr>
                                        <p:cTn id="12" dur="750" fill="hold"/>
                                        <p:tgtEl>
                                          <p:spTgt spid="22534"/>
                                        </p:tgtEl>
                                        <p:attrNameLst>
                                          <p:attrName>ppt_y</p:attrName>
                                        </p:attrNameLst>
                                      </p:cBhvr>
                                      <p:tavLst>
                                        <p:tav tm="0">
                                          <p:val>
                                            <p:strVal val="#ppt_y"/>
                                          </p:val>
                                        </p:tav>
                                        <p:tav tm="100000">
                                          <p:val>
                                            <p:strVal val="#ppt_y"/>
                                          </p:val>
                                        </p:tav>
                                      </p:tavLst>
                                    </p:anim>
                                    <p:anim calcmode="lin" valueType="num">
                                      <p:cBhvr>
                                        <p:cTn id="13" dur="750" fill="hold"/>
                                        <p:tgtEl>
                                          <p:spTgt spid="22534"/>
                                        </p:tgtEl>
                                        <p:attrNameLst>
                                          <p:attrName>ppt_h</p:attrName>
                                        </p:attrNameLst>
                                      </p:cBhvr>
                                      <p:tavLst>
                                        <p:tav tm="0">
                                          <p:val>
                                            <p:strVal val="#ppt_h/10"/>
                                          </p:val>
                                        </p:tav>
                                        <p:tav tm="50000">
                                          <p:val>
                                            <p:strVal val="#ppt_h+.01"/>
                                          </p:val>
                                        </p:tav>
                                        <p:tav tm="100000">
                                          <p:val>
                                            <p:strVal val="#ppt_h"/>
                                          </p:val>
                                        </p:tav>
                                      </p:tavLst>
                                    </p:anim>
                                    <p:anim calcmode="lin" valueType="num">
                                      <p:cBhvr>
                                        <p:cTn id="14" dur="750" fill="hold"/>
                                        <p:tgtEl>
                                          <p:spTgt spid="22534"/>
                                        </p:tgtEl>
                                        <p:attrNameLst>
                                          <p:attrName>ppt_w</p:attrName>
                                        </p:attrNameLst>
                                      </p:cBhvr>
                                      <p:tavLst>
                                        <p:tav tm="0">
                                          <p:val>
                                            <p:strVal val="#ppt_w/10"/>
                                          </p:val>
                                        </p:tav>
                                        <p:tav tm="50000">
                                          <p:val>
                                            <p:strVal val="#ppt_w+.01"/>
                                          </p:val>
                                        </p:tav>
                                        <p:tav tm="100000">
                                          <p:val>
                                            <p:strVal val="#ppt_w"/>
                                          </p:val>
                                        </p:tav>
                                      </p:tavLst>
                                    </p:anim>
                                    <p:animEffect transition="in" filter="fade">
                                      <p:cBhvr>
                                        <p:cTn id="15" dur="750" tmFilter="0,0; .5, 1; 1, 1"/>
                                        <p:tgtEl>
                                          <p:spTgt spid="225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4"/>
          <p:cNvSpPr txBox="1">
            <a:spLocks noChangeArrowheads="1"/>
          </p:cNvSpPr>
          <p:nvPr>
            <p:custDataLst>
              <p:tags r:id="rId2"/>
            </p:custDataLst>
          </p:nvPr>
        </p:nvSpPr>
        <p:spPr bwMode="auto">
          <a:xfrm>
            <a:off x="2514600" y="6543103"/>
            <a:ext cx="3505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1400" b="1" i="1" dirty="0" err="1">
                <a:latin typeface="Times New Roman" panose="02020603050405020304" pitchFamily="18" charset="0"/>
                <a:cs typeface="Times New Roman" panose="02020603050405020304" pitchFamily="18" charset="0"/>
              </a:rPr>
              <a:t>Anh</a:t>
            </a:r>
            <a:r>
              <a:rPr lang="en-US" sz="1400" b="1" i="1" dirty="0">
                <a:latin typeface="Times New Roman" panose="02020603050405020304" pitchFamily="18" charset="0"/>
                <a:cs typeface="Times New Roman" panose="02020603050405020304" pitchFamily="18" charset="0"/>
              </a:rPr>
              <a:t> </a:t>
            </a:r>
            <a:r>
              <a:rPr lang="en-US" sz="1400" b="1" i="1" dirty="0" err="1">
                <a:latin typeface="Times New Roman" panose="02020603050405020304" pitchFamily="18" charset="0"/>
                <a:cs typeface="Times New Roman" panose="02020603050405020304" pitchFamily="18" charset="0"/>
              </a:rPr>
              <a:t>hùng</a:t>
            </a:r>
            <a:r>
              <a:rPr lang="en-US" sz="1400" b="1" i="1" dirty="0">
                <a:latin typeface="Times New Roman" panose="02020603050405020304" pitchFamily="18" charset="0"/>
                <a:cs typeface="Times New Roman" panose="02020603050405020304" pitchFamily="18" charset="0"/>
              </a:rPr>
              <a:t> </a:t>
            </a:r>
            <a:r>
              <a:rPr lang="en-US" sz="1400" b="1" i="1" dirty="0" err="1">
                <a:latin typeface="Times New Roman" panose="02020603050405020304" pitchFamily="18" charset="0"/>
                <a:cs typeface="Times New Roman" panose="02020603050405020304" pitchFamily="18" charset="0"/>
              </a:rPr>
              <a:t>Cù</a:t>
            </a:r>
            <a:r>
              <a:rPr lang="en-US" sz="1400" b="1" i="1" dirty="0">
                <a:latin typeface="Times New Roman" panose="02020603050405020304" pitchFamily="18" charset="0"/>
                <a:cs typeface="Times New Roman" panose="02020603050405020304" pitchFamily="18" charset="0"/>
              </a:rPr>
              <a:t> </a:t>
            </a:r>
            <a:r>
              <a:rPr lang="en-US" sz="1400" b="1" i="1" dirty="0" err="1">
                <a:latin typeface="Times New Roman" panose="02020603050405020304" pitchFamily="18" charset="0"/>
                <a:cs typeface="Times New Roman" panose="02020603050405020304" pitchFamily="18" charset="0"/>
              </a:rPr>
              <a:t>Chính</a:t>
            </a:r>
            <a:r>
              <a:rPr lang="en-US" sz="1400" b="1" i="1" dirty="0">
                <a:latin typeface="Times New Roman" panose="02020603050405020304" pitchFamily="18" charset="0"/>
                <a:cs typeface="Times New Roman" panose="02020603050405020304" pitchFamily="18" charset="0"/>
              </a:rPr>
              <a:t> </a:t>
            </a:r>
            <a:r>
              <a:rPr lang="en-US" sz="1400" b="1" i="1" dirty="0" err="1">
                <a:latin typeface="Times New Roman" panose="02020603050405020304" pitchFamily="18" charset="0"/>
                <a:cs typeface="Times New Roman" panose="02020603050405020304" pitchFamily="18" charset="0"/>
              </a:rPr>
              <a:t>Lan</a:t>
            </a:r>
            <a:endParaRPr lang="en-US" sz="1400" b="1" i="1" dirty="0">
              <a:latin typeface="Times New Roman" panose="02020603050405020304" pitchFamily="18" charset="0"/>
              <a:cs typeface="Times New Roman" panose="02020603050405020304" pitchFamily="18" charset="0"/>
            </a:endParaRPr>
          </a:p>
        </p:txBody>
      </p:sp>
      <p:pic>
        <p:nvPicPr>
          <p:cNvPr id="23555" name="Picture 12" descr="Cu chinh lan"/>
          <p:cNvPicPr>
            <a:picLocks noChangeAspect="1" noChangeArrowheads="1"/>
          </p:cNvPicPr>
          <p:nvPr/>
        </p:nvPicPr>
        <p:blipFill>
          <a:blip r:embed="rId6">
            <a:extLst>
              <a:ext uri="{28A0092B-C50C-407E-A947-70E740481C1C}">
                <a14:useLocalDpi xmlns:a14="http://schemas.microsoft.com/office/drawing/2010/main" val="0"/>
              </a:ext>
            </a:extLst>
          </a:blip>
          <a:srcRect l="3857" t="16701" r="7433" b="16493"/>
          <a:stretch>
            <a:fillRect/>
          </a:stretch>
        </p:blipFill>
        <p:spPr bwMode="auto">
          <a:xfrm>
            <a:off x="1143000" y="1336694"/>
            <a:ext cx="4572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 Box 4"/>
          <p:cNvSpPr txBox="1">
            <a:spLocks noChangeArrowheads="1"/>
          </p:cNvSpPr>
          <p:nvPr>
            <p:custDataLst>
              <p:tags r:id="rId3"/>
            </p:custDataLst>
          </p:nvPr>
        </p:nvSpPr>
        <p:spPr bwMode="auto">
          <a:xfrm>
            <a:off x="6477916" y="1367931"/>
            <a:ext cx="5028283" cy="4370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4000" b="1" dirty="0" err="1">
                <a:solidFill>
                  <a:srgbClr val="C00000"/>
                </a:solidFill>
                <a:latin typeface="Times New Roman" panose="02020603050405020304" pitchFamily="18" charset="0"/>
                <a:cs typeface="Times New Roman" panose="02020603050405020304" pitchFamily="18" charset="0"/>
              </a:rPr>
              <a:t>Thông</a:t>
            </a:r>
            <a:r>
              <a:rPr lang="en-US" sz="4000" b="1" dirty="0">
                <a:solidFill>
                  <a:srgbClr val="C00000"/>
                </a:solidFill>
                <a:latin typeface="Times New Roman" panose="02020603050405020304" pitchFamily="18" charset="0"/>
                <a:cs typeface="Times New Roman" panose="02020603050405020304" pitchFamily="18" charset="0"/>
              </a:rPr>
              <a:t> tin</a:t>
            </a:r>
          </a:p>
          <a:p>
            <a:pPr algn="just">
              <a:spcBef>
                <a:spcPct val="50000"/>
              </a:spcBef>
            </a:pPr>
            <a:r>
              <a:rPr lang="vi-VN" sz="2800" dirty="0" err="1">
                <a:latin typeface="Times New Roman" panose="02020603050405020304" pitchFamily="18" charset="0"/>
                <a:cs typeface="Times New Roman" panose="02020603050405020304" pitchFamily="18" charset="0"/>
              </a:rPr>
              <a:t>Cù</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Chính</a:t>
            </a:r>
            <a:r>
              <a:rPr lang="vi-VN" sz="2800" dirty="0">
                <a:latin typeface="Times New Roman" panose="02020603050405020304" pitchFamily="18" charset="0"/>
                <a:cs typeface="Times New Roman" panose="02020603050405020304" pitchFamily="18" charset="0"/>
              </a:rPr>
              <a:t> Lan sinh năm 1930</a:t>
            </a:r>
            <a:r>
              <a:rPr lang="en-US" sz="2800" dirty="0">
                <a:latin typeface="Times New Roman" panose="02020603050405020304" pitchFamily="18" charset="0"/>
                <a:cs typeface="Times New Roman" panose="02020603050405020304" pitchFamily="18" charset="0"/>
              </a:rPr>
              <a:t>, a</a:t>
            </a:r>
            <a:r>
              <a:rPr lang="vi-VN" sz="2800" dirty="0">
                <a:latin typeface="Times New Roman" panose="02020603050405020304" pitchFamily="18" charset="0"/>
                <a:cs typeface="Times New Roman" panose="02020603050405020304" pitchFamily="18" charset="0"/>
              </a:rPr>
              <a:t>nh từng nổi tiếng với thành tích </a:t>
            </a:r>
            <a:r>
              <a:rPr lang="en-US" sz="2800" dirty="0" err="1">
                <a:latin typeface="Times New Roman" panose="02020603050405020304" pitchFamily="18" charset="0"/>
                <a:cs typeface="Times New Roman" panose="02020603050405020304" pitchFamily="18" charset="0"/>
              </a:rPr>
              <a:t>chỉ</a:t>
            </a:r>
            <a:r>
              <a:rPr lang="vi-VN" sz="2800" dirty="0">
                <a:latin typeface="Times New Roman" panose="02020603050405020304" pitchFamily="18" charset="0"/>
                <a:cs typeface="Times New Roman" panose="02020603050405020304" pitchFamily="18" charset="0"/>
              </a:rPr>
              <a:t> 1 lưỡi dao cùn bắt sống được một binh sĩ Pháp và cướp được một khẩu tiểu liên, được tặng Huân chương Chiến công vì thành tích "tay không bắt giặc" này.</a:t>
            </a:r>
            <a:endParaRPr lang="en-US" sz="2800" b="1" dirty="0">
              <a:latin typeface="Times New Roman" panose="02020603050405020304" pitchFamily="18" charset="0"/>
              <a:cs typeface="Times New Roman" panose="02020603050405020304" pitchFamily="18" charset="0"/>
            </a:endParaRPr>
          </a:p>
        </p:txBody>
      </p:sp>
      <p:sp>
        <p:nvSpPr>
          <p:cNvPr id="5" name="Rectangle 4"/>
          <p:cNvSpPr/>
          <p:nvPr>
            <p:custDataLst>
              <p:tags r:id="rId4"/>
            </p:custDataLst>
          </p:nvPr>
        </p:nvSpPr>
        <p:spPr>
          <a:xfrm>
            <a:off x="1524000" y="-19986"/>
            <a:ext cx="9067800" cy="1200329"/>
          </a:xfrm>
          <a:prstGeom prst="rect">
            <a:avLst/>
          </a:prstGeom>
        </p:spPr>
        <p:txBody>
          <a:bodyPr wrap="square">
            <a:spAutoFit/>
          </a:bodyPr>
          <a:lstStyle/>
          <a:p>
            <a:pPr algn="ctr"/>
            <a:r>
              <a:rPr lang="vi-VN" sz="36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07 anh </a:t>
            </a:r>
            <a:r>
              <a:rPr lang="vi-VN" sz="36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hùng</a:t>
            </a:r>
            <a:r>
              <a:rPr lang="vi-VN" sz="36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vi-VN" sz="36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được</a:t>
            </a:r>
            <a:r>
              <a:rPr lang="vi-VN" sz="36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vi-VN" sz="36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biểu</a:t>
            </a:r>
            <a:r>
              <a:rPr lang="vi-VN" sz="36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dương trong </a:t>
            </a:r>
            <a:r>
              <a:rPr lang="vi-VN" sz="36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đại</a:t>
            </a:r>
            <a:r>
              <a:rPr lang="vi-VN" sz="36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vi-VN" sz="36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hội</a:t>
            </a:r>
            <a:r>
              <a:rPr lang="vi-VN" sz="36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thi đua </a:t>
            </a:r>
            <a:r>
              <a:rPr lang="vi-VN" sz="36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lần</a:t>
            </a:r>
            <a:r>
              <a:rPr lang="vi-VN" sz="36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vi-VN" sz="36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thứ</a:t>
            </a:r>
            <a:r>
              <a:rPr lang="vi-VN" sz="36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I</a:t>
            </a:r>
          </a:p>
        </p:txBody>
      </p:sp>
      <p:pic>
        <p:nvPicPr>
          <p:cNvPr id="6" name="Picture 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76200" y="-92196"/>
            <a:ext cx="1760869" cy="1860892"/>
          </a:xfrm>
          <a:prstGeom prst="rect">
            <a:avLst/>
          </a:prstGeom>
        </p:spPr>
      </p:pic>
    </p:spTree>
    <p:custDataLst>
      <p:tags r:id="rId1"/>
    </p:custDataLst>
    <p:extLst>
      <p:ext uri="{BB962C8B-B14F-4D97-AF65-F5344CB8AC3E}">
        <p14:creationId xmlns:p14="http://schemas.microsoft.com/office/powerpoint/2010/main" val="3531085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3555"/>
                                        </p:tgtEl>
                                        <p:attrNameLst>
                                          <p:attrName>style.visibility</p:attrName>
                                        </p:attrNameLst>
                                      </p:cBhvr>
                                      <p:to>
                                        <p:strVal val="visible"/>
                                      </p:to>
                                    </p:set>
                                    <p:animEffect transition="in" filter="barn(inVertical)">
                                      <p:cBhvr>
                                        <p:cTn id="7" dur="500"/>
                                        <p:tgtEl>
                                          <p:spTgt spid="2355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23556"/>
                                        </p:tgtEl>
                                        <p:attrNameLst>
                                          <p:attrName>style.visibility</p:attrName>
                                        </p:attrNameLst>
                                      </p:cBhvr>
                                      <p:to>
                                        <p:strVal val="visible"/>
                                      </p:to>
                                    </p:set>
                                    <p:anim calcmode="lin" valueType="num">
                                      <p:cBhvr>
                                        <p:cTn id="11" dur="750" fill="hold"/>
                                        <p:tgtEl>
                                          <p:spTgt spid="23556"/>
                                        </p:tgtEl>
                                        <p:attrNameLst>
                                          <p:attrName>ppt_x</p:attrName>
                                        </p:attrNameLst>
                                      </p:cBhvr>
                                      <p:tavLst>
                                        <p:tav tm="0">
                                          <p:val>
                                            <p:strVal val="#ppt_x"/>
                                          </p:val>
                                        </p:tav>
                                        <p:tav tm="50000">
                                          <p:val>
                                            <p:strVal val="#ppt_x+.1"/>
                                          </p:val>
                                        </p:tav>
                                        <p:tav tm="100000">
                                          <p:val>
                                            <p:strVal val="#ppt_x"/>
                                          </p:val>
                                        </p:tav>
                                      </p:tavLst>
                                    </p:anim>
                                    <p:anim calcmode="lin" valueType="num">
                                      <p:cBhvr>
                                        <p:cTn id="12" dur="750" fill="hold"/>
                                        <p:tgtEl>
                                          <p:spTgt spid="23556"/>
                                        </p:tgtEl>
                                        <p:attrNameLst>
                                          <p:attrName>ppt_y</p:attrName>
                                        </p:attrNameLst>
                                      </p:cBhvr>
                                      <p:tavLst>
                                        <p:tav tm="0">
                                          <p:val>
                                            <p:strVal val="#ppt_y"/>
                                          </p:val>
                                        </p:tav>
                                        <p:tav tm="100000">
                                          <p:val>
                                            <p:strVal val="#ppt_y"/>
                                          </p:val>
                                        </p:tav>
                                      </p:tavLst>
                                    </p:anim>
                                    <p:anim calcmode="lin" valueType="num">
                                      <p:cBhvr>
                                        <p:cTn id="13" dur="750" fill="hold"/>
                                        <p:tgtEl>
                                          <p:spTgt spid="23556"/>
                                        </p:tgtEl>
                                        <p:attrNameLst>
                                          <p:attrName>ppt_h</p:attrName>
                                        </p:attrNameLst>
                                      </p:cBhvr>
                                      <p:tavLst>
                                        <p:tav tm="0">
                                          <p:val>
                                            <p:strVal val="#ppt_h/10"/>
                                          </p:val>
                                        </p:tav>
                                        <p:tav tm="50000">
                                          <p:val>
                                            <p:strVal val="#ppt_h+.01"/>
                                          </p:val>
                                        </p:tav>
                                        <p:tav tm="100000">
                                          <p:val>
                                            <p:strVal val="#ppt_h"/>
                                          </p:val>
                                        </p:tav>
                                      </p:tavLst>
                                    </p:anim>
                                    <p:anim calcmode="lin" valueType="num">
                                      <p:cBhvr>
                                        <p:cTn id="14" dur="750" fill="hold"/>
                                        <p:tgtEl>
                                          <p:spTgt spid="2355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750" tmFilter="0,0; .5, 1; 1, 1"/>
                                        <p:tgtEl>
                                          <p:spTgt spid="23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1553461" y="325460"/>
            <a:ext cx="8205873" cy="1143000"/>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vi-VN" sz="3600" smtClean="0">
                <a:ln w="0"/>
                <a:solidFill>
                  <a:srgbClr val="FF0000"/>
                </a:solidFill>
                <a:effectLst>
                  <a:outerShdw blurRad="38100" dist="19050" dir="2700000" algn="tl" rotWithShape="0">
                    <a:schemeClr val="dk1">
                      <a:alpha val="40000"/>
                    </a:schemeClr>
                  </a:outerShdw>
                </a:effectLst>
              </a:rPr>
              <a:t>Hình bên giúp em hiểu thêm gì về Bác Hồ ?</a:t>
            </a:r>
            <a:endParaRPr lang="vi-VN" sz="3600" dirty="0">
              <a:ln w="0"/>
              <a:solidFill>
                <a:srgbClr val="FF0000"/>
              </a:solidFill>
              <a:effectLst>
                <a:outerShdw blurRad="38100" dist="19050" dir="2700000" algn="tl" rotWithShape="0">
                  <a:schemeClr val="dk1">
                    <a:alpha val="40000"/>
                  </a:schemeClr>
                </a:outerShdw>
              </a:effectLst>
            </a:endParaRPr>
          </a:p>
        </p:txBody>
      </p:sp>
      <p:pic>
        <p:nvPicPr>
          <p:cNvPr id="26" name="Picture 9" descr="IMG_2013_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169316" y="1617823"/>
            <a:ext cx="3310664" cy="2412056"/>
          </a:xfrm>
          <a:prstGeom prst="rect">
            <a:avLst/>
          </a:prstGeom>
          <a:solidFill>
            <a:srgbClr val="FF3300"/>
          </a:solidFill>
          <a:ln w="57150">
            <a:solidFill>
              <a:srgbClr val="FF3300"/>
            </a:solidFill>
            <a:miter lim="800000"/>
            <a:headEnd/>
            <a:tailEnd/>
          </a:ln>
        </p:spPr>
      </p:pic>
      <p:sp>
        <p:nvSpPr>
          <p:cNvPr id="27" name="Rectangle 2"/>
          <p:cNvSpPr>
            <a:spLocks noChangeArrowheads="1"/>
          </p:cNvSpPr>
          <p:nvPr>
            <p:custDataLst>
              <p:tags r:id="rId3"/>
            </p:custDataLst>
          </p:nvPr>
        </p:nvSpPr>
        <p:spPr bwMode="auto">
          <a:xfrm>
            <a:off x="8131635" y="4235042"/>
            <a:ext cx="331066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
              <a:spcBef>
                <a:spcPct val="50000"/>
              </a:spcBef>
            </a:pPr>
            <a:r>
              <a:rPr lang="en-US" sz="1400" b="1" dirty="0">
                <a:solidFill>
                  <a:srgbClr val="0000FF"/>
                </a:solidFill>
                <a:latin typeface="Arial" panose="020B0604020202020204" pitchFamily="34" charset="0"/>
                <a:cs typeface="Arial" panose="020B0604020202020204" pitchFamily="34" charset="0"/>
              </a:rPr>
              <a:t> </a:t>
            </a:r>
            <a:r>
              <a:rPr lang="en-US" sz="1400" b="1" i="1" dirty="0" err="1">
                <a:latin typeface="Arial" panose="020B0604020202020204" pitchFamily="34" charset="0"/>
                <a:cs typeface="Arial" panose="020B0604020202020204" pitchFamily="34" charset="0"/>
              </a:rPr>
              <a:t>Đây</a:t>
            </a:r>
            <a:r>
              <a:rPr lang="en-US" sz="1400" b="1" i="1" dirty="0">
                <a:latin typeface="Arial" panose="020B0604020202020204" pitchFamily="34" charset="0"/>
                <a:cs typeface="Arial" panose="020B0604020202020204" pitchFamily="34" charset="0"/>
              </a:rPr>
              <a:t> </a:t>
            </a:r>
            <a:r>
              <a:rPr lang="en-US" sz="1400" b="1" i="1" dirty="0" err="1">
                <a:latin typeface="Arial" panose="020B0604020202020204" pitchFamily="34" charset="0"/>
                <a:cs typeface="Arial" panose="020B0604020202020204" pitchFamily="34" charset="0"/>
              </a:rPr>
              <a:t>là</a:t>
            </a:r>
            <a:r>
              <a:rPr lang="en-US" sz="1400" b="1" i="1" dirty="0">
                <a:latin typeface="Arial" panose="020B0604020202020204" pitchFamily="34" charset="0"/>
                <a:cs typeface="Arial" panose="020B0604020202020204" pitchFamily="34" charset="0"/>
              </a:rPr>
              <a:t> </a:t>
            </a:r>
            <a:r>
              <a:rPr lang="en-US" sz="1400" b="1" i="1" dirty="0" err="1">
                <a:latin typeface="Arial" panose="020B0604020202020204" pitchFamily="34" charset="0"/>
                <a:cs typeface="Arial" panose="020B0604020202020204" pitchFamily="34" charset="0"/>
              </a:rPr>
              <a:t>hình</a:t>
            </a:r>
            <a:r>
              <a:rPr lang="en-US" sz="1400" b="1" i="1" dirty="0">
                <a:latin typeface="Arial" panose="020B0604020202020204" pitchFamily="34" charset="0"/>
                <a:cs typeface="Arial" panose="020B0604020202020204" pitchFamily="34" charset="0"/>
              </a:rPr>
              <a:t> </a:t>
            </a:r>
            <a:r>
              <a:rPr lang="en-US" sz="1400" b="1" i="1" dirty="0" err="1">
                <a:latin typeface="Arial" panose="020B0604020202020204" pitchFamily="34" charset="0"/>
                <a:cs typeface="Arial" panose="020B0604020202020204" pitchFamily="34" charset="0"/>
              </a:rPr>
              <a:t>ảnh</a:t>
            </a:r>
            <a:r>
              <a:rPr lang="en-US" sz="1400" b="1" i="1" dirty="0">
                <a:latin typeface="Arial" panose="020B0604020202020204" pitchFamily="34" charset="0"/>
                <a:cs typeface="Arial" panose="020B0604020202020204" pitchFamily="34" charset="0"/>
              </a:rPr>
              <a:t> </a:t>
            </a:r>
            <a:r>
              <a:rPr lang="en-US" sz="1400" b="1" i="1" dirty="0" err="1">
                <a:latin typeface="Arial" panose="020B0604020202020204" pitchFamily="34" charset="0"/>
                <a:cs typeface="Arial" panose="020B0604020202020204" pitchFamily="34" charset="0"/>
              </a:rPr>
              <a:t>Bác</a:t>
            </a:r>
            <a:r>
              <a:rPr lang="en-US" sz="1400" b="1" i="1" dirty="0">
                <a:latin typeface="Arial" panose="020B0604020202020204" pitchFamily="34" charset="0"/>
                <a:cs typeface="Arial" panose="020B0604020202020204" pitchFamily="34" charset="0"/>
              </a:rPr>
              <a:t> </a:t>
            </a:r>
            <a:r>
              <a:rPr lang="en-US" sz="1400" b="1" i="1" dirty="0" err="1">
                <a:latin typeface="Arial" panose="020B0604020202020204" pitchFamily="34" charset="0"/>
                <a:cs typeface="Arial" panose="020B0604020202020204" pitchFamily="34" charset="0"/>
              </a:rPr>
              <a:t>Hồ</a:t>
            </a:r>
            <a:r>
              <a:rPr lang="en-US" sz="1400" b="1" i="1" dirty="0">
                <a:latin typeface="Arial" panose="020B0604020202020204" pitchFamily="34" charset="0"/>
                <a:cs typeface="Arial" panose="020B0604020202020204" pitchFamily="34" charset="0"/>
              </a:rPr>
              <a:t> </a:t>
            </a:r>
            <a:r>
              <a:rPr lang="en-US" sz="1400" b="1" i="1" dirty="0" err="1">
                <a:latin typeface="Arial" panose="020B0604020202020204" pitchFamily="34" charset="0"/>
                <a:cs typeface="Arial" panose="020B0604020202020204" pitchFamily="34" charset="0"/>
              </a:rPr>
              <a:t>làm</a:t>
            </a:r>
            <a:r>
              <a:rPr lang="en-US" sz="1400" b="1" i="1" dirty="0">
                <a:latin typeface="Arial" panose="020B0604020202020204" pitchFamily="34" charset="0"/>
                <a:cs typeface="Arial" panose="020B0604020202020204" pitchFamily="34" charset="0"/>
              </a:rPr>
              <a:t> </a:t>
            </a:r>
            <a:r>
              <a:rPr lang="en-US" sz="1400" b="1" i="1" dirty="0" err="1">
                <a:latin typeface="Arial" panose="020B0604020202020204" pitchFamily="34" charset="0"/>
                <a:cs typeface="Arial" panose="020B0604020202020204" pitchFamily="34" charset="0"/>
              </a:rPr>
              <a:t>việc</a:t>
            </a:r>
            <a:r>
              <a:rPr lang="en-US" sz="1400" b="1" i="1" dirty="0">
                <a:latin typeface="Arial" panose="020B0604020202020204" pitchFamily="34" charset="0"/>
                <a:cs typeface="Arial" panose="020B0604020202020204" pitchFamily="34" charset="0"/>
              </a:rPr>
              <a:t> </a:t>
            </a:r>
            <a:r>
              <a:rPr lang="en-US" sz="1400" b="1" i="1" dirty="0" err="1">
                <a:latin typeface="Arial" panose="020B0604020202020204" pitchFamily="34" charset="0"/>
                <a:cs typeface="Arial" panose="020B0604020202020204" pitchFamily="34" charset="0"/>
              </a:rPr>
              <a:t>bên</a:t>
            </a:r>
            <a:r>
              <a:rPr lang="en-US" sz="1400" b="1" i="1" dirty="0">
                <a:latin typeface="Arial" panose="020B0604020202020204" pitchFamily="34" charset="0"/>
                <a:cs typeface="Arial" panose="020B0604020202020204" pitchFamily="34" charset="0"/>
              </a:rPr>
              <a:t> </a:t>
            </a:r>
            <a:r>
              <a:rPr lang="en-US" sz="1400" b="1" i="1" dirty="0" err="1">
                <a:latin typeface="Arial" panose="020B0604020202020204" pitchFamily="34" charset="0"/>
                <a:cs typeface="Arial" panose="020B0604020202020204" pitchFamily="34" charset="0"/>
              </a:rPr>
              <a:t>chiếc</a:t>
            </a:r>
            <a:r>
              <a:rPr lang="en-US" sz="1400" b="1" i="1" dirty="0">
                <a:latin typeface="Arial" panose="020B0604020202020204" pitchFamily="34" charset="0"/>
                <a:cs typeface="Arial" panose="020B0604020202020204" pitchFamily="34" charset="0"/>
              </a:rPr>
              <a:t> </a:t>
            </a:r>
            <a:r>
              <a:rPr lang="en-US" sz="1400" b="1" i="1" dirty="0" err="1">
                <a:latin typeface="Arial" panose="020B0604020202020204" pitchFamily="34" charset="0"/>
                <a:cs typeface="Arial" panose="020B0604020202020204" pitchFamily="34" charset="0"/>
              </a:rPr>
              <a:t>lều</a:t>
            </a:r>
            <a:r>
              <a:rPr lang="en-US" sz="1400" b="1" i="1" dirty="0">
                <a:latin typeface="Arial" panose="020B0604020202020204" pitchFamily="34" charset="0"/>
                <a:cs typeface="Arial" panose="020B0604020202020204" pitchFamily="34" charset="0"/>
              </a:rPr>
              <a:t> </a:t>
            </a:r>
            <a:r>
              <a:rPr lang="en-US" sz="1400" b="1" i="1" dirty="0" err="1">
                <a:latin typeface="Arial" panose="020B0604020202020204" pitchFamily="34" charset="0"/>
                <a:cs typeface="Arial" panose="020B0604020202020204" pitchFamily="34" charset="0"/>
              </a:rPr>
              <a:t>dựng</a:t>
            </a:r>
            <a:r>
              <a:rPr lang="en-US" sz="1400" b="1" i="1" dirty="0">
                <a:latin typeface="Arial" panose="020B0604020202020204" pitchFamily="34" charset="0"/>
                <a:cs typeface="Arial" panose="020B0604020202020204" pitchFamily="34" charset="0"/>
              </a:rPr>
              <a:t> </a:t>
            </a:r>
            <a:r>
              <a:rPr lang="en-US" sz="1400" b="1" i="1" dirty="0" err="1">
                <a:latin typeface="Arial" panose="020B0604020202020204" pitchFamily="34" charset="0"/>
                <a:cs typeface="Arial" panose="020B0604020202020204" pitchFamily="34" charset="0"/>
              </a:rPr>
              <a:t>tạm</a:t>
            </a:r>
            <a:r>
              <a:rPr lang="en-US" sz="1400" b="1" i="1" dirty="0">
                <a:latin typeface="Arial" panose="020B0604020202020204" pitchFamily="34" charset="0"/>
                <a:cs typeface="Arial" panose="020B0604020202020204" pitchFamily="34" charset="0"/>
              </a:rPr>
              <a:t> </a:t>
            </a:r>
            <a:r>
              <a:rPr lang="en-US" sz="1400" b="1" i="1" dirty="0" err="1">
                <a:latin typeface="Arial" panose="020B0604020202020204" pitchFamily="34" charset="0"/>
                <a:cs typeface="Arial" panose="020B0604020202020204" pitchFamily="34" charset="0"/>
              </a:rPr>
              <a:t>trên</a:t>
            </a:r>
            <a:r>
              <a:rPr lang="en-US" sz="1400" b="1" i="1" dirty="0">
                <a:latin typeface="Arial" panose="020B0604020202020204" pitchFamily="34" charset="0"/>
                <a:cs typeface="Arial" panose="020B0604020202020204" pitchFamily="34" charset="0"/>
              </a:rPr>
              <a:t> </a:t>
            </a:r>
            <a:r>
              <a:rPr lang="en-US" sz="1400" b="1" i="1" dirty="0" err="1">
                <a:latin typeface="Arial" panose="020B0604020202020204" pitchFamily="34" charset="0"/>
                <a:cs typeface="Arial" panose="020B0604020202020204" pitchFamily="34" charset="0"/>
              </a:rPr>
              <a:t>đường</a:t>
            </a:r>
            <a:r>
              <a:rPr lang="en-US" sz="1400" b="1" i="1" dirty="0">
                <a:latin typeface="Arial" panose="020B0604020202020204" pitchFamily="34" charset="0"/>
                <a:cs typeface="Arial" panose="020B0604020202020204" pitchFamily="34" charset="0"/>
              </a:rPr>
              <a:t> </a:t>
            </a:r>
            <a:r>
              <a:rPr lang="en-US" sz="1400" b="1" i="1" dirty="0" err="1">
                <a:latin typeface="Arial" panose="020B0604020202020204" pitchFamily="34" charset="0"/>
                <a:cs typeface="Arial" panose="020B0604020202020204" pitchFamily="34" charset="0"/>
              </a:rPr>
              <a:t>đi</a:t>
            </a:r>
            <a:r>
              <a:rPr lang="en-US" sz="1400" b="1" i="1" dirty="0">
                <a:latin typeface="Arial" panose="020B0604020202020204" pitchFamily="34" charset="0"/>
                <a:cs typeface="Arial" panose="020B0604020202020204" pitchFamily="34" charset="0"/>
              </a:rPr>
              <a:t> </a:t>
            </a:r>
            <a:r>
              <a:rPr lang="en-US" sz="1400" b="1" i="1" dirty="0" err="1">
                <a:latin typeface="Arial" panose="020B0604020202020204" pitchFamily="34" charset="0"/>
                <a:cs typeface="Arial" panose="020B0604020202020204" pitchFamily="34" charset="0"/>
              </a:rPr>
              <a:t>kiểm</a:t>
            </a:r>
            <a:r>
              <a:rPr lang="en-US" sz="1400" b="1" i="1" dirty="0">
                <a:latin typeface="Arial" panose="020B0604020202020204" pitchFamily="34" charset="0"/>
                <a:cs typeface="Arial" panose="020B0604020202020204" pitchFamily="34" charset="0"/>
              </a:rPr>
              <a:t> </a:t>
            </a:r>
            <a:r>
              <a:rPr lang="en-US" sz="1400" b="1" i="1" dirty="0" err="1">
                <a:latin typeface="Arial" panose="020B0604020202020204" pitchFamily="34" charset="0"/>
                <a:cs typeface="Arial" panose="020B0604020202020204" pitchFamily="34" charset="0"/>
              </a:rPr>
              <a:t>tra</a:t>
            </a:r>
            <a:r>
              <a:rPr lang="en-US" sz="1400" b="1" i="1" dirty="0">
                <a:latin typeface="Arial" panose="020B0604020202020204" pitchFamily="34" charset="0"/>
                <a:cs typeface="Arial" panose="020B0604020202020204" pitchFamily="34" charset="0"/>
              </a:rPr>
              <a:t> </a:t>
            </a:r>
            <a:r>
              <a:rPr lang="en-US" sz="1400" b="1" i="1" dirty="0" err="1">
                <a:latin typeface="Arial" panose="020B0604020202020204" pitchFamily="34" charset="0"/>
                <a:cs typeface="Arial" panose="020B0604020202020204" pitchFamily="34" charset="0"/>
              </a:rPr>
              <a:t>mặt</a:t>
            </a:r>
            <a:r>
              <a:rPr lang="en-US" sz="1400" b="1" i="1" dirty="0">
                <a:latin typeface="Arial" panose="020B0604020202020204" pitchFamily="34" charset="0"/>
                <a:cs typeface="Arial" panose="020B0604020202020204" pitchFamily="34" charset="0"/>
              </a:rPr>
              <a:t> </a:t>
            </a:r>
            <a:r>
              <a:rPr lang="en-US" sz="1400" b="1" i="1" dirty="0" err="1">
                <a:latin typeface="Arial" panose="020B0604020202020204" pitchFamily="34" charset="0"/>
                <a:cs typeface="Arial" panose="020B0604020202020204" pitchFamily="34" charset="0"/>
              </a:rPr>
              <a:t>trận</a:t>
            </a:r>
            <a:r>
              <a:rPr lang="en-US" sz="1400" b="1" i="1" dirty="0">
                <a:latin typeface="Arial" panose="020B0604020202020204" pitchFamily="34" charset="0"/>
                <a:cs typeface="Arial" panose="020B0604020202020204" pitchFamily="34" charset="0"/>
              </a:rPr>
              <a:t> </a:t>
            </a:r>
            <a:r>
              <a:rPr lang="en-US" sz="1400" b="1" i="1" dirty="0" err="1">
                <a:latin typeface="Arial" panose="020B0604020202020204" pitchFamily="34" charset="0"/>
                <a:cs typeface="Arial" panose="020B0604020202020204" pitchFamily="34" charset="0"/>
              </a:rPr>
              <a:t>Biên</a:t>
            </a:r>
            <a:r>
              <a:rPr lang="en-US" sz="1400" b="1" i="1" dirty="0">
                <a:latin typeface="Arial" panose="020B0604020202020204" pitchFamily="34" charset="0"/>
                <a:cs typeface="Arial" panose="020B0604020202020204" pitchFamily="34" charset="0"/>
              </a:rPr>
              <a:t> </a:t>
            </a:r>
            <a:r>
              <a:rPr lang="en-US" sz="1400" b="1" i="1" dirty="0" err="1">
                <a:latin typeface="Arial" panose="020B0604020202020204" pitchFamily="34" charset="0"/>
                <a:cs typeface="Arial" panose="020B0604020202020204" pitchFamily="34" charset="0"/>
              </a:rPr>
              <a:t>giới</a:t>
            </a:r>
            <a:r>
              <a:rPr lang="en-US" sz="1400" b="1" i="1" dirty="0">
                <a:latin typeface="Arial" panose="020B0604020202020204" pitchFamily="34" charset="0"/>
                <a:cs typeface="Arial" panose="020B0604020202020204" pitchFamily="34" charset="0"/>
              </a:rPr>
              <a:t> </a:t>
            </a:r>
            <a:r>
              <a:rPr lang="en-US" sz="1400" b="1" i="1" dirty="0" err="1">
                <a:latin typeface="Arial" panose="020B0604020202020204" pitchFamily="34" charset="0"/>
                <a:cs typeface="Arial" panose="020B0604020202020204" pitchFamily="34" charset="0"/>
              </a:rPr>
              <a:t>năm</a:t>
            </a:r>
            <a:r>
              <a:rPr lang="en-US" sz="1400" b="1" i="1" dirty="0">
                <a:latin typeface="Arial" panose="020B0604020202020204" pitchFamily="34" charset="0"/>
                <a:cs typeface="Arial" panose="020B0604020202020204" pitchFamily="34" charset="0"/>
              </a:rPr>
              <a:t> 1950.</a:t>
            </a:r>
          </a:p>
        </p:txBody>
      </p:sp>
      <p:grpSp>
        <p:nvGrpSpPr>
          <p:cNvPr id="16" name="mmprod_answer10097"/>
          <p:cNvGrpSpPr/>
          <p:nvPr>
            <p:custDataLst>
              <p:tags r:id="rId4"/>
            </p:custDataLst>
          </p:nvPr>
        </p:nvGrpSpPr>
        <p:grpSpPr>
          <a:xfrm>
            <a:off x="553479" y="2187713"/>
            <a:ext cx="6621258" cy="1039041"/>
            <a:chOff x="639976" y="2187712"/>
            <a:chExt cx="5010760" cy="1039041"/>
          </a:xfrm>
        </p:grpSpPr>
        <p:sp>
          <p:nvSpPr>
            <p:cNvPr id="4" name="mmprod_s2_1041"/>
            <p:cNvSpPr txBox="1"/>
            <p:nvPr>
              <p:custDataLst>
                <p:tags r:id="rId11"/>
              </p:custDataLst>
            </p:nvPr>
          </p:nvSpPr>
          <p:spPr>
            <a:xfrm>
              <a:off x="639976" y="2299281"/>
              <a:ext cx="405280" cy="628745"/>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vi-VN" sz="2800" dirty="0">
                  <a:latin typeface="Arial" panose="020B0604020202020204" pitchFamily="34" charset="0"/>
                </a:rPr>
                <a:t>a) </a:t>
              </a:r>
            </a:p>
          </p:txBody>
        </p:sp>
        <p:sp>
          <p:nvSpPr>
            <p:cNvPr id="5" name="mmprod_s1_1021"/>
            <p:cNvSpPr txBox="1"/>
            <p:nvPr>
              <p:custDataLst>
                <p:tags r:id="rId12"/>
              </p:custDataLst>
            </p:nvPr>
          </p:nvSpPr>
          <p:spPr>
            <a:xfrm>
              <a:off x="980719" y="2187712"/>
              <a:ext cx="4670017" cy="1039041"/>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pPr algn="just"/>
              <a:r>
                <a:rPr lang="vi-VN" sz="2800">
                  <a:latin typeface="Arial" panose="020B0604020202020204" pitchFamily="34" charset="0"/>
                </a:rPr>
                <a:t>Bác Hồ cũng chịu đựng gian khổ như những chiến sĩ ngoài mặt trận.</a:t>
              </a:r>
              <a:endParaRPr lang="vi-VN" sz="2800" dirty="0">
                <a:latin typeface="Arial" panose="020B0604020202020204" pitchFamily="34" charset="0"/>
              </a:endParaRPr>
            </a:p>
          </p:txBody>
        </p:sp>
      </p:grpSp>
      <p:grpSp>
        <p:nvGrpSpPr>
          <p:cNvPr id="28" name="mmprod_answer10099"/>
          <p:cNvGrpSpPr/>
          <p:nvPr>
            <p:custDataLst>
              <p:tags r:id="rId5"/>
            </p:custDataLst>
          </p:nvPr>
        </p:nvGrpSpPr>
        <p:grpSpPr>
          <a:xfrm>
            <a:off x="533400" y="3226754"/>
            <a:ext cx="6630320" cy="1431871"/>
            <a:chOff x="786759" y="3226753"/>
            <a:chExt cx="4852960" cy="1431871"/>
          </a:xfrm>
        </p:grpSpPr>
        <p:sp>
          <p:nvSpPr>
            <p:cNvPr id="9" name="mmprod_s2_1042"/>
            <p:cNvSpPr txBox="1"/>
            <p:nvPr>
              <p:custDataLst>
                <p:tags r:id="rId9"/>
              </p:custDataLst>
            </p:nvPr>
          </p:nvSpPr>
          <p:spPr>
            <a:xfrm>
              <a:off x="786759" y="3401134"/>
              <a:ext cx="421374" cy="628744"/>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vi-VN" sz="2800" dirty="0">
                  <a:latin typeface="Arial" panose="020B0604020202020204" pitchFamily="34" charset="0"/>
                </a:rPr>
                <a:t>b) </a:t>
              </a:r>
            </a:p>
          </p:txBody>
        </p:sp>
        <p:sp>
          <p:nvSpPr>
            <p:cNvPr id="10" name="mmprod_s1_1022"/>
            <p:cNvSpPr txBox="1"/>
            <p:nvPr>
              <p:custDataLst>
                <p:tags r:id="rId10"/>
              </p:custDataLst>
            </p:nvPr>
          </p:nvSpPr>
          <p:spPr>
            <a:xfrm>
              <a:off x="1131016" y="3226753"/>
              <a:ext cx="4508703" cy="1431871"/>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pPr algn="just"/>
              <a:r>
                <a:rPr lang="vi-VN" sz="2800">
                  <a:latin typeface="Arial" panose="020B0604020202020204" pitchFamily="34" charset="0"/>
                </a:rPr>
                <a:t>Bác Hồ luôn bám sát thực tế để lãnh đạo kháng chiến.</a:t>
              </a:r>
              <a:endParaRPr lang="vi-VN" sz="2800" dirty="0">
                <a:latin typeface="Arial" panose="020B0604020202020204" pitchFamily="34" charset="0"/>
              </a:endParaRPr>
            </a:p>
          </p:txBody>
        </p:sp>
      </p:grpSp>
      <p:grpSp>
        <p:nvGrpSpPr>
          <p:cNvPr id="30" name="mmprod_answer10101"/>
          <p:cNvGrpSpPr/>
          <p:nvPr>
            <p:custDataLst>
              <p:tags r:id="rId6"/>
            </p:custDataLst>
          </p:nvPr>
        </p:nvGrpSpPr>
        <p:grpSpPr>
          <a:xfrm>
            <a:off x="533400" y="4248440"/>
            <a:ext cx="6630320" cy="1423408"/>
            <a:chOff x="807753" y="4248440"/>
            <a:chExt cx="4831966" cy="1423408"/>
          </a:xfrm>
        </p:grpSpPr>
        <p:sp>
          <p:nvSpPr>
            <p:cNvPr id="14" name="mmprod_s2_1043"/>
            <p:cNvSpPr txBox="1"/>
            <p:nvPr>
              <p:custDataLst>
                <p:tags r:id="rId7"/>
              </p:custDataLst>
            </p:nvPr>
          </p:nvSpPr>
          <p:spPr>
            <a:xfrm>
              <a:off x="807753" y="4414358"/>
              <a:ext cx="384301" cy="628744"/>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vi-VN" sz="2800" dirty="0">
                  <a:latin typeface="Arial" panose="020B0604020202020204" pitchFamily="34" charset="0"/>
                </a:rPr>
                <a:t>c) </a:t>
              </a:r>
            </a:p>
          </p:txBody>
        </p:sp>
        <p:sp>
          <p:nvSpPr>
            <p:cNvPr id="15" name="mmprod_s1_1023"/>
            <p:cNvSpPr txBox="1"/>
            <p:nvPr>
              <p:custDataLst>
                <p:tags r:id="rId8"/>
              </p:custDataLst>
            </p:nvPr>
          </p:nvSpPr>
          <p:spPr>
            <a:xfrm>
              <a:off x="1136005" y="4248440"/>
              <a:ext cx="4503714" cy="1423408"/>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pPr algn="just"/>
              <a:r>
                <a:rPr lang="vi-VN" sz="2800">
                  <a:latin typeface="Arial" panose="020B0604020202020204" pitchFamily="34" charset="0"/>
                </a:rPr>
                <a:t>Bác Hồ ghi nhật ký trên đường hành quân.</a:t>
              </a:r>
              <a:endParaRPr lang="vi-VN" sz="2800" dirty="0">
                <a:latin typeface="Arial" panose="020B0604020202020204" pitchFamily="34" charset="0"/>
              </a:endParaRPr>
            </a:p>
          </p:txBody>
        </p:sp>
      </p:grpSp>
      <p:sp>
        <p:nvSpPr>
          <p:cNvPr id="31" name="Oval 30"/>
          <p:cNvSpPr/>
          <p:nvPr/>
        </p:nvSpPr>
        <p:spPr>
          <a:xfrm>
            <a:off x="378003" y="3429852"/>
            <a:ext cx="605817" cy="609600"/>
          </a:xfrm>
          <a:prstGeom prst="ellipse">
            <a:avLst/>
          </a:prstGeom>
          <a:solidFill>
            <a:schemeClr val="lt1">
              <a:alpha val="0"/>
            </a:schemeClr>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72337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heel(1)">
                                      <p:cBhvr>
                                        <p:cTn id="7"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6"/>
          <p:cNvSpPr txBox="1">
            <a:spLocks noChangeArrowheads="1"/>
          </p:cNvSpPr>
          <p:nvPr>
            <p:custDataLst>
              <p:tags r:id="rId2"/>
            </p:custDataLst>
          </p:nvPr>
        </p:nvSpPr>
        <p:spPr bwMode="auto">
          <a:xfrm>
            <a:off x="2333088" y="6533005"/>
            <a:ext cx="30009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1400" b="1" i="1" dirty="0" err="1">
                <a:latin typeface="Times New Roman" panose="02020603050405020304" pitchFamily="18" charset="0"/>
                <a:cs typeface="Times New Roman" panose="02020603050405020304" pitchFamily="18" charset="0"/>
              </a:rPr>
              <a:t>Nữ</a:t>
            </a:r>
            <a:r>
              <a:rPr lang="en-US" sz="1400" b="1" i="1" dirty="0">
                <a:latin typeface="Times New Roman" panose="02020603050405020304" pitchFamily="18" charset="0"/>
                <a:cs typeface="Times New Roman" panose="02020603050405020304" pitchFamily="18" charset="0"/>
              </a:rPr>
              <a:t> </a:t>
            </a:r>
            <a:r>
              <a:rPr lang="en-US" sz="1400" b="1" i="1" dirty="0" err="1">
                <a:latin typeface="Times New Roman" panose="02020603050405020304" pitchFamily="18" charset="0"/>
                <a:cs typeface="Times New Roman" panose="02020603050405020304" pitchFamily="18" charset="0"/>
              </a:rPr>
              <a:t>anh</a:t>
            </a:r>
            <a:r>
              <a:rPr lang="en-US" sz="1400" b="1" i="1" dirty="0">
                <a:latin typeface="Times New Roman" panose="02020603050405020304" pitchFamily="18" charset="0"/>
                <a:cs typeface="Times New Roman" panose="02020603050405020304" pitchFamily="18" charset="0"/>
              </a:rPr>
              <a:t> </a:t>
            </a:r>
            <a:r>
              <a:rPr lang="en-US" sz="1400" b="1" i="1" dirty="0" err="1">
                <a:latin typeface="Times New Roman" panose="02020603050405020304" pitchFamily="18" charset="0"/>
                <a:cs typeface="Times New Roman" panose="02020603050405020304" pitchFamily="18" charset="0"/>
              </a:rPr>
              <a:t>hùng</a:t>
            </a:r>
            <a:r>
              <a:rPr lang="en-US" sz="1400" b="1" i="1" dirty="0">
                <a:latin typeface="Times New Roman" panose="02020603050405020304" pitchFamily="18" charset="0"/>
                <a:cs typeface="Times New Roman" panose="02020603050405020304" pitchFamily="18" charset="0"/>
              </a:rPr>
              <a:t> </a:t>
            </a:r>
            <a:r>
              <a:rPr lang="en-US" sz="1400" b="1" i="1" dirty="0" err="1">
                <a:latin typeface="Times New Roman" panose="02020603050405020304" pitchFamily="18" charset="0"/>
                <a:cs typeface="Times New Roman" panose="02020603050405020304" pitchFamily="18" charset="0"/>
              </a:rPr>
              <a:t>Nguyễn</a:t>
            </a:r>
            <a:r>
              <a:rPr lang="en-US" sz="1400" b="1" i="1" dirty="0">
                <a:latin typeface="Times New Roman" panose="02020603050405020304" pitchFamily="18" charset="0"/>
                <a:cs typeface="Times New Roman" panose="02020603050405020304" pitchFamily="18" charset="0"/>
              </a:rPr>
              <a:t> </a:t>
            </a:r>
            <a:r>
              <a:rPr lang="en-US" sz="1400" b="1" i="1" dirty="0" err="1">
                <a:latin typeface="Times New Roman" panose="02020603050405020304" pitchFamily="18" charset="0"/>
                <a:cs typeface="Times New Roman" panose="02020603050405020304" pitchFamily="18" charset="0"/>
              </a:rPr>
              <a:t>Thị</a:t>
            </a:r>
            <a:r>
              <a:rPr lang="en-US" sz="1400" b="1" i="1" dirty="0">
                <a:latin typeface="Times New Roman" panose="02020603050405020304" pitchFamily="18" charset="0"/>
                <a:cs typeface="Times New Roman" panose="02020603050405020304" pitchFamily="18" charset="0"/>
              </a:rPr>
              <a:t> </a:t>
            </a:r>
            <a:r>
              <a:rPr lang="en-US" sz="1400" b="1" i="1" dirty="0" err="1">
                <a:latin typeface="Times New Roman" panose="02020603050405020304" pitchFamily="18" charset="0"/>
                <a:cs typeface="Times New Roman" panose="02020603050405020304" pitchFamily="18" charset="0"/>
              </a:rPr>
              <a:t>Chiên</a:t>
            </a:r>
            <a:endParaRPr lang="en-US" sz="1400" b="1" i="1" dirty="0">
              <a:latin typeface="Times New Roman" panose="02020603050405020304" pitchFamily="18" charset="0"/>
              <a:cs typeface="Times New Roman" panose="02020603050405020304" pitchFamily="18" charset="0"/>
            </a:endParaRPr>
          </a:p>
        </p:txBody>
      </p:sp>
      <p:pic>
        <p:nvPicPr>
          <p:cNvPr id="24579" name="Picture 9" descr="NguyenThiChien"/>
          <p:cNvPicPr>
            <a:picLocks noGrp="1" noChangeAspect="1" noChangeArrowheads="1"/>
          </p:cNvPicPr>
          <p:nvPr>
            <p:ph/>
          </p:nvPr>
        </p:nvPicPr>
        <p:blipFill>
          <a:blip r:embed="rId6">
            <a:extLst>
              <a:ext uri="{28A0092B-C50C-407E-A947-70E740481C1C}">
                <a14:useLocalDpi xmlns:a14="http://schemas.microsoft.com/office/drawing/2010/main" val="0"/>
              </a:ext>
            </a:extLst>
          </a:blip>
          <a:srcRect/>
          <a:stretch>
            <a:fillRect/>
          </a:stretch>
        </p:blipFill>
        <p:spPr>
          <a:xfrm>
            <a:off x="1199004" y="1423817"/>
            <a:ext cx="4134996" cy="5111935"/>
          </a:xfrm>
          <a:noFill/>
        </p:spPr>
      </p:pic>
      <p:sp>
        <p:nvSpPr>
          <p:cNvPr id="24580" name="Text Box 6"/>
          <p:cNvSpPr txBox="1">
            <a:spLocks noChangeArrowheads="1"/>
          </p:cNvSpPr>
          <p:nvPr>
            <p:custDataLst>
              <p:tags r:id="rId3"/>
            </p:custDataLst>
          </p:nvPr>
        </p:nvSpPr>
        <p:spPr bwMode="auto">
          <a:xfrm>
            <a:off x="6031319" y="1579127"/>
            <a:ext cx="5762206"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4000" b="1" dirty="0" err="1">
                <a:solidFill>
                  <a:srgbClr val="C00000"/>
                </a:solidFill>
                <a:latin typeface="Times New Roman" panose="02020603050405020304" pitchFamily="18" charset="0"/>
                <a:cs typeface="Times New Roman" panose="02020603050405020304" pitchFamily="18" charset="0"/>
              </a:rPr>
              <a:t>Thông</a:t>
            </a:r>
            <a:r>
              <a:rPr lang="en-US" sz="4000" b="1" dirty="0">
                <a:solidFill>
                  <a:srgbClr val="C00000"/>
                </a:solidFill>
                <a:latin typeface="Times New Roman" panose="02020603050405020304" pitchFamily="18" charset="0"/>
                <a:cs typeface="Times New Roman" panose="02020603050405020304" pitchFamily="18" charset="0"/>
              </a:rPr>
              <a:t> tin</a:t>
            </a:r>
          </a:p>
          <a:p>
            <a:pPr algn="just">
              <a:spcBef>
                <a:spcPct val="50000"/>
              </a:spcBef>
            </a:pPr>
            <a:r>
              <a:rPr lang="vi-VN" sz="2800" dirty="0" err="1">
                <a:latin typeface="Times New Roman" panose="02020603050405020304" pitchFamily="18" charset="0"/>
                <a:cs typeface="Times New Roman" panose="02020603050405020304" pitchFamily="18" charset="0"/>
              </a:rPr>
              <a:t>Nguyễn</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Thị</a:t>
            </a:r>
            <a:r>
              <a:rPr lang="vi-VN" sz="2800" dirty="0">
                <a:latin typeface="Times New Roman" panose="02020603050405020304" pitchFamily="18" charset="0"/>
                <a:cs typeface="Times New Roman" panose="02020603050405020304" pitchFamily="18" charset="0"/>
              </a:rPr>
              <a:t> Chiên sinh năm 1930</a:t>
            </a:r>
            <a:r>
              <a:rPr lang="en-US"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tham gia xây </a:t>
            </a:r>
            <a:r>
              <a:rPr lang="vi-VN" sz="2800" dirty="0" err="1">
                <a:latin typeface="Times New Roman" panose="02020603050405020304" pitchFamily="18" charset="0"/>
                <a:cs typeface="Times New Roman" panose="02020603050405020304" pitchFamily="18" charset="0"/>
              </a:rPr>
              <a:t>dựng</a:t>
            </a:r>
            <a:r>
              <a:rPr lang="vi-VN"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cơ </a:t>
            </a:r>
            <a:r>
              <a:rPr lang="vi-VN" sz="2800" dirty="0" err="1">
                <a:latin typeface="Times New Roman" panose="02020603050405020304" pitchFamily="18" charset="0"/>
                <a:cs typeface="Times New Roman" panose="02020603050405020304" pitchFamily="18" charset="0"/>
              </a:rPr>
              <a:t>sở</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kháng</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chiến</a:t>
            </a:r>
            <a:r>
              <a:rPr lang="en-US"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phá</a:t>
            </a:r>
            <a:r>
              <a:rPr lang="vi-VN" sz="2800" dirty="0">
                <a:latin typeface="Times New Roman" panose="02020603050405020304" pitchFamily="18" charset="0"/>
                <a:cs typeface="Times New Roman" panose="02020603050405020304" pitchFamily="18" charset="0"/>
              </a:rPr>
              <a:t> giao thông </a:t>
            </a:r>
            <a:r>
              <a:rPr lang="vi-VN" sz="2800" dirty="0" err="1">
                <a:latin typeface="Times New Roman" panose="02020603050405020304" pitchFamily="18" charset="0"/>
                <a:cs typeface="Times New Roman" panose="02020603050405020304" pitchFamily="18" charset="0"/>
              </a:rPr>
              <a:t>đường</a:t>
            </a:r>
            <a:r>
              <a:rPr lang="vi-VN" sz="2800" dirty="0">
                <a:latin typeface="Times New Roman" panose="02020603050405020304" pitchFamily="18" charset="0"/>
                <a:cs typeface="Times New Roman" panose="02020603050405020304" pitchFamily="18" charset="0"/>
              </a:rPr>
              <a:t> 39, </a:t>
            </a:r>
            <a:r>
              <a:rPr lang="vi-VN" sz="2800" dirty="0" err="1">
                <a:latin typeface="Times New Roman" panose="02020603050405020304" pitchFamily="18" charset="0"/>
                <a:cs typeface="Times New Roman" panose="02020603050405020304" pitchFamily="18" charset="0"/>
              </a:rPr>
              <a:t>phá</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tề</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Bà</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đã</a:t>
            </a:r>
            <a:r>
              <a:rPr lang="vi-VN" sz="2800" dirty="0">
                <a:latin typeface="Times New Roman" panose="02020603050405020304" pitchFamily="18" charset="0"/>
                <a:cs typeface="Times New Roman" panose="02020603050405020304" pitchFamily="18" charset="0"/>
              </a:rPr>
              <a:t> tiêu </a:t>
            </a:r>
            <a:r>
              <a:rPr lang="vi-VN" sz="2800" dirty="0" err="1">
                <a:latin typeface="Times New Roman" panose="02020603050405020304" pitchFamily="18" charset="0"/>
                <a:cs typeface="Times New Roman" panose="02020603050405020304" pitchFamily="18" charset="0"/>
              </a:rPr>
              <a:t>diệt</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làm</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bị</a:t>
            </a:r>
            <a:r>
              <a:rPr lang="vi-VN" sz="2800" dirty="0">
                <a:latin typeface="Times New Roman" panose="02020603050405020304" pitchFamily="18" charset="0"/>
                <a:cs typeface="Times New Roman" panose="02020603050405020304" pitchFamily="18" charset="0"/>
              </a:rPr>
              <a:t> thương </a:t>
            </a:r>
            <a:r>
              <a:rPr lang="vi-VN" sz="2800" dirty="0" err="1">
                <a:latin typeface="Times New Roman" panose="02020603050405020304" pitchFamily="18" charset="0"/>
                <a:cs typeface="Times New Roman" panose="02020603050405020304" pitchFamily="18" charset="0"/>
              </a:rPr>
              <a:t>và</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bắt</a:t>
            </a:r>
            <a:r>
              <a:rPr lang="vi-VN"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nhiều</a:t>
            </a:r>
            <a:r>
              <a:rPr lang="vi-VN" sz="2800" dirty="0">
                <a:latin typeface="Times New Roman" panose="02020603050405020304" pitchFamily="18" charset="0"/>
                <a:cs typeface="Times New Roman" panose="02020603050405020304" pitchFamily="18" charset="0"/>
              </a:rPr>
              <a:t> quân </a:t>
            </a:r>
            <a:r>
              <a:rPr lang="vi-VN" sz="2800" dirty="0" err="1">
                <a:latin typeface="Times New Roman" panose="02020603050405020304" pitchFamily="18" charset="0"/>
                <a:cs typeface="Times New Roman" panose="02020603050405020304" pitchFamily="18" charset="0"/>
              </a:rPr>
              <a:t>địch</a:t>
            </a:r>
            <a:r>
              <a:rPr lang="en-US"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Bà</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là</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người</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phụ</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nữ</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Việt</a:t>
            </a:r>
            <a:r>
              <a:rPr lang="vi-VN" sz="2800" dirty="0">
                <a:latin typeface="Times New Roman" panose="02020603050405020304" pitchFamily="18" charset="0"/>
                <a:cs typeface="Times New Roman" panose="02020603050405020304" pitchFamily="18" charset="0"/>
              </a:rPr>
              <a:t> Nam</a:t>
            </a:r>
            <a:r>
              <a:rPr lang="en-US"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đầu</a:t>
            </a:r>
            <a:r>
              <a:rPr lang="vi-VN" sz="2800" dirty="0">
                <a:latin typeface="Times New Roman" panose="02020603050405020304" pitchFamily="18" charset="0"/>
                <a:cs typeface="Times New Roman" panose="02020603050405020304" pitchFamily="18" charset="0"/>
              </a:rPr>
              <a:t> tiên </a:t>
            </a:r>
            <a:r>
              <a:rPr lang="vi-VN" sz="2800" dirty="0" err="1">
                <a:latin typeface="Times New Roman" panose="02020603050405020304" pitchFamily="18" charset="0"/>
                <a:cs typeface="Times New Roman" panose="02020603050405020304" pitchFamily="18" charset="0"/>
              </a:rPr>
              <a:t>được</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nhà</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nước</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Việt</a:t>
            </a:r>
            <a:r>
              <a:rPr lang="vi-VN" sz="2800" dirty="0">
                <a:latin typeface="Times New Roman" panose="02020603050405020304" pitchFamily="18" charset="0"/>
                <a:cs typeface="Times New Roman" panose="02020603050405020304" pitchFamily="18" charset="0"/>
              </a:rPr>
              <a:t> Nam Dân </a:t>
            </a:r>
            <a:r>
              <a:rPr lang="vi-VN" sz="2800" dirty="0" err="1">
                <a:latin typeface="Times New Roman" panose="02020603050405020304" pitchFamily="18" charset="0"/>
                <a:cs typeface="Times New Roman" panose="02020603050405020304" pitchFamily="18" charset="0"/>
              </a:rPr>
              <a:t>Chủ</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Cộng</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Hòa</a:t>
            </a:r>
            <a:r>
              <a:rPr lang="vi-VN" sz="2800" dirty="0">
                <a:latin typeface="Times New Roman" panose="02020603050405020304" pitchFamily="18" charset="0"/>
                <a:cs typeface="Times New Roman" panose="02020603050405020304" pitchFamily="18" charset="0"/>
              </a:rPr>
              <a:t> tuyên dương Anh </a:t>
            </a:r>
            <a:r>
              <a:rPr lang="vi-VN" sz="2800" dirty="0" err="1">
                <a:latin typeface="Times New Roman" panose="02020603050405020304" pitchFamily="18" charset="0"/>
                <a:cs typeface="Times New Roman" panose="02020603050405020304" pitchFamily="18" charset="0"/>
              </a:rPr>
              <a:t>hùng</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lực</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lượng</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vũ</a:t>
            </a:r>
            <a:r>
              <a:rPr lang="vi-VN" sz="2800" dirty="0">
                <a:latin typeface="Times New Roman" panose="02020603050405020304" pitchFamily="18" charset="0"/>
                <a:cs typeface="Times New Roman" panose="02020603050405020304" pitchFamily="18" charset="0"/>
              </a:rPr>
              <a:t> trang nhân dân</a:t>
            </a:r>
            <a:r>
              <a:rPr lang="en-US" sz="2800" dirty="0">
                <a:latin typeface="Times New Roman" panose="02020603050405020304" pitchFamily="18" charset="0"/>
                <a:cs typeface="Times New Roman" panose="02020603050405020304" pitchFamily="18" charset="0"/>
              </a:rPr>
              <a:t>.</a:t>
            </a:r>
          </a:p>
        </p:txBody>
      </p:sp>
      <p:sp>
        <p:nvSpPr>
          <p:cNvPr id="5" name="Rectangle 4"/>
          <p:cNvSpPr/>
          <p:nvPr>
            <p:custDataLst>
              <p:tags r:id="rId4"/>
            </p:custDataLst>
          </p:nvPr>
        </p:nvSpPr>
        <p:spPr>
          <a:xfrm>
            <a:off x="1524000" y="-19986"/>
            <a:ext cx="9067800" cy="1200329"/>
          </a:xfrm>
          <a:prstGeom prst="rect">
            <a:avLst/>
          </a:prstGeom>
        </p:spPr>
        <p:txBody>
          <a:bodyPr wrap="square">
            <a:spAutoFit/>
          </a:bodyPr>
          <a:lstStyle/>
          <a:p>
            <a:pPr algn="ctr"/>
            <a:r>
              <a:rPr lang="vi-VN" sz="36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07 anh </a:t>
            </a:r>
            <a:r>
              <a:rPr lang="vi-VN" sz="36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hùng</a:t>
            </a:r>
            <a:r>
              <a:rPr lang="vi-VN" sz="36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vi-VN" sz="36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được</a:t>
            </a:r>
            <a:r>
              <a:rPr lang="vi-VN" sz="36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vi-VN" sz="36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biểu</a:t>
            </a:r>
            <a:r>
              <a:rPr lang="vi-VN" sz="36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dương trong </a:t>
            </a:r>
            <a:r>
              <a:rPr lang="vi-VN" sz="36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đại</a:t>
            </a:r>
            <a:r>
              <a:rPr lang="vi-VN" sz="36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vi-VN" sz="36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hội</a:t>
            </a:r>
            <a:r>
              <a:rPr lang="vi-VN" sz="36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thi đua </a:t>
            </a:r>
            <a:r>
              <a:rPr lang="vi-VN" sz="36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lần</a:t>
            </a:r>
            <a:r>
              <a:rPr lang="vi-VN" sz="36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vi-VN" sz="36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thứ</a:t>
            </a:r>
            <a:r>
              <a:rPr lang="vi-VN" sz="36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I</a:t>
            </a:r>
          </a:p>
        </p:txBody>
      </p:sp>
      <p:pic>
        <p:nvPicPr>
          <p:cNvPr id="6" name="Picture 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76200" y="-92196"/>
            <a:ext cx="1760869" cy="1860892"/>
          </a:xfrm>
          <a:prstGeom prst="rect">
            <a:avLst/>
          </a:prstGeom>
        </p:spPr>
      </p:pic>
    </p:spTree>
    <p:custDataLst>
      <p:tags r:id="rId1"/>
    </p:custDataLst>
    <p:extLst>
      <p:ext uri="{BB962C8B-B14F-4D97-AF65-F5344CB8AC3E}">
        <p14:creationId xmlns:p14="http://schemas.microsoft.com/office/powerpoint/2010/main" val="2645465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4579"/>
                                        </p:tgtEl>
                                        <p:attrNameLst>
                                          <p:attrName>style.visibility</p:attrName>
                                        </p:attrNameLst>
                                      </p:cBhvr>
                                      <p:to>
                                        <p:strVal val="visible"/>
                                      </p:to>
                                    </p:set>
                                    <p:animEffect transition="in" filter="barn(inVertical)">
                                      <p:cBhvr>
                                        <p:cTn id="7" dur="500"/>
                                        <p:tgtEl>
                                          <p:spTgt spid="24579"/>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24580"/>
                                        </p:tgtEl>
                                        <p:attrNameLst>
                                          <p:attrName>style.visibility</p:attrName>
                                        </p:attrNameLst>
                                      </p:cBhvr>
                                      <p:to>
                                        <p:strVal val="visible"/>
                                      </p:to>
                                    </p:set>
                                    <p:anim calcmode="lin" valueType="num">
                                      <p:cBhvr>
                                        <p:cTn id="11" dur="750" fill="hold"/>
                                        <p:tgtEl>
                                          <p:spTgt spid="24580"/>
                                        </p:tgtEl>
                                        <p:attrNameLst>
                                          <p:attrName>ppt_x</p:attrName>
                                        </p:attrNameLst>
                                      </p:cBhvr>
                                      <p:tavLst>
                                        <p:tav tm="0">
                                          <p:val>
                                            <p:strVal val="#ppt_x"/>
                                          </p:val>
                                        </p:tav>
                                        <p:tav tm="50000">
                                          <p:val>
                                            <p:strVal val="#ppt_x+.1"/>
                                          </p:val>
                                        </p:tav>
                                        <p:tav tm="100000">
                                          <p:val>
                                            <p:strVal val="#ppt_x"/>
                                          </p:val>
                                        </p:tav>
                                      </p:tavLst>
                                    </p:anim>
                                    <p:anim calcmode="lin" valueType="num">
                                      <p:cBhvr>
                                        <p:cTn id="12" dur="750" fill="hold"/>
                                        <p:tgtEl>
                                          <p:spTgt spid="24580"/>
                                        </p:tgtEl>
                                        <p:attrNameLst>
                                          <p:attrName>ppt_y</p:attrName>
                                        </p:attrNameLst>
                                      </p:cBhvr>
                                      <p:tavLst>
                                        <p:tav tm="0">
                                          <p:val>
                                            <p:strVal val="#ppt_y"/>
                                          </p:val>
                                        </p:tav>
                                        <p:tav tm="100000">
                                          <p:val>
                                            <p:strVal val="#ppt_y"/>
                                          </p:val>
                                        </p:tav>
                                      </p:tavLst>
                                    </p:anim>
                                    <p:anim calcmode="lin" valueType="num">
                                      <p:cBhvr>
                                        <p:cTn id="13" dur="750" fill="hold"/>
                                        <p:tgtEl>
                                          <p:spTgt spid="24580"/>
                                        </p:tgtEl>
                                        <p:attrNameLst>
                                          <p:attrName>ppt_h</p:attrName>
                                        </p:attrNameLst>
                                      </p:cBhvr>
                                      <p:tavLst>
                                        <p:tav tm="0">
                                          <p:val>
                                            <p:strVal val="#ppt_h/10"/>
                                          </p:val>
                                        </p:tav>
                                        <p:tav tm="50000">
                                          <p:val>
                                            <p:strVal val="#ppt_h+.01"/>
                                          </p:val>
                                        </p:tav>
                                        <p:tav tm="100000">
                                          <p:val>
                                            <p:strVal val="#ppt_h"/>
                                          </p:val>
                                        </p:tav>
                                      </p:tavLst>
                                    </p:anim>
                                    <p:anim calcmode="lin" valueType="num">
                                      <p:cBhvr>
                                        <p:cTn id="14" dur="750" fill="hold"/>
                                        <p:tgtEl>
                                          <p:spTgt spid="24580"/>
                                        </p:tgtEl>
                                        <p:attrNameLst>
                                          <p:attrName>ppt_w</p:attrName>
                                        </p:attrNameLst>
                                      </p:cBhvr>
                                      <p:tavLst>
                                        <p:tav tm="0">
                                          <p:val>
                                            <p:strVal val="#ppt_w/10"/>
                                          </p:val>
                                        </p:tav>
                                        <p:tav tm="50000">
                                          <p:val>
                                            <p:strVal val="#ppt_w+.01"/>
                                          </p:val>
                                        </p:tav>
                                        <p:tav tm="100000">
                                          <p:val>
                                            <p:strVal val="#ppt_w"/>
                                          </p:val>
                                        </p:tav>
                                      </p:tavLst>
                                    </p:anim>
                                    <p:animEffect transition="in" filter="fade">
                                      <p:cBhvr>
                                        <p:cTn id="15" dur="750" tmFilter="0,0; .5, 1; 1, 1"/>
                                        <p:tgtEl>
                                          <p:spTgt spid="24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0" descr="Ngo Gia Kham"/>
          <p:cNvPicPr>
            <a:picLocks noChangeAspect="1" noChangeArrowheads="1"/>
          </p:cNvPicPr>
          <p:nvPr/>
        </p:nvPicPr>
        <p:blipFill>
          <a:blip r:embed="rId6">
            <a:extLst>
              <a:ext uri="{28A0092B-C50C-407E-A947-70E740481C1C}">
                <a14:useLocalDpi xmlns:a14="http://schemas.microsoft.com/office/drawing/2010/main" val="0"/>
              </a:ext>
            </a:extLst>
          </a:blip>
          <a:srcRect l="36365" t="37209" r="32954" b="8669"/>
          <a:stretch>
            <a:fillRect/>
          </a:stretch>
        </p:blipFill>
        <p:spPr bwMode="auto">
          <a:xfrm>
            <a:off x="990600" y="1428336"/>
            <a:ext cx="426085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 Box 4"/>
          <p:cNvSpPr txBox="1">
            <a:spLocks noChangeArrowheads="1"/>
          </p:cNvSpPr>
          <p:nvPr>
            <p:custDataLst>
              <p:tags r:id="rId2"/>
            </p:custDataLst>
          </p:nvPr>
        </p:nvSpPr>
        <p:spPr bwMode="auto">
          <a:xfrm>
            <a:off x="2057401" y="6579499"/>
            <a:ext cx="28781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1400" b="1" i="1" dirty="0" err="1">
                <a:latin typeface="Times New Roman" panose="02020603050405020304" pitchFamily="18" charset="0"/>
                <a:cs typeface="Times New Roman" panose="02020603050405020304" pitchFamily="18" charset="0"/>
              </a:rPr>
              <a:t>Anh</a:t>
            </a:r>
            <a:r>
              <a:rPr lang="en-US" sz="1400" b="1" i="1" dirty="0">
                <a:latin typeface="Times New Roman" panose="02020603050405020304" pitchFamily="18" charset="0"/>
                <a:cs typeface="Times New Roman" panose="02020603050405020304" pitchFamily="18" charset="0"/>
              </a:rPr>
              <a:t> </a:t>
            </a:r>
            <a:r>
              <a:rPr lang="en-US" sz="1400" b="1" i="1" dirty="0" err="1">
                <a:latin typeface="Times New Roman" panose="02020603050405020304" pitchFamily="18" charset="0"/>
                <a:cs typeface="Times New Roman" panose="02020603050405020304" pitchFamily="18" charset="0"/>
              </a:rPr>
              <a:t>hùng</a:t>
            </a:r>
            <a:r>
              <a:rPr lang="en-US" sz="1400" b="1" i="1" dirty="0">
                <a:latin typeface="Times New Roman" panose="02020603050405020304" pitchFamily="18" charset="0"/>
                <a:cs typeface="Times New Roman" panose="02020603050405020304" pitchFamily="18" charset="0"/>
              </a:rPr>
              <a:t> </a:t>
            </a:r>
            <a:r>
              <a:rPr lang="en-US" sz="1400" b="1" i="1" dirty="0" err="1">
                <a:latin typeface="Times New Roman" panose="02020603050405020304" pitchFamily="18" charset="0"/>
                <a:cs typeface="Times New Roman" panose="02020603050405020304" pitchFamily="18" charset="0"/>
              </a:rPr>
              <a:t>Ngô</a:t>
            </a:r>
            <a:r>
              <a:rPr lang="en-US" sz="1400" b="1" i="1" dirty="0">
                <a:latin typeface="Times New Roman" panose="02020603050405020304" pitchFamily="18" charset="0"/>
                <a:cs typeface="Times New Roman" panose="02020603050405020304" pitchFamily="18" charset="0"/>
              </a:rPr>
              <a:t> </a:t>
            </a:r>
            <a:r>
              <a:rPr lang="en-US" sz="1400" b="1" i="1" dirty="0" err="1">
                <a:latin typeface="Times New Roman" panose="02020603050405020304" pitchFamily="18" charset="0"/>
                <a:cs typeface="Times New Roman" panose="02020603050405020304" pitchFamily="18" charset="0"/>
              </a:rPr>
              <a:t>Gia</a:t>
            </a:r>
            <a:r>
              <a:rPr lang="en-US" sz="1400" b="1" i="1" dirty="0">
                <a:latin typeface="Times New Roman" panose="02020603050405020304" pitchFamily="18" charset="0"/>
                <a:cs typeface="Times New Roman" panose="02020603050405020304" pitchFamily="18" charset="0"/>
              </a:rPr>
              <a:t> </a:t>
            </a:r>
            <a:r>
              <a:rPr lang="en-US" sz="1400" b="1" i="1" dirty="0" err="1">
                <a:latin typeface="Times New Roman" panose="02020603050405020304" pitchFamily="18" charset="0"/>
                <a:cs typeface="Times New Roman" panose="02020603050405020304" pitchFamily="18" charset="0"/>
              </a:rPr>
              <a:t>Khảm</a:t>
            </a:r>
            <a:endParaRPr lang="en-US" sz="1400" b="1" i="1" dirty="0">
              <a:latin typeface="Times New Roman" panose="02020603050405020304" pitchFamily="18" charset="0"/>
              <a:cs typeface="Times New Roman" panose="02020603050405020304" pitchFamily="18" charset="0"/>
            </a:endParaRPr>
          </a:p>
        </p:txBody>
      </p:sp>
      <p:sp>
        <p:nvSpPr>
          <p:cNvPr id="25604" name="Text Box 4"/>
          <p:cNvSpPr txBox="1">
            <a:spLocks noChangeArrowheads="1"/>
          </p:cNvSpPr>
          <p:nvPr>
            <p:custDataLst>
              <p:tags r:id="rId3"/>
            </p:custDataLst>
          </p:nvPr>
        </p:nvSpPr>
        <p:spPr bwMode="auto">
          <a:xfrm>
            <a:off x="5867400" y="1253171"/>
            <a:ext cx="5715000"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4000" b="1" dirty="0" err="1">
                <a:solidFill>
                  <a:srgbClr val="C00000"/>
                </a:solidFill>
                <a:latin typeface="Times New Roman" panose="02020603050405020304" pitchFamily="18" charset="0"/>
                <a:cs typeface="Times New Roman" panose="02020603050405020304" pitchFamily="18" charset="0"/>
              </a:rPr>
              <a:t>Thông</a:t>
            </a:r>
            <a:r>
              <a:rPr lang="en-US" sz="4000" b="1" dirty="0">
                <a:solidFill>
                  <a:srgbClr val="C00000"/>
                </a:solidFill>
                <a:latin typeface="Times New Roman" panose="02020603050405020304" pitchFamily="18" charset="0"/>
                <a:cs typeface="Times New Roman" panose="02020603050405020304" pitchFamily="18" charset="0"/>
              </a:rPr>
              <a:t> tin</a:t>
            </a:r>
          </a:p>
          <a:p>
            <a:pPr algn="just">
              <a:spcBef>
                <a:spcPct val="50000"/>
              </a:spcBef>
            </a:pPr>
            <a:r>
              <a:rPr lang="en-US" sz="2800" dirty="0" err="1">
                <a:latin typeface="Times New Roman" panose="02020603050405020304" pitchFamily="18" charset="0"/>
                <a:cs typeface="Times New Roman" panose="02020603050405020304" pitchFamily="18" charset="0"/>
              </a:rPr>
              <a:t>Ngô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Khảm</a:t>
            </a:r>
            <a:r>
              <a:rPr lang="en-US" sz="2800" dirty="0">
                <a:latin typeface="Times New Roman" panose="02020603050405020304" pitchFamily="18" charset="0"/>
                <a:cs typeface="Times New Roman" panose="02020603050405020304" pitchFamily="18" charset="0"/>
              </a:rPr>
              <a:t> (1912), s</a:t>
            </a:r>
            <a:r>
              <a:rPr lang="vi-VN" sz="2800" dirty="0">
                <a:latin typeface="Times New Roman" panose="02020603050405020304" pitchFamily="18" charset="0"/>
                <a:cs typeface="Times New Roman" panose="02020603050405020304" pitchFamily="18" charset="0"/>
              </a:rPr>
              <a:t>au khi Cách mạng tháng Tám thành công, Chính phủ và đoàn thể giao cho </a:t>
            </a:r>
            <a:r>
              <a:rPr lang="en-US" sz="2800" dirty="0" err="1">
                <a:latin typeface="Times New Roman" panose="02020603050405020304" pitchFamily="18" charset="0"/>
                <a:cs typeface="Times New Roman" panose="02020603050405020304" pitchFamily="18" charset="0"/>
              </a:rPr>
              <a:t>anh</a:t>
            </a:r>
            <a:r>
              <a:rPr lang="vi-VN" sz="2800" dirty="0">
                <a:latin typeface="Times New Roman" panose="02020603050405020304" pitchFamily="18" charset="0"/>
                <a:cs typeface="Times New Roman" panose="02020603050405020304" pitchFamily="18" charset="0"/>
              </a:rPr>
              <a:t> thành lập xưởng hóa chất đầu tiên ở Việt Bắc để nhồi đạn và các thứ vũ khí khác. Trước những nhiệm vụ cao cả, </a:t>
            </a:r>
            <a:r>
              <a:rPr lang="en-US" sz="2800" dirty="0" err="1">
                <a:latin typeface="Times New Roman" panose="02020603050405020304" pitchFamily="18" charset="0"/>
                <a:cs typeface="Times New Roman" panose="02020603050405020304" pitchFamily="18" charset="0"/>
              </a:rPr>
              <a:t>anh</a:t>
            </a:r>
            <a:r>
              <a:rPr lang="vi-VN" sz="2800" dirty="0">
                <a:latin typeface="Times New Roman" panose="02020603050405020304" pitchFamily="18" charset="0"/>
                <a:cs typeface="Times New Roman" panose="02020603050405020304" pitchFamily="18" charset="0"/>
              </a:rPr>
              <a:t> luôn tự nhủ và đã dồn hết sức lực của mình phục vụ kháng chiến vì lý tưởng của Đảng, vì cuộc sống của nhân dân.</a:t>
            </a:r>
            <a:endParaRPr lang="en-US" sz="2800" dirty="0">
              <a:latin typeface="Times New Roman" panose="02020603050405020304" pitchFamily="18" charset="0"/>
              <a:cs typeface="Times New Roman" panose="02020603050405020304" pitchFamily="18" charset="0"/>
            </a:endParaRPr>
          </a:p>
        </p:txBody>
      </p:sp>
      <p:sp>
        <p:nvSpPr>
          <p:cNvPr id="5" name="Rectangle 4"/>
          <p:cNvSpPr/>
          <p:nvPr>
            <p:custDataLst>
              <p:tags r:id="rId4"/>
            </p:custDataLst>
          </p:nvPr>
        </p:nvSpPr>
        <p:spPr>
          <a:xfrm>
            <a:off x="1524000" y="-19986"/>
            <a:ext cx="9067800" cy="1200329"/>
          </a:xfrm>
          <a:prstGeom prst="rect">
            <a:avLst/>
          </a:prstGeom>
        </p:spPr>
        <p:txBody>
          <a:bodyPr wrap="square">
            <a:spAutoFit/>
          </a:bodyPr>
          <a:lstStyle/>
          <a:p>
            <a:pPr algn="ctr"/>
            <a:r>
              <a:rPr lang="vi-VN" sz="36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07 anh </a:t>
            </a:r>
            <a:r>
              <a:rPr lang="vi-VN" sz="36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hùng</a:t>
            </a:r>
            <a:r>
              <a:rPr lang="vi-VN" sz="36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vi-VN" sz="36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được</a:t>
            </a:r>
            <a:r>
              <a:rPr lang="vi-VN" sz="36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vi-VN" sz="36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biểu</a:t>
            </a:r>
            <a:r>
              <a:rPr lang="vi-VN" sz="36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dương trong </a:t>
            </a:r>
            <a:r>
              <a:rPr lang="vi-VN" sz="36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đại</a:t>
            </a:r>
            <a:r>
              <a:rPr lang="vi-VN" sz="36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vi-VN" sz="36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hội</a:t>
            </a:r>
            <a:r>
              <a:rPr lang="vi-VN" sz="36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thi đua </a:t>
            </a:r>
            <a:r>
              <a:rPr lang="vi-VN" sz="36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lần</a:t>
            </a:r>
            <a:r>
              <a:rPr lang="vi-VN" sz="36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vi-VN" sz="36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thứ</a:t>
            </a:r>
            <a:r>
              <a:rPr lang="vi-VN" sz="36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I</a:t>
            </a:r>
          </a:p>
        </p:txBody>
      </p:sp>
    </p:spTree>
    <p:custDataLst>
      <p:tags r:id="rId1"/>
    </p:custDataLst>
    <p:extLst>
      <p:ext uri="{BB962C8B-B14F-4D97-AF65-F5344CB8AC3E}">
        <p14:creationId xmlns:p14="http://schemas.microsoft.com/office/powerpoint/2010/main" val="2075630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barn(inVertical)">
                                      <p:cBhvr>
                                        <p:cTn id="7" dur="500"/>
                                        <p:tgtEl>
                                          <p:spTgt spid="25602"/>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25604"/>
                                        </p:tgtEl>
                                        <p:attrNameLst>
                                          <p:attrName>style.visibility</p:attrName>
                                        </p:attrNameLst>
                                      </p:cBhvr>
                                      <p:to>
                                        <p:strVal val="visible"/>
                                      </p:to>
                                    </p:set>
                                    <p:anim calcmode="lin" valueType="num">
                                      <p:cBhvr>
                                        <p:cTn id="11" dur="750" fill="hold"/>
                                        <p:tgtEl>
                                          <p:spTgt spid="25604"/>
                                        </p:tgtEl>
                                        <p:attrNameLst>
                                          <p:attrName>ppt_x</p:attrName>
                                        </p:attrNameLst>
                                      </p:cBhvr>
                                      <p:tavLst>
                                        <p:tav tm="0">
                                          <p:val>
                                            <p:strVal val="#ppt_x"/>
                                          </p:val>
                                        </p:tav>
                                        <p:tav tm="50000">
                                          <p:val>
                                            <p:strVal val="#ppt_x+.1"/>
                                          </p:val>
                                        </p:tav>
                                        <p:tav tm="100000">
                                          <p:val>
                                            <p:strVal val="#ppt_x"/>
                                          </p:val>
                                        </p:tav>
                                      </p:tavLst>
                                    </p:anim>
                                    <p:anim calcmode="lin" valueType="num">
                                      <p:cBhvr>
                                        <p:cTn id="12" dur="750" fill="hold"/>
                                        <p:tgtEl>
                                          <p:spTgt spid="25604"/>
                                        </p:tgtEl>
                                        <p:attrNameLst>
                                          <p:attrName>ppt_y</p:attrName>
                                        </p:attrNameLst>
                                      </p:cBhvr>
                                      <p:tavLst>
                                        <p:tav tm="0">
                                          <p:val>
                                            <p:strVal val="#ppt_y"/>
                                          </p:val>
                                        </p:tav>
                                        <p:tav tm="100000">
                                          <p:val>
                                            <p:strVal val="#ppt_y"/>
                                          </p:val>
                                        </p:tav>
                                      </p:tavLst>
                                    </p:anim>
                                    <p:anim calcmode="lin" valueType="num">
                                      <p:cBhvr>
                                        <p:cTn id="13" dur="750" fill="hold"/>
                                        <p:tgtEl>
                                          <p:spTgt spid="25604"/>
                                        </p:tgtEl>
                                        <p:attrNameLst>
                                          <p:attrName>ppt_h</p:attrName>
                                        </p:attrNameLst>
                                      </p:cBhvr>
                                      <p:tavLst>
                                        <p:tav tm="0">
                                          <p:val>
                                            <p:strVal val="#ppt_h/10"/>
                                          </p:val>
                                        </p:tav>
                                        <p:tav tm="50000">
                                          <p:val>
                                            <p:strVal val="#ppt_h+.01"/>
                                          </p:val>
                                        </p:tav>
                                        <p:tav tm="100000">
                                          <p:val>
                                            <p:strVal val="#ppt_h"/>
                                          </p:val>
                                        </p:tav>
                                      </p:tavLst>
                                    </p:anim>
                                    <p:anim calcmode="lin" valueType="num">
                                      <p:cBhvr>
                                        <p:cTn id="14" dur="750" fill="hold"/>
                                        <p:tgtEl>
                                          <p:spTgt spid="25604"/>
                                        </p:tgtEl>
                                        <p:attrNameLst>
                                          <p:attrName>ppt_w</p:attrName>
                                        </p:attrNameLst>
                                      </p:cBhvr>
                                      <p:tavLst>
                                        <p:tav tm="0">
                                          <p:val>
                                            <p:strVal val="#ppt_w/10"/>
                                          </p:val>
                                        </p:tav>
                                        <p:tav tm="50000">
                                          <p:val>
                                            <p:strVal val="#ppt_w+.01"/>
                                          </p:val>
                                        </p:tav>
                                        <p:tav tm="100000">
                                          <p:val>
                                            <p:strVal val="#ppt_w"/>
                                          </p:val>
                                        </p:tav>
                                      </p:tavLst>
                                    </p:anim>
                                    <p:animEffect transition="in" filter="fade">
                                      <p:cBhvr>
                                        <p:cTn id="15" dur="750" tmFilter="0,0; .5, 1; 1, 1"/>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custDataLst>
              <p:tags r:id="rId2"/>
            </p:custDataLst>
          </p:nvPr>
        </p:nvSpPr>
        <p:spPr>
          <a:xfrm>
            <a:off x="1524000" y="9455"/>
            <a:ext cx="9296400" cy="1754326"/>
          </a:xfrm>
          <a:prstGeom prst="rect">
            <a:avLst/>
          </a:prstGeom>
        </p:spPr>
        <p:txBody>
          <a:bodyPr wrap="square">
            <a:spAutoFit/>
          </a:bodyPr>
          <a:lstStyle/>
          <a:p>
            <a:pPr algn="ctr"/>
            <a:r>
              <a:rPr lang="en-US" sz="36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Hậu</a:t>
            </a:r>
            <a:r>
              <a:rPr lang="en-US" sz="36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phương</a:t>
            </a:r>
            <a:r>
              <a:rPr lang="en-US" sz="36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ta </a:t>
            </a:r>
            <a:r>
              <a:rPr lang="en-US" sz="36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trong</a:t>
            </a:r>
            <a:r>
              <a:rPr lang="en-US" sz="36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những</a:t>
            </a:r>
            <a:r>
              <a:rPr lang="en-US" sz="36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năm</a:t>
            </a:r>
            <a:r>
              <a:rPr lang="en-US" sz="36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1951 - 1952 </a:t>
            </a:r>
            <a:r>
              <a:rPr lang="en-US" sz="36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đã</a:t>
            </a:r>
            <a:r>
              <a:rPr lang="en-US" sz="36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đạt</a:t>
            </a:r>
            <a:r>
              <a:rPr lang="en-US" sz="36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được</a:t>
            </a:r>
            <a:r>
              <a:rPr lang="en-US" sz="36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những</a:t>
            </a:r>
            <a:r>
              <a:rPr lang="en-US" sz="36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thành</a:t>
            </a:r>
            <a:r>
              <a:rPr lang="en-US" sz="36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tựu</a:t>
            </a:r>
            <a:r>
              <a:rPr lang="en-US" sz="36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gì</a:t>
            </a:r>
            <a:r>
              <a:rPr lang="en-US" sz="36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về</a:t>
            </a:r>
            <a:r>
              <a:rPr lang="en-US" sz="36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các</a:t>
            </a:r>
            <a:r>
              <a:rPr lang="en-US" sz="36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mặt</a:t>
            </a:r>
            <a:r>
              <a:rPr lang="en-US" sz="36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chính</a:t>
            </a:r>
            <a:r>
              <a:rPr lang="en-US" sz="36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trị</a:t>
            </a:r>
            <a:r>
              <a:rPr lang="en-US" sz="36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kinh</a:t>
            </a:r>
            <a:r>
              <a:rPr lang="en-US" sz="36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tế</a:t>
            </a:r>
            <a:r>
              <a:rPr lang="en-US" sz="36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văn</a:t>
            </a:r>
            <a:r>
              <a:rPr lang="en-US" sz="36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hóa</a:t>
            </a:r>
            <a:r>
              <a:rPr lang="en-US" sz="36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giáo</a:t>
            </a:r>
            <a:r>
              <a:rPr lang="en-US" sz="36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dục</a:t>
            </a:r>
            <a:r>
              <a:rPr lang="en-US" sz="36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p:txBody>
      </p:sp>
      <p:cxnSp>
        <p:nvCxnSpPr>
          <p:cNvPr id="27" name="Straight Arrow Connector 26"/>
          <p:cNvCxnSpPr>
            <a:stCxn id="43" idx="3"/>
            <a:endCxn id="32" idx="1"/>
          </p:cNvCxnSpPr>
          <p:nvPr/>
        </p:nvCxnSpPr>
        <p:spPr>
          <a:xfrm flipV="1">
            <a:off x="1717755" y="2272957"/>
            <a:ext cx="1261225" cy="274127"/>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28" name="Straight Arrow Connector 27"/>
          <p:cNvCxnSpPr>
            <a:stCxn id="44" idx="3"/>
            <a:endCxn id="35" idx="1"/>
          </p:cNvCxnSpPr>
          <p:nvPr/>
        </p:nvCxnSpPr>
        <p:spPr>
          <a:xfrm>
            <a:off x="1874743" y="4323060"/>
            <a:ext cx="1113098" cy="33212"/>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29" name="Straight Arrow Connector 28"/>
          <p:cNvCxnSpPr/>
          <p:nvPr/>
        </p:nvCxnSpPr>
        <p:spPr>
          <a:xfrm>
            <a:off x="2221533" y="5755351"/>
            <a:ext cx="732480" cy="10449"/>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grpSp>
        <p:nvGrpSpPr>
          <p:cNvPr id="31" name="Group 30"/>
          <p:cNvGrpSpPr/>
          <p:nvPr/>
        </p:nvGrpSpPr>
        <p:grpSpPr>
          <a:xfrm>
            <a:off x="2978980" y="1898598"/>
            <a:ext cx="8963379" cy="748718"/>
            <a:chOff x="2667000" y="2123464"/>
            <a:chExt cx="8963379" cy="748718"/>
          </a:xfrm>
        </p:grpSpPr>
        <p:sp>
          <p:nvSpPr>
            <p:cNvPr id="32" name="Rounded Rectangle 31"/>
            <p:cNvSpPr/>
            <p:nvPr/>
          </p:nvSpPr>
          <p:spPr>
            <a:xfrm>
              <a:off x="2667000" y="2123464"/>
              <a:ext cx="8963379" cy="74871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33" name="Rectangle 32"/>
            <p:cNvSpPr/>
            <p:nvPr>
              <p:custDataLst>
                <p:tags r:id="rId6"/>
              </p:custDataLst>
            </p:nvPr>
          </p:nvSpPr>
          <p:spPr>
            <a:xfrm>
              <a:off x="3176847" y="2146675"/>
              <a:ext cx="8429979" cy="523220"/>
            </a:xfrm>
            <a:prstGeom prst="rect">
              <a:avLst/>
            </a:prstGeom>
          </p:spPr>
          <p:txBody>
            <a:bodyPr wrap="square">
              <a:spAutoFit/>
            </a:bodyPr>
            <a:lstStyle/>
            <a:p>
              <a:pPr algn="just"/>
              <a:r>
                <a:rPr lang="en-US" sz="2800">
                  <a:latin typeface="Arial" panose="020B0604020202020204" pitchFamily="34" charset="0"/>
                  <a:cs typeface="Arial" panose="020B0604020202020204" pitchFamily="34" charset="0"/>
                </a:rPr>
                <a:t>Đại hội đại biểu toàn quốc lần thứ II của Đảng</a:t>
              </a:r>
              <a:endParaRPr lang="en-US" sz="2800" dirty="0">
                <a:latin typeface="Arial" panose="020B0604020202020204" pitchFamily="34" charset="0"/>
                <a:cs typeface="Arial" panose="020B0604020202020204" pitchFamily="34" charset="0"/>
              </a:endParaRPr>
            </a:p>
          </p:txBody>
        </p:sp>
      </p:grpSp>
      <p:grpSp>
        <p:nvGrpSpPr>
          <p:cNvPr id="34" name="Group 33"/>
          <p:cNvGrpSpPr/>
          <p:nvPr/>
        </p:nvGrpSpPr>
        <p:grpSpPr>
          <a:xfrm>
            <a:off x="2987841" y="3981913"/>
            <a:ext cx="8963379" cy="748718"/>
            <a:chOff x="2603270" y="3398604"/>
            <a:chExt cx="8963379" cy="748718"/>
          </a:xfrm>
        </p:grpSpPr>
        <p:sp>
          <p:nvSpPr>
            <p:cNvPr id="35" name="Rounded Rectangle 34"/>
            <p:cNvSpPr/>
            <p:nvPr/>
          </p:nvSpPr>
          <p:spPr>
            <a:xfrm>
              <a:off x="2603270" y="3398604"/>
              <a:ext cx="8963379" cy="748718"/>
            </a:xfrm>
            <a:prstGeom prst="roundRect">
              <a:avLst/>
            </a:prstGeom>
            <a:solidFill>
              <a:schemeClr val="accent1"/>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36" name="Rectangle 35"/>
            <p:cNvSpPr/>
            <p:nvPr>
              <p:custDataLst>
                <p:tags r:id="rId5"/>
              </p:custDataLst>
            </p:nvPr>
          </p:nvSpPr>
          <p:spPr>
            <a:xfrm>
              <a:off x="2738265" y="3505394"/>
              <a:ext cx="8658579" cy="523220"/>
            </a:xfrm>
            <a:prstGeom prst="rect">
              <a:avLst/>
            </a:prstGeom>
          </p:spPr>
          <p:txBody>
            <a:bodyPr wrap="square">
              <a:spAutoFit/>
            </a:bodyPr>
            <a:lstStyle/>
            <a:p>
              <a:r>
                <a:rPr lang="en-US" sz="2800">
                  <a:latin typeface="Arial" panose="020B0604020202020204" pitchFamily="34" charset="0"/>
                  <a:cs typeface="Arial" panose="020B0604020202020204" pitchFamily="34" charset="0"/>
                </a:rPr>
                <a:t>S</a:t>
              </a:r>
              <a:r>
                <a:rPr lang="en-US" sz="2800" smtClean="0">
                  <a:latin typeface="Arial" panose="020B0604020202020204" pitchFamily="34" charset="0"/>
                  <a:cs typeface="Arial" panose="020B0604020202020204" pitchFamily="34" charset="0"/>
                </a:rPr>
                <a:t>ản </a:t>
              </a:r>
              <a:r>
                <a:rPr lang="en-US" sz="2800">
                  <a:latin typeface="Arial" panose="020B0604020202020204" pitchFamily="34" charset="0"/>
                  <a:cs typeface="Arial" panose="020B0604020202020204" pitchFamily="34" charset="0"/>
                </a:rPr>
                <a:t>xuất được đẩy mạnh</a:t>
              </a:r>
              <a:endParaRPr lang="vi-VN" sz="2800" dirty="0">
                <a:latin typeface="Times New Roman" panose="02020603050405020304" pitchFamily="18" charset="0"/>
                <a:cs typeface="Times New Roman" panose="02020603050405020304" pitchFamily="18" charset="0"/>
              </a:endParaRPr>
            </a:p>
          </p:txBody>
        </p:sp>
      </p:grpSp>
      <p:grpSp>
        <p:nvGrpSpPr>
          <p:cNvPr id="37" name="Group 36"/>
          <p:cNvGrpSpPr/>
          <p:nvPr/>
        </p:nvGrpSpPr>
        <p:grpSpPr>
          <a:xfrm>
            <a:off x="2928528" y="5391441"/>
            <a:ext cx="8963379" cy="748718"/>
            <a:chOff x="2626822" y="4252365"/>
            <a:chExt cx="8963379" cy="748718"/>
          </a:xfrm>
          <a:solidFill>
            <a:schemeClr val="accent2">
              <a:lumMod val="60000"/>
              <a:lumOff val="40000"/>
            </a:schemeClr>
          </a:solidFill>
        </p:grpSpPr>
        <p:sp>
          <p:nvSpPr>
            <p:cNvPr id="38" name="Rounded Rectangle 37"/>
            <p:cNvSpPr/>
            <p:nvPr/>
          </p:nvSpPr>
          <p:spPr>
            <a:xfrm>
              <a:off x="2626822" y="4252365"/>
              <a:ext cx="8963379" cy="748718"/>
            </a:xfrm>
            <a:prstGeom prst="roundRect">
              <a:avLst/>
            </a:prstGeom>
            <a:grp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39" name="Rectangle 38"/>
            <p:cNvSpPr/>
            <p:nvPr>
              <p:custDataLst>
                <p:tags r:id="rId4"/>
              </p:custDataLst>
            </p:nvPr>
          </p:nvSpPr>
          <p:spPr>
            <a:xfrm>
              <a:off x="2785190" y="4317249"/>
              <a:ext cx="8341843" cy="523220"/>
            </a:xfrm>
            <a:prstGeom prst="rect">
              <a:avLst/>
            </a:prstGeom>
            <a:grpFill/>
          </p:spPr>
          <p:txBody>
            <a:bodyPr wrap="square">
              <a:spAutoFit/>
            </a:bodyPr>
            <a:lstStyle/>
            <a:p>
              <a:pPr>
                <a:spcBef>
                  <a:spcPts val="600"/>
                </a:spcBef>
              </a:pPr>
              <a:r>
                <a:rPr lang="en-US" sz="2800">
                  <a:latin typeface="Arial" panose="020B0604020202020204" pitchFamily="34" charset="0"/>
                  <a:cs typeface="Arial" panose="020B0604020202020204" pitchFamily="34" charset="0"/>
                </a:rPr>
                <a:t>Phong trào học tập được phát triển</a:t>
              </a:r>
              <a:endParaRPr lang="en-US" sz="2800" dirty="0">
                <a:latin typeface="Times New Roman" panose="02020603050405020304" pitchFamily="18" charset="0"/>
                <a:cs typeface="Times New Roman" panose="02020603050405020304" pitchFamily="18" charset="0"/>
              </a:endParaRPr>
            </a:p>
          </p:txBody>
        </p:sp>
      </p:grpSp>
      <p:sp>
        <p:nvSpPr>
          <p:cNvPr id="43" name="Rounded Rectangle 42"/>
          <p:cNvSpPr/>
          <p:nvPr/>
        </p:nvSpPr>
        <p:spPr>
          <a:xfrm>
            <a:off x="193755" y="2133600"/>
            <a:ext cx="1524000" cy="82696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smtClean="0"/>
              <a:t>CHÍNH TRỊ</a:t>
            </a:r>
            <a:endParaRPr lang="en-US" sz="2400" b="1"/>
          </a:p>
        </p:txBody>
      </p:sp>
      <p:sp>
        <p:nvSpPr>
          <p:cNvPr id="44" name="Rounded Rectangle 43"/>
          <p:cNvSpPr/>
          <p:nvPr/>
        </p:nvSpPr>
        <p:spPr>
          <a:xfrm>
            <a:off x="122143" y="3942060"/>
            <a:ext cx="1752600" cy="762000"/>
          </a:xfrm>
          <a:prstGeom prst="roundRect">
            <a:avLst/>
          </a:prstGeom>
          <a:solidFill>
            <a:schemeClr val="accent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a:latin typeface="Arial" panose="020B0604020202020204" pitchFamily="34" charset="0"/>
                <a:cs typeface="Arial" panose="020B0604020202020204" pitchFamily="34" charset="0"/>
              </a:rPr>
              <a:t>Kinh tế</a:t>
            </a:r>
            <a:endParaRPr lang="en-US" sz="2400" b="1"/>
          </a:p>
        </p:txBody>
      </p:sp>
      <p:cxnSp>
        <p:nvCxnSpPr>
          <p:cNvPr id="45" name="Straight Arrow Connector 44"/>
          <p:cNvCxnSpPr>
            <a:stCxn id="43" idx="3"/>
            <a:endCxn id="47" idx="1"/>
          </p:cNvCxnSpPr>
          <p:nvPr/>
        </p:nvCxnSpPr>
        <p:spPr>
          <a:xfrm>
            <a:off x="1717755" y="2547084"/>
            <a:ext cx="1193571" cy="61539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grpSp>
        <p:nvGrpSpPr>
          <p:cNvPr id="46" name="Group 45"/>
          <p:cNvGrpSpPr/>
          <p:nvPr/>
        </p:nvGrpSpPr>
        <p:grpSpPr>
          <a:xfrm>
            <a:off x="2911326" y="2775467"/>
            <a:ext cx="9031034" cy="774013"/>
            <a:chOff x="2667000" y="2123464"/>
            <a:chExt cx="8963379" cy="748718"/>
          </a:xfrm>
        </p:grpSpPr>
        <p:sp>
          <p:nvSpPr>
            <p:cNvPr id="47" name="Rounded Rectangle 46"/>
            <p:cNvSpPr/>
            <p:nvPr/>
          </p:nvSpPr>
          <p:spPr>
            <a:xfrm>
              <a:off x="2667000" y="2123464"/>
              <a:ext cx="8963379" cy="74871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48" name="Rectangle 47"/>
            <p:cNvSpPr/>
            <p:nvPr>
              <p:custDataLst>
                <p:tags r:id="rId3"/>
              </p:custDataLst>
            </p:nvPr>
          </p:nvSpPr>
          <p:spPr>
            <a:xfrm>
              <a:off x="2771869" y="2146675"/>
              <a:ext cx="8834957" cy="523220"/>
            </a:xfrm>
            <a:prstGeom prst="rect">
              <a:avLst/>
            </a:prstGeom>
          </p:spPr>
          <p:txBody>
            <a:bodyPr wrap="square">
              <a:spAutoFit/>
            </a:bodyPr>
            <a:lstStyle/>
            <a:p>
              <a:pPr algn="just"/>
              <a:r>
                <a:rPr lang="en-US" sz="2800">
                  <a:latin typeface="Times New Roman" panose="02020603050405020304" pitchFamily="18" charset="0"/>
                  <a:cs typeface="Times New Roman" panose="02020603050405020304" pitchFamily="18" charset="0"/>
                </a:rPr>
                <a:t>Đại hội Anh hùng và Chiến sĩ thi đua toàn quốc lần thứ I</a:t>
              </a:r>
              <a:endParaRPr lang="en-US" sz="2800" dirty="0">
                <a:latin typeface="Times New Roman" panose="02020603050405020304" pitchFamily="18" charset="0"/>
                <a:cs typeface="Times New Roman" panose="02020603050405020304" pitchFamily="18" charset="0"/>
              </a:endParaRPr>
            </a:p>
          </p:txBody>
        </p:sp>
      </p:grpSp>
      <p:sp>
        <p:nvSpPr>
          <p:cNvPr id="51" name="Rounded Rectangle 50"/>
          <p:cNvSpPr/>
          <p:nvPr/>
        </p:nvSpPr>
        <p:spPr>
          <a:xfrm>
            <a:off x="122143" y="5374351"/>
            <a:ext cx="2057400" cy="762000"/>
          </a:xfrm>
          <a:prstGeom prst="roundRect">
            <a:avLst/>
          </a:prstGeom>
          <a:solidFill>
            <a:schemeClr val="accent2">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smtClean="0">
                <a:latin typeface="Arial" panose="020B0604020202020204" pitchFamily="34" charset="0"/>
                <a:cs typeface="Arial" panose="020B0604020202020204" pitchFamily="34" charset="0"/>
              </a:rPr>
              <a:t>VĂN HÓA GIÁO DỤC</a:t>
            </a:r>
            <a:endParaRPr lang="en-US" sz="2400" b="1"/>
          </a:p>
        </p:txBody>
      </p:sp>
      <p:pic>
        <p:nvPicPr>
          <p:cNvPr id="22" name="Picture 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6200" y="-92196"/>
            <a:ext cx="1760869" cy="1860892"/>
          </a:xfrm>
          <a:prstGeom prst="rect">
            <a:avLst/>
          </a:prstGeom>
        </p:spPr>
      </p:pic>
    </p:spTree>
    <p:custDataLst>
      <p:tags r:id="rId1"/>
    </p:custDataLst>
    <p:extLst>
      <p:ext uri="{BB962C8B-B14F-4D97-AF65-F5344CB8AC3E}">
        <p14:creationId xmlns:p14="http://schemas.microsoft.com/office/powerpoint/2010/main" val="349885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3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wipe(down)">
                                      <p:cBhvr>
                                        <p:cTn id="12" dur="500"/>
                                        <p:tgtEl>
                                          <p:spTgt spid="43"/>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wipe(down)">
                                      <p:cBhvr>
                                        <p:cTn id="15" dur="500"/>
                                        <p:tgtEl>
                                          <p:spTgt spid="4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left)">
                                      <p:cBhvr>
                                        <p:cTn id="20" dur="500"/>
                                        <p:tgtEl>
                                          <p:spTgt spid="27"/>
                                        </p:tgtEl>
                                      </p:cBhvr>
                                    </p:animEffect>
                                  </p:childTnLst>
                                </p:cTn>
                              </p:par>
                              <p:par>
                                <p:cTn id="21" presetID="22" presetClass="entr" presetSubtype="8"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wipe(left)">
                                      <p:cBhvr>
                                        <p:cTn id="23" dur="500"/>
                                        <p:tgtEl>
                                          <p:spTgt spid="3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left)">
                                      <p:cBhvr>
                                        <p:cTn id="28" dur="500"/>
                                        <p:tgtEl>
                                          <p:spTgt spid="28"/>
                                        </p:tgtEl>
                                      </p:cBhvr>
                                    </p:animEffect>
                                  </p:childTnLst>
                                </p:cTn>
                              </p:par>
                              <p:par>
                                <p:cTn id="29" presetID="22" presetClass="entr" presetSubtype="8"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left)">
                                      <p:cBhvr>
                                        <p:cTn id="31" dur="500"/>
                                        <p:tgtEl>
                                          <p:spTgt spid="29"/>
                                        </p:tgtEl>
                                      </p:cBhvr>
                                    </p:animEffect>
                                  </p:childTnLst>
                                </p:cTn>
                              </p:par>
                              <p:par>
                                <p:cTn id="32" presetID="22" presetClass="entr" presetSubtype="8" fill="hold"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left)">
                                      <p:cBhvr>
                                        <p:cTn id="34" dur="500"/>
                                        <p:tgtEl>
                                          <p:spTgt spid="34"/>
                                        </p:tgtEl>
                                      </p:cBhvr>
                                    </p:animEffect>
                                  </p:childTnLst>
                                </p:cTn>
                              </p:par>
                              <p:par>
                                <p:cTn id="35" presetID="22" presetClass="entr" presetSubtype="8" fill="hold"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wipe(left)">
                                      <p:cBhvr>
                                        <p:cTn id="37" dur="500"/>
                                        <p:tgtEl>
                                          <p:spTgt spid="3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wipe(left)">
                                      <p:cBhvr>
                                        <p:cTn id="42" dur="500"/>
                                        <p:tgtEl>
                                          <p:spTgt spid="45"/>
                                        </p:tgtEl>
                                      </p:cBhvr>
                                    </p:animEffect>
                                  </p:childTnLst>
                                </p:cTn>
                              </p:par>
                              <p:par>
                                <p:cTn id="43" presetID="22" presetClass="entr" presetSubtype="8" fill="hold" nodeType="with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wipe(left)">
                                      <p:cBhvr>
                                        <p:cTn id="45" dur="500"/>
                                        <p:tgtEl>
                                          <p:spTgt spid="46"/>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51"/>
                                        </p:tgtEl>
                                        <p:attrNameLst>
                                          <p:attrName>style.visibility</p:attrName>
                                        </p:attrNameLst>
                                      </p:cBhvr>
                                      <p:to>
                                        <p:strVal val="visible"/>
                                      </p:to>
                                    </p:set>
                                    <p:animEffect transition="in" filter="wipe(down)">
                                      <p:cBhvr>
                                        <p:cTn id="4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3" grpId="0" animBg="1"/>
      <p:bldP spid="44" grpId="0" animBg="1"/>
      <p:bldP spid="5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876300" y="2191672"/>
            <a:ext cx="10287000" cy="3352800"/>
          </a:xfrm>
          <a:prstGeom prst="roundRect">
            <a:avLst/>
          </a:prstGeom>
          <a:solidFill>
            <a:schemeClr val="bg1">
              <a:alpha val="0"/>
            </a:schemeClr>
          </a:solidFill>
          <a:ln w="4445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3"/>
          <p:cNvSpPr>
            <a:spLocks noGrp="1" noChangeArrowheads="1"/>
          </p:cNvSpPr>
          <p:nvPr>
            <p:ph/>
            <p:custDataLst>
              <p:tags r:id="rId2"/>
            </p:custDataLst>
          </p:nvPr>
        </p:nvSpPr>
        <p:spPr>
          <a:xfrm>
            <a:off x="2362200" y="990600"/>
            <a:ext cx="7315200" cy="1143001"/>
          </a:xfrm>
        </p:spPr>
        <p:txBody>
          <a:bodyPr>
            <a:normAutofit fontScale="25000" lnSpcReduction="20000"/>
          </a:bodyPr>
          <a:lstStyle/>
          <a:p>
            <a:pPr marL="609600" indent="-609600" algn="ctr">
              <a:buNone/>
              <a:defRPr/>
            </a:pPr>
            <a:endParaRPr lang="en-US" sz="2400" b="1"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marL="609600" indent="-609600" algn="ctr">
              <a:buNone/>
              <a:defRPr/>
            </a:pPr>
            <a:r>
              <a:rPr lang="en-US" sz="19200" b="1" dirty="0" err="1">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Bài</a:t>
            </a:r>
            <a:r>
              <a:rPr lang="en-US" sz="19200" b="1"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19200" b="1" dirty="0" err="1">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học</a:t>
            </a:r>
            <a:endParaRPr lang="en-US" sz="19200" b="1"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marL="609600" indent="-609600" algn="just">
              <a:buNone/>
              <a:defRPr/>
            </a:pPr>
            <a:r>
              <a:rPr lang="en-US" sz="24000" b="1"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p>
        </p:txBody>
      </p:sp>
      <p:sp>
        <p:nvSpPr>
          <p:cNvPr id="2" name="Rectangle 1"/>
          <p:cNvSpPr/>
          <p:nvPr>
            <p:custDataLst>
              <p:tags r:id="rId3"/>
            </p:custDataLst>
          </p:nvPr>
        </p:nvSpPr>
        <p:spPr>
          <a:xfrm>
            <a:off x="1485900" y="2590800"/>
            <a:ext cx="9067800" cy="2554545"/>
          </a:xfrm>
          <a:prstGeom prst="rect">
            <a:avLst/>
          </a:prstGeom>
        </p:spPr>
        <p:txBody>
          <a:bodyPr wrap="square">
            <a:spAutoFit/>
          </a:bodyPr>
          <a:lstStyle/>
          <a:p>
            <a:pPr algn="just"/>
            <a:r>
              <a:rPr lang="en-US" sz="2800" b="1" dirty="0">
                <a:solidFill>
                  <a:srgbClr val="FF0066"/>
                </a:solidFill>
                <a:latin typeface="Arial" panose="020B0604020202020204" pitchFamily="34" charset="0"/>
                <a:cs typeface="Arial" panose="020B0604020202020204" pitchFamily="34" charset="0"/>
              </a:rPr>
              <a:t>     </a:t>
            </a:r>
            <a:r>
              <a:rPr lang="en-US" sz="4000" b="1" dirty="0" err="1">
                <a:solidFill>
                  <a:srgbClr val="7030A0"/>
                </a:solidFill>
                <a:latin typeface="Times New Roman" panose="02020603050405020304" pitchFamily="18" charset="0"/>
                <a:cs typeface="Times New Roman" panose="02020603050405020304" pitchFamily="18" charset="0"/>
              </a:rPr>
              <a:t>Sau</a:t>
            </a:r>
            <a:r>
              <a:rPr lang="en-US" sz="4000" b="1" dirty="0">
                <a:solidFill>
                  <a:srgbClr val="7030A0"/>
                </a:solidFill>
                <a:latin typeface="Times New Roman" panose="02020603050405020304" pitchFamily="18" charset="0"/>
                <a:cs typeface="Times New Roman" panose="02020603050405020304" pitchFamily="18" charset="0"/>
              </a:rPr>
              <a:t> n</a:t>
            </a:r>
            <a:r>
              <a:rPr lang="vi-VN" sz="4000" b="1" dirty="0">
                <a:solidFill>
                  <a:srgbClr val="7030A0"/>
                </a:solidFill>
                <a:latin typeface="Times New Roman" panose="02020603050405020304" pitchFamily="18" charset="0"/>
                <a:cs typeface="Times New Roman" panose="02020603050405020304" pitchFamily="18" charset="0"/>
              </a:rPr>
              <a:t>ăm</a:t>
            </a:r>
            <a:r>
              <a:rPr lang="en-US" sz="4000" b="1" dirty="0">
                <a:solidFill>
                  <a:srgbClr val="7030A0"/>
                </a:solidFill>
                <a:latin typeface="Times New Roman" panose="02020603050405020304" pitchFamily="18" charset="0"/>
                <a:cs typeface="Times New Roman" panose="02020603050405020304" pitchFamily="18" charset="0"/>
              </a:rPr>
              <a:t> 1950, </a:t>
            </a:r>
            <a:r>
              <a:rPr lang="en-US" sz="4000" b="1" dirty="0" err="1">
                <a:solidFill>
                  <a:srgbClr val="7030A0"/>
                </a:solidFill>
                <a:latin typeface="Times New Roman" panose="02020603050405020304" pitchFamily="18" charset="0"/>
                <a:cs typeface="Times New Roman" panose="02020603050405020304" pitchFamily="18" charset="0"/>
              </a:rPr>
              <a:t>hậu</a:t>
            </a:r>
            <a:r>
              <a:rPr lang="en-US" sz="4000" b="1" dirty="0">
                <a:solidFill>
                  <a:srgbClr val="7030A0"/>
                </a:solidFill>
                <a:latin typeface="Times New Roman" panose="02020603050405020304" pitchFamily="18" charset="0"/>
                <a:cs typeface="Times New Roman" panose="02020603050405020304" pitchFamily="18" charset="0"/>
              </a:rPr>
              <a:t> </a:t>
            </a:r>
            <a:r>
              <a:rPr lang="en-US" sz="4000" b="1" dirty="0" err="1">
                <a:solidFill>
                  <a:srgbClr val="7030A0"/>
                </a:solidFill>
                <a:latin typeface="Times New Roman" panose="02020603050405020304" pitchFamily="18" charset="0"/>
                <a:cs typeface="Times New Roman" panose="02020603050405020304" pitchFamily="18" charset="0"/>
              </a:rPr>
              <a:t>ph</a:t>
            </a:r>
            <a:r>
              <a:rPr lang="vi-VN" sz="4000" b="1" dirty="0" err="1">
                <a:solidFill>
                  <a:srgbClr val="7030A0"/>
                </a:solidFill>
                <a:latin typeface="Times New Roman" panose="02020603050405020304" pitchFamily="18" charset="0"/>
                <a:cs typeface="Times New Roman" panose="02020603050405020304" pitchFamily="18" charset="0"/>
              </a:rPr>
              <a:t>ươ</a:t>
            </a:r>
            <a:r>
              <a:rPr lang="en-US" sz="4000" b="1" dirty="0">
                <a:solidFill>
                  <a:srgbClr val="7030A0"/>
                </a:solidFill>
                <a:latin typeface="Times New Roman" panose="02020603050405020304" pitchFamily="18" charset="0"/>
                <a:cs typeface="Times New Roman" panose="02020603050405020304" pitchFamily="18" charset="0"/>
              </a:rPr>
              <a:t>ng </a:t>
            </a:r>
            <a:r>
              <a:rPr lang="en-US" sz="4000" b="1" dirty="0" err="1">
                <a:solidFill>
                  <a:srgbClr val="7030A0"/>
                </a:solidFill>
                <a:latin typeface="Times New Roman" panose="02020603050405020304" pitchFamily="18" charset="0"/>
                <a:cs typeface="Times New Roman" panose="02020603050405020304" pitchFamily="18" charset="0"/>
              </a:rPr>
              <a:t>của</a:t>
            </a:r>
            <a:r>
              <a:rPr lang="en-US" sz="4000" b="1" dirty="0">
                <a:solidFill>
                  <a:srgbClr val="7030A0"/>
                </a:solidFill>
                <a:latin typeface="Times New Roman" panose="02020603050405020304" pitchFamily="18" charset="0"/>
                <a:cs typeface="Times New Roman" panose="02020603050405020304" pitchFamily="18" charset="0"/>
              </a:rPr>
              <a:t> ta </a:t>
            </a:r>
            <a:r>
              <a:rPr lang="vi-VN" sz="4000" b="1" dirty="0" err="1">
                <a:solidFill>
                  <a:srgbClr val="7030A0"/>
                </a:solidFill>
                <a:latin typeface="Times New Roman" panose="02020603050405020304" pitchFamily="18" charset="0"/>
                <a:cs typeface="Times New Roman" panose="02020603050405020304" pitchFamily="18" charset="0"/>
              </a:rPr>
              <a:t>được</a:t>
            </a:r>
            <a:r>
              <a:rPr lang="en-US" sz="4000" b="1" dirty="0">
                <a:solidFill>
                  <a:srgbClr val="7030A0"/>
                </a:solidFill>
                <a:latin typeface="Times New Roman" panose="02020603050405020304" pitchFamily="18" charset="0"/>
                <a:cs typeface="Times New Roman" panose="02020603050405020304" pitchFamily="18" charset="0"/>
              </a:rPr>
              <a:t> </a:t>
            </a:r>
            <a:r>
              <a:rPr lang="en-US" sz="4000" b="1" dirty="0" err="1">
                <a:solidFill>
                  <a:srgbClr val="7030A0"/>
                </a:solidFill>
                <a:latin typeface="Times New Roman" panose="02020603050405020304" pitchFamily="18" charset="0"/>
                <a:cs typeface="Times New Roman" panose="02020603050405020304" pitchFamily="18" charset="0"/>
              </a:rPr>
              <a:t>mở</a:t>
            </a:r>
            <a:r>
              <a:rPr lang="en-US" sz="4000" b="1" dirty="0">
                <a:solidFill>
                  <a:srgbClr val="7030A0"/>
                </a:solidFill>
                <a:latin typeface="Times New Roman" panose="02020603050405020304" pitchFamily="18" charset="0"/>
                <a:cs typeface="Times New Roman" panose="02020603050405020304" pitchFamily="18" charset="0"/>
              </a:rPr>
              <a:t> </a:t>
            </a:r>
            <a:r>
              <a:rPr lang="en-US" sz="4000" b="1" dirty="0" err="1">
                <a:solidFill>
                  <a:srgbClr val="7030A0"/>
                </a:solidFill>
                <a:latin typeface="Times New Roman" panose="02020603050405020304" pitchFamily="18" charset="0"/>
                <a:cs typeface="Times New Roman" panose="02020603050405020304" pitchFamily="18" charset="0"/>
              </a:rPr>
              <a:t>rộng</a:t>
            </a:r>
            <a:r>
              <a:rPr lang="en-US" sz="4000" b="1" dirty="0">
                <a:solidFill>
                  <a:srgbClr val="7030A0"/>
                </a:solidFill>
                <a:latin typeface="Times New Roman" panose="02020603050405020304" pitchFamily="18" charset="0"/>
                <a:cs typeface="Times New Roman" panose="02020603050405020304" pitchFamily="18" charset="0"/>
              </a:rPr>
              <a:t> </a:t>
            </a:r>
            <a:r>
              <a:rPr lang="en-US" sz="4000" b="1" dirty="0" err="1">
                <a:solidFill>
                  <a:srgbClr val="7030A0"/>
                </a:solidFill>
                <a:latin typeface="Times New Roman" panose="02020603050405020304" pitchFamily="18" charset="0"/>
                <a:cs typeface="Times New Roman" panose="02020603050405020304" pitchFamily="18" charset="0"/>
              </a:rPr>
              <a:t>và</a:t>
            </a:r>
            <a:r>
              <a:rPr lang="en-US" sz="4000" b="1" dirty="0">
                <a:solidFill>
                  <a:srgbClr val="7030A0"/>
                </a:solidFill>
                <a:latin typeface="Times New Roman" panose="02020603050405020304" pitchFamily="18" charset="0"/>
                <a:cs typeface="Times New Roman" panose="02020603050405020304" pitchFamily="18" charset="0"/>
              </a:rPr>
              <a:t> </a:t>
            </a:r>
            <a:r>
              <a:rPr lang="en-US" sz="4000" b="1" dirty="0" err="1">
                <a:solidFill>
                  <a:srgbClr val="7030A0"/>
                </a:solidFill>
                <a:latin typeface="Times New Roman" panose="02020603050405020304" pitchFamily="18" charset="0"/>
                <a:cs typeface="Times New Roman" panose="02020603050405020304" pitchFamily="18" charset="0"/>
              </a:rPr>
              <a:t>xây</a:t>
            </a:r>
            <a:r>
              <a:rPr lang="en-US" sz="4000" b="1" dirty="0">
                <a:solidFill>
                  <a:srgbClr val="7030A0"/>
                </a:solidFill>
                <a:latin typeface="Times New Roman" panose="02020603050405020304" pitchFamily="18" charset="0"/>
                <a:cs typeface="Times New Roman" panose="02020603050405020304" pitchFamily="18" charset="0"/>
              </a:rPr>
              <a:t> </a:t>
            </a:r>
            <a:r>
              <a:rPr lang="en-US" sz="4000" b="1" dirty="0" err="1">
                <a:solidFill>
                  <a:srgbClr val="7030A0"/>
                </a:solidFill>
                <a:latin typeface="Times New Roman" panose="02020603050405020304" pitchFamily="18" charset="0"/>
                <a:cs typeface="Times New Roman" panose="02020603050405020304" pitchFamily="18" charset="0"/>
              </a:rPr>
              <a:t>dựng</a:t>
            </a:r>
            <a:r>
              <a:rPr lang="en-US" sz="4000" b="1" dirty="0">
                <a:solidFill>
                  <a:srgbClr val="7030A0"/>
                </a:solidFill>
                <a:latin typeface="Times New Roman" panose="02020603050405020304" pitchFamily="18" charset="0"/>
                <a:cs typeface="Times New Roman" panose="02020603050405020304" pitchFamily="18" charset="0"/>
              </a:rPr>
              <a:t> </a:t>
            </a:r>
            <a:r>
              <a:rPr lang="en-US" sz="4000" b="1" dirty="0" err="1">
                <a:solidFill>
                  <a:srgbClr val="7030A0"/>
                </a:solidFill>
                <a:latin typeface="Times New Roman" panose="02020603050405020304" pitchFamily="18" charset="0"/>
                <a:cs typeface="Times New Roman" panose="02020603050405020304" pitchFamily="18" charset="0"/>
              </a:rPr>
              <a:t>vững</a:t>
            </a:r>
            <a:r>
              <a:rPr lang="en-US" sz="4000" b="1" dirty="0">
                <a:solidFill>
                  <a:srgbClr val="7030A0"/>
                </a:solidFill>
                <a:latin typeface="Times New Roman" panose="02020603050405020304" pitchFamily="18" charset="0"/>
                <a:cs typeface="Times New Roman" panose="02020603050405020304" pitchFamily="18" charset="0"/>
              </a:rPr>
              <a:t> </a:t>
            </a:r>
            <a:r>
              <a:rPr lang="en-US" sz="4000" b="1" dirty="0" err="1">
                <a:solidFill>
                  <a:srgbClr val="7030A0"/>
                </a:solidFill>
                <a:latin typeface="Times New Roman" panose="02020603050405020304" pitchFamily="18" charset="0"/>
                <a:cs typeface="Times New Roman" panose="02020603050405020304" pitchFamily="18" charset="0"/>
              </a:rPr>
              <a:t>mạnh</a:t>
            </a:r>
            <a:r>
              <a:rPr lang="en-US" sz="4000" b="1" dirty="0">
                <a:solidFill>
                  <a:srgbClr val="7030A0"/>
                </a:solidFill>
                <a:latin typeface="Times New Roman" panose="02020603050405020304" pitchFamily="18" charset="0"/>
                <a:cs typeface="Times New Roman" panose="02020603050405020304" pitchFamily="18" charset="0"/>
              </a:rPr>
              <a:t>, </a:t>
            </a:r>
            <a:r>
              <a:rPr lang="en-US" sz="4000" b="1" dirty="0" err="1">
                <a:solidFill>
                  <a:srgbClr val="7030A0"/>
                </a:solidFill>
                <a:latin typeface="Times New Roman" panose="02020603050405020304" pitchFamily="18" charset="0"/>
                <a:cs typeface="Times New Roman" panose="02020603050405020304" pitchFamily="18" charset="0"/>
              </a:rPr>
              <a:t>làm</a:t>
            </a:r>
            <a:r>
              <a:rPr lang="en-US" sz="4000" b="1" dirty="0">
                <a:solidFill>
                  <a:srgbClr val="7030A0"/>
                </a:solidFill>
                <a:latin typeface="Times New Roman" panose="02020603050405020304" pitchFamily="18" charset="0"/>
                <a:cs typeface="Times New Roman" panose="02020603050405020304" pitchFamily="18" charset="0"/>
              </a:rPr>
              <a:t> t</a:t>
            </a:r>
            <a:r>
              <a:rPr lang="vi-VN" sz="4000" b="1" dirty="0">
                <a:solidFill>
                  <a:srgbClr val="7030A0"/>
                </a:solidFill>
                <a:latin typeface="Times New Roman" panose="02020603050405020304" pitchFamily="18" charset="0"/>
                <a:cs typeface="Times New Roman" panose="02020603050405020304" pitchFamily="18" charset="0"/>
              </a:rPr>
              <a:t>ă</a:t>
            </a:r>
            <a:r>
              <a:rPr lang="en-US" sz="4000" b="1" dirty="0">
                <a:solidFill>
                  <a:srgbClr val="7030A0"/>
                </a:solidFill>
                <a:latin typeface="Times New Roman" panose="02020603050405020304" pitchFamily="18" charset="0"/>
                <a:cs typeface="Times New Roman" panose="02020603050405020304" pitchFamily="18" charset="0"/>
              </a:rPr>
              <a:t>ng </a:t>
            </a:r>
            <a:r>
              <a:rPr lang="en-US" sz="4000" b="1" dirty="0" err="1">
                <a:solidFill>
                  <a:srgbClr val="7030A0"/>
                </a:solidFill>
                <a:latin typeface="Times New Roman" panose="02020603050405020304" pitchFamily="18" charset="0"/>
                <a:cs typeface="Times New Roman" panose="02020603050405020304" pitchFamily="18" charset="0"/>
              </a:rPr>
              <a:t>thêm</a:t>
            </a:r>
            <a:r>
              <a:rPr lang="en-US" sz="4000" b="1" dirty="0">
                <a:solidFill>
                  <a:srgbClr val="7030A0"/>
                </a:solidFill>
                <a:latin typeface="Times New Roman" panose="02020603050405020304" pitchFamily="18" charset="0"/>
                <a:cs typeface="Times New Roman" panose="02020603050405020304" pitchFamily="18" charset="0"/>
              </a:rPr>
              <a:t> </a:t>
            </a:r>
            <a:r>
              <a:rPr lang="en-US" sz="4000" b="1" dirty="0" err="1">
                <a:solidFill>
                  <a:srgbClr val="7030A0"/>
                </a:solidFill>
                <a:latin typeface="Times New Roman" panose="02020603050405020304" pitchFamily="18" charset="0"/>
                <a:cs typeface="Times New Roman" panose="02020603050405020304" pitchFamily="18" charset="0"/>
              </a:rPr>
              <a:t>sức</a:t>
            </a:r>
            <a:r>
              <a:rPr lang="en-US" sz="4000" b="1" dirty="0">
                <a:solidFill>
                  <a:srgbClr val="7030A0"/>
                </a:solidFill>
                <a:latin typeface="Times New Roman" panose="02020603050405020304" pitchFamily="18" charset="0"/>
                <a:cs typeface="Times New Roman" panose="02020603050405020304" pitchFamily="18" charset="0"/>
              </a:rPr>
              <a:t> </a:t>
            </a:r>
            <a:r>
              <a:rPr lang="en-US" sz="4000" b="1" dirty="0" err="1">
                <a:solidFill>
                  <a:srgbClr val="7030A0"/>
                </a:solidFill>
                <a:latin typeface="Times New Roman" panose="02020603050405020304" pitchFamily="18" charset="0"/>
                <a:cs typeface="Times New Roman" panose="02020603050405020304" pitchFamily="18" charset="0"/>
              </a:rPr>
              <a:t>mạnh</a:t>
            </a:r>
            <a:r>
              <a:rPr lang="en-US" sz="4000" b="1" dirty="0">
                <a:solidFill>
                  <a:srgbClr val="7030A0"/>
                </a:solidFill>
                <a:latin typeface="Times New Roman" panose="02020603050405020304" pitchFamily="18" charset="0"/>
                <a:cs typeface="Times New Roman" panose="02020603050405020304" pitchFamily="18" charset="0"/>
              </a:rPr>
              <a:t> </a:t>
            </a:r>
            <a:r>
              <a:rPr lang="en-US" sz="4000" b="1" dirty="0" err="1">
                <a:solidFill>
                  <a:srgbClr val="7030A0"/>
                </a:solidFill>
                <a:latin typeface="Times New Roman" panose="02020603050405020304" pitchFamily="18" charset="0"/>
                <a:cs typeface="Times New Roman" panose="02020603050405020304" pitchFamily="18" charset="0"/>
              </a:rPr>
              <a:t>cho</a:t>
            </a:r>
            <a:r>
              <a:rPr lang="en-US" sz="4000" b="1" dirty="0">
                <a:solidFill>
                  <a:srgbClr val="7030A0"/>
                </a:solidFill>
                <a:latin typeface="Times New Roman" panose="02020603050405020304" pitchFamily="18" charset="0"/>
                <a:cs typeface="Times New Roman" panose="02020603050405020304" pitchFamily="18" charset="0"/>
              </a:rPr>
              <a:t> </a:t>
            </a:r>
            <a:r>
              <a:rPr lang="en-US" sz="4000" b="1" dirty="0" err="1">
                <a:solidFill>
                  <a:srgbClr val="7030A0"/>
                </a:solidFill>
                <a:latin typeface="Times New Roman" panose="02020603050405020304" pitchFamily="18" charset="0"/>
                <a:cs typeface="Times New Roman" panose="02020603050405020304" pitchFamily="18" charset="0"/>
              </a:rPr>
              <a:t>cuộc</a:t>
            </a:r>
            <a:r>
              <a:rPr lang="en-US" sz="4000" b="1" dirty="0">
                <a:solidFill>
                  <a:srgbClr val="7030A0"/>
                </a:solidFill>
                <a:latin typeface="Times New Roman" panose="02020603050405020304" pitchFamily="18" charset="0"/>
                <a:cs typeface="Times New Roman" panose="02020603050405020304" pitchFamily="18" charset="0"/>
              </a:rPr>
              <a:t> </a:t>
            </a:r>
            <a:r>
              <a:rPr lang="en-US" sz="4000" b="1" dirty="0" err="1">
                <a:solidFill>
                  <a:srgbClr val="7030A0"/>
                </a:solidFill>
                <a:latin typeface="Times New Roman" panose="02020603050405020304" pitchFamily="18" charset="0"/>
                <a:cs typeface="Times New Roman" panose="02020603050405020304" pitchFamily="18" charset="0"/>
              </a:rPr>
              <a:t>kháng</a:t>
            </a:r>
            <a:r>
              <a:rPr lang="en-US" sz="4000" b="1" dirty="0">
                <a:solidFill>
                  <a:srgbClr val="7030A0"/>
                </a:solidFill>
                <a:latin typeface="Times New Roman" panose="02020603050405020304" pitchFamily="18" charset="0"/>
                <a:cs typeface="Times New Roman" panose="02020603050405020304" pitchFamily="18" charset="0"/>
              </a:rPr>
              <a:t> </a:t>
            </a:r>
            <a:r>
              <a:rPr lang="en-US" sz="4000" b="1" dirty="0" err="1">
                <a:solidFill>
                  <a:srgbClr val="7030A0"/>
                </a:solidFill>
                <a:latin typeface="Times New Roman" panose="02020603050405020304" pitchFamily="18" charset="0"/>
                <a:cs typeface="Times New Roman" panose="02020603050405020304" pitchFamily="18" charset="0"/>
              </a:rPr>
              <a:t>chiến</a:t>
            </a:r>
            <a:r>
              <a:rPr lang="en-US" sz="4000" b="1" dirty="0">
                <a:solidFill>
                  <a:srgbClr val="7030A0"/>
                </a:solidFill>
                <a:latin typeface="Times New Roman" panose="02020603050405020304" pitchFamily="18" charset="0"/>
                <a:cs typeface="Times New Roman" panose="02020603050405020304" pitchFamily="18" charset="0"/>
              </a:rPr>
              <a:t>.</a:t>
            </a:r>
            <a:endParaRPr lang="vi-VN" sz="4000" dirty="0">
              <a:latin typeface="Times New Roman" panose="02020603050405020304" pitchFamily="18" charset="0"/>
              <a:cs typeface="Times New Roman" panose="02020603050405020304" pitchFamily="18" charset="0"/>
            </a:endParaRPr>
          </a:p>
        </p:txBody>
      </p:sp>
      <p:pic>
        <p:nvPicPr>
          <p:cNvPr id="6"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365066">
            <a:off x="93715" y="1253103"/>
            <a:ext cx="2153917" cy="2276267"/>
          </a:xfrm>
          <a:prstGeom prst="rect">
            <a:avLst/>
          </a:prstGeom>
        </p:spPr>
      </p:pic>
    </p:spTree>
    <p:custDataLst>
      <p:tags r:id="rId1"/>
    </p:custDataLst>
    <p:extLst>
      <p:ext uri="{BB962C8B-B14F-4D97-AF65-F5344CB8AC3E}">
        <p14:creationId xmlns:p14="http://schemas.microsoft.com/office/powerpoint/2010/main" val="123485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par>
                                <p:cTn id="10" presetID="41" presetClass="entr" presetSubtype="0" fill="hold" grpId="0" nodeType="withEffect">
                                  <p:stCondLst>
                                    <p:cond delay="0"/>
                                  </p:stCondLst>
                                  <p:iterate type="lt">
                                    <p:tmPct val="10000"/>
                                  </p:iterate>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2"/>
                                        </p:tgtEl>
                                        <p:attrNameLst>
                                          <p:attrName>ppt_y</p:attrName>
                                        </p:attrNameLst>
                                      </p:cBhvr>
                                      <p:tavLst>
                                        <p:tav tm="0">
                                          <p:val>
                                            <p:strVal val="#ppt_y"/>
                                          </p:val>
                                        </p:tav>
                                        <p:tav tm="100000">
                                          <p:val>
                                            <p:strVal val="#ppt_y"/>
                                          </p:val>
                                        </p:tav>
                                      </p:tavLst>
                                    </p:anim>
                                    <p:anim calcmode="lin" valueType="num">
                                      <p:cBhvr>
                                        <p:cTn id="14"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Grp="1" noChangeArrowheads="1"/>
          </p:cNvSpPr>
          <p:nvPr>
            <p:ph/>
            <p:custDataLst>
              <p:tags r:id="rId2"/>
            </p:custDataLst>
          </p:nvPr>
        </p:nvSpPr>
        <p:spPr>
          <a:xfrm>
            <a:off x="2362200" y="838200"/>
            <a:ext cx="7315200" cy="1143001"/>
          </a:xfrm>
        </p:spPr>
        <p:txBody>
          <a:bodyPr>
            <a:normAutofit fontScale="25000" lnSpcReduction="20000"/>
          </a:bodyPr>
          <a:lstStyle/>
          <a:p>
            <a:pPr marL="609600" indent="-609600" algn="ctr">
              <a:buNone/>
              <a:defRPr/>
            </a:pPr>
            <a:endParaRPr lang="en-US" sz="24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marL="609600" indent="-609600" algn="ctr">
              <a:buNone/>
              <a:defRPr/>
            </a:pPr>
            <a:r>
              <a:rPr lang="en-US" sz="21600" b="1" smtClean="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Vận dụng</a:t>
            </a:r>
            <a:endParaRPr lang="en-US" sz="216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marL="609600" indent="-609600" algn="just">
              <a:buNone/>
              <a:defRPr/>
            </a:pPr>
            <a:r>
              <a:rPr lang="en-US" sz="240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p>
        </p:txBody>
      </p:sp>
      <p:sp>
        <p:nvSpPr>
          <p:cNvPr id="4" name="Rectangle 3"/>
          <p:cNvSpPr txBox="1">
            <a:spLocks noChangeArrowheads="1"/>
          </p:cNvSpPr>
          <p:nvPr>
            <p:custDataLst>
              <p:tags r:id="rId3"/>
            </p:custDataLst>
          </p:nvPr>
        </p:nvSpPr>
        <p:spPr>
          <a:xfrm>
            <a:off x="228600" y="2430426"/>
            <a:ext cx="9753600" cy="1143001"/>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09600" indent="-609600" algn="ctr">
              <a:buFont typeface="Arial" pitchFamily="34" charset="0"/>
              <a:buNone/>
              <a:defRPr/>
            </a:pPr>
            <a:endParaRPr lang="en-US" sz="2400" b="1"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marL="609600" indent="-609600" algn="ctr">
              <a:buFont typeface="Arial" pitchFamily="34" charset="0"/>
              <a:buNone/>
              <a:defRPr/>
            </a:pPr>
            <a:r>
              <a:rPr lang="en-US" sz="19200" b="1"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Học thuộc nội dung bài học</a:t>
            </a:r>
          </a:p>
          <a:p>
            <a:pPr marL="609600" indent="-609600" algn="just">
              <a:buFont typeface="Arial" pitchFamily="34" charset="0"/>
              <a:buNone/>
              <a:defRPr/>
            </a:pPr>
            <a:r>
              <a:rPr lang="en-US" sz="24000" b="1"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endParaRPr lang="en-US" sz="240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5" name="Rectangle 3"/>
          <p:cNvSpPr txBox="1">
            <a:spLocks noChangeArrowheads="1"/>
          </p:cNvSpPr>
          <p:nvPr>
            <p:custDataLst>
              <p:tags r:id="rId4"/>
            </p:custDataLst>
          </p:nvPr>
        </p:nvSpPr>
        <p:spPr>
          <a:xfrm>
            <a:off x="1066800" y="3276600"/>
            <a:ext cx="9753600" cy="1143001"/>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09600" indent="-609600" algn="ctr">
              <a:buFont typeface="Arial" pitchFamily="34" charset="0"/>
              <a:buNone/>
              <a:defRPr/>
            </a:pPr>
            <a:endParaRPr lang="en-US" sz="2400" b="1"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marL="609600" indent="-609600" algn="ctr">
              <a:buFont typeface="Arial" pitchFamily="34" charset="0"/>
              <a:buNone/>
              <a:defRPr/>
            </a:pPr>
            <a:r>
              <a:rPr lang="en-US" sz="19200" b="1"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Chuẩn bị bài: Chiến thắng lịch sử Điện Biên Phủ</a:t>
            </a:r>
          </a:p>
          <a:p>
            <a:pPr marL="609600" indent="-609600" algn="just">
              <a:buFont typeface="Arial" pitchFamily="34" charset="0"/>
              <a:buNone/>
              <a:defRPr/>
            </a:pPr>
            <a:r>
              <a:rPr lang="en-US" sz="24000" b="1"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endParaRPr lang="en-US" sz="240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6"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6200" y="-92196"/>
            <a:ext cx="2827202" cy="2987796"/>
          </a:xfrm>
          <a:prstGeom prst="rect">
            <a:avLst/>
          </a:prstGeom>
        </p:spPr>
      </p:pic>
    </p:spTree>
    <p:custDataLst>
      <p:tags r:id="rId1"/>
    </p:custDataLst>
    <p:extLst>
      <p:ext uri="{BB962C8B-B14F-4D97-AF65-F5344CB8AC3E}">
        <p14:creationId xmlns:p14="http://schemas.microsoft.com/office/powerpoint/2010/main" val="2656645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p:cTn id="13"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4">
                                            <p:txEl>
                                              <p:pRg st="1" end="1"/>
                                            </p:txEl>
                                          </p:spTgt>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p:cTn id="19"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1524001" y="251094"/>
            <a:ext cx="9177051" cy="1143000"/>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vi-VN" sz="3600" smtClean="0">
                <a:ln w="0"/>
                <a:solidFill>
                  <a:srgbClr val="FF0000"/>
                </a:solidFill>
                <a:effectLst>
                  <a:outerShdw blurRad="38100" dist="19050" dir="2700000" algn="tl" rotWithShape="0">
                    <a:schemeClr val="dk1">
                      <a:alpha val="40000"/>
                    </a:schemeClr>
                  </a:outerShdw>
                </a:effectLst>
              </a:rPr>
              <a:t>Quân ta mở chiến dịch Biên giới thu đông năm 1950 nhằm mục đích gì?</a:t>
            </a:r>
            <a:endParaRPr lang="vi-VN" sz="3600" dirty="0">
              <a:ln w="0"/>
              <a:solidFill>
                <a:srgbClr val="FF0000"/>
              </a:solidFill>
              <a:effectLst>
                <a:outerShdw blurRad="38100" dist="19050" dir="2700000" algn="tl" rotWithShape="0">
                  <a:schemeClr val="dk1">
                    <a:alpha val="40000"/>
                  </a:schemeClr>
                </a:outerShdw>
              </a:effectLst>
            </a:endParaRPr>
          </a:p>
        </p:txBody>
      </p:sp>
      <p:grpSp>
        <p:nvGrpSpPr>
          <p:cNvPr id="18" name="mmprod_answer10109"/>
          <p:cNvGrpSpPr/>
          <p:nvPr>
            <p:custDataLst>
              <p:tags r:id="rId3"/>
            </p:custDataLst>
          </p:nvPr>
        </p:nvGrpSpPr>
        <p:grpSpPr>
          <a:xfrm>
            <a:off x="1436713" y="1811177"/>
            <a:ext cx="8751126" cy="819158"/>
            <a:chOff x="1157976" y="1811177"/>
            <a:chExt cx="7505862" cy="819158"/>
          </a:xfrm>
        </p:grpSpPr>
        <p:sp>
          <p:nvSpPr>
            <p:cNvPr id="4" name="mmprod_s2_1041"/>
            <p:cNvSpPr txBox="1"/>
            <p:nvPr>
              <p:custDataLst>
                <p:tags r:id="rId13"/>
              </p:custDataLst>
            </p:nvPr>
          </p:nvSpPr>
          <p:spPr>
            <a:xfrm>
              <a:off x="1157976" y="1811177"/>
              <a:ext cx="696702" cy="819155"/>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vi-VN" sz="2800" dirty="0">
                  <a:latin typeface="Arial" panose="020B0604020202020204" pitchFamily="34" charset="0"/>
                </a:rPr>
                <a:t>a) </a:t>
              </a:r>
            </a:p>
          </p:txBody>
        </p:sp>
        <p:sp>
          <p:nvSpPr>
            <p:cNvPr id="5" name="mmprod_s1_1021"/>
            <p:cNvSpPr txBox="1"/>
            <p:nvPr>
              <p:custDataLst>
                <p:tags r:id="rId14"/>
              </p:custDataLst>
            </p:nvPr>
          </p:nvSpPr>
          <p:spPr>
            <a:xfrm>
              <a:off x="1525893" y="1811180"/>
              <a:ext cx="7137945" cy="819155"/>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vi-VN" sz="2800">
                  <a:latin typeface="Arial" panose="020B0604020202020204" pitchFamily="34" charset="0"/>
                </a:rPr>
                <a:t>Giải phóng một phần biên giới Việt - Trung.</a:t>
              </a:r>
              <a:endParaRPr lang="vi-VN" sz="2800" dirty="0">
                <a:latin typeface="Arial" panose="020B0604020202020204" pitchFamily="34" charset="0"/>
              </a:endParaRPr>
            </a:p>
          </p:txBody>
        </p:sp>
      </p:grpSp>
      <p:grpSp>
        <p:nvGrpSpPr>
          <p:cNvPr id="22" name="mmprod_answer10111"/>
          <p:cNvGrpSpPr/>
          <p:nvPr>
            <p:custDataLst>
              <p:tags r:id="rId4"/>
            </p:custDataLst>
          </p:nvPr>
        </p:nvGrpSpPr>
        <p:grpSpPr>
          <a:xfrm>
            <a:off x="1419166" y="2596315"/>
            <a:ext cx="8755441" cy="941387"/>
            <a:chOff x="1142930" y="2596314"/>
            <a:chExt cx="7507993" cy="941387"/>
          </a:xfrm>
        </p:grpSpPr>
        <p:sp>
          <p:nvSpPr>
            <p:cNvPr id="9" name="mmprod_s2_1042"/>
            <p:cNvSpPr txBox="1"/>
            <p:nvPr>
              <p:custDataLst>
                <p:tags r:id="rId11"/>
              </p:custDataLst>
            </p:nvPr>
          </p:nvSpPr>
          <p:spPr>
            <a:xfrm>
              <a:off x="1142930" y="2596314"/>
              <a:ext cx="678124" cy="923815"/>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vi-VN" sz="2800">
                  <a:latin typeface="Arial" panose="020B0604020202020204" pitchFamily="34" charset="0"/>
                </a:rPr>
                <a:t>b) </a:t>
              </a:r>
            </a:p>
          </p:txBody>
        </p:sp>
        <p:sp>
          <p:nvSpPr>
            <p:cNvPr id="10" name="mmprod_s1_1022"/>
            <p:cNvSpPr txBox="1"/>
            <p:nvPr>
              <p:custDataLst>
                <p:tags r:id="rId12"/>
              </p:custDataLst>
            </p:nvPr>
          </p:nvSpPr>
          <p:spPr>
            <a:xfrm>
              <a:off x="1512975" y="2613886"/>
              <a:ext cx="7137948" cy="923815"/>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vi-VN" sz="2800">
                  <a:latin typeface="Arial" panose="020B0604020202020204" pitchFamily="34" charset="0"/>
                </a:rPr>
                <a:t>Củng cố và mở rộng căn cứ địa Việt Bắc.</a:t>
              </a:r>
              <a:endParaRPr lang="vi-VN" sz="2800" dirty="0">
                <a:latin typeface="Arial" panose="020B0604020202020204" pitchFamily="34" charset="0"/>
              </a:endParaRPr>
            </a:p>
          </p:txBody>
        </p:sp>
      </p:grpSp>
      <p:grpSp>
        <p:nvGrpSpPr>
          <p:cNvPr id="32" name="mmprod_answer10113"/>
          <p:cNvGrpSpPr/>
          <p:nvPr>
            <p:custDataLst>
              <p:tags r:id="rId5"/>
            </p:custDataLst>
          </p:nvPr>
        </p:nvGrpSpPr>
        <p:grpSpPr>
          <a:xfrm>
            <a:off x="1436713" y="3306257"/>
            <a:ext cx="8784634" cy="1175589"/>
            <a:chOff x="1148876" y="3306256"/>
            <a:chExt cx="7548469" cy="1175589"/>
          </a:xfrm>
        </p:grpSpPr>
        <p:sp>
          <p:nvSpPr>
            <p:cNvPr id="14" name="mmprod_s2_1043"/>
            <p:cNvSpPr txBox="1"/>
            <p:nvPr>
              <p:custDataLst>
                <p:tags r:id="rId9"/>
              </p:custDataLst>
            </p:nvPr>
          </p:nvSpPr>
          <p:spPr>
            <a:xfrm>
              <a:off x="1148876" y="3377875"/>
              <a:ext cx="672103" cy="819155"/>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vi-VN" sz="2800" dirty="0">
                  <a:latin typeface="Arial" panose="020B0604020202020204" pitchFamily="34" charset="0"/>
                </a:rPr>
                <a:t>c) </a:t>
              </a:r>
            </a:p>
          </p:txBody>
        </p:sp>
        <p:sp>
          <p:nvSpPr>
            <p:cNvPr id="15" name="mmprod_s1_1023"/>
            <p:cNvSpPr txBox="1"/>
            <p:nvPr>
              <p:custDataLst>
                <p:tags r:id="rId10"/>
              </p:custDataLst>
            </p:nvPr>
          </p:nvSpPr>
          <p:spPr>
            <a:xfrm>
              <a:off x="1530724" y="3306256"/>
              <a:ext cx="7166621" cy="1175589"/>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pPr algn="just"/>
              <a:r>
                <a:rPr lang="vi-VN" sz="2800">
                  <a:latin typeface="Arial" panose="020B0604020202020204" pitchFamily="34" charset="0"/>
                </a:rPr>
                <a:t>Phá tan âm mưu khóa chặt biên giới Việt - Trung của địch, khai thông đường liên lạc quốc tế.</a:t>
              </a:r>
              <a:endParaRPr lang="vi-VN" sz="2800" dirty="0">
                <a:latin typeface="Arial" panose="020B0604020202020204" pitchFamily="34" charset="0"/>
              </a:endParaRPr>
            </a:p>
          </p:txBody>
        </p:sp>
      </p:grpSp>
      <p:grpSp>
        <p:nvGrpSpPr>
          <p:cNvPr id="34" name="mmprod_answer10115"/>
          <p:cNvGrpSpPr/>
          <p:nvPr>
            <p:custDataLst>
              <p:tags r:id="rId6"/>
            </p:custDataLst>
          </p:nvPr>
        </p:nvGrpSpPr>
        <p:grpSpPr>
          <a:xfrm>
            <a:off x="1371600" y="4516684"/>
            <a:ext cx="8854032" cy="819155"/>
            <a:chOff x="1168994" y="4516683"/>
            <a:chExt cx="7532638" cy="819155"/>
          </a:xfrm>
        </p:grpSpPr>
        <p:sp>
          <p:nvSpPr>
            <p:cNvPr id="19" name="mmprod_s2_1044"/>
            <p:cNvSpPr txBox="1"/>
            <p:nvPr>
              <p:custDataLst>
                <p:tags r:id="rId7"/>
              </p:custDataLst>
            </p:nvPr>
          </p:nvSpPr>
          <p:spPr>
            <a:xfrm>
              <a:off x="1168994" y="4516683"/>
              <a:ext cx="715282" cy="819155"/>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vi-VN" sz="2800">
                  <a:latin typeface="Arial" panose="020B0604020202020204" pitchFamily="34" charset="0"/>
                </a:rPr>
                <a:t>d) </a:t>
              </a:r>
            </a:p>
          </p:txBody>
        </p:sp>
        <p:sp>
          <p:nvSpPr>
            <p:cNvPr id="20" name="mmprod_s1_1024"/>
            <p:cNvSpPr txBox="1"/>
            <p:nvPr>
              <p:custDataLst>
                <p:tags r:id="rId8"/>
              </p:custDataLst>
            </p:nvPr>
          </p:nvSpPr>
          <p:spPr>
            <a:xfrm>
              <a:off x="1533178" y="4516683"/>
              <a:ext cx="7168454" cy="819155"/>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vi-VN" sz="2800">
                  <a:latin typeface="Arial" panose="020B0604020202020204" pitchFamily="34" charset="0"/>
                </a:rPr>
                <a:t>Tất cả các ý trên</a:t>
              </a:r>
              <a:endParaRPr lang="vi-VN" sz="2800" dirty="0">
                <a:latin typeface="Arial" panose="020B0604020202020204" pitchFamily="34" charset="0"/>
              </a:endParaRPr>
            </a:p>
          </p:txBody>
        </p:sp>
      </p:grpSp>
      <p:sp>
        <p:nvSpPr>
          <p:cNvPr id="36" name="Oval 35"/>
          <p:cNvSpPr/>
          <p:nvPr/>
        </p:nvSpPr>
        <p:spPr>
          <a:xfrm>
            <a:off x="1237040" y="4654628"/>
            <a:ext cx="605817" cy="609600"/>
          </a:xfrm>
          <a:prstGeom prst="ellipse">
            <a:avLst/>
          </a:prstGeom>
          <a:solidFill>
            <a:schemeClr val="lt1">
              <a:alpha val="0"/>
            </a:schemeClr>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340656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heel(1)">
                                      <p:cBhvr>
                                        <p:cTn id="7"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custDataLst>
              <p:tags r:id="rId2"/>
            </p:custDataLst>
          </p:nvPr>
        </p:nvSpPr>
        <p:spPr>
          <a:xfrm>
            <a:off x="2142781" y="2743200"/>
            <a:ext cx="7848600" cy="1752600"/>
          </a:xfrm>
        </p:spPr>
        <p:txBody>
          <a:bodyPr>
            <a:noAutofit/>
            <a:scene3d>
              <a:camera prst="orthographicFront"/>
              <a:lightRig rig="threePt" dir="t"/>
            </a:scene3d>
            <a:sp3d extrusionH="57150">
              <a:bevelT w="38100" h="38100" prst="angle"/>
            </a:sp3d>
          </a:bodyPr>
          <a:lstStyle/>
          <a:p>
            <a:r>
              <a:rPr lang="en-US" sz="4800" b="1" dirty="0" err="1">
                <a:solidFill>
                  <a:srgbClr val="FF3300"/>
                </a:solidFill>
                <a:latin typeface="Arial" panose="020B0604020202020204" pitchFamily="34" charset="0"/>
                <a:cs typeface="Arial" panose="020B0604020202020204" pitchFamily="34" charset="0"/>
              </a:rPr>
              <a:t>Hậu</a:t>
            </a:r>
            <a:r>
              <a:rPr lang="en-US" sz="4800" b="1" dirty="0">
                <a:solidFill>
                  <a:srgbClr val="FF3300"/>
                </a:solidFill>
                <a:latin typeface="Arial" panose="020B0604020202020204" pitchFamily="34" charset="0"/>
                <a:cs typeface="Arial" panose="020B0604020202020204" pitchFamily="34" charset="0"/>
              </a:rPr>
              <a:t> </a:t>
            </a:r>
            <a:r>
              <a:rPr lang="en-US" sz="4800" b="1" dirty="0" err="1">
                <a:solidFill>
                  <a:srgbClr val="FF3300"/>
                </a:solidFill>
                <a:latin typeface="Arial" panose="020B0604020202020204" pitchFamily="34" charset="0"/>
                <a:cs typeface="Arial" panose="020B0604020202020204" pitchFamily="34" charset="0"/>
              </a:rPr>
              <a:t>phương</a:t>
            </a:r>
            <a:r>
              <a:rPr lang="en-US" sz="4800" b="1" dirty="0">
                <a:solidFill>
                  <a:srgbClr val="FF3300"/>
                </a:solidFill>
                <a:latin typeface="Arial" panose="020B0604020202020204" pitchFamily="34" charset="0"/>
                <a:cs typeface="Arial" panose="020B0604020202020204" pitchFamily="34" charset="0"/>
              </a:rPr>
              <a:t> </a:t>
            </a:r>
            <a:r>
              <a:rPr lang="en-US" sz="4800" b="1" dirty="0" err="1">
                <a:solidFill>
                  <a:srgbClr val="FF3300"/>
                </a:solidFill>
                <a:latin typeface="Arial" panose="020B0604020202020204" pitchFamily="34" charset="0"/>
                <a:cs typeface="Arial" panose="020B0604020202020204" pitchFamily="34" charset="0"/>
              </a:rPr>
              <a:t>những</a:t>
            </a:r>
            <a:r>
              <a:rPr lang="en-US" sz="4800" b="1" dirty="0">
                <a:solidFill>
                  <a:srgbClr val="FF3300"/>
                </a:solidFill>
                <a:latin typeface="Arial" panose="020B0604020202020204" pitchFamily="34" charset="0"/>
                <a:cs typeface="Arial" panose="020B0604020202020204" pitchFamily="34" charset="0"/>
              </a:rPr>
              <a:t> </a:t>
            </a:r>
            <a:r>
              <a:rPr lang="en-US" sz="4800" b="1" dirty="0" err="1">
                <a:solidFill>
                  <a:srgbClr val="FF3300"/>
                </a:solidFill>
                <a:latin typeface="Arial" panose="020B0604020202020204" pitchFamily="34" charset="0"/>
                <a:cs typeface="Arial" panose="020B0604020202020204" pitchFamily="34" charset="0"/>
              </a:rPr>
              <a:t>năm</a:t>
            </a:r>
            <a:r>
              <a:rPr lang="en-US" sz="4800" b="1" dirty="0">
                <a:solidFill>
                  <a:srgbClr val="FF3300"/>
                </a:solidFill>
                <a:latin typeface="Arial" panose="020B0604020202020204" pitchFamily="34" charset="0"/>
                <a:cs typeface="Arial" panose="020B0604020202020204" pitchFamily="34" charset="0"/>
              </a:rPr>
              <a:t> </a:t>
            </a:r>
            <a:r>
              <a:rPr lang="en-US" sz="4800" b="1" dirty="0" err="1">
                <a:solidFill>
                  <a:srgbClr val="FF3300"/>
                </a:solidFill>
                <a:latin typeface="Arial" panose="020B0604020202020204" pitchFamily="34" charset="0"/>
                <a:cs typeface="Arial" panose="020B0604020202020204" pitchFamily="34" charset="0"/>
              </a:rPr>
              <a:t>sau</a:t>
            </a:r>
            <a:r>
              <a:rPr lang="en-US" sz="4800" b="1" dirty="0">
                <a:solidFill>
                  <a:srgbClr val="FF3300"/>
                </a:solidFill>
                <a:latin typeface="Arial" panose="020B0604020202020204" pitchFamily="34" charset="0"/>
                <a:cs typeface="Arial" panose="020B0604020202020204" pitchFamily="34" charset="0"/>
              </a:rPr>
              <a:t> </a:t>
            </a:r>
            <a:r>
              <a:rPr lang="en-US" sz="4800" b="1" dirty="0" err="1">
                <a:solidFill>
                  <a:srgbClr val="FF3300"/>
                </a:solidFill>
                <a:latin typeface="Arial" panose="020B0604020202020204" pitchFamily="34" charset="0"/>
                <a:cs typeface="Arial" panose="020B0604020202020204" pitchFamily="34" charset="0"/>
              </a:rPr>
              <a:t>chiến</a:t>
            </a:r>
            <a:r>
              <a:rPr lang="en-US" sz="4800" b="1" dirty="0">
                <a:solidFill>
                  <a:srgbClr val="FF3300"/>
                </a:solidFill>
                <a:latin typeface="Arial" panose="020B0604020202020204" pitchFamily="34" charset="0"/>
                <a:cs typeface="Arial" panose="020B0604020202020204" pitchFamily="34" charset="0"/>
              </a:rPr>
              <a:t> </a:t>
            </a:r>
            <a:r>
              <a:rPr lang="en-US" sz="4800" b="1" dirty="0" err="1">
                <a:solidFill>
                  <a:srgbClr val="FF3300"/>
                </a:solidFill>
                <a:latin typeface="Arial" panose="020B0604020202020204" pitchFamily="34" charset="0"/>
                <a:cs typeface="Arial" panose="020B0604020202020204" pitchFamily="34" charset="0"/>
              </a:rPr>
              <a:t>dịch</a:t>
            </a:r>
            <a:r>
              <a:rPr lang="en-US" sz="4800" b="1" dirty="0">
                <a:solidFill>
                  <a:srgbClr val="FF3300"/>
                </a:solidFill>
                <a:latin typeface="Arial" panose="020B0604020202020204" pitchFamily="34" charset="0"/>
                <a:cs typeface="Arial" panose="020B0604020202020204" pitchFamily="34" charset="0"/>
              </a:rPr>
              <a:t> </a:t>
            </a:r>
            <a:r>
              <a:rPr lang="vi-VN" sz="4800" b="1" dirty="0">
                <a:solidFill>
                  <a:srgbClr val="FF3300"/>
                </a:solidFill>
                <a:latin typeface="Arial" panose="020B0604020202020204" pitchFamily="34" charset="0"/>
                <a:cs typeface="Arial" panose="020B0604020202020204" pitchFamily="34" charset="0"/>
              </a:rPr>
              <a:t>B</a:t>
            </a:r>
            <a:r>
              <a:rPr lang="en-US" sz="4800" b="1" dirty="0" err="1">
                <a:solidFill>
                  <a:srgbClr val="FF3300"/>
                </a:solidFill>
                <a:latin typeface="Arial" panose="020B0604020202020204" pitchFamily="34" charset="0"/>
                <a:cs typeface="Arial" panose="020B0604020202020204" pitchFamily="34" charset="0"/>
              </a:rPr>
              <a:t>iên</a:t>
            </a:r>
            <a:r>
              <a:rPr lang="en-US" sz="4800" b="1" dirty="0">
                <a:solidFill>
                  <a:srgbClr val="FF3300"/>
                </a:solidFill>
                <a:latin typeface="Arial" panose="020B0604020202020204" pitchFamily="34" charset="0"/>
                <a:cs typeface="Arial" panose="020B0604020202020204" pitchFamily="34" charset="0"/>
              </a:rPr>
              <a:t> </a:t>
            </a:r>
            <a:r>
              <a:rPr lang="en-US" sz="4800" b="1" dirty="0" err="1">
                <a:solidFill>
                  <a:srgbClr val="FF3300"/>
                </a:solidFill>
                <a:latin typeface="Arial" panose="020B0604020202020204" pitchFamily="34" charset="0"/>
                <a:cs typeface="Arial" panose="020B0604020202020204" pitchFamily="34" charset="0"/>
              </a:rPr>
              <a:t>giới</a:t>
            </a:r>
            <a:endParaRPr lang="en-US" sz="4800" dirty="0">
              <a:latin typeface="Arial" panose="020B0604020202020204" pitchFamily="34" charset="0"/>
              <a:cs typeface="Arial" panose="020B0604020202020204" pitchFamily="34" charset="0"/>
            </a:endParaRPr>
          </a:p>
        </p:txBody>
      </p:sp>
      <p:sp>
        <p:nvSpPr>
          <p:cNvPr id="4" name="Text Box 6"/>
          <p:cNvSpPr txBox="1">
            <a:spLocks noGrp="1" noChangeArrowheads="1"/>
          </p:cNvSpPr>
          <p:nvPr>
            <p:ph type="ctrTitle"/>
            <p:custDataLst>
              <p:tags r:id="rId3"/>
            </p:custDataLst>
          </p:nvPr>
        </p:nvSpPr>
        <p:spPr bwMode="auto">
          <a:xfrm>
            <a:off x="2133600" y="1218458"/>
            <a:ext cx="777240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4600" b="1" dirty="0" err="1">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Lịch</a:t>
            </a:r>
            <a:r>
              <a:rPr lang="en-US" sz="4600"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4600" b="1" dirty="0" err="1">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sử</a:t>
            </a:r>
            <a:endParaRPr lang="en-US" sz="4600"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0"/>
            <a:ext cx="3792290" cy="4007704"/>
          </a:xfrm>
          <a:prstGeom prst="rect">
            <a:avLst/>
          </a:prstGeom>
        </p:spPr>
      </p:pic>
    </p:spTree>
    <p:custDataLst>
      <p:tags r:id="rId1"/>
    </p:custDataLst>
    <p:extLst>
      <p:ext uri="{BB962C8B-B14F-4D97-AF65-F5344CB8AC3E}">
        <p14:creationId xmlns:p14="http://schemas.microsoft.com/office/powerpoint/2010/main" val="1164840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anim calcmode="lin" valueType="num">
                                      <p:cBhvr>
                                        <p:cTn id="8" dur="3000" fill="hold"/>
                                        <p:tgtEl>
                                          <p:spTgt spid="4"/>
                                        </p:tgtEl>
                                        <p:attrNameLst>
                                          <p:attrName>ppt_w</p:attrName>
                                        </p:attrNameLst>
                                      </p:cBhvr>
                                      <p:tavLst>
                                        <p:tav tm="0" fmla="#ppt_w*sin(2.5*pi*$)">
                                          <p:val>
                                            <p:fltVal val="0"/>
                                          </p:val>
                                        </p:tav>
                                        <p:tav tm="100000">
                                          <p:val>
                                            <p:fltVal val="1"/>
                                          </p:val>
                                        </p:tav>
                                      </p:tavLst>
                                    </p:anim>
                                    <p:anim calcmode="lin" valueType="num">
                                      <p:cBhvr>
                                        <p:cTn id="9" dur="3000" fill="hold"/>
                                        <p:tgtEl>
                                          <p:spTgt spid="4"/>
                                        </p:tgtEl>
                                        <p:attrNameLst>
                                          <p:attrName>ppt_h</p:attrName>
                                        </p:attrNameLst>
                                      </p:cBhvr>
                                      <p:tavLst>
                                        <p:tav tm="0">
                                          <p:val>
                                            <p:strVal val="#ppt_h"/>
                                          </p:val>
                                        </p:tav>
                                        <p:tav tm="100000">
                                          <p:val>
                                            <p:strVal val="#ppt_h"/>
                                          </p:val>
                                        </p:tav>
                                      </p:tavLst>
                                    </p:anim>
                                  </p:childTnLst>
                                </p:cTn>
                              </p:par>
                            </p:childTnLst>
                          </p:cTn>
                        </p:par>
                        <p:par>
                          <p:cTn id="10" fill="hold">
                            <p:stCondLst>
                              <p:cond delay="3000"/>
                            </p:stCondLst>
                            <p:childTnLst>
                              <p:par>
                                <p:cTn id="11" presetID="21" presetClass="entr" presetSubtype="1" fill="hold" grpId="0" nodeType="afterEffect">
                                  <p:stCondLst>
                                    <p:cond delay="2700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heel(1)">
                                      <p:cBhvr>
                                        <p:cTn id="13"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219200" y="3733800"/>
            <a:ext cx="9296400" cy="14478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5" name="Rounded Rectangle 4"/>
          <p:cNvSpPr/>
          <p:nvPr/>
        </p:nvSpPr>
        <p:spPr>
          <a:xfrm>
            <a:off x="1219200" y="1606024"/>
            <a:ext cx="9296400" cy="1401762"/>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Yêu cần cần đạt</a:t>
            </a:r>
            <a:endParaRPr lang="en-US"/>
          </a:p>
        </p:txBody>
      </p:sp>
      <p:sp>
        <p:nvSpPr>
          <p:cNvPr id="3" name="Rectangle 2"/>
          <p:cNvSpPr/>
          <p:nvPr/>
        </p:nvSpPr>
        <p:spPr>
          <a:xfrm>
            <a:off x="1409700" y="1781126"/>
            <a:ext cx="9372600" cy="954107"/>
          </a:xfrm>
          <a:prstGeom prst="rect">
            <a:avLst/>
          </a:prstGeom>
        </p:spPr>
        <p:txBody>
          <a:bodyPr wrap="square">
            <a:spAutoFit/>
          </a:bodyPr>
          <a:lstStyle/>
          <a:p>
            <a:r>
              <a:rPr lang="pt-PT" sz="2800">
                <a:latin typeface="Times New Roman" panose="02020603050405020304" pitchFamily="18" charset="0"/>
                <a:ea typeface="Times New Roman" panose="02020603050405020304" pitchFamily="18" charset="0"/>
              </a:rPr>
              <a:t>Biết mối quan hệ giữa tiền tuyến và hậu phương trong kháng chiến.</a:t>
            </a:r>
            <a:endParaRPr lang="en-US" sz="2800"/>
          </a:p>
        </p:txBody>
      </p:sp>
      <p:sp>
        <p:nvSpPr>
          <p:cNvPr id="4" name="Rectangle 3"/>
          <p:cNvSpPr/>
          <p:nvPr/>
        </p:nvSpPr>
        <p:spPr>
          <a:xfrm>
            <a:off x="1543493" y="3980646"/>
            <a:ext cx="9372600" cy="954107"/>
          </a:xfrm>
          <a:prstGeom prst="rect">
            <a:avLst/>
          </a:prstGeom>
        </p:spPr>
        <p:txBody>
          <a:bodyPr wrap="square">
            <a:spAutoFit/>
          </a:bodyPr>
          <a:lstStyle/>
          <a:p>
            <a:r>
              <a:rPr lang="pt-PT" sz="2800">
                <a:latin typeface="Times New Roman" panose="02020603050405020304" pitchFamily="18" charset="0"/>
                <a:ea typeface="Times New Roman" panose="02020603050405020304" pitchFamily="18" charset="0"/>
              </a:rPr>
              <a:t>Hiểu vai trò của hậu phương đối với cuộc kháng chiến chống thực dân Pháp.</a:t>
            </a:r>
            <a:endParaRPr lang="en-US" sz="2800"/>
          </a:p>
        </p:txBody>
      </p:sp>
      <p:pic>
        <p:nvPicPr>
          <p:cNvPr id="7"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6200" y="-92196"/>
            <a:ext cx="1760869" cy="1860892"/>
          </a:xfrm>
          <a:prstGeom prst="rect">
            <a:avLst/>
          </a:prstGeom>
        </p:spPr>
      </p:pic>
    </p:spTree>
    <p:extLst>
      <p:ext uri="{BB962C8B-B14F-4D97-AF65-F5344CB8AC3E}">
        <p14:creationId xmlns:p14="http://schemas.microsoft.com/office/powerpoint/2010/main" val="8444969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p:cNvSpPr txBox="1">
            <a:spLocks noChangeArrowheads="1"/>
          </p:cNvSpPr>
          <p:nvPr>
            <p:custDataLst>
              <p:tags r:id="rId2"/>
            </p:custDataLst>
          </p:nvPr>
        </p:nvSpPr>
        <p:spPr bwMode="auto">
          <a:xfrm>
            <a:off x="1524000" y="325665"/>
            <a:ext cx="913022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4000" b="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Con </a:t>
            </a:r>
            <a:r>
              <a:rPr lang="en-US" sz="4000" b="1"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hiểu</a:t>
            </a:r>
            <a:r>
              <a:rPr lang="en-US" sz="4000"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000" b="1"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thế</a:t>
            </a:r>
            <a:r>
              <a:rPr lang="en-US" sz="4000"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000" b="1"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nào</a:t>
            </a:r>
            <a:r>
              <a:rPr lang="en-US" sz="4000"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000" b="1"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là</a:t>
            </a:r>
            <a:r>
              <a:rPr lang="en-US" sz="4000"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000" b="1"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hậu</a:t>
            </a:r>
            <a:r>
              <a:rPr lang="en-US" sz="4000"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000" b="1"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phương</a:t>
            </a:r>
            <a:r>
              <a:rPr lang="en-US" sz="4000" b="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endParaRPr lang="en-US" sz="4000" b="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algn="ctr" eaLnBrk="1" hangingPunct="1"/>
            <a:r>
              <a:rPr lang="en-US" sz="4000" b="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Tiền </a:t>
            </a:r>
            <a:r>
              <a:rPr lang="en-US" sz="4000" b="1"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tuyến</a:t>
            </a:r>
            <a:r>
              <a:rPr lang="en-US" sz="4000"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000" b="1"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là</a:t>
            </a:r>
            <a:r>
              <a:rPr lang="en-US" sz="4000"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000" b="1"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gì</a:t>
            </a:r>
            <a:r>
              <a:rPr lang="en-US" sz="4000"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p>
        </p:txBody>
      </p:sp>
      <p:grpSp>
        <p:nvGrpSpPr>
          <p:cNvPr id="11" name="Group 10"/>
          <p:cNvGrpSpPr/>
          <p:nvPr/>
        </p:nvGrpSpPr>
        <p:grpSpPr>
          <a:xfrm>
            <a:off x="383772" y="1604559"/>
            <a:ext cx="9293628" cy="954107"/>
            <a:chOff x="383772" y="1604559"/>
            <a:chExt cx="9293628" cy="954107"/>
          </a:xfrm>
        </p:grpSpPr>
        <p:sp>
          <p:nvSpPr>
            <p:cNvPr id="4" name="Text Box 8"/>
            <p:cNvSpPr txBox="1">
              <a:spLocks noChangeArrowheads="1"/>
            </p:cNvSpPr>
            <p:nvPr>
              <p:custDataLst>
                <p:tags r:id="rId5"/>
              </p:custDataLst>
            </p:nvPr>
          </p:nvSpPr>
          <p:spPr bwMode="auto">
            <a:xfrm>
              <a:off x="824346" y="1604559"/>
              <a:ext cx="885305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50000"/>
                </a:spcBef>
              </a:pPr>
              <a:r>
                <a:rPr lang="en-US" sz="2800"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Times New Roman" panose="02020603050405020304" pitchFamily="18" charset="0"/>
                  <a:cs typeface="Times New Roman" panose="02020603050405020304" pitchFamily="18" charset="0"/>
                </a:rPr>
                <a:t>Hậu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do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cấp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tuyến</a:t>
              </a:r>
              <a:r>
                <a:rPr lang="en-US" sz="2800" dirty="0">
                  <a:latin typeface="Times New Roman" panose="02020603050405020304" pitchFamily="18" charset="0"/>
                  <a:cs typeface="Times New Roman" panose="02020603050405020304" pitchFamily="18" charset="0"/>
                </a:rPr>
                <a:t>.</a:t>
              </a:r>
            </a:p>
          </p:txBody>
        </p:sp>
        <p:sp>
          <p:nvSpPr>
            <p:cNvPr id="2" name="Right Arrow 1"/>
            <p:cNvSpPr/>
            <p:nvPr>
              <p:custDataLst>
                <p:tags r:id="rId6"/>
              </p:custDataLst>
            </p:nvPr>
          </p:nvSpPr>
          <p:spPr>
            <a:xfrm>
              <a:off x="383772" y="1853012"/>
              <a:ext cx="533400" cy="45720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vi-VN">
                <a:latin typeface="Arial" panose="020B0604020202020204" pitchFamily="34" charset="0"/>
                <a:cs typeface="Arial" panose="020B0604020202020204" pitchFamily="34" charset="0"/>
              </a:endParaRPr>
            </a:p>
          </p:txBody>
        </p:sp>
      </p:grpSp>
      <p:grpSp>
        <p:nvGrpSpPr>
          <p:cNvPr id="12" name="Group 11"/>
          <p:cNvGrpSpPr/>
          <p:nvPr/>
        </p:nvGrpSpPr>
        <p:grpSpPr>
          <a:xfrm>
            <a:off x="3581400" y="5715000"/>
            <a:ext cx="8465359" cy="954107"/>
            <a:chOff x="3581400" y="5715000"/>
            <a:chExt cx="8465359" cy="954107"/>
          </a:xfrm>
        </p:grpSpPr>
        <p:sp>
          <p:nvSpPr>
            <p:cNvPr id="5" name="Text Box 10"/>
            <p:cNvSpPr txBox="1">
              <a:spLocks noChangeArrowheads="1"/>
            </p:cNvSpPr>
            <p:nvPr>
              <p:custDataLst>
                <p:tags r:id="rId3"/>
              </p:custDataLst>
            </p:nvPr>
          </p:nvSpPr>
          <p:spPr bwMode="auto">
            <a:xfrm>
              <a:off x="4114800" y="5715000"/>
              <a:ext cx="793195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50000"/>
                </a:spcBef>
              </a:pPr>
              <a:r>
                <a:rPr lang="en-US" sz="2800" dirty="0">
                  <a:solidFill>
                    <a:srgbClr val="FF0066"/>
                  </a:solidFill>
                  <a:latin typeface="Arial" panose="020B0604020202020204" pitchFamily="34" charset="0"/>
                  <a:cs typeface="Arial" panose="020B0604020202020204" pitchFamily="34" charset="0"/>
                </a:rPr>
                <a:t>     </a:t>
              </a:r>
              <a:r>
                <a:rPr lang="en-US" sz="2800" b="1" dirty="0" err="1">
                  <a:solidFill>
                    <a:srgbClr val="FF0000"/>
                  </a:solidFill>
                  <a:latin typeface="Times New Roman" panose="02020603050405020304" pitchFamily="18" charset="0"/>
                  <a:cs typeface="Times New Roman" panose="02020603050405020304" pitchFamily="18" charset="0"/>
                </a:rPr>
                <a:t>Tiền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tuyến</a:t>
              </a:r>
              <a:r>
                <a:rPr lang="en-US" sz="2800" b="1" dirty="0">
                  <a:solidFill>
                    <a:srgbClr val="FF0000"/>
                  </a:solidFill>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tuyến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hậu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phương</a:t>
              </a:r>
              <a:endParaRPr lang="en-US" sz="2800" dirty="0">
                <a:latin typeface="Times New Roman" panose="02020603050405020304" pitchFamily="18" charset="0"/>
                <a:cs typeface="Times New Roman" panose="02020603050405020304" pitchFamily="18" charset="0"/>
              </a:endParaRPr>
            </a:p>
          </p:txBody>
        </p:sp>
        <p:sp>
          <p:nvSpPr>
            <p:cNvPr id="10" name="Right Arrow 9"/>
            <p:cNvSpPr/>
            <p:nvPr>
              <p:custDataLst>
                <p:tags r:id="rId4"/>
              </p:custDataLst>
            </p:nvPr>
          </p:nvSpPr>
          <p:spPr>
            <a:xfrm>
              <a:off x="3581400" y="6099684"/>
              <a:ext cx="533400" cy="45720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vi-VN">
                <a:latin typeface="Arial" panose="020B0604020202020204" pitchFamily="34" charset="0"/>
                <a:cs typeface="Arial" panose="020B0604020202020204" pitchFamily="34" charset="0"/>
              </a:endParaRPr>
            </a:p>
          </p:txBody>
        </p:sp>
      </p:grpSp>
      <p:grpSp>
        <p:nvGrpSpPr>
          <p:cNvPr id="9" name="Group 8"/>
          <p:cNvGrpSpPr/>
          <p:nvPr/>
        </p:nvGrpSpPr>
        <p:grpSpPr>
          <a:xfrm>
            <a:off x="2819400" y="2765460"/>
            <a:ext cx="6016263" cy="2770496"/>
            <a:chOff x="2895600" y="2525656"/>
            <a:chExt cx="6016263" cy="2770496"/>
          </a:xfrm>
        </p:grpSpPr>
        <p:sp>
          <p:nvSpPr>
            <p:cNvPr id="7" name="Oval 6"/>
            <p:cNvSpPr/>
            <p:nvPr/>
          </p:nvSpPr>
          <p:spPr>
            <a:xfrm>
              <a:off x="4339863" y="2525656"/>
              <a:ext cx="3276600" cy="2770496"/>
            </a:xfrm>
            <a:prstGeom prst="ellipse">
              <a:avLst/>
            </a:prstGeom>
            <a:solidFill>
              <a:schemeClr val="accent1">
                <a:alpha val="0"/>
              </a:schemeClr>
            </a:solid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2895600" y="3029238"/>
              <a:ext cx="2590800" cy="165864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200" b="1" smtClean="0">
                  <a:latin typeface="Times New Roman" panose="02020603050405020304" pitchFamily="18" charset="0"/>
                  <a:cs typeface="Times New Roman" panose="02020603050405020304" pitchFamily="18" charset="0"/>
                </a:rPr>
                <a:t>HẬU PHƯƠNG</a:t>
              </a:r>
              <a:endParaRPr lang="en-US" sz="3200" b="1">
                <a:latin typeface="Times New Roman" panose="02020603050405020304" pitchFamily="18" charset="0"/>
                <a:cs typeface="Times New Roman" panose="02020603050405020304" pitchFamily="18" charset="0"/>
              </a:endParaRPr>
            </a:p>
          </p:txBody>
        </p:sp>
        <p:sp>
          <p:nvSpPr>
            <p:cNvPr id="8" name="Rounded Rectangle 7"/>
            <p:cNvSpPr/>
            <p:nvPr/>
          </p:nvSpPr>
          <p:spPr>
            <a:xfrm>
              <a:off x="6321063" y="3081581"/>
              <a:ext cx="2590800" cy="165864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200" b="1" smtClean="0">
                  <a:latin typeface="Times New Roman" panose="02020603050405020304" pitchFamily="18" charset="0"/>
                  <a:cs typeface="Times New Roman" panose="02020603050405020304" pitchFamily="18" charset="0"/>
                </a:rPr>
                <a:t>TIỀN TUYẾN</a:t>
              </a:r>
              <a:endParaRPr lang="en-US" sz="3200" b="1">
                <a:latin typeface="Times New Roman" panose="02020603050405020304" pitchFamily="18" charset="0"/>
                <a:cs typeface="Times New Roman" panose="02020603050405020304" pitchFamily="18" charset="0"/>
              </a:endParaRPr>
            </a:p>
          </p:txBody>
        </p:sp>
      </p:grpSp>
      <p:pic>
        <p:nvPicPr>
          <p:cNvPr id="13" name="Picture 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6200" y="-92196"/>
            <a:ext cx="1760869" cy="1860892"/>
          </a:xfrm>
          <a:prstGeom prst="rect">
            <a:avLst/>
          </a:prstGeom>
        </p:spPr>
      </p:pic>
    </p:spTree>
    <p:custDataLst>
      <p:tags r:id="rId1"/>
    </p:custDataLst>
    <p:extLst>
      <p:ext uri="{BB962C8B-B14F-4D97-AF65-F5344CB8AC3E}">
        <p14:creationId xmlns:p14="http://schemas.microsoft.com/office/powerpoint/2010/main" val="446461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0"/>
          <p:cNvSpPr txBox="1">
            <a:spLocks noChangeArrowheads="1"/>
          </p:cNvSpPr>
          <p:nvPr>
            <p:custDataLst>
              <p:tags r:id="rId2"/>
            </p:custDataLst>
          </p:nvPr>
        </p:nvSpPr>
        <p:spPr bwMode="auto">
          <a:xfrm>
            <a:off x="1675481" y="304800"/>
            <a:ext cx="891631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scene3d>
              <a:camera prst="orthographicFront"/>
              <a:lightRig rig="threePt" dir="t"/>
            </a:scene3d>
            <a:sp3d extrusionH="57150">
              <a:bevelT w="38100" h="38100" prst="angle"/>
            </a:sp3d>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4000" b="1" dirty="0">
                <a:solidFill>
                  <a:srgbClr val="FF0000"/>
                </a:solidFill>
                <a:latin typeface="Times New Roman" panose="02020603050405020304" pitchFamily="18" charset="0"/>
                <a:cs typeface="Times New Roman" panose="02020603050405020304" pitchFamily="18" charset="0"/>
              </a:rPr>
              <a:t>I. </a:t>
            </a:r>
            <a:r>
              <a:rPr lang="en-US" sz="4000" b="1" dirty="0" err="1">
                <a:solidFill>
                  <a:srgbClr val="FF0000"/>
                </a:solidFill>
                <a:latin typeface="Times New Roman" panose="02020603050405020304" pitchFamily="18" charset="0"/>
                <a:cs typeface="Times New Roman" panose="02020603050405020304" pitchFamily="18" charset="0"/>
              </a:rPr>
              <a:t>Đại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hội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đại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biểu</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toàn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quốc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lần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thứ</a:t>
            </a:r>
            <a:r>
              <a:rPr lang="en-US" sz="4000" b="1" dirty="0">
                <a:solidFill>
                  <a:srgbClr val="FF0000"/>
                </a:solidFill>
                <a:latin typeface="Times New Roman" panose="02020603050405020304" pitchFamily="18" charset="0"/>
                <a:cs typeface="Times New Roman" panose="02020603050405020304" pitchFamily="18" charset="0"/>
              </a:rPr>
              <a:t> II </a:t>
            </a:r>
            <a:r>
              <a:rPr lang="en-US" sz="4000" b="1" dirty="0" err="1">
                <a:solidFill>
                  <a:srgbClr val="FF0000"/>
                </a:solidFill>
                <a:latin typeface="Times New Roman" panose="02020603050405020304" pitchFamily="18" charset="0"/>
                <a:cs typeface="Times New Roman" panose="02020603050405020304" pitchFamily="18" charset="0"/>
              </a:rPr>
              <a:t>của</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Đảng</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custDataLst>
              <p:tags r:id="rId3"/>
            </p:custDataLst>
          </p:nvPr>
        </p:nvSpPr>
        <p:spPr>
          <a:xfrm>
            <a:off x="1675480" y="4495801"/>
            <a:ext cx="9754520" cy="954107"/>
          </a:xfrm>
          <a:prstGeom prst="rect">
            <a:avLst/>
          </a:prstGeom>
        </p:spPr>
        <p:txBody>
          <a:bodyPr wrap="square">
            <a:spAutoFit/>
          </a:bodyPr>
          <a:lstStyle/>
          <a:p>
            <a:pPr algn="just">
              <a:spcBef>
                <a:spcPct val="50000"/>
              </a:spcBef>
            </a:pPr>
            <a:r>
              <a:rPr lang="en-US" sz="2800" dirty="0" err="1">
                <a:solidFill>
                  <a:srgbClr val="0000FF"/>
                </a:solidFill>
                <a:latin typeface="Arial" panose="020B0604020202020204" pitchFamily="34" charset="0"/>
                <a:cs typeface="Arial" panose="020B0604020202020204" pitchFamily="34" charset="0"/>
              </a:rPr>
              <a:t>Đại</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hội</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đã</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đề</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ra</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nhiệm</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vụ</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gì</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cho</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cách</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mạng</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Việt</a:t>
            </a:r>
            <a:r>
              <a:rPr lang="en-US" sz="2800" dirty="0">
                <a:solidFill>
                  <a:srgbClr val="0000FF"/>
                </a:solidFill>
                <a:latin typeface="Arial" panose="020B0604020202020204" pitchFamily="34" charset="0"/>
                <a:cs typeface="Arial" panose="020B0604020202020204" pitchFamily="34" charset="0"/>
              </a:rPr>
              <a:t> Nam? </a:t>
            </a:r>
            <a:r>
              <a:rPr lang="en-US" sz="2800" dirty="0" err="1">
                <a:solidFill>
                  <a:srgbClr val="0000FF"/>
                </a:solidFill>
                <a:latin typeface="Arial" panose="020B0604020202020204" pitchFamily="34" charset="0"/>
                <a:cs typeface="Arial" panose="020B0604020202020204" pitchFamily="34" charset="0"/>
              </a:rPr>
              <a:t>Điều</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kiện</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để</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hoàn</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thành</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nhiệm</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vụ</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ấy</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là</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gì</a:t>
            </a:r>
            <a:r>
              <a:rPr lang="en-US" sz="2800" dirty="0">
                <a:solidFill>
                  <a:srgbClr val="0000FF"/>
                </a:solidFill>
                <a:latin typeface="Arial" panose="020B0604020202020204" pitchFamily="34" charset="0"/>
                <a:cs typeface="Arial" panose="020B0604020202020204" pitchFamily="34" charset="0"/>
              </a:rPr>
              <a:t>?</a:t>
            </a:r>
          </a:p>
        </p:txBody>
      </p:sp>
      <p:sp>
        <p:nvSpPr>
          <p:cNvPr id="5" name="Rectangle 4"/>
          <p:cNvSpPr/>
          <p:nvPr>
            <p:custDataLst>
              <p:tags r:id="rId4"/>
            </p:custDataLst>
          </p:nvPr>
        </p:nvSpPr>
        <p:spPr>
          <a:xfrm>
            <a:off x="1675480" y="3147656"/>
            <a:ext cx="9754520" cy="954107"/>
          </a:xfrm>
          <a:prstGeom prst="rect">
            <a:avLst/>
          </a:prstGeom>
        </p:spPr>
        <p:txBody>
          <a:bodyPr wrap="square">
            <a:spAutoFit/>
          </a:bodyPr>
          <a:lstStyle/>
          <a:p>
            <a:pPr algn="just">
              <a:spcBef>
                <a:spcPct val="50000"/>
              </a:spcBef>
            </a:pPr>
            <a:r>
              <a:rPr lang="en-US" sz="2800" dirty="0" err="1">
                <a:solidFill>
                  <a:srgbClr val="0000FF"/>
                </a:solidFill>
                <a:latin typeface="Arial" panose="020B0604020202020204" pitchFamily="34" charset="0"/>
                <a:cs typeface="Arial" panose="020B0604020202020204" pitchFamily="34" charset="0"/>
              </a:rPr>
              <a:t>Đại</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hội</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đại</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biểu</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toàn</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quốc</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lần</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thứ</a:t>
            </a:r>
            <a:r>
              <a:rPr lang="en-US" sz="2800" dirty="0">
                <a:solidFill>
                  <a:srgbClr val="0000FF"/>
                </a:solidFill>
                <a:latin typeface="Arial" panose="020B0604020202020204" pitchFamily="34" charset="0"/>
                <a:cs typeface="Arial" panose="020B0604020202020204" pitchFamily="34" charset="0"/>
              </a:rPr>
              <a:t> II </a:t>
            </a:r>
            <a:r>
              <a:rPr lang="en-US" sz="2800" dirty="0" err="1">
                <a:solidFill>
                  <a:srgbClr val="0000FF"/>
                </a:solidFill>
                <a:latin typeface="Arial" panose="020B0604020202020204" pitchFamily="34" charset="0"/>
                <a:cs typeface="Arial" panose="020B0604020202020204" pitchFamily="34" charset="0"/>
              </a:rPr>
              <a:t>của</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Đảng</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diễn</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ra</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vào</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thời</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gian</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nào</a:t>
            </a:r>
            <a:r>
              <a:rPr lang="en-US" sz="2800" dirty="0">
                <a:solidFill>
                  <a:srgbClr val="0000FF"/>
                </a:solidFill>
                <a:latin typeface="Arial" panose="020B0604020202020204" pitchFamily="34" charset="0"/>
                <a:cs typeface="Arial" panose="020B0604020202020204" pitchFamily="34" charset="0"/>
              </a:rPr>
              <a:t>? Ở </a:t>
            </a:r>
            <a:r>
              <a:rPr lang="en-US" sz="2800" dirty="0" err="1">
                <a:solidFill>
                  <a:srgbClr val="0000FF"/>
                </a:solidFill>
                <a:latin typeface="Arial" panose="020B0604020202020204" pitchFamily="34" charset="0"/>
                <a:cs typeface="Arial" panose="020B0604020202020204" pitchFamily="34" charset="0"/>
              </a:rPr>
              <a:t>đâu</a:t>
            </a:r>
            <a:r>
              <a:rPr lang="en-US" sz="2800" dirty="0">
                <a:solidFill>
                  <a:srgbClr val="0000FF"/>
                </a:solidFill>
                <a:latin typeface="Arial" panose="020B0604020202020204" pitchFamily="34" charset="0"/>
                <a:cs typeface="Arial" panose="020B0604020202020204" pitchFamily="34" charset="0"/>
              </a:rPr>
              <a:t>?</a:t>
            </a:r>
          </a:p>
        </p:txBody>
      </p:sp>
      <p:sp>
        <p:nvSpPr>
          <p:cNvPr id="8" name="Right Arrow 7"/>
          <p:cNvSpPr/>
          <p:nvPr>
            <p:custDataLst>
              <p:tags r:id="rId5"/>
            </p:custDataLst>
          </p:nvPr>
        </p:nvSpPr>
        <p:spPr>
          <a:xfrm>
            <a:off x="989681" y="3277221"/>
            <a:ext cx="605698" cy="533400"/>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vi-VN">
              <a:latin typeface="Arial" panose="020B0604020202020204" pitchFamily="34" charset="0"/>
              <a:cs typeface="Arial" panose="020B0604020202020204" pitchFamily="34" charset="0"/>
            </a:endParaRPr>
          </a:p>
        </p:txBody>
      </p:sp>
      <p:sp>
        <p:nvSpPr>
          <p:cNvPr id="9" name="Right Arrow 8"/>
          <p:cNvSpPr/>
          <p:nvPr>
            <p:custDataLst>
              <p:tags r:id="rId6"/>
            </p:custDataLst>
          </p:nvPr>
        </p:nvSpPr>
        <p:spPr>
          <a:xfrm>
            <a:off x="1142081" y="4495800"/>
            <a:ext cx="605698" cy="533400"/>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vi-VN">
              <a:latin typeface="Arial" panose="020B0604020202020204" pitchFamily="34" charset="0"/>
              <a:cs typeface="Arial" panose="020B0604020202020204" pitchFamily="34" charset="0"/>
            </a:endParaRPr>
          </a:p>
        </p:txBody>
      </p:sp>
      <p:sp>
        <p:nvSpPr>
          <p:cNvPr id="7" name="Rectangle 6"/>
          <p:cNvSpPr/>
          <p:nvPr>
            <p:custDataLst>
              <p:tags r:id="rId7"/>
            </p:custDataLst>
          </p:nvPr>
        </p:nvSpPr>
        <p:spPr>
          <a:xfrm>
            <a:off x="1006741" y="1910894"/>
            <a:ext cx="9754520" cy="523220"/>
          </a:xfrm>
          <a:prstGeom prst="rect">
            <a:avLst/>
          </a:prstGeom>
        </p:spPr>
        <p:txBody>
          <a:bodyPr wrap="square">
            <a:spAutoFit/>
          </a:bodyPr>
          <a:lstStyle/>
          <a:p>
            <a:pPr algn="just">
              <a:spcBef>
                <a:spcPct val="50000"/>
              </a:spcBef>
            </a:pPr>
            <a:r>
              <a:rPr lang="en-US" sz="2800" smtClean="0">
                <a:solidFill>
                  <a:srgbClr val="0000FF"/>
                </a:solidFill>
                <a:latin typeface="Arial" panose="020B0604020202020204" pitchFamily="34" charset="0"/>
                <a:cs typeface="Arial" panose="020B0604020202020204" pitchFamily="34" charset="0"/>
              </a:rPr>
              <a:t>Đọc thông tin trong SGK trang 35 và trả lời câu hỏi:</a:t>
            </a:r>
            <a:endParaRPr lang="en-US" sz="2800" dirty="0">
              <a:solidFill>
                <a:srgbClr val="0000FF"/>
              </a:solidFill>
              <a:latin typeface="Arial" panose="020B0604020202020204" pitchFamily="34" charset="0"/>
              <a:cs typeface="Arial" panose="020B0604020202020204" pitchFamily="34" charset="0"/>
            </a:endParaRPr>
          </a:p>
        </p:txBody>
      </p:sp>
      <p:pic>
        <p:nvPicPr>
          <p:cNvPr id="10" name="Picture 4"/>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76200" y="-92196"/>
            <a:ext cx="1760869" cy="1860892"/>
          </a:xfrm>
          <a:prstGeom prst="rect">
            <a:avLst/>
          </a:prstGeom>
        </p:spPr>
      </p:pic>
    </p:spTree>
    <p:custDataLst>
      <p:tags r:id="rId1"/>
    </p:custDataLst>
    <p:extLst>
      <p:ext uri="{BB962C8B-B14F-4D97-AF65-F5344CB8AC3E}">
        <p14:creationId xmlns:p14="http://schemas.microsoft.com/office/powerpoint/2010/main" val="1628508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par>
                          <p:cTn id="10" fill="hold">
                            <p:stCondLst>
                              <p:cond delay="6000"/>
                            </p:stCondLst>
                            <p:childTnLst>
                              <p:par>
                                <p:cTn id="11" presetID="53" presetClass="entr" presetSubtype="16" fill="hold" grpId="0" nodeType="afterEffect">
                                  <p:stCondLst>
                                    <p:cond delay="80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par>
                                <p:cTn id="16" presetID="41" presetClass="entr" presetSubtype="0" fill="hold" grpId="0" nodeType="withEffect">
                                  <p:stCondLst>
                                    <p:cond delay="8000"/>
                                  </p:stCondLst>
                                  <p:iterate type="lt">
                                    <p:tmPct val="10000"/>
                                  </p:iterate>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5"/>
                                        </p:tgtEl>
                                        <p:attrNameLst>
                                          <p:attrName>ppt_y</p:attrName>
                                        </p:attrNameLst>
                                      </p:cBhvr>
                                      <p:tavLst>
                                        <p:tav tm="0">
                                          <p:val>
                                            <p:strVal val="#ppt_y"/>
                                          </p:val>
                                        </p:tav>
                                        <p:tav tm="100000">
                                          <p:val>
                                            <p:strVal val="#ppt_y"/>
                                          </p:val>
                                        </p:tav>
                                      </p:tavLst>
                                    </p:anim>
                                    <p:anim calcmode="lin" valueType="num">
                                      <p:cBhvr>
                                        <p:cTn id="20"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5"/>
                                        </p:tgtEl>
                                      </p:cBhvr>
                                    </p:animEffect>
                                  </p:childTnLst>
                                </p:cTn>
                              </p:par>
                            </p:childTnLst>
                          </p:cTn>
                        </p:par>
                        <p:par>
                          <p:cTn id="23" fill="hold">
                            <p:stCondLst>
                              <p:cond delay="17550"/>
                            </p:stCondLst>
                            <p:childTnLst>
                              <p:par>
                                <p:cTn id="24" presetID="53" presetClass="entr" presetSubtype="16"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par>
                                <p:cTn id="29" presetID="41" presetClass="entr" presetSubtype="0" fill="hold" grpId="0" nodeType="withEffect">
                                  <p:stCondLst>
                                    <p:cond delay="0"/>
                                  </p:stCondLst>
                                  <p:iterate type="lt">
                                    <p:tmPct val="10000"/>
                                  </p:iterate>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4"/>
                                        </p:tgtEl>
                                        <p:attrNameLst>
                                          <p:attrName>ppt_y</p:attrName>
                                        </p:attrNameLst>
                                      </p:cBhvr>
                                      <p:tavLst>
                                        <p:tav tm="0">
                                          <p:val>
                                            <p:strVal val="#ppt_y"/>
                                          </p:val>
                                        </p:tav>
                                        <p:tav tm="100000">
                                          <p:val>
                                            <p:strVal val="#ppt_y"/>
                                          </p:val>
                                        </p:tav>
                                      </p:tavLst>
                                    </p:anim>
                                    <p:anim calcmode="lin" valueType="num">
                                      <p:cBhvr>
                                        <p:cTn id="33"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4"/>
                                        </p:tgtEl>
                                      </p:cBhvr>
                                    </p:animEffect>
                                  </p:childTnLst>
                                </p:cTn>
                              </p:par>
                              <p:par>
                                <p:cTn id="36" presetID="41" presetClass="entr" presetSubtype="0" fill="hold" grpId="0" nodeType="withEffect">
                                  <p:stCondLst>
                                    <p:cond delay="8000"/>
                                  </p:stCondLst>
                                  <p:iterate type="lt">
                                    <p:tmPct val="10000"/>
                                  </p:iterate>
                                  <p:childTnLst>
                                    <p:set>
                                      <p:cBhvr>
                                        <p:cTn id="37" dur="1" fill="hold">
                                          <p:stCondLst>
                                            <p:cond delay="0"/>
                                          </p:stCondLst>
                                        </p:cTn>
                                        <p:tgtEl>
                                          <p:spTgt spid="7"/>
                                        </p:tgtEl>
                                        <p:attrNameLst>
                                          <p:attrName>style.visibility</p:attrName>
                                        </p:attrNameLst>
                                      </p:cBhvr>
                                      <p:to>
                                        <p:strVal val="visible"/>
                                      </p:to>
                                    </p:set>
                                    <p:anim calcmode="lin" valueType="num">
                                      <p:cBhvr>
                                        <p:cTn id="38"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7"/>
                                        </p:tgtEl>
                                        <p:attrNameLst>
                                          <p:attrName>ppt_y</p:attrName>
                                        </p:attrNameLst>
                                      </p:cBhvr>
                                      <p:tavLst>
                                        <p:tav tm="0">
                                          <p:val>
                                            <p:strVal val="#ppt_y"/>
                                          </p:val>
                                        </p:tav>
                                        <p:tav tm="100000">
                                          <p:val>
                                            <p:strVal val="#ppt_y"/>
                                          </p:val>
                                        </p:tav>
                                      </p:tavLst>
                                    </p:anim>
                                    <p:anim calcmode="lin" valueType="num">
                                      <p:cBhvr>
                                        <p:cTn id="40"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animBg="1"/>
      <p:bldP spid="9"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1371600" y="535648"/>
            <a:ext cx="10176119" cy="1143000"/>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pPr algn="l"/>
            <a:r>
              <a:rPr lang="vi-VN" sz="4000" smtClean="0">
                <a:ln w="0"/>
                <a:solidFill>
                  <a:srgbClr val="FF0000"/>
                </a:solidFill>
                <a:effectLst>
                  <a:outerShdw blurRad="38100" dist="19050" dir="2700000" algn="tl" rotWithShape="0">
                    <a:schemeClr val="dk1">
                      <a:alpha val="40000"/>
                    </a:schemeClr>
                  </a:outerShdw>
                </a:effectLst>
              </a:rPr>
              <a:t>Đại hội đại biểu toàn quốc lần thứ</a:t>
            </a:r>
            <a:r>
              <a:rPr lang="en-US" sz="4000" smtClean="0">
                <a:ln w="0"/>
                <a:solidFill>
                  <a:srgbClr val="FF0000"/>
                </a:solidFill>
                <a:effectLst>
                  <a:outerShdw blurRad="38100" dist="19050" dir="2700000" algn="tl" rotWithShape="0">
                    <a:schemeClr val="dk1">
                      <a:alpha val="40000"/>
                    </a:schemeClr>
                  </a:outerShdw>
                </a:effectLst>
              </a:rPr>
              <a:t> </a:t>
            </a:r>
            <a:r>
              <a:rPr lang="vi-VN" sz="4000" smtClean="0">
                <a:ln w="0"/>
                <a:solidFill>
                  <a:srgbClr val="FF0000"/>
                </a:solidFill>
                <a:effectLst>
                  <a:outerShdw blurRad="38100" dist="19050" dir="2700000" algn="tl" rotWithShape="0">
                    <a:schemeClr val="dk1">
                      <a:alpha val="40000"/>
                    </a:schemeClr>
                  </a:outerShdw>
                </a:effectLst>
              </a:rPr>
              <a:t>II của Đảng diễn ra vào thời gian nào? Ở đâu?</a:t>
            </a:r>
            <a:endParaRPr lang="vi-VN" sz="4000" dirty="0">
              <a:ln w="0"/>
              <a:solidFill>
                <a:srgbClr val="FF0000"/>
              </a:solidFill>
              <a:effectLst>
                <a:outerShdw blurRad="38100" dist="19050" dir="2700000" algn="tl" rotWithShape="0">
                  <a:schemeClr val="dk1">
                    <a:alpha val="40000"/>
                  </a:schemeClr>
                </a:outerShdw>
              </a:effectLst>
            </a:endParaRPr>
          </a:p>
        </p:txBody>
      </p:sp>
      <p:grpSp>
        <p:nvGrpSpPr>
          <p:cNvPr id="18" name="mmprod_answer10132"/>
          <p:cNvGrpSpPr/>
          <p:nvPr>
            <p:custDataLst>
              <p:tags r:id="rId3"/>
            </p:custDataLst>
          </p:nvPr>
        </p:nvGrpSpPr>
        <p:grpSpPr>
          <a:xfrm>
            <a:off x="3199842" y="1981201"/>
            <a:ext cx="7956572" cy="1149979"/>
            <a:chOff x="1675842" y="1981200"/>
            <a:chExt cx="7956572" cy="1149979"/>
          </a:xfrm>
        </p:grpSpPr>
        <p:sp>
          <p:nvSpPr>
            <p:cNvPr id="4" name="mmprod_s2_1041"/>
            <p:cNvSpPr txBox="1"/>
            <p:nvPr>
              <p:custDataLst>
                <p:tags r:id="rId13"/>
              </p:custDataLst>
            </p:nvPr>
          </p:nvSpPr>
          <p:spPr>
            <a:xfrm>
              <a:off x="1675842" y="2274060"/>
              <a:ext cx="702727" cy="57499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vi-VN" sz="2800" dirty="0">
                  <a:latin typeface="+mj-lt"/>
                </a:rPr>
                <a:t>a) </a:t>
              </a:r>
            </a:p>
          </p:txBody>
        </p:sp>
        <p:sp>
          <p:nvSpPr>
            <p:cNvPr id="5" name="mmprod_s1_1021"/>
            <p:cNvSpPr txBox="1"/>
            <p:nvPr>
              <p:custDataLst>
                <p:tags r:id="rId14"/>
              </p:custDataLst>
            </p:nvPr>
          </p:nvSpPr>
          <p:spPr>
            <a:xfrm>
              <a:off x="2060650" y="1981200"/>
              <a:ext cx="7571764" cy="1149979"/>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vi-VN" sz="2800">
                  <a:latin typeface="+mj-lt"/>
                </a:rPr>
                <a:t>Tháng 2 - 1951, Chiêm Hóa, Tuyên Quang.</a:t>
              </a:r>
              <a:endParaRPr lang="vi-VN" sz="2800" dirty="0">
                <a:latin typeface="+mj-lt"/>
              </a:endParaRPr>
            </a:p>
          </p:txBody>
        </p:sp>
      </p:grpSp>
      <p:grpSp>
        <p:nvGrpSpPr>
          <p:cNvPr id="22" name="mmprod_answer10134"/>
          <p:cNvGrpSpPr/>
          <p:nvPr>
            <p:custDataLst>
              <p:tags r:id="rId4"/>
            </p:custDataLst>
          </p:nvPr>
        </p:nvGrpSpPr>
        <p:grpSpPr>
          <a:xfrm>
            <a:off x="3259579" y="3167990"/>
            <a:ext cx="6806160" cy="586007"/>
            <a:chOff x="1735578" y="3167989"/>
            <a:chExt cx="6806160" cy="586007"/>
          </a:xfrm>
        </p:grpSpPr>
        <p:sp>
          <p:nvSpPr>
            <p:cNvPr id="9" name="mmprod_s2_1042"/>
            <p:cNvSpPr txBox="1"/>
            <p:nvPr>
              <p:custDataLst>
                <p:tags r:id="rId11"/>
              </p:custDataLst>
            </p:nvPr>
          </p:nvSpPr>
          <p:spPr>
            <a:xfrm>
              <a:off x="1735578" y="3179006"/>
              <a:ext cx="630337" cy="57499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vi-VN" sz="2800">
                  <a:latin typeface="+mj-lt"/>
                </a:rPr>
                <a:t>b) </a:t>
              </a:r>
            </a:p>
          </p:txBody>
        </p:sp>
        <p:sp>
          <p:nvSpPr>
            <p:cNvPr id="10" name="mmprod_s1_1022"/>
            <p:cNvSpPr txBox="1"/>
            <p:nvPr>
              <p:custDataLst>
                <p:tags r:id="rId12"/>
              </p:custDataLst>
            </p:nvPr>
          </p:nvSpPr>
          <p:spPr>
            <a:xfrm>
              <a:off x="2062131" y="3167989"/>
              <a:ext cx="6479607" cy="57499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vi-VN" sz="2800">
                  <a:latin typeface="+mj-lt"/>
                </a:rPr>
                <a:t>Thủ đô Hà Nội, Tháng 5 - 1951.</a:t>
              </a:r>
              <a:endParaRPr lang="vi-VN" sz="2800" dirty="0">
                <a:latin typeface="+mj-lt"/>
              </a:endParaRPr>
            </a:p>
          </p:txBody>
        </p:sp>
      </p:grpSp>
      <p:grpSp>
        <p:nvGrpSpPr>
          <p:cNvPr id="32" name="mmprod_answer10136"/>
          <p:cNvGrpSpPr/>
          <p:nvPr>
            <p:custDataLst>
              <p:tags r:id="rId5"/>
            </p:custDataLst>
          </p:nvPr>
        </p:nvGrpSpPr>
        <p:grpSpPr>
          <a:xfrm>
            <a:off x="3259578" y="3549631"/>
            <a:ext cx="7408422" cy="1149979"/>
            <a:chOff x="1735578" y="3549630"/>
            <a:chExt cx="7408422" cy="1149979"/>
          </a:xfrm>
        </p:grpSpPr>
        <p:sp>
          <p:nvSpPr>
            <p:cNvPr id="14" name="mmprod_s2_1043"/>
            <p:cNvSpPr txBox="1"/>
            <p:nvPr>
              <p:custDataLst>
                <p:tags r:id="rId9"/>
              </p:custDataLst>
            </p:nvPr>
          </p:nvSpPr>
          <p:spPr>
            <a:xfrm>
              <a:off x="1735578" y="3841663"/>
              <a:ext cx="602930" cy="57499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vi-VN" sz="2800" dirty="0">
                  <a:latin typeface="+mj-lt"/>
                </a:rPr>
                <a:t>c) </a:t>
              </a:r>
            </a:p>
          </p:txBody>
        </p:sp>
        <p:sp>
          <p:nvSpPr>
            <p:cNvPr id="15" name="mmprod_s1_1023"/>
            <p:cNvSpPr txBox="1"/>
            <p:nvPr>
              <p:custDataLst>
                <p:tags r:id="rId10"/>
              </p:custDataLst>
            </p:nvPr>
          </p:nvSpPr>
          <p:spPr>
            <a:xfrm>
              <a:off x="2067304" y="3549630"/>
              <a:ext cx="7076696" cy="1149979"/>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vi-VN" sz="2800">
                  <a:latin typeface="+mj-lt"/>
                </a:rPr>
                <a:t>Chiêm Hóa, Tuyên Quang, Tháng 1 - 1951.</a:t>
              </a:r>
              <a:endParaRPr lang="vi-VN" sz="2800" dirty="0">
                <a:latin typeface="+mj-lt"/>
              </a:endParaRPr>
            </a:p>
          </p:txBody>
        </p:sp>
      </p:grpSp>
      <p:grpSp>
        <p:nvGrpSpPr>
          <p:cNvPr id="34" name="mmprod_answer10138"/>
          <p:cNvGrpSpPr/>
          <p:nvPr>
            <p:custDataLst>
              <p:tags r:id="rId6"/>
            </p:custDataLst>
          </p:nvPr>
        </p:nvGrpSpPr>
        <p:grpSpPr>
          <a:xfrm>
            <a:off x="3248563" y="4428780"/>
            <a:ext cx="7266212" cy="1149979"/>
            <a:chOff x="1724562" y="4428779"/>
            <a:chExt cx="7266212" cy="1149979"/>
          </a:xfrm>
        </p:grpSpPr>
        <p:sp>
          <p:nvSpPr>
            <p:cNvPr id="19" name="mmprod_s2_1044"/>
            <p:cNvSpPr txBox="1"/>
            <p:nvPr>
              <p:custDataLst>
                <p:tags r:id="rId7"/>
              </p:custDataLst>
            </p:nvPr>
          </p:nvSpPr>
          <p:spPr>
            <a:xfrm>
              <a:off x="1724562" y="4713331"/>
              <a:ext cx="630337" cy="57499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vi-VN" sz="2800" dirty="0">
                  <a:latin typeface="+mj-lt"/>
                </a:rPr>
                <a:t>d) </a:t>
              </a:r>
            </a:p>
          </p:txBody>
        </p:sp>
        <p:sp>
          <p:nvSpPr>
            <p:cNvPr id="20" name="mmprod_s1_1024"/>
            <p:cNvSpPr txBox="1"/>
            <p:nvPr>
              <p:custDataLst>
                <p:tags r:id="rId8"/>
              </p:custDataLst>
            </p:nvPr>
          </p:nvSpPr>
          <p:spPr>
            <a:xfrm>
              <a:off x="2073147" y="4428779"/>
              <a:ext cx="6917627" cy="1149979"/>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vi-VN" sz="2800">
                  <a:latin typeface="+mj-lt"/>
                </a:rPr>
                <a:t>Chiêm Hóa, Tuyên Quang, Tháng 1 - 1952.</a:t>
              </a:r>
              <a:endParaRPr lang="vi-VN" sz="2800" dirty="0">
                <a:latin typeface="+mj-lt"/>
              </a:endParaRPr>
            </a:p>
          </p:txBody>
        </p:sp>
      </p:grpSp>
      <p:sp>
        <p:nvSpPr>
          <p:cNvPr id="35" name="Oval 34"/>
          <p:cNvSpPr/>
          <p:nvPr/>
        </p:nvSpPr>
        <p:spPr>
          <a:xfrm>
            <a:off x="2978833" y="2310735"/>
            <a:ext cx="605817" cy="609600"/>
          </a:xfrm>
          <a:prstGeom prst="ellipse">
            <a:avLst/>
          </a:prstGeom>
          <a:solidFill>
            <a:schemeClr val="lt1">
              <a:alpha val="0"/>
            </a:schemeClr>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6" name="Picture 4"/>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76200" y="-92196"/>
            <a:ext cx="1760869" cy="1860892"/>
          </a:xfrm>
          <a:prstGeom prst="rect">
            <a:avLst/>
          </a:prstGeom>
        </p:spPr>
      </p:pic>
    </p:spTree>
    <p:custDataLst>
      <p:tags r:id="rId1"/>
    </p:custDataLst>
    <p:extLst>
      <p:ext uri="{BB962C8B-B14F-4D97-AF65-F5344CB8AC3E}">
        <p14:creationId xmlns:p14="http://schemas.microsoft.com/office/powerpoint/2010/main" val="1178827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heel(1)">
                                      <p:cBhvr>
                                        <p:cTn id="7"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UIPERSISTENCEDATA" val="MMPROD_UIPERSISTENCEDATA"/>
  <p:tag name="MMPROD_NEXTUNIQUEID" val="10374"/>
  <p:tag name="VIDEO_FILES_RECORD" val="&lt;Videos&gt;&lt;Video Name=&quot;mo dau_340_1_39221.flv&quot; Position=&quot;1&quot; SlideID=&quot;340&quot;/&gt;&lt;Video Name=&quot;Đại hội Đảng Cộng sản Việt Nam lần thứ II_343_1_39473.flv&quot; Position=&quot;1&quot; SlideID=&quot;343&quot;/&gt;&lt;Video Name=&quot;show13_346_1_23557.mov&quot; Position=&quot;1&quot; SlideID=&quot;346&quot;/&gt;&lt;Video Name=&quot;Bác Hồ với phong trào thi đua yêu nước _341_1_07642.flv&quot; Position=&quot;1&quot; SlideID=&quot;341&quot;/&gt;&lt;Video Name=&quot;chiencau3_347_1_97474.mov&quot; Position=&quot;1&quot; SlideID=&quot;347&quot;/&gt;&lt;Video Name=&quot;show23_345_1_33099.mov&quot; Position=&quot;1&quot; SlideID=&quot;345&quot;/&gt;&lt;Video Name=&quot;ket thuc_344_1_32908.flv&quot; Position=&quot;1&quot; SlideID=&quot;344&quot;/&gt;&lt;/Videos&gt;&#10;"/>
  <p:tag name="MMPROD_DATA" val="&lt;object type=&quot;10002&quot; unique_id=&quot;901&quot;&gt;&lt;property id=&quot;10007&quot; value=&quot;Next&quot;/&gt;&lt;property id=&quot;10008&quot; value=&quot;Back&quot;/&gt;&lt;property id=&quot;10009&quot; value=&quot;Trả lời&quot;/&gt;&lt;property id=&quot;10012&quot; value=&quot;0&quot;/&gt;&lt;property id=&quot;10022&quot; value=&quot;Em trả lời chưa chính xác. Hãy thử lại lần nữa.&quot;/&gt;&lt;property id=&quot;10068&quot; value=&quot;Em trả lời đúng. Kích chuột để đi tiếp.&quot;/&gt;&lt;property id=&quot;10069&quot; value=&quot;Em trả lời chưa chính xác. Kích chuột để đi tiếp.&quot;/&gt;&lt;property id=&quot;10124&quot; value=&quot;Click to continue&quot;/&gt;&lt;property id=&quot;10125&quot; value=&quot;Click to submit answer&quot;/&gt;&lt;property id=&quot;10126&quot; value=&quot;Click to go back&quot;/&gt;&lt;property id=&quot;10127&quot; value=&quot;Xóa&quot;/&gt;&lt;property id=&quot;10128&quot; value=&quot;Click to clear&quot;/&gt;&lt;property id=&quot;10133&quot; value=&quot;0&quot;/&gt;&lt;property id=&quot;10134&quot; value=&quot;0&quot;/&gt;&lt;property id=&quot;10135&quot; value=&quot;,&quot;/&gt;&lt;property id=&quot;10136&quot; value=&quot;2&quot;/&gt;&lt;property id=&quot;10156&quot; value=&quot;1&quot;/&gt;&lt;property id=&quot;10157&quot; value=&quot;1&quot;/&gt;&lt;property id=&quot;10158&quot; value=&quot;1&quot;/&gt;&lt;property id=&quot;10177&quot; value=&quot;1&quot;/&gt;&lt;property id=&quot;10183&quot; value=&quot;Em phải hoàn thành câu hỏi để tiếp tục.&quot;/&gt;&lt;property id=&quot;10185&quot; value=&quot;1&quot;/&gt;&lt;property id=&quot;10188&quot; value=&quot;The time to answer this question has expired.&quot;/&gt;&lt;property id=&quot;10189&quot; value=&quot;1&quot;/&gt;&lt;property id=&quot;10192&quot; value=&quot;C:\Users\Administrator\Desktop\audio lich su&quot;/&gt;&lt;property id=&quot;10194&quot; value=&quot;0&quot;/&gt;&lt;property id=&quot;10195&quot; value=&quot;1&quot;/&gt;&lt;property id=&quot;10196&quot; value=&quot;0&quot;/&gt;&lt;property id=&quot;10198&quot; value=&quot;100&quot;/&gt;&lt;property id=&quot;10200&quot; value=&quot;1&quot;/&gt;&lt;property id=&quot;10212&quot; value=&quot;0&quot;/&gt;&lt;property id=&quot;10213&quot; value=&quot;1&quot;/&gt;&lt;property id=&quot;10214&quot; value=&quot;0&quot;/&gt;&lt;property id=&quot;10215&quot; value=&quot;0&quot;/&gt;&lt;property id=&quot;10216&quot; value=&quot;0&quot;/&gt;&lt;property id=&quot;10217&quot; value=&quot;1&quot;/&gt;&lt;property id=&quot;10218&quot; value=&quot;0&quot;/&gt;&lt;property id=&quot;10219&quot; value=&quot;0&quot;/&gt;&lt;property id=&quot;10220&quot; value=&quot;&amp;lt;Format Name=&amp;quot;Current Profile&amp;quot;&amp;gt;&amp;lt;Question FontName=&amp;quot;Arial&amp;quot; IsBold=&amp;quot;0&amp;quot; IsItalic=&amp;quot;0&amp;quot; IsUnderline=&amp;quot;0&amp;quot; FontSize=&amp;quot;44&amp;quot; UseDefFont=&amp;quot;0&amp;quot;/&amp;gt;&amp;lt;Answer FontName=&amp;quot;Arial&amp;quot; IsBold=&amp;quot;0&amp;quot; IsItalic=&amp;quot;0&amp;quot; IsUnderline=&amp;quot;0&amp;quot; FontSize=&amp;quot;28&amp;quot;/&amp;gt;&amp;lt;Button FontName=&amp;quot;Arial&amp;quot; IsBold=&amp;quot;0&amp;quot; IsItalic=&amp;quot;0&amp;quot; IsUnderline=&amp;quot;0&amp;quot; FontSize=&amp;quot;18&amp;quot;/&amp;gt;&amp;lt;Message FontName=&amp;quot;Arial&amp;quot; IsBold=&amp;quot;0&amp;quot; IsItalic=&amp;quot;0&amp;quot; IsUnderline=&amp;quot;0&amp;quot; FontSize=&amp;quot;18&amp;quot;/&amp;gt;&amp;lt;ButtonPlacement Orientation=&amp;quot;Horizontal&amp;quot; Position=&amp;quot;0&amp;quot;/&amp;gt;&amp;lt;/Format&amp;gt;&quot;/&gt;&lt;property id=&quot;10221&quot; value=&quot;&amp;lt;Format Name=&amp;quot;Presentation Default&amp;quot;&amp;gt;&amp;lt;Question FontName=&amp;quot;Calibri&amp;quot; IsBold=&amp;quot;0&amp;quot; IsItalic=&amp;quot;0&amp;quot; IsUnderline=&amp;quot;0&amp;quot; FontSize=&amp;quot;44&amp;quot;/&amp;gt;&amp;lt;Answer FontName=&amp;quot;Calibri&amp;quot; IsBold=&amp;quot;0&amp;quot; IsItalic=&amp;quot;0&amp;quot; IsUnderline=&amp;quot;0&amp;quot; FontSize=&amp;quot;28&amp;quot;/&amp;gt;&amp;lt;Button FontName=&amp;quot;Calibri&amp;quot; IsBold=&amp;quot;0&amp;quot; IsItalic=&amp;quot;0&amp;quot; IsUnderline=&amp;quot;0&amp;quot; FontSize=&amp;quot;14&amp;quot;/&amp;gt;&amp;lt;Message FontName=&amp;quot;Calibri&amp;quot; IsBold=&amp;quot;0&amp;quot; IsItalic=&amp;quot;0&amp;quot; IsUnderline=&amp;quot;0&amp;quot; FontSize=&amp;quot;18&amp;quot;/&amp;gt;&amp;lt;ButtonPlacement Orientation=&amp;quot;Horizontal&amp;quot; Position=&amp;quot;0&amp;quot;/&amp;gt;&amp;lt;/Format&amp;gt; &quot;/&gt;&lt;property id=&quot;10227&quot; value=&quot;0&quot;/&gt;&lt;property id=&quot;10229&quot; value=&quot;0&quot;/&gt;&lt;property id=&quot;10235&quot; value=&quot;0&quot;/&gt;&lt;property id=&quot;10236&quot; value=&quot;0&quot;/&gt;&lt;property id=&quot;10237&quot; value=&quot;0&quot;/&gt;&lt;property id=&quot;10238&quot; value=&quot;-1&quot;/&gt;&lt;property id=&quot;10239&quot; value=&quot;-1&quot;/&gt;&lt;property id=&quot;10240&quot; value=&quot;-1&quot;/&gt;&lt;property id=&quot;10241&quot; value=&quot;-1&quot;/&gt;&lt;property id=&quot;10242&quot; value=&quot;-1&quot;/&gt;&lt;property id=&quot;10243&quot; value=&quot;-1&quot;/&gt;&lt;property id=&quot;10244&quot; value=&quot;1&quot;/&gt;&lt;property id=&quot;10245&quot; value=&quot;1&quot;/&gt;&lt;object type=&quot;10054&quot; unique_id=&quot;10002&quot;&gt;&lt;property id=&quot;10139&quot; value=&quot;1.0&quot;/&gt;&lt;property id=&quot;10141&quot; value=&quot;80&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object&gt;&lt;object type=&quot;10042&quot; unique_id=&quot;903&quot;&gt;&lt;object type=&quot;10003&quot; unique_id=&quot;10074&quot;&gt;&lt;property id=&quot;10002&quot; value=&quot;Kiểm tra bài cũ&quot;/&gt;&lt;property id=&quot;10003&quot; value=&quot;0&quot;/&gt;&lt;property id=&quot;10004&quot; value=&quot;2&quot;/&gt;&lt;property id=&quot;10005&quot; value=&quot;0&quot;/&gt;&lt;property id=&quot;10006&quot; value=&quot;0&quot;/&gt;&lt;property id=&quot;10010&quot; value=&quot;1&quot;/&gt;&lt;property id=&quot;10014&quot; value=&quot;999&quot;/&gt;&lt;property id=&quot;10015&quot; value=&quot;1&quot;/&gt;&lt;property id=&quot;10016&quot; value=&quot;0&quot;/&gt;&lt;property id=&quot;10017&quot; value=&quot;1&quot;/&gt;&lt;property id=&quot;10018&quot; value=&quot;0&quot;/&gt;&lt;property id=&quot;10029&quot; value=&quot;2&quot;/&gt;&lt;property id=&quot;10072&quot; value=&quot;Quiz10074&quot;/&gt;&lt;property id=&quot;10123&quot; value=&quot;0&quot;/&gt;&lt;property id=&quot;10129&quot; value=&quot;0&quot;/&gt;&lt;property id=&quot;10130&quot; value=&quot;100&quot;/&gt;&lt;property id=&quot;10160&quot; value=&quot;1&quot;/&gt;&lt;property id=&quot;10161&quot; value=&quot;1&quot;/&gt;&lt;property id=&quot;10162&quot; value=&quot;1&quot;/&gt;&lt;property id=&quot;10163&quot; value=&quot;0&quot;/&gt;&lt;property id=&quot;10164&quot; value=&quot;0&quot;/&gt;&lt;property id=&quot;10165&quot; value=&quot;Passed&quot;/&gt;&lt;property id=&quot;10166&quot; value=&quot;Failed&quot;/&gt;&lt;property id=&quot;10167&quot; value=&quot;FFFFFFFF&quot;/&gt;&lt;property id=&quot;10169&quot; value=&quot;Question %d of %d&quot;/&gt;&lt;property id=&quot;10170&quot; value=&quot;Send E-mail&quot;/&gt;&lt;property id=&quot;10171&quot; value=&quot;Bạn đã trả lời đúng&quot;/&gt;&lt;property id=&quot;10172&quot; value=&quot;Bạn phải trả lời câu hỏi&quot;/&gt;&lt;property id=&quot;10173&quot; value=&quot;Your answer:&quot;/&gt;&lt;property id=&quot;10174&quot; value=&quot;The correct answer is:&quo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30&quot;/&gt;&lt;object type=&quot;10062&quot; unique_id=&quot;10076&quot;&gt;&lt;object type=&quot;10050&quot; unique_id=&quot;10077&quot;&gt;&lt;property id=&quot;10020&quot; value=&quot;2&quot;/&gt;&lt;property id=&quot;10102&quot; value=&quot;1&quot;/&gt;&lt;property id=&quot;10191&quot; value=&quot;-1&quot;/&gt;&lt;/object&gt;&lt;object type=&quot;10051&quot; unique_id=&quot;10078&quot;&gt;&lt;property id=&quot;10020&quot; value=&quot;2&quot;/&gt;&lt;property id=&quot;10102&quot; value=&quot;1&quot;/&gt;&lt;property id=&quot;10191&quot; value=&quot;-1&quot;/&gt;&lt;/object&gt;&lt;/object&gt;&lt;object type=&quot;10061&quot; unique_id=&quot;20000&quot;/&gt;&lt;/object&gt;&lt;object type=&quot;10003&quot; unique_id=&quot;10121&quot;&gt;&lt;property id=&quot;10002&quot; value=&quot;Đại hội đại biểu&quot;/&gt;&lt;property id=&quot;10003&quot; value=&quot;0&quot;/&gt;&lt;property id=&quot;10004&quot; value=&quot;2&quot;/&gt;&lt;property id=&quot;10005&quot; value=&quot;0&quot;/&gt;&lt;property id=&quot;10006&quot; value=&quot;0&quot;/&gt;&lt;property id=&quot;10010&quot; value=&quot;1&quot;/&gt;&lt;property id=&quot;10014&quot; value=&quot;-1&quot;/&gt;&lt;property id=&quot;10015&quot; value=&quot;1&quot;/&gt;&lt;property id=&quot;10016&quot; value=&quot;0&quot;/&gt;&lt;property id=&quot;10017&quot; value=&quot;1&quot;/&gt;&lt;property id=&quot;10018&quot; value=&quot;0&quot;/&gt;&lt;property id=&quot;10029&quot; value=&quot;2&quot;/&gt;&lt;property id=&quot;10072&quot; value=&quot;Quiz10121&quot;/&gt;&lt;property id=&quot;10123&quot; value=&quot;0&quot;/&gt;&lt;property id=&quot;10129&quot; value=&quot;0&quot;/&gt;&lt;property id=&quot;10130&quot; value=&quot;100&quot;/&gt;&lt;property id=&quot;10160&quot; value=&quot;1&quot;/&gt;&lt;property id=&quot;10161&quot; value=&quot;1&quot;/&gt;&lt;property id=&quot;10162&quot; value=&quot;1&quot;/&gt;&lt;property id=&quot;10163&quot; value=&quot;0&quot;/&gt;&lt;property id=&quot;10164&quot; value=&quot;0&quot;/&gt;&lt;property id=&quot;10165&quot; value=&quot;Passed&quot;/&gt;&lt;property id=&quot;10166&quot; value=&quot;Failed&quot;/&gt;&lt;property id=&quot;10167&quot; value=&quot;FFFFFFFF&quot;/&gt;&lt;property id=&quot;10169&quot; value=&quot;Question %d of %d&quot;/&gt;&lt;property id=&quot;10170&quot; value=&quot;Send E-mail&quot;/&gt;&lt;property id=&quot;10171&quot; value=&quot;You answered this correctly!&quot;/&gt;&lt;property id=&quot;10172&quot; value=&quot;You did not answer this question completely&quot;/&gt;&lt;property id=&quot;10173&quot; value=&quot;Your answer:&quot;/&gt;&lt;property id=&quot;10174&quot; value=&quot;The correct answer is:&quo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30&quot;/&gt;&lt;object type=&quot;10062&quot; unique_id=&quot;10123&quot;&gt;&lt;object type=&quot;10050&quot; unique_id=&quot;10124&quot;&gt;&lt;property id=&quot;10020&quot; value=&quot;2&quot;/&gt;&lt;property id=&quot;10102&quot; value=&quot;1&quot;/&gt;&lt;property id=&quot;10191&quot; value=&quot;-1&quot;/&gt;&lt;/object&gt;&lt;object type=&quot;10051&quot; unique_id=&quot;10125&quot;&gt;&lt;property id=&quot;10020&quot; value=&quot;2&quot;/&gt;&lt;property id=&quot;10102&quot; value=&quot;1&quot;/&gt;&lt;property id=&quot;10191&quot; value=&quot;-1&quot;/&gt;&lt;/object&gt;&lt;/object&gt;&lt;object type=&quot;10061&quot; unique_id=&quot;20000&quot;/&gt;&lt;/object&gt;&lt;object type=&quot;10003&quot; unique_id=&quot;10166&quot;&gt;&lt;property id=&quot;10002&quot; value=&quot;Hậu phương&quot;/&gt;&lt;property id=&quot;10003&quot; value=&quot;0&quot;/&gt;&lt;property id=&quot;10004&quot; value=&quot;2&quot;/&gt;&lt;property id=&quot;10005&quot; value=&quot;0&quot;/&gt;&lt;property id=&quot;10006&quot; value=&quot;0&quot;/&gt;&lt;property id=&quot;10010&quot; value=&quot;1&quot;/&gt;&lt;property id=&quot;10014&quot; value=&quot;-1&quot;/&gt;&lt;property id=&quot;10015&quot; value=&quot;1&quot;/&gt;&lt;property id=&quot;10016&quot; value=&quot;0&quot;/&gt;&lt;property id=&quot;10017&quot; value=&quot;1&quot;/&gt;&lt;property id=&quot;10018&quot; value=&quot;0&quot;/&gt;&lt;property id=&quot;10029&quot; value=&quot;2&quot;/&gt;&lt;property id=&quot;10072&quot; value=&quot;Quiz10166&quot;/&gt;&lt;property id=&quot;10123&quot; value=&quot;0&quot;/&gt;&lt;property id=&quot;10129&quot; value=&quot;0&quot;/&gt;&lt;property id=&quot;10130&quot; value=&quot;100&quot;/&gt;&lt;property id=&quot;10160&quot; value=&quot;1&quot;/&gt;&lt;property id=&quot;10161&quot; value=&quot;1&quot;/&gt;&lt;property id=&quot;10162&quot; value=&quot;1&quot;/&gt;&lt;property id=&quot;10163&quot; value=&quot;0&quot;/&gt;&lt;property id=&quot;10164&quot; value=&quot;0&quot;/&gt;&lt;property id=&quot;10165&quot; value=&quot;Passed&quot;/&gt;&lt;property id=&quot;10166&quot; value=&quot;Failed&quot;/&gt;&lt;property id=&quot;10167&quot; value=&quot;FFFFFFFF&quot;/&gt;&lt;property id=&quot;10169&quot; value=&quot;Question %d of %d&quot;/&gt;&lt;property id=&quot;10170&quot; value=&quot;Send E-mail&quot;/&gt;&lt;property id=&quot;10171&quot; value=&quot;You answered this correctly!&quot;/&gt;&lt;property id=&quot;10172&quot; value=&quot;You did not answer this question completely&quot;/&gt;&lt;property id=&quot;10173&quot; value=&quot;Your answer:&quot;/&gt;&lt;property id=&quot;10174&quot; value=&quot;The correct answer is:&quo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20&quot;/&gt;&lt;object type=&quot;10062&quot; unique_id=&quot;10168&quot;&gt;&lt;object type=&quot;10050&quot; unique_id=&quot;10169&quot;&gt;&lt;property id=&quot;10020&quot; value=&quot;2&quot;/&gt;&lt;property id=&quot;10102&quot; value=&quot;1&quot;/&gt;&lt;property id=&quot;10191&quot; value=&quot;-1&quot;/&gt;&lt;/object&gt;&lt;object type=&quot;10051&quot; unique_id=&quot;10170&quot;&gt;&lt;property id=&quot;10020&quot; value=&quot;2&quot;/&gt;&lt;property id=&quot;10102&quot; value=&quot;1&quot;/&gt;&lt;property id=&quot;10191&quot; value=&quot;-1&quot;/&gt;&lt;/object&gt;&lt;/object&gt;&lt;object type=&quot;10061&quot; unique_id=&quot;20000&quot;/&gt;&lt;/object&gt;&lt;object type=&quot;10003&quot; unique_id=&quot;10197&quot;&gt;&lt;property id=&quot;10002&quot; value=&quot;Đại hội Chiến sĩ thi đua&quot;/&gt;&lt;property id=&quot;10003&quot; value=&quot;0&quot;/&gt;&lt;property id=&quot;10004&quot; value=&quot;2&quot;/&gt;&lt;property id=&quot;10005&quot; value=&quot;0&quot;/&gt;&lt;property id=&quot;10006&quot; value=&quot;0&quot;/&gt;&lt;property id=&quot;10010&quot; value=&quot;1&quot;/&gt;&lt;property id=&quot;10014&quot; value=&quot;-1&quot;/&gt;&lt;property id=&quot;10015&quot; value=&quot;1&quot;/&gt;&lt;property id=&quot;10016&quot; value=&quot;0&quot;/&gt;&lt;property id=&quot;10017&quot; value=&quot;1&quot;/&gt;&lt;property id=&quot;10018&quot; value=&quot;0&quot;/&gt;&lt;property id=&quot;10029&quot; value=&quot;2&quot;/&gt;&lt;property id=&quot;10072&quot; value=&quot;Quiz10197&quot;/&gt;&lt;property id=&quot;10123&quot; value=&quot;0&quot;/&gt;&lt;property id=&quot;10129&quot; value=&quot;0&quot;/&gt;&lt;property id=&quot;10130&quot; value=&quot;100&quot;/&gt;&lt;property id=&quot;10160&quot; value=&quot;1&quot;/&gt;&lt;property id=&quot;10161&quot; value=&quot;1&quot;/&gt;&lt;property id=&quot;10162&quot; value=&quot;1&quot;/&gt;&lt;property id=&quot;10163&quot; value=&quot;0&quot;/&gt;&lt;property id=&quot;10164&quot; value=&quot;0&quot;/&gt;&lt;property id=&quot;10165&quot; value=&quot;Passed&quot;/&gt;&lt;property id=&quot;10166&quot; value=&quot;Failed&quot;/&gt;&lt;property id=&quot;10167&quot; value=&quot;FFFFFFFF&quot;/&gt;&lt;property id=&quot;10169&quot; value=&quot;Question %d of %d&quot;/&gt;&lt;property id=&quot;10170&quot; value=&quot;Send E-mail&quot;/&gt;&lt;property id=&quot;10171&quot; value=&quot;You answered this correctly!&quot;/&gt;&lt;property id=&quot;10172&quot; value=&quot;You did not answer this question completely&quot;/&gt;&lt;property id=&quot;10173&quot; value=&quot;Your answer:&quot;/&gt;&lt;property id=&quot;10174&quot; value=&quot;The correct answer is:&quo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30&quot;/&gt;&lt;object type=&quot;10062&quot; unique_id=&quot;10199&quot;&gt;&lt;object type=&quot;10050&quot; unique_id=&quot;10200&quot;&gt;&lt;property id=&quot;10020&quot; value=&quot;2&quot;/&gt;&lt;property id=&quot;10102&quot; value=&quot;1&quot;/&gt;&lt;property id=&quot;10191&quot; value=&quot;-1&quot;/&gt;&lt;/object&gt;&lt;object type=&quot;10051&quot; unique_id=&quot;10201&quot;&gt;&lt;property id=&quot;10020&quot; value=&quot;2&quot;/&gt;&lt;property id=&quot;10102&quot; value=&quot;1&quot;/&gt;&lt;property id=&quot;10191&quot; value=&quot;-1&quot;/&gt;&lt;/object&gt;&lt;/object&gt;&lt;object type=&quot;10061&quot; unique_id=&quot;20000&quot;/&gt;&lt;/object&gt;&lt;object type=&quot;10003&quot; unique_id=&quot;10224&quot;&gt;&lt;property id=&quot;10002&quot; value=&quot;Bài tập kiểm tra&quot;/&gt;&lt;property id=&quot;10003&quot; value=&quot;0&quot;/&gt;&lt;property id=&quot;10004&quot; value=&quot;3&quot;/&gt;&lt;property id=&quot;10005&quot; value=&quot;0&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1&quot;/&gt;&lt;property id=&quot;10029&quot; value=&quot;2&quot;/&gt;&lt;property id=&quot;10072&quot; value=&quot;Quiz10224&quot;/&gt;&lt;property id=&quot;10123&quot; value=&quot;0&quot;/&gt;&lt;property id=&quot;10129&quot; value=&quot;0&quot;/&gt;&lt;property id=&quot;10130&quot; value=&quot;100&quot;/&gt;&lt;property id=&quot;10160&quot; value=&quot;1&quot;/&gt;&lt;property id=&quot;10161&quot; value=&quot;1&quot;/&gt;&lt;property id=&quot;10162&quot; value=&quot;0&quot;/&gt;&lt;property id=&quot;10163&quot; value=&quot;0&quot;/&gt;&lt;property id=&quot;10164&quot; value=&quot;0&quot;/&gt;&lt;property id=&quot;10165&quot; value=&quot;Em hiểu bài rất tốt!&quot;/&gt;&lt;property id=&quot;10166&quot; value=&quot;Em cần cố gắng hơn!&quot;/&gt;&lt;property id=&quot;10167&quot; value=&quot;FFFFFFFF&quot;/&gt;&lt;property id=&quot;10169&quot; value=&quot;Question %d of %d&quot;/&gt;&lt;property id=&quot;10170&quot; value=&quot;Send E-mail&quot;/&gt;&lt;property id=&quot;10171&quot; value=&quot;Đúng rồi! Em giỏi lắm&quot;/&gt;&lt;property id=&quot;10172&quot; value=&quot;Rất tiếc chưa chính xác!&quot;/&gt;&lt;property id=&quot;10173&quot; value=&quot;Trả lời của em:&quot;/&gt;&lt;property id=&quot;10174&quot; value=&quot;Đáp án:&quo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40&quot;/&gt;&lt;object type=&quot;10062&quot; unique_id=&quot;10226&quot;&gt;&lt;object type=&quot;10050&quot; unique_id=&quot;10227&quot;&gt;&lt;property id=&quot;10020&quot; value=&quot;2&quot;/&gt;&lt;property id=&quot;10102&quot; value=&quot;1&quot;/&gt;&lt;property id=&quot;10191&quot; value=&quot;-1&quot;/&gt;&lt;/object&gt;&lt;object type=&quot;10051&quot; unique_id=&quot;10228&quot;&gt;&lt;property id=&quot;10020&quot; value=&quot;2&quot;/&gt;&lt;property id=&quot;10102&quot; value=&quot;1&quot;/&gt;&lt;property id=&quot;10191&quot; value=&quot;-1&quot;/&gt;&lt;/object&gt;&lt;/object&gt;&lt;object type=&quot;10061&quot; unique_id=&quot;20000&quot;/&gt;&lt;/object&gt;&lt;/object&gt;&lt;/object&gt;&#10;"/>
  <p:tag name="MMPROD_THEME_BG_IMAGE" val=""/>
  <p:tag name="MMPROD_60741PHOTO" val="/9j/4AAQSkZJRgABAQAAAQABAAD/2wBDAAMCAgMCAgMDAwMEAwMEBQgFBQQEBQoHBwYIDAoMDAsKCwsNDhIQDQ4RDgsLEBYQERMUFRUVDA8XGBYUGBIUFRT/2wBDAQMEBAUEBQkFBQkUDQsNFBQUFBQUFBQUFBQUFBQUFBQUFBQUFBQUFBQUFBQUFBQUFBQUFBQUFBQUFBQUFBQUFBT/wAARCASwBk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pMjIJJx04HSg4BII4HpSBiMnIJ/nTwvIGACPxr2D8msMPcgcZ/KnAAYGMHApSpPIGc9SKQe/4GnoLbclBHIPI+lIQMAAgDvTV5IOckU4Ag5BwaLCbBj8oOOAec0qN1x19PWkyuCc8e5pFyMkjn2p3JfkOGSSQM+vtTuCQCCAev1pduACTgdP8KFJ5BGSOOKW5HqBAHBGTSp1wRgCgYXjOTS8gkAZHvVLQdhVznGOe9KRkEgfQUi5ycnI+lP8AUHA9B6ildloME8YyeopcAMBn9KaGJwO/anEeoAz+lMQ7bg8n6c0EE5IJxS4IIBPPekOMkdRigLpCYByAefrRztyeRjBFGCc5yKcGGAMYzQTfuKjAYBPFPXIOCMg9zUTZOSDzT1feACcnAzioC5M6BcDqcU0D5sAc1IhDoCQDzimMCM4GDmhaitqBUdMijGSMHjvRndk5IOaT2zgfWrWgCkAHGcH+dAGec8dqQjK8HBp6gYIJ5oGmBQ9Ac/jQBx1PvRgbSR16ikIJIwMinuDQ4fTqM0DJyeh9qcvII6jtTgB1pk2EwMjBznmnYwMHr0GBQoHII457Uh3AnGSPepKVhcH5uKOeMcnGTQG5GetAzu559amzKDkHJA69aeSeOwpO/Jz7UpHAz1607gHTJzRk45PFIATkAZ9+lOCdc8GmrIBRyOny5/KnDnIPHH501R1HcU5eoJJB9KBXBRgkEg+lJgggk9eMClPUEnGeDTtoOM8ClcWpHIAMAjj0oUHJBODinsBggHnnFKCG4J5Apg1rcO2ABx3FIMupI7dfpShRuOe1AXaxABIP60FCJkMQT9c1IPfgdqQqMg8/lTsADqSRz9KTGtBOShBB9qRTnBxk5p4xgkHg00AKTgDFFmS0KAM8jjocU11J6jA6CpD1HGR60EZAIOT3p6DGICDjHBFOkU7Qc5HelCkAHHNOPcEcUDskRNnOT1pQQeScHPWmkEdBkU8DoQPegQbsEjHGeKFI6kcenrSlRnpk0gB2kYIHXBo0Ieg4kkgYxRgnHp/KggkZzyOaVRnJJx9aBJDRkA5HI6U9gSoyP1puME4Gec0uRgj3oGJzgDGTwTR3weO+KXIxgnJ6ijI4GOvGc0EtAAFIJGRnmlXqR1FAU4Kkk4GPrSA4wScH1FAhG4JHT2pRjoeRS4LEgn8fWmjAyARQRYcoGCD1FKAOQBgHkUh5AIOPf1pQCO/HXpQNaCY5GTyaUDIGeo6mkOQ2Rkkj8qFYkkZ4NAC4GCSOacue+CKTHT1+tPGBgjrQUo3EzyR1HUU4jAzkgUEDIK8AnH0FLwQM9c8UCsG3GOcCjoMd+macM98Y4pSPmwBj+tAhxxjIGBSHnBGPxpFBIAyRxSuhAJzxQPYcmMYxgdMU7gMCBmmJyAc5Ip3YEc5/SjQtMcSeBnHHrSA8+ho7ZGM0u4cADBFGgndijg09Vxg55IpFAwT1IpwzxnkdqncpaBxyQOD69qOAcY70AY4PFIT0IHNVqS2OwAD2HWnYyck9utJgHJ6DGacCMDJy1AlqJjHQ4PrTmGSMHH0pRjkHr6UZP07GoKsMI5x0OfzFL3wBzTmHAOMfSmtnIIznr+NWtRPQCByQR9PSnDoMDk+lIoBIPSpAORnk9aWw0NHOQBinc9cc+9IVPIPHvRyQDg8ipeo72HgjBGMn2oIHHOf60xc84HHNOGc5P/6qpXFzAVJOQe1B56H6D1o3ccHPpSHIbrgU9QuOGCBkYNOGOuc5GMUwZHPQHmn8cEDjvQ02MU45A5/Cm4PTr2pTkkHHFO2jJ4GKNhMaOCcdO9AOG6/hT8AnIOBTQB1B/CquLVbgV+bIPJGadgZJzzSE+hx6e1KOeCP/AK9TuINoPBGR1peowBzRgEA5x2pygLnIyOlAABkAEZ9ad26U7+EEDPajHUcEfTvQtTSInOAc5pCvQ9vr1p+MkccUhGSAetA2BHUAcZoIDZBFGOo6CkJwQegoErAegx1/nRwTk0cdqPTjH9aAuL+PHWk2nBGcCnEHGcc0denBoBEZU8cc9OlOwQRng9z604r1J496TAPcE+9AkrCMeuTk00nockH6UpyOScUuCFwMGoKuxGxgkDpTRnIGcjrSqS2RnODj6UA4ODTsWJtHAB5BzTiCc44A9qaR82cYNOGenX1osNaDSPmBxQehBJwe4pSSDknHvTWJyCRkUWEIcDpycfpS5PAz1pCAAAOfWjjgHk460WFccpGDzjFNcdCDg89KUDIxnApcDBAOTSGrsjOASM5OOlKATkHjjt3o2kMcDJH604Ac5H1qwGrkcE/nSkngkjI9acFxyDj8KM9hz2qbhqhVJAGDkgc0AdSTyaTPUDk0/JAAIyaQDUBIweKeOmMYGc0mMEnGPf1pemT1z1qtAFwMk4waQjoQc9M0isQASQaXknnpn1oSEwwARk4FAAGSBk9PrSkc4Iz6UHBHAPvUjEAxkE8GgjgHOSKBnjHJ9M04YBJI59KAsM55xRgckHAp+3OSOaTb15xVkidDgjApGHXH1pc8kA8Gk6gHnn9Km4dBNpOQDj+hoCEDg8fyp30/lSYPXoKLisG3HIxj3phyccYAqTPGCeKQ46kZFUtQauM4GccikPJORgU484BHHWg9wR1oCyQ3nkgZPqaaQM5wMc0/GCSRxSYAyc80EMQ52gYyepphxzg5pxGc+lJt4OelBSGn26U3YRgk5FP2nH/1qbjpzyKAbsJjJPOTS84JB460EDnJ5pfYcmgW40YOMnnNNYYyR+GO1O+g4x1NN2jAPb27UCsAPIOAT/KkJznjgfpS498HNJ1wCcUAmxpwTgjimNhs9voKVupGM00ZyMnmlYpNiFc5B4FN4yMcn6VJjgjGffrTGB4OOKeg9hpx9B6YobnNHOSepoPfA570FK4zAGeMUhxwO1POMEE4PTimEZ6mo1YaIbknGOaXJGAc4pcYB4oPOcDFU0NNDTknkZHvT+Ryf8im45Henjk1ICqMcn+VTLjB71HtGM5walUH0xirVmSTx5zgjJrB8VoDp8xHIx3HTmt9MnoMGsTxWCdOmAxnGeaTVhq90eZOhOT7npUbKQCRx/SpyM5z0zmoGPBIzkHvWDPQSNrwphrxhnPQ4Heu/wBOweMcjivP/CRIviAe2Oa72x5YnAxnvXlYh++fWZe/3aL98AbdiOTj0rjdO+XUJgRkbj1rtLoZtn6E4rjLFcanNnJy5PX0rlZ6jVzQ19Q2h3IIzlSK+AvGHGv36gYxK3555r7/ANdBOi3IHBCn8OK+BfGcZTxHqAIyfNPUe9bUNzKorI5hnIBwck+tQseCOP8ACppVCkkDiqr5OcDJrrepzs+/x0OeSKBwATjnmncc46iggkHI6dq9M+DGNycHg0gUl8E5H5UpBUg8ZxzTlBJzjBqzLfQXaOSTkk8UZLAAce+KXJHJ4HekyQxBP3unNAmrAQOuMkfrTh3yMg0meckEj+VKAQMg5GQaghsdjGAOc0LjIycEik6gkEg9RxQAcgkZYcVa1EyTBwCecfrSsBkYGR60KegB4PBpQM5HUCgQm0liAMnp0pwycEnikAOcYwaVjk4B/I96C1YRsK4JOQePpUmAcHOPem4DE5GR7085C9OaBoME5IH5UoB6EYpFwcjHvmlPGSc1Ng0E46deKMA8kZI7UowRwMetO/iBwOnPvVEXTG5K5B5BpwXoRwe9KVxzyB2pRkZyMjB/CgVkLFwcE4GalZfmIIOD0qEdMEZOcfWplJ6HOSOMVNitLDTlSAQcfSmlSCM8g9DUzKSDk+9MAAyRyfTPSnclqxGO4IxTgByO3bmg4JwOO1KByASCfrTFzCjPQdv1pVGSQetG0MDzgg0chiOv0qhpjwApIHNGDtODxmlUdADilxjPOTUjQzkZ9O9OySBkZOaOpOBn0xQvUcYH0p3BaBg4IHA+lO55ycml56mk289OfWpuO4A/MD2NOOTyefWkIHanZxxjPtT0GNGTxkk1KADg47VHxjIHHepRk5AGT1qWNWYhAJyBilUEHAOR60oJAIJFKMAg5+nFIdkMOeQcED9acOgyOfelOd4B6GkABDA8Htn1q9RWEZT1xzSEbcAjI6/WnDoQRz1oddwBzkrxS1EIDyCBkkU8N0BOT2pinHQY5zzTuOCeg/WlqF7jtxbByPf60oJDA4575FNJHUdT0xTlyQCOSDVDuMI2McjIPNKCSMZx3GBTygIwTjHA9qACMgjB9TSuISPBwCcH3FKvyZAGBnOD70bCDxx2zTmAAyBg4zmi40gIwCCPcfWkzgjjjpTskqMnBFJgHOeD1pXFqNwMEDg0ehHQil4Y5PXoRS7doIIJIP6VQBggAkc0AHknk9KUnjDc44oJGACcih3YWQnIBBGT1x60hyCRj8KdxyD+PtSAE9sntxQvMlhyeOhpo+9j17U8g8ZHP0pGU5B645yO1GglcCDkcYA5FI2MgZycUuOmOBSsBgkDJoAbk7xnoacVOScAHHH1oH3cAZH8qcMHBA4IxQQM4ODnjvQRjJ7UrRnnPIxR2PGR3p3AUAk5A49M0oJ3Zzj1pNx/PihcFQSeM0iRDnkgcihSQTnpStjkg4z04oAznnJoAc2MkAYJ54oXPAI59KMDk05VwBkcZxQUOJ4I75x9KOew5xmgrwTjg0q5K89RQAEEYI5708EZyOe9C8AE9aXA3EA8UJXJDA6gnPrT8AggnIpATgjOCKUYxgHkc0GkRFB6ADHXinAdAeQOQaaoGSCeM5qQYwAMYoKskIB0IGB60uAGBxxijqDij6+nTFTcTsKTjJz1604E4JwMdRRt4BzxRtzwOT6CnYLXF5IPGB1pOMZAp2Djj0wfamDtjqDTHYlXoRjJxTcEA4HPc0q5wec44pQRggAenSgV0AJzk8injB6gE03bxjHT2pQRxjpSsA7jgDn3prA5BPNKw5wDnnNKBwQBx2z3pJ2AYFJz27ipBkjPSgYyABg0KOAM85qtCdUDE8gnAPpRg5AzzmlI4JAz7elAHTsaNAfmIMjOfpxTiBnGc8cUmOSc8ilOcYxk560DQYwASAKPYjjr16UAZHJ5pwHUEZzTuFhBgjg80YHp0PWlGMkdAKTaec9KSuMdwRwSTmlwSBk84waTkcDr6U7jggAe/pSYDS3AJ4pQpwMYz1zQV4BHFKOM45oVxN2AIMkk84B+tAwM84pQAcHOB/Ol2ngg5PtVkoBjkAe+fWlABOCeTQFJJAPFP2nINQn3GkLnJxjIpfrgCjBHQZFGOmBzTa7FodyT0waTHXJzRnAyDz3AoJPY1BVkJjAJByRSY9TkU49Bzz7U0KQCM8Zq9RMRAdx5zT8YwMZpoBGMcDrTsZ6HB9KAQhzyfxpATzk570/6HNNIAxx9KEDdhM5GQaMkY9KDnPHFIAd2M570EvUCBweo7Um48ehH5U/jnOcU3aDnAJNJqw0NUDk4xkfrTiD2PFLxnI4oPYkZNSWkNPJxnHFKOMZOT/SlPUDoTzQM4IAIPpVWBuw0YJ6UjDIIJ4NPIJOQMmkPAGRxUgncYFJyM4PrSYPBBGP51JjOCAMU0gZ6ZFO4WE2nG7OBigZyCOO4pxIGOwoHU0g0Q053ZPQ0DBySM4pxz1A7U0EcgnJz0xTuMcB3xmkYE5I4IpQSQccdMU4jAAJznpSKsMHUEjmnYDZx0I+lHA74oGQxJBJzVWCw4cggjJ+tIRjPGR1pwA4J60HIBIOakjYYBxweevNP447j6UhwSCKXnkEZp3GH1GDSKOCSATQfbihcAYzk9yaNAF2gkYHNIc4BHJ6ClJODngU3J6daLCYoPcnnpSnJyQM1GCAeBgH1qQcDFIENwM4xmhRgAk5OaUknAApcHOMU7idgOeuKbx0Jpc9geKRs84HOOlUAuDtBHIprYzkZye+KeM88U0qARkd/XpQtBWuN6HPWg98nNOwOcimkDODgCgNUNIJzzxSbepHPPrT/AFAAx/OkbIBAPFArDM4zzgdqRgRkkYPrTyp59qZg8g8Z9qBXsNOOwxRgknnIpTnoMjNHJ68dqCb3EIIznn05poXqelOOcjPA9QKQZHegasBAAAJyaafQcA09j3JwP5VGcZ6cUDDPtk+9M56EZ9KkK9MHmmHgkkZ5oARgADkYphXqcc09gcdefQ00555A4oDYb93px+NNc9s4HvSjJHB/Gm7TwcdaVgTuBz1AppyCQRg/zp+04IHXFNIGM5yaZpcYxxjJyf50nOOBgU447nmkwOcDilewJJjMkUuecYxSnOeBSDP4UXTEAAzxknvTwOhyQabgcEDP4U7HTnApWKWhIADgDketTLnbnPX9ahTAxzye9TryOmKpEkqYJBBwev0rJ8ULnT5+w2k5zWvEM8A81meJRnT5QDyVIA/Cg0T1PLXxySMnpxVYjJIxkcVacFCeOB14qAqNxOcjofasWdi8zV8LZW+YEdRxXe2DcgYz2rgvDYIvgMEjGM13liOTx3rya/xH1eXO9K3matwM2rknAxiuKt8rq1wckDccV3Fyp+xOQMnaa4mIj+1pgDn5ielcjPXaNTVgG0idSMgqR+lfA/j5NninUAOD5rHJ+tffOpg/2XPjkla+CPiNhPFmogEkGUkZPv1/StqRlPa5ykwO0k9OtU2xkjPPSrkknykgZHtVMk5OOK6TmZ+gCt8oAGT60nGSSOaVAeAOn170oHcnpXqnwKuBUYz2xScAkAcE0HrkHI9KVQW46CgT1EOSQcE0vBGe9GOCScHPSjoc4z2p3M2JuPHPGPWnAHOAMZ4IoC4zkU7HbOCfQU7kb7jSBwc5PpQ2BggYPTGadtJyCcH19aUgkg4yPpTEAAIBIwakHJBOcHk8U0Ajg9PpTsHOcYA6cUAKAN38jSYBJJyDnp6U70AGB2pDnGAcH060AKoJAHUYp6kFeRx0pgzgDgdsCnAHPsRSsVewAFSDkAe/annGTxkGhRg5wT0pxXtnAphcQKRxnA9KcwGQxHHTrSAkkAEECnjkYJqdRaDADkEjIpRg9+Pejg8EDpThjGSOPr0qhJDQASQDknjpT4chsZz+FIwAB6A+w60qkgg9QaTAmbKkEjB9j2qLAzyMA9KmJBUEDB78VF9R06UkDsM+6SQM07AyCCR2NBG4ggY/GnAE5JOPpV3IFABz0wfSlIO3nrSBQuQOn86dkEkdPekVcRSWBBGCKeQehODjOaYCeTyTSnJwB070BcDlRweOtPXBHAyPek5PGc/hSrkdDjHFA15ic7sE05ecZPNJnIPFOA6jOBU2Lt2Bs8mjAA96XPqc00ZBPGRTQ2BzjBPNPQk5AOCOnNMz1zyCKcmA4JHHSmTe44HLAk4FShflPc9qhOcjHc1JG3TIGPep2NI+Y5iSASMEenao9xDA4zUjL26HrTWAIwB71Qmuw05BxilXAJ5yOp9qRvY89aUnOM8D1oJEwMkjg9KN2GIYZB4x60vqQBmneWJFwOT05HegNxRxjHJ6UcDJIyKjUkEAjH+NS9G56e9BQ444bqemRS5LLnHApgA6AYANOGc88ilYVx5wcknIpAQScgkUo6dOelIMggg4+tKw07irkdDkmm9wSCM8Uqnr0A9qPXuc0htCYOQQcHGKU5J557UjMFODwP5UoOQCRyaCBv3iQTx2FOKkgYPNGBkkjBpxwAMYJHP4U7hoRkAEjOQe9OXsRwaCD17GhMHsMd6oh6vQU8ggjI7UpAIIIwcZ4pAOcgYPegA4znJz09qViteozHGMnApxzkdQaeuDnt74pm0gkEjrx7imQ0ByMgH8zQAcEZpG64A7U4YbJBAI461WhIoBLDuSOlC8Zzzxg80HtkYINDY3ZBwD/OlYEJtOCc8ZwaWMEAgnjFLySScYPNKmQeT14xSuFkNJJ5PX0owQRj+XalIwcgk+9GDgHGeetNCsLgkDof8ACnKBk88U0ZwQfwpwOenJ6HPehjH5J5HH1pBk5GetA5UAZwOQc9af/CcADB/SkApBGOcj60DJBGcEc0itnAPX3qQA8jPGKLiaEHOCRgfWnYIxgZFNKk/LnFSIOAD+tDBXGgknIGaXB6HINOwc8+tPAHU8fh1oNErjQvVQeKFx0IyMUuOQe1IcgZA4pMeg5WySMYFISeeeeOKXPJ5wMUnBJOOD+lSIUYxg80gA3Ak45/OnAdT0x+tIAcEjBPrVlJWH7cnnkDn8acADjPU0Ko55pRxgA80LUlsUrnBPOf0pdoGQeeMGkyeMjmnEdDjJNTYNOgw5AJPA6UuAQOcfSlPcAUAEDnn+tNKwAuc+px1pce2B1zSEAHIAHp9KXpyTntSsO4uODx2pQOQCOf500nrgY9aUdQSfyo1JbsK3UnHbFNHAAI56U/jB5xQ4B5GB+FUMRVPBJ/GlOeDnJoHAAzg0pwVPHP0pOw1YNoOcnignOMjHakBOQR16mnEZyAeeuKWwhBwRx2zTgOoA55pcAAAnBxRnoQearcBOR07c0vPB7dMYpcAHIGT60uDgc5NGoCAkDPXHalJJII60EHjByf60gPr/ACo1ExQevc9qeM8Z6/yqM8HAHSnLkDkHp2qiR+MZBPPtTsH1yfXFICTjIyaXgEgClqWH3Tx0xil9SDjNJyeQMDpTgOh65p6Ieg0kjGTgdaU45yeacQNoGcmm8ZBz+VRcewgOD1waDnJI5JoIOc5xSjPAPWiwN3EHOBjn+dKQcDjnrSE/NjvzSlu+M44piuhpBwM8+lIR05z+FKc9cEmlKnkjkD0oFuJg9OgoGMjPPsaUg4OTTcnOQcCh6lJWFGeRnjpRyM8dKOORnPNLnkDHFQWIoIxkZNBU9+vpTlxkZ5NDYGMCgLMac4Izk/ypCuAMAY70HtxmlK8A5yPSndAtxF6EHjnpSewOT7UoyCCDg0nfOcCkW7LYTAIPODQBkjGQPpS7egP50i8N6DpQQOP0I/rTFxySeR605uB0yDQFIz3Jp2AVR2zwe1ByABnIpQBjg80pU4BJpFajRnJPalHQ88CkB6gnA7U9RgHincFcQfN09OaODnGB7UmBg4HHWk7nAANO5LQ7jt+dBBGCTQvTrg9aXBIGBjNTqTuIOQQRg9aCOCAMmgE9TwfelBB5PSnYaQEDkEZFNPqOB/OnDPTGaYckHGAKQ9OohwMAcClGOnQ4waaAck9cikyQQOcnv6VYnrsTZBxg8d6MHd04pqnrhsmnE5wcYqAWoEHPTj3pOOT0P8qUnnPQDvQBwTjJNAwPcAZNMAzjuakAGOufam85zjB6VSdiWhMEHgZPpQwA46gdaXvg596Q55JGKYPQbgAkZ5pDjpRg8djSEHJA4oJuIOeM0YOSSeP5UAEYBOaXrjPIoEtRhBY+9AHQEUozwCPxoJyQD0oAaw5Bzim4AOQSM08kkYPApg7gjkdvSgAYZHJyD2puOpHJ+lKxOM5z9KbgjkA49KB7ic8gcijJIJPJz+dBBz1yaDgDGcmgQ05PQ8dcelMPAI6H1pzHk4GKawIyMfnQDQ3sQcYpBk5wcc9+9KSeoANHIJAGD0NA7Ae+Tk1GRk9OKl5IySRio2+8QaChpBORigLgHPShmJ4BwPejnGMnFS7lJ2GkYyOv9KOOB0NKeQeaABk9+OaSAQckg9qUH16fWjj1welKBycdKpMLXFBHA6irCHgEc1Aqk9iBUy5UEk8VYmidD0PWs7xCAbCYg5+U/wAq0Y8HGeR/Os7xCn/EumI7qcUrCW55dKckkjA9vrVY59OoqdwCcE5HcVEwwQTye5FZtHcrmr4Zz/aCkHIx0/r+ld7YsQ5HfPftXB+GgF1BSTkEYIJrvbJDuJHOO2a8jE6TPqst/hW8zYnANo5A42n+VcNGCNZmUnIziu6lU/ZyAMkr/SuGYbdbnBznIx+VcTPbtpc1r4A6dMBydvSvgb4ngR+MtTAOR5p6ivv26G/TZscHYa+BPiwhTxtqZAx+8OR71tRWpzzvY41iWyQQRUL4OccA08NwcnjrUTk8YBArrOZn6BjI5AxRjPOcgUdBgdB6UFeoA5FepY+FGkdwcilHBBxjtSrg5B4zzRjJ5Jx64qjJ7hgZOeAaDhccdadjHJGAaRtwYjGB6VNiWPUjAB6HuaQAqckcDpihVOAScE+tSYGCCMj+VUTa40gMMg8D1oOD2JyPWlyACDyOvFIo7nk+tC1JAdMGnDJAHQdKa2RyACB2p6ggkgAjvQ9AHKoIIJxj9aUqeB0+lHKkHtSjHc4759aB7DRjBxg84p3JGO9HsODTgQMkA57+9Ahw5B75HFKfmBBAOOtNxkEkYFAJ3cjjn8aEPRDgMZwOPSlxtBOMHP50gz0GSO9PAByDz3oFp0GN8xHOPSl5wc0YBwOppSTkAjPGKdxMOW4HUcA+tKoIIB6A0qYHAOT9KXBB6ZNJ6BYcvIOcD69qME5PX0ppxwe+cU/hsjHI560A1cYc8jPFLgjA6HFOHzYyMGl5HU0cwWEH0xx3pQM5A5NAwRnOQeaXOMY6UrkgAMknij1A4zS/Uc+tDEZ5HHrRYtWEyecGnD73TrSA88DAPWnZxgjkUrFegh9RS9Tkf/ro4x1yDzSdMgcCqC9h3PXoKFHJBPFIMkc8EUqjjk0EvUXAJ6Zp4AXGQce9NBB98jGBTg2VIxggYzQC0dwIGSRwccZpwzwc5PSmEHAINPUEYwMDrSsUncXJBAJx2o4yMHA96U8Y65pM7euD70WGIVIwQQBSgZUgHntzQcNkHp60ikjjOPSmGgDGSelOQgMACD3FBHQjpSADgEYI/wA5oGnYChySTyTn6GpFUbSCcjoaTcMdc570qk54JND1KukG0cc47Uu0gcHk96OW5PJ70hzgcHPpQTdMcFIBOcCjAIIGAeo9qRMgEHkZpVOM4OTmgaSewLnIBGCaMDk9B1pc5cjt7dqCOevHSpuBEc5AJwMc1ImBkA4x60bQCQeD160YIOcAHoaLlWFOPTH9aTJIBBwQcYpcYIxwfWg5GcHGRzVaGUkKc4xnikXnIxzScgYIzSg46cH2oJugyevbOCKVeCQRxjH0pCDtIHBP86Rclck8UBsOwQSAeOtKQSeuTigZOOAcHrS4AyTwaASuIVyMk5PemgDdg805yRgg5H0oIBGSMn19qBXQgOc4OPWlXJBBHI5pMDkk4FO6YPUGgYxSMZBJpwAPPXj86Qr+QP8AWnAAH2xQQIMHGRSgDpnLfWlGecgYP6UbTnPb607jSuIOG5GfXmpAAMjqe9MwBkgZx71KMngDHYmkUlYYCNuDwc4PFSbtg68YwaQ8MQeeOaUgEYPA+tF0S9BFweQef5VLg8g9evSo1BXPBJ6ZPepVxzzgdOlAheODnJ6mnIDx2GfXrTRjp605c8HqKDRDyoIBwSfT0pduDj2pV57Y+ppcngkZIGcVNzVWE2g4AAB9aQr1OcCn4GMgdf0pM8deaQmkRcE88ClOM5zxjPFKcHOetDL+HHanYyFXk4PAoGTnsemfWgA8cc9KUEA9KdhrQfyccmnDngDApB0BHIxjFKM44POKYn5C7RkgYJIpRwACeaaexPBHb0peeCTzQOwhyScjjNO4AAxgUmBjJHPvSjkA4xS0EAyTk8npQeRnrjmnDsD0oII5znnpUjsIRwQevXihehA45pRyDjg560EEjqQOnFWIUgr1HWjkDBORQckDPWl4+o9B2pXFYRQTgDpj8qXnIwcc/rS54z3HvSdwTycUaD2DgE5PHbFKOoJGAOaMHk44FCjOQee1SCYpGQTnPpSjjjqKB3yck96UHIzjABzVgL2Bxg07dnPb3pB0Jzk9aCCcH17UBewHPBJzSdwCCRT8Doece1Iy9MnBoVw3G4xk5wKUY6nk0HHIAxilAx7D1qgegvOCSMU4EHBzx603B5BGRThxjAHpQA4AHjOR1zS5wSCc/jSDGMk5/ClAGc4xU8wBngjvSAEEZIA9aUfLwf50ZzxnkDGRTumANgnIGAKTB5IHfrScjAPJzzSgfMCRg0hXDjIwM0g4z6U7nJAHOaDkE+/anYat1GE5JOMY6U8N8oB5NIc5xxikXA47/wAqRY45OT1FMI5yOKepJwQDyO9N6nJGQaV2A0Z6AYPWnAk4JwDRg+mRSbecEnNSUrikk96XGAB1puDnAOe1P4xgDJoAZwCDjOKQ55OaV8DnuKBggHr9RQP0G5JUjpjpThhsg9etJgcnvTgBnIH407BdiAn6euaRxxwMH270445yDmjgk+uPzpCv3GnB4Iz60oTrgnA96UjA4HHTNJzyO9O5WgoIAIGQKOMDnPPrTCAM+3HFP7AZzSJYAYAJOM/ypR1yKMdTjigY78igpC84zjPamlTnA5FOyenQYoYHJ7gUAxqjIJxwKVSTgdqORgA5pc9BnjNOxIcAkE45pBgDpgdqU44IH1pOSBgkf0pC1EwQcd6TJwQfrzTgCe3pQ2MnjIPrQG4xcDBJGM8+9IygDOcD608YbIJJJ5HtTWBxjtTQhFIBGB71JkcHPFQqCc981KoPBJp2Ghw4AJGKMnBBGR7UuBxnrSHHHPNGgK4oyMA9O1NdTxzx9adyMEc0jEYJzg0twY3njHX+lN3ZzzgY7UpB4470hHOQMZ9Koi4DJBPJH86CO/Q0gOcgfhS56EnB9qATIyTwen9aOeM9MUrZBGCMDvmkIHQHP40CDjk4zTWyccg4pR1BB5oOR1PHTNACEA5IHamEHmn5I9xTTnnJxQAwgkdeD60v447UHIJ4HpTCTk55Pt2oDRCnHODjPf0powQOeOxpx5xzijAxjkkUAMcHnA5pD1BAzTiTkkc0mRjBOB7cULQehHyCQeB7UHryPofUUvXOODSdMjGeKAsBxjAGBTGHPQDIp4B4JFMck5HOP50FEZGPT2oxgZHFKTgjA460H3oDlEIz249aQ549aU9eaM4GOtTYBuCAQRmnI2MEnI9KQgcHPalXjIzVDbsSLnIBPNWFGQMmoFweCMfjU0bE8gYqgbLEWACMHHU1n6+CbCUHptOKvpgHPJB9Koa3n7HJ6YOfyoEeUyZAPQYyfpUbg7ScYA96lfBYgc8nrUb85A4B9qxZ3LY0fDbAaigAHQ16DYYMhwcj0rzzw5ldRjGcCvRrEjeSBgfSvLxXxI+ryz+G/U2GGYyT0AOfyrg5TjXZQTwSM8V3xB8rOMjHSuCuQBr0pI5IB6ewrzpHuG3Kp+wzAjHymvgb4yoU8c6jk4O4kjHua+/CpawlOcnacDpmvgr43KV8eaiMYy3Nb0XrYwqLQ88J4JPPck0xsnqPbA5qUY5HU4xTCwwQBkdK7DlsfoCFIB4wB3NHUEY49aeuCDgcdqjYlQc8gHpXrHwDY7GCSRgZ/Ol45BGB1pquGwDwfcdacoBJByD9KCLiE9QckdqCwZcMB8tOGckAckY603GAcj9KTdxMVMkEHgdetSKQAR175qPBA4U5pUOSQRTFew/7w54NL1BwMH+dJg4H1p64IBI5HXjrQRvuJg4IpqAgdcGnghjn9BQARk5z6mpuAqknIPc96dxkkDJzSBTjkA09VAz2yO9UAnXBAyOnSlUDJIPA60oGMjGTjNAwDweO/NACkDkUgGcDp9KUZyMjH9KXGMjPTn60A0AHbOcdTTxz1pBgkgHJoUE8EAGhagvIQjPH4U5c556+vSjae54FAXkkgj2oegrDkJ29QCKBwRg5NKMEnHBo24IBHH1oLSsJ1J9O9OX5SD+FAGeAMUAHbjPIo0HohRgnPWnHGDk9qYMjg4zwacCccigT1DjsM/Sl56nBJ9KUEemDRkNk9qBNIUA5IxkGggEDPOKQADJHGecGndTwcClcSV9hvTpxSjBwemfWlKkYBPtS8DIJ49KZYmc4BODSckcDIPFDHuDilGOTjI45p3JvcXHB4waCMZI6etOAHPOD1PFIc8kHmloFhBnOOpqVCFYkDA71EAM4B71LwMZGMnmgS0HDuAPzpQQMcH2z2pqkk8nnH50YOf8APNBSY45HOMD+VLjOAfSgADryMU0DOQTg9PWhaFMUjIz0x7UAZwT0680ikYyeAOMU7I4IGBQCaDHJI5pNuMAdf5U49gRznrTSQM8+4oCwLnAyODThgMecUZBOByeoo64yMelAn5DjnsMj0pcE5B4POaZkED070oB4A4FBKFI5yee1OHqcg0LjIB4NAU5Pp0o0NEGcMeMGl4PII/Oggkc88Um0HPGaTGrgykkHtQcgkEEil3biQOlHcjufTvUjasAIJz0HoaOuQRx29qPwwR196CDwc5qzNsDkH3pAMZGKD2HI704AZGRkVRiMOQQAcj09KcM84OaUqQSMDBNC9snBoKQ7nBI4FBGAMjj1pOn50pycjOBUlMDgg5PNIvJIzmlHTJPX3pwABHGRnmh2QIYy5GTjB49OaRSCp55HWpCpYEAAE881GAc5I5I6elC1JbFOQwI4BFIGOQR1z19acMEAE4I9aTHORye9AXHep6elAJ4GefrSZC/L1PH+fypeoJH86llJi7euDzTlzwDgZpuRuGDgdPpSrnBAGRikFxTkg55709eVJHTFIoPXofSnKACRnI69asmwvOBnrSAjIyOKfgc9DTmUMM9AR0zSuCVxm7gHJJHenqwOMDBNNIGCDzxQpwQc5xS3GTKecZxmpATwcHrj8KgIGQc8HmpFclQDx3zRY0RIMcg8elIcDB600EHAJwPWmhyev0oSuN2toI2QTzSqxwSOTRkZyabyBnqR2qjLYkGdxAPH8qXqcYGe9IpzggY9aXJ6g4JGBQO49c4IIo7ZxSZ6kDJApRjnJxQSxcEgjpkUoA5OcGgYxg59qcCOcDB/nQUloJgjkjPFJnIwKccEkgYGaac55GBQ9BDhk8E9qdyV4OPqKYCFPHA6U/uRnrU7gtRuTjAGf60vJAPUUAAg5HP86QAjAPJzTsFmLkYIIyOxp3B6nAIpADz654NGCQQTk0WC7FBHHftmlOAeg5poB45ApSRgnHNKwDwwIAxgGm7iSe1IhBwT0zmnAAdqLDY4YAPQk80Y+UEjB9qRQcjIwadxxjpSEKg7HrRkYOOfoaUAMTzgUHHAzV7CsISeCDj1p5xgjGTnNN4wMdPelyTggcds0X7Bca2CSeoNAHGAaU554yfp0pR905GKrYkUZwSBincggk4pBnB5470uR6EmpuykKTwSTgevrSk8gZ/Skzk4Ix7UAnr270lbqMXGeo5oGByRx0oGfXHp7UHocHI6VVgDHUE8H3oIOfQfSm9WB6+tOJPBAxnikKwuc9aTGWOCB9KcMcnNISOT0P0qhiMMdRupCPSl4IBHSmtwQMc1LQ7j+SDkZFN3DoBn3pF5wScml/h54FA0wyeeeKMk54waTPXn/wCvQMYPHOPzqC7hyACBg9aXoOtKc9SMikyOQep45oAaSeMnjpQucAEYH1pOACCcH2pQQcnORT0JHDB6HJpD1OR0oHOcHmjb3HUGqGmHHOOCKU9ARwabtK5OcGl6qRnJqdBhg4Ax+tBxxwcfSkyORnilU84wce1Iq4IAc5OOaUHGBjFAPUkZpwUcYOeaCRM8YIwO9NxnPY04noRyPr1oUAjPX+lBXqA75HP0pcdD1FABGBnHancYI6CgTY0A8nGeetGCM8UAZI5560hGQDnPqB3pp2EAI6HrRkYyRkZz0oCg44z60pxggc/SkK4gIHY88daDjBwM0DnHHPfNIVG09venuFxmTnp0pThs56dOe1NIwcjr9KVcgAZyemTTsTcQDggHIFS44xj3pi5BJPODTyRxxgUmNWFI7dvr1pRk8HgUZHA6Y6+9AzjH5ZpDsJnGD196QknBJyPSlOOBnHak6Z5BFOwhvzemB9aTgjA5/GnMe+MdqbkehNUTsNKkZwOaDzinAA8AY5FBwCe9GhNmyMdyDgUnYZFSE+vJ6ZphJGMnOT2oHaw3JPIFIx6AjOelOJAzySajfqCDn2oBai8dR/OmFuRjn608E8nPbNNLA4weKBsawyAM9qbzxk80526YGDTcDnIPsKCLLoKM8k80hPTB4zzijJPAGRTcHnsPagaYp9Qe/wCdNPrj/wCvRuyQMZFC578UD3GHkkA4pDkn0FPyRgE5FM4IBB56UFWsLntnjNI/Q4OT9KUBiDzSEDqBge9AxgHTIzj9Kbkcdj9KeSMAjn2pCCcHAP8AWga8xoByB0FBwe3FBHUjjnNLgckDH0oDQaSCcdDihTnAB5/lSgDI4oAAPXI9qFoFtR6ZyPSp0U4PPFRRgcgCpkHynIOaoRKvQ89Riqerg/ZnGMHBGM1dQEkEnjpVTV8fZXI64PWpepSR5Q6lSwI5BI4qJgABkVNMAZHGOcnBqIgHIIJ/pis2d0VoWvD4A1SIk4Bz3716Rp2PNAHB6nFec6CdupREjIzXpGnkCXceAeleXiviR9Tln8N+ptEfusH0rhL0Ea4STwQOK7s48oZPGOtcLqODrpOMEgc15up7rfY3gu+ylBHGw9+nFfBvx7j2ePr8AcZH4V96Rj/RHJPVD+NfCP7QSbPHt4QDnIOR3rej8RnN+6zzILwScEjI5qEkYJxgdqsYO05BAPOcZ6VA2PmwOOn412nnXP0GBIGM5PQ81FJkknBNSH175pvJIJOcfrXrHwDEjz2wc9ak45IGOcCkVRySMD1xRwCRnJPIoeooihhk5GD9aCDkgjnANMZCMsTgjv0xTgSwBzz64qC7C/XgD1oXg55J4oOQAeSR196XnAI4OPXpVoydyR88EHNNUkYJ5/pTh0HP5UoUAZBz2xQCVxoJzkjI+tPx0GePrTc4YEjjHanegIyPXHegVhynjBHHrQfyFNxjJAyafjcCQO/T1oFdigFcE9acAAeAMdeaUDPX86cAD1PJ96m5dkC4OeOKGHXAwfpT1HOCMn6daTOMjPP1poBgBByB/wDXp4xkgjB96DjgE4xxQeMYJNMjYHOMEnIzQDzg8n2pM7sjGSehNKQcDI5FAArd84pxxkelNVs9RwOBil2kjkYFFkCkKxB5xgH0py4Azmmggcng/wA6cAOBgc0A9RGPPJpc9eevSm85I796fjk55HbiquJ3EUkYwMAe9PwD0GBTQoGSDkU4Zx05FSwQuDwM55607OMjGB9KaOwxmnEDGSOnWoKQoXPIxn60pGeeh/nSZI5Bz7UuQeCSD7VZpa5GQfTJpUHQEgD3pwAIGRgCkIGAQMelBmlZ3DGCRjPpzTuMEDj8KQHPWgcknkHFAPUMYIKjI7n0p4xzgZPTrTDjJOPrmnrnBAPA60C6gMhs8gjvTto3Dnrz160hIJJA7Yo5yBnpwMDpQWPUj6mhj3xjPU4pvIyCSDQTkc8UEDsA7gDgEYOaXkqSOKacDk5HtQpII7jPbvQUmOYHqTTMjnApxB6ZyegzSYC4B6H9KCm2L0yAOaUfNnjJ7CkBBIOMinE4yQMCgEu4bBwcc/0owckdB/Ol3HABGeetG4A5BI5/KgHYUH2Gen1pGbGcHBPWjPIycg0hySQSBjPSgLj1Y5BBBHeg45IHFIAODyBSqBkjORQ9R3E27WHGAeaeARyDSFicfSjnt17VAC7gcnoPrQRkYP1pBngkDHel4AGO/arIaGkfLkA59acmeeOKTvwcigEk4xg+9GpLSRJxwRx2pgwG44p+BnJOCKTjkjg0DtcMDP196cQCDjp9aT72MccZp3A3ADPvih6iEK5yOP8ACgc5BGD/ADpdw3EdPT6UnrgZBoC3YcCOCByKaV65AJPSl5IOBz2PrTSec54oHYXGG4GBSYJyAeCOBSqASCOQQQMUYIyepH60XJsN75HSlAIIweOmaBjcT17ilDZyCMUPQkUYGO9KmOg4/pSADB7DtSgDjqD296g0WgqA7j65p2BuJA4P86bgZyT0OfpTk+8B2PNWIkHPBOTTlzuIPAxmmY5BBpVbnOcH+dA7DiApI7UoAHtSkgk84pMBhkAg+tSih3Xg84OaMHg4zTedwyMduacCBgE5GaoTdxRjqTjNI4znGB3pcjvwc0ozjJGRRqSIRnJ60AZzkZNLzuJBABo4JPYDmgAUjuSRnpilYAgkZAoGOQDweoppO04xk0AOUkAEnI96dvAwCOfzqMOWAJ4HUilOOMYNGpN2iXdwSB25pc+/FMyFOCQD9acMcYBJoLTuLtJyASQaACCMkk/Sgbt3QYpeehODn0oG1cA3qMj0p4YHODz79qZhgeMEc00sRwQQaVw1RNkckHFJyQQSc0xXBIBOcfrT8nOcc96ZFhw5HXgUpAyST+FIM4PH1pQBgDOBUFIaoOf5UrEBiOB2qXYvlEk/Nnj2FRHOTjkZqwtYTA3kg5PvTyTyBwMU3jIB4yMinDGAcEGgVmKBkjjjFOIyAARg8cUnODk89/rS9CcdM0EvQdwMjODQMdAfrQRzxjOM80mMAAcj1qdyr3HDIIA6dPrS8YGD7Ypgz1IwcUBsk5BIq0hJ2FyRwBn1oyeTnilOOSBg0gGM5GaNxbjs/KCRzS89RwM9KTJIAx7U7nGCOOuaV7CE6ZyMGnZ544pN2ehyc0ADn0FPcta7ChuoGSKM5JGM/hShQMY5z1oAwxB6imA0KSRzn1pxA7nBFISOABkdKUjI4PFBVhVwRj0pOScdeaAwGfTvRxkjgCjQncT26mlYDOc5NLjHOaDg5GePrQLQTjGMHpkD1peMn5SSf0pMcgg49xSsRhSDjHWk2ykNYHgZ460DHQjOaVmHJPA7GhcHv0qLGquBzyMY49aQ+pGe1OHUjIIPSm46gjA71SG0NA6nGSeaXpwTxmkI5HHFKAMjkZp2JsGcsSBgUvA5IznvQMDPpmkyck9T1pWACTkA/TrSFgFIzzmgkhRgZwaG5GR16UmrAmxM5wT6UBgccc9KAc4PGc0ADkE4I7ipK6Dg3zEkZNO69DkdqjAOT609Se3TpQSSDAwM4PvQMcAdO+e9J1Az1FNLHoBzjqKdi+Yecbcnk9uKTngg4pQM5ySD70p656ccUhXECgEAjB7fSlx1GMEdqBzgHijG3PY9adgv2EGeQBk9zUZJ3Y6ipeOMA00gMTnoPejYmwhwOvX+dDKcHPA+tOIGCc8UccjoaQ3oRgcc8H19aTafSnYO7ORSlGzycHPNWtCBuB1PU07pjnilAGSR1FLwehyOlA0MwQBgnH0oDHAycUpBGcjj2oxnI6ilYYZABJOfpTSTtHNOOOR1prY7GmtBMb8xwMfU03BAGRzmpOBjnBpvPJzzQZgc+uBQc8YOaCDgjP8A9ekbJxigdxrHqeppuQe+ad0HTmkGV4Jx6UEtXG88EcCmFTgfWpSOcAZ70w5IyTmgeiGLgY4xQVyTxg04DsTx6UhUjnJFBL1I244AyDScnBPXHNSsBsHH6UzBGcHJoFawg7YPFJjPU804k4AJz+FNcfKRnB6A0FgBgcDmk45A5+tKPuhSe1I3JPOaCkhpySDnFM24yccZp4yDjt3pSMEgA49aC0hvI560xupA61LjGSRk9qYyjaSTyfWgkj4xg5z7UY+UjpQQcEng0A7cA9jQNeYxh2Iz6UAcccilJBJOOOv0oIHHFAOw09SSMcdKVeOeDSkjB7jNKoGeOtA7jlByDU6fXioV7YqZMYHORVE6vcnQDGSee9VtU5tXJGQAasJjoeRVfUz/AKK4Izx19KmxZ5JIcSMCOCTg0xsg4zwOtS3ZIlcgcgnioZOcgjOetZs7I6IuaPxfREHvjHXFejabkyAHoBnmvOdEU/2hCAON2a9IsPlnI64HSvOxO6Pp8s+B37m7tDRDJwORXC6mMa2pA7Y/U13W0iMHORXDaqpGuKOgxjP4mvKloe/ub8CgWbknjae1fC37RCbfHlyORwASO4z/APXr7sth/op4BO018O/tHx+X46nBBBKg5I7VrRfvEVFozyJsAHnP1qAkkkg4HvVhlwowc54OKgbPIIyfr1rvOB6n6Dlcjjn6ikxgkHkemKduBAxjijg8+nAr1lc/P3YXafTnFM2jdnv/ADp+SB7E0hI3ZAwOvWldhohrIShBBIIwR601MgnA59DUnJAAHPU+9KoA3Aj8KY7jeM88DvQcEE5waXA5A545NKVG0AHI+lLQyeoLwuM++KcSDnnkihcBQduR9KB1BHr6UaAtBCcHrn8akRQwyeCO1NbrgAEn05p65TBzRsVoGD3OT1pykjPPNPIDLwMim4OTg5P1pbidhRkcd+tPQg4IOT2AppyOO4pVI5GOvpTsSiQEADgk00cNkHjvmnAnBBGD/OmFucEEcUwvccQCOuT1pMdjwemKcGBAA5H0ppA3AAEj6ULUQq8Y6A0u0cHBJ69KMAZGMelLkE5IwfagExoHIxz9acvHTgUcKSRz9KDjgk45zRqAMT25HrT1xgA0hyVBz7j2oXnqMH+dADjg5PWg9AetN6YI5+lOGMEnjtTasK4vJyccGnDuCeaauACAcjpzQuQcgYNFykP5XJHWlIJzkcY7Uo4yQc8Ur4zkU7FK4xSckdKUnqCOPanBNykjkg4zUYYMxHcdakuzHZPrkY5oI6ccUDHUcnmgkBgCQCeme9K5KuAHU5z3pR3xx3pRgZyM0gySQTg+lFxC9jnkYx16UoBAAP0Jo5GOMH3peDyOmeaa1AG45BxzinZAIIGPSk4JAA/Kj0xyaAWgoILDOBmjJ5PY0mB9QKUkAcZPFKwmLuOMD/GgZ4IH1pueoxkkUL0B9TVWEh4yAMdaQ9STwOtO2jAJGKbwcgHGaRdwUHIzQQAevHQUoyRwRmlK5wPT0o0Fe43JBBP0p69z19eKMkggDHvQM7hjoePxo0IDaAcdacBgkgDPvSLy+CMED8qcQemRnrQWkIOCR0HSnKAc5HH0pCB1oDkZGcg+3SlZlJWDbkcdR79KapyQM5NLyDyc98+tBXrjk/WmV6DgABjg80HAwTQAOMHNKVHXOeKVyRMHkDmgA8+lCnOQeh6U4Z5IGKehFriZPAwSTwaOehHHtTjgEAnIJ9KaFIY45HqBRoHKKOCATgDkUuSeBQcHGRz9KUcMMcjOKdxWDgkcHPal9gcEfrSbiCD27ZpwwSc846UhLQM8cc+9MwMAcA96kGPTBpMAHOM5HpS0KSuIuFA5/wDrU0kjIwcU7Bxk8HOKR84Bxz0NMl6EeScEZODinnAz6ikwQQOScU7BPfFBC1AHOePY07GcZ/KmAnJOQQakGB9ev1oNYoBgHIHbGKUqSAMdDxQD1OeKkByoJHPQ1NyWgRj1IyfrTsYOccVGqAEjkDJp4J9c+1U9QFz1xwKcpweeD24pOMjHGPWnH16gjPWgFdiv0BA5ox6daCwwAeTQMEEZyR+tQWKuM4yDkfnSqR2OaYCeAeBTvUg/lVXFuDYBBzgUZJJIGe1NYEnJ4H8qcD6jn60yRF3E5JxzTyD1AwoGeKaGAJGMkmnDew4GM8YFTcegi4GARmlMYYAE4560igDocH60qsRzimncm4ojC4xnOOtSDIAOQf0pqkHoeafg4IHei4RFDnoQQBzQSGwAcilUHAIHFNZRzkcg9BSujYMFSApwadtyeeKbtIIAOR6VIOCNwI46UgWpE6FWDKOc1IpDDI4/pSuBtyDkeh7UxdySHI4bkUCasSc9DnHWlzknHApGzgkYJx09aT7q5zwKewiZCOQTgVGynJA//XRnpg4peSAM5NUPcdDbvOW2gHbz1xkUv3WAxgd6fbOY2wDgHg0kgAckjnqTU6mriuW63G5GQCM+1LuJwQM/WkwOuM4oGeCScVS1ORpgGHBI5pRjBJOBQAeT0FABB68UaA9A45waTHI5wetGOT2PWhsg55OKFoIGYqoJJNO5OMHAx3prEkEE8U5TuAIPOKFdAKMjqMD2pw6jJycUgB4AHNBPI55NBa8xygZ6EDvR09zQucAZyfel9MLnigduwFhkEH6UvOfcikGMk5zx0obGAADnFUtRCYBxnjFL83Y5+lISeM8DvSjHGOOOc0AKcc84NIPUHB6daM9DyKO5PIoAXOMc4FHAySc+3pQMcHoTQVOCc/lQAEHIGeDSYByBycZPNL2yRkDikGN3HXFA0hB0IIxTkI5yCSaTIzgnBo4DZA96zuaIXJHGMj60uMggdfr1prHIyDj39aVWJAxznii5YzAOcngelKvTOMAUrN17VGCeT1FFxWJBgkfrSMBwMZFICcgHrSnggjr70XCwAHggZIOcUHqSRxSHHQ8UZJzjrRe4t9hQBjPX6dqeVGATyajDDbyOPrT0cOCQSccZxikapNoCowSD045oGACSMD1pFYAkk4HfNPfG0kHI96SlcXIJkHII4I5puT0HGOacuDgkY70mwZwTwP1qkyGiVBuGccGhgOOP/rU5MDp29O1NPUkD1xSDZAMkjJ49KU/7XUjBowfTOKUk4PFWSMYnkZyabzkHOBTmJ4PQ54xTeMjuBz0paEXaFGeBnAoHOTjnGOaU5OfSlHHUcd6Y02NwByRig565zzSsp4x1pDgdQMfWgdg6ZzwDSnOOetJnnkcUv+FAwIxk45xSADvgClzyOOopMd+1QSNIxk5xSEDIA/IU4t1yMjBFMbPAwRVksCD6cDjikOOMDHbmncc5XA601sHnBJNAlcQnJoOOMjmlwc5PWk4A4GT7dqBXGnHYUYIJ7mlPOQeB2pp6kZPWgYY645OKbwMEjJ7GnnAwQMmmMBgEGgVhpweccUYzyDmjBODnI9M0BeCRwM9aCNRjEqMHrSLnoevt3pWAwTnn2pFznBGe9BS1dhCCeSRikxmnEdccUo7AjmgtRIlzkZNKcccYPvT+ByQCaYc5JHT0oLSsNwQxPBo3cYA5oOM54xQ3bJxmgaYozjnjv1pjsOTjB9xT19M89KY460DvbYjJxnucUmSTnPanYHGOfpSDI4PSgzu7jcHg5xQcYB6CpCMdBmmsnIJGPxoWoNDCAMfWnL1A6ikKkdRzTgMdvpii1wVxRjnn8DUqngY5PaowCMnHNTKBtyapBdksWTjjH41DqmBbOSMjHNTxDBOelRaiD9mfI5I60Ajya4UmaQcE7jjiq0gOQAAec54P61auxi4lOMHeR+tV5FwDxz2NZtanoRuWtHIF/EMknIx+tejWrg3ICjAI7V5rpmRfQYGQGH4V6Pp5IuFGMHoK8rFK0kfUZY/cfqdAARCCTzXF6yCuuRfTkfia7fyy0YwMjpzXE66Ma1ECPbp6E15ktT30dDbAG14IA2n+VfEP7TKFPHDgkg7AOMnvX2/ZjFsMg4wc/lXxL+06gXxmOARsxkde3+NaUPisFS3KzxdgVA4wTzVZgQcYwcVYyCTg8+lRMAGIByDz9a9A83Q/QZcdxgkU7Bxyc89aACOoxzQecgj35r0z4AMAg9/pTcAkDFOBJycEjNJySQQCDVWZDQuCEHrQgOTk4PbmndMjHB/Wm85BBzxg0rMBxIycdO5pp+9kHB7Cl5zkHBpRjIPf1qjO4LwQOAPc0AA4xyKUDgEcf0oGAuR29Kn0CwYIxnApwypJ7U3JGDnNLksxIGMDkVWoiUcrnGCaOOOMimoAAMngdDin4yeuR9KCkridckcAU7GCCDmgYyPQ8c0HPQnPNANWHKQwxjBHNI2Tk579KcuAMjrTepJBGPagzTHKB3HP070NkHLDOPWgDAAxj1p3U9ef5UWG3caVPDYz9KfkckDNAB6Z7ULnkYyPU0DWoKm4Eg0uwjkgkjrzTlyGIIwe+e1OycAA8UXNVFWItuOtKuMgEkjrSnOSQKTaOSMYoMn5Dig3ZBxSHnOMkZpQCQcikwMjHGaLiY4Ddxjk0owACOnWkB+YHtSj5gRjkUDTsP3cEjk9jSQKNuHOWHemqeME5HrThkZI5HtSe50KelrExK+WFwQM8leDWPqMdxG7EAsGG3cDglT3+orV3gZIOD9aZOglUAnJHHTrWUo8x10aygtijp00rQ7ZSCwOAe5HvVuXLYyOVORntUUcBViQanIHBIwOhq1oc1R3ldDs5wc5PpQFIIxwKFGRzwPX0qK7uDaRl8b8HtTcrIiMXJpIsvhFJLAAc9aF+bBU5B5FYa6k96rgPhG4OPTtTNPuPs8oiSYMBztY5BrBVdT01gZON+p0ADYB5wKceeAMChZFmQOB16+xp2COScnpxWydzy5QlB2Y3A44xg0HGMAcj+VHHBIz9KQEKx7g8c1ZOoi4BOBn29KUEEEEYP8AKlAGOBkj0pMYwScf1oFsPBGDkYI6U08YIOabuOckEc5p3AwAeRSsNCgZHPBNKMtuBIHekycE8n3zS5KsRng45FMLDj1PpjNNAOTyB7+tKcH6ZoXGcjgUC0HZOQep6GnAkMSQSKZv+YDgA8UrghgR09u9GpohzKcZB470mBjAOOM0BieAMmgg9cYA6VAMRgcjIwvrSg8kg80nBIB7dqXvgnAqyRyDAIA5zzSuAVyRTVJXGenSl3dQRkewqbFNjMkD0I7etPB9OtRnG4EdKePTkGnYx1DOQfrTgQcAjNJgZx0/rSAYPHNMauSHIyCRnFHB5xx3waTceMEUuDgEnHPegGxAD0I6UAbSCOfpR6gDOeKQc5BOSDQSS/LyfSoyQDjsKC3UDv2pOcjA46UaDbHg9+9AxnBOR0NNBwxJNBycY5PtQIXA5I6D36U9QNpOPamAbgOOc96cpC8Z56UANJwT69qchLEqeARg0meCQcnNKucjuOlAkKrcEEYqQZwc80xsAgEYFKARwRkUrDJONwJGDj1pcZzyMdKapIAGORxTh2GMDpTWgC8nB7jmnAHj1FNOOo6E04dgBkUDS7iEHBwcnqPekViCecGncc8YP0qMnBGBkCjQNiU+ooJJBI9OtJGTgE+valwcnHAqXoUtRASQDjmjGWGDkEZFJwOD06U4OBgkgH60XJd+o7ABIIzTyBzxkHke1Vp7yGAFnmRNvXcaoXPiazgj4l3EDqOM1PNYfKzWLgZBbB/nTGYAAgcYrjb3x9aQAsHU88YPX8f/AK1ZV58R4NgJnQJ7Ek/0/nUOpFGqpyZ6K86IAxYL7kjikGp26kKZ0yf9oV5HL8TIgpAkUEZyQtVk+KKKSA0ZAPAK5zz/APWqHVRtGi30Paf7QgwMSqfTBpUukckjkV43F8UkVcgoQOxAI/X8Pzqa1+KNo8pMrGMAjlGAoVVM19hLsezRsrjIOMc1OpGRnqfevOLHxjb3ah4tQALdBnk+2PxrVt/ErktE10pbGQXjOAe3PBp89gVI7RkJBIGDjkelVNxBVTyQSBn09P0rKtPFIMiwzqC+OGiOQcCry3UVygeJgwDZ9wfp1FXGRhUVnYtnPAJxzkilPygjOQTUKSAspByMZx9alfPAzz1qlqYMepJGTxTgecAYNMJwOBxTjnaT37fWqsS3YVchgSSCKkY7iCTg49ajyeATyRmjIbkntRcfNoKD1AGBS7SpwBTQwzycincHjr9aoh6ig/yozgEEcZ70hYcgDn6U0kk8nP8ASgB2459PagNkYxk5pCCTwM0oAOQByOtCsJXYpJ6Y4pANoGBnnNK3bBGO/vRxgDv6UAxUYnOSQcdKXPII4P1pI2zwTgfypc5YEgY6cU7AnYdu5OKcFIAwM0wAKAByAMUoIAORzSWhV7igcjJwKdgccEU3Jxgnn+VL6EjI60MQcc4Gec5ozzyOPSgKdoBJJ70euDke1CY7C7h17Y9aMk4yQKB09RigEjAHXrVCAHABHP4UoHUkUzceoHNODAHAOD0PtQAmRkjHSm5IJOeKUE8g0mM5HfFK443ZGzEyAg4Xocd6lUE4yDj09aY7rGjMRgA5zWde3RiZ3kmCxdQAcACspSUUdtGi6rsjVKngk8A9D2pjbzKoUDZzuPfNYdxqDzxQzxTl4FI3LnGR3rdidZoUdDkMAwPqD0qYz5tjSrQlS1Yc8jPPpSEc8c/WlJ5OORTV6gjpmtLHNoL0PToaXA5J4HSgLgEAZPWlYHnFIdxpAGQR7/WhiRkgdfSncYBIyccmk46H3o0JTGqB3BIp0Uh5A4HfPehTwQMAUbecdD270PU6Iy0GvGGJJORjvU6k7RkjGOaaQCcgZNC5GBnHNJKxMpXFCnAJPFKSMA5Ap3XoOCOeKZwCcCmtTBkidOeeKU5yQe1NUHAIBHqKdyCAOvWgS7MXB6g5ppYHgClYnBA6ZpBgEjGT060D6CHGRzmjOcnOf6UEHnAzQvTHUjpT0M+o7rgUADnj2+lIAcAgd6ec7gCPekWrDORkZ9qYw54GQKlKgggA4NNIKnA7U0J3G9wAeozS4HUDIoGM4JyKdjqM8d6d2JajMYIPSjsSaXHOAc/hRxxkZFK4hMDaMevNNPBAp2CM4IpCBnkc09wGnI6jIPSg8gkDn2FKwI4JzSEDuMf1pkPUTgk44+tDMOpGOaOQSM/jQMnBBHvzQQIwGOBTcDGQMYp47d+1NIwR6UFdBMdu1M2k5JGRTznrgj8KQg7QM5Hp60JXIuMOOmOewppzuIPBp+3qeh6UgA64yelPQFciII5BxycUhHzA4555pzA5OOOT3pDkDOM/hSHuNKnJB4NKACCccdeKFOSTjBx0peORjPY+1BasIcdCefWmY96eSe4waaByARmgsYQeCBzQcZIxx0pTjHHXvSdwCMYoGwAxnAwKDjp3pQR1HTrSMR0Jx3oBIYSQOnNNweecHtxTuOc8ik9MUBYMc5JycUpI4BH5UKM545zQfTqKNRpDGGSSBkfypRng96MnsfenDgAAjNAWuKMnIAyamXlQPTmoUGDknBqwgJGSMCqIasSBeSQMgetR6gpa1cE544zU6YJwTg+1Q6iR9lfPTHSjUk8kvM/apQTkhz+PNVnPByMeufpVm/GLubjPzH8KquvXAzUOx6Eb2RY0tiL2HgAZANej2QIuFAHOK860xD9rgBOMsOT3r02yiCuhyCcD+VeVi90z6bKr8kvU3olzEM4HGa4jxEB/bUWDkcnr/tV28fEWScjHrXE6+pOtRE8DJ/DmvLnofRo6G0XNspAyMEA18V/tSgR+MEGOdpA7Zya+27FQLIAHjBx+VfFv7VfHimAkZO0knHof/r06F+cVT4WeCj5sHGT6CmEE8NyPSnKRknPPpntTWGST1I49a9FK55h+gwweCOP50nJOM57UoJOe460cHJHIr1T4IMEYA4oyAcDrjpQSBwDgg4+lKMqQQOD196pakDjx1xjtmmgZIzwM07I4wDn600nJwfzpibF+UAAnnPr1pMAkkcEUYPBJp3BwT9KCLix9CDxmkwMnApyL3x9cUowGB60CGjDYAAIz1Ip2Bxxg031wee3vUm0DHGKB2FAO0HGe/FKMZPPHvSL37HqKD1wSMUBzWFUDg9valPDZ6imqSeAOR60pyACTzQtBNkmDjAHWm8kkHAHbFKGJTI6jpSPwRgYHXAoFbS44kYGDmncE5xjj06VGoB75PWng8E4z2oWowyQQSSBTx8uCOaZk4yD+VOUgjGcUWCLF3ck9COaGboc8imtwQc+1DZ4yfrRoU5DuMkEjrmgHkknBppwAT+lO4Oe1GoriheoxxSce5/pTs5GQMjFBPTA4+tAhOeMjv6UAkduKXI5JOf60YwfagErjgOcYyKk2YA9ajDZHA5qRSWIBIpWZohCMAjGAKQHggnn6VIQCQSePpUZBVjjBH86a1DUTHcnI9aUDOATgdaf1GDz3ppBOecD60aDTHjb06GsvxDlbAlCwcMPu57/StFQcEZJFNmUuCpGQcjGKhxbVjopT5JqXY4llnm06VIiUlAPeuN8P3uojxSizmRYUyGJBAP8Ak16tBZJb3JJTKE5PPWq91oMTXBlSMEk5Ge1cfsmmfUwxtHlTZq6dKHgUhjkjscg81dPIyKzobbYqgDBGDgccir6ZCgEE+ldUFY+axElUqOSHLkqSBj8KY6kknPI5Bp6sDkAYJ60jZOAeCOM+taXZxsMgoDjtQ2efWjBwRkY9qCOQSOe5pkrUQcnjvQhznjBH60oADZ6+lKqgHkA9jQaIAAOnTqaMkkDOSP0owFOBzn2pTjIwc84NBDHKMHjGR1obPIz70owOOhNLjqByaBDSoIBJ6Gl52kdcUbgQQRjjrTgpYkZwSOtBQikADHWnADHBwOlRx5PBOeoNSkYwMZH061LBJjHyMEEA9OaQkHAPUU4YY4/Sm4AIBoRdmLxyDyQOtKWOBkY4xRtyDkYzSbsAHqevWqIFAzyfr1o6knp9O9HcdCKCBggDPpQK2o7kAZxg9eKASMkjHekwCMkHn1oUgEA+lKzGPB4BByfrRzyD06UEgKDkAfTtSYGcZwfTFMAOOc/nSrweuM0wEnoeD70qHkjGQBxQSOOewxSYz0PPSjqOuMc0vIJzk0ECAhmIByR2pQRuyDgd8dqMAEkDig98dD0oeoCjjAAwB39KASWBPQj9aOCARyelC5wSemeKBvUHOcnkkccd6FbgEdM0bQGIJ4IpRhQRjNAWHHPBPPtTwOhIwD+lNOTgHPpTlzhR3xQ9BNC8nBBPpSggEnGSaQ4wAeTS88jgCgSTFJJHHFOBO3kZ7CmcY4GeMHPSlwRyTx6VBaQ8sDyORTdwycnHam8EdMDGeaqz30FspJYEgdAeaTdilG5bEhBJBwPeopr6G3Bd3IA61yOs+PIbDP7xVYHBAIOPxrz/AMQ/E55FkRGCjkA55P4/hWcqiR1QpSlseqah4ssrUsA4JHIPH8/zrl9R+KEEWQhAI645z+Oa8M1jx+ZclpizjK8t0/ziuR1Lx22SRKMEnljzmuV1+x6NLL5T1se3eIPiWZSJI2wMEA5z/wDW/SuMvfiE7E/vtpJIOTXj9/40aWNl3sx5xu6fXiuen16WRiQzDjHB61g6jZ6tPK11PXr/AMdASyKZuc8AHOelY03j4Opw+OeDmvK5dQlY5LnJGM5NVpblsHDHOOxrNyZ6UMBCOh6Vc+PiuWMpAIPT61RPjxi2C7c5Jwen+FedSXJbgnIx+FVvtJViQQeSaXMbrC010PTU8bEMcOwGDkE/1qdPHuHB80gjg5/xryo3rngscdPSl+1nkFjxxTux/VoHumnfEJxsKy4bg5z/AErstK+KMoZBPI0ikBQQ/wCX+favl6PUpYiSrkHIwQcZArWsPFE8AId8j6nNNSaOaeCg9j7J0X4nW88vlXLEx8EFup6cenFd1Y+Jl4ls51nKgEqzdQO2fp/n1+J9F8bG2lQNJlCcH2z7fjXp+j+NuIZopgHA7Ec446d66IVbbniYjL3HVH134f1WLU4TKhwQ2NrdRkDg/jn8q2VcFiQcjpXz58P/AIopHqkcU8h2yrgr6kcgj9fzr2Oz8VWU+za7DcB1AGc/jXXCfMeBUpyg7NHRnOc45pRgAjtVWK+hmwVfcasKytyDketap3OZph1zjBHQ06McDnJ9KU4AJJGOuaYhJzjkdR709Q2HnC4JOCDShcsD0J5pCAxBxkdfxoxjBA9qaJdhR6EZ96Dnpjt6UuBkE9M0YGScc9fwqhMRcgAHgUZPXoM8UY54PvTsDPIyKWhN2NI6gDBpV4A44pSMg4+tAxggkECmAqAnBIIp5AGccCgY5GcHp1o4z3xQaKwuMgZ5FDdMZzx1FNBPJxgfypwBPbIoBiAZznODTh6mmgDBxwc9KceMnvQJIU9Tke/0ppIHA4FLkZBAyPp0oJ4IAGaLFirjnNISF5IzSc454OaUAdB1qiBODkgk0ikfT+tKSMnqD0xSEHg5wKmzDQBnBBGfqetGOT2HpmlGRkgfjSHIIOPrzSsUiORR8zEnByODXL+N9OuLzRC9oSJYyGAzw3tXUyqShAHI5qGWI3FlLCCAxBAJHSueqm0e5ls4wnaRxvgmC5l0aaO4QiRycITnnmur0p5I9LgiY4ljUIx68gc8VkaHps9jdP5jsxDZUEYA59v610kCBSxAySc4rOlFpnfmE4SjyxHgYGGOTQMA4x9KOe4z70pHPp3rqR847DcHIBHvQSTgnj6UhJGCOlOJBUU0TewvOAMY+lHAwSeRzTSwAA7npSHGMAYNaWC7F3AZOM89aUgEEk5HWmcnIJ4BpcgZBBqHYCTILEYBFKMjBHJpqnoeo9fWnEdAP0qQFycjPWjIGSeAPelAwQc4JpRjqBxTsgtccMAgAYNP2jBPeogp3A4yPT0qTJyQTzikG2404xgde/vSAEYHQd6Dk4yc073zg9MU7AmIc5wBScckjjFK3UDtSYBJA4zz1osJjlxkgHnoaMjOMYx1zRuI6Cq80bPIpEjKARkA4BqiEWTlc/nSZGMk0/JKgk5HoKbjDHsagb1GYPIzzmlwMg+1LnOSMj6UZPODmqsJKw3HQ4IpOcZPyincngnmlOT15piGZ7kcYpCMEEjBp/OACcU09BkjPrQA056nj60pBKEg8e9GAeQcfWlwe5wKCBmDnkYNG0Ak9R3pT8pPHAofOMjr6+tAtBCRjI5pjEHAA/GjPIHOOlHXGRzigV+wvBHPXHSmYPUDAqTjIHcU09uMij0FZjNucnqfpTQoGcjB6cGnkcHHWmlh25JxQFxjZ78DP51HySecgnvUjHnPNJg4IAyOvNUFhmDkcZpwzk4GP6UbBzzj19qU471Ja0EYAcHg0xgCCeppwOTg9etNyMHj2oHuMbggk4H8qQ54z0p5U8j3pCOeTzQPlE4DY6jFNcHqRjinDuCOaGySAO1BSImPcDJ+tNXHJJ4H60/gkgcGkwRzQDDuMjilIGDjBH1puBuzSjJGeg70BcTk4yMDpTlycEjg00cE5FP6YPU0DWw4YOe5HpUy4GCOnaowp5IHJ9KlVRyAKaIaJkB45GPao70AwOCMjGeakVQMA8/jUd6ubdwT1Bp3GeT6koW9nAPG881Tlznpx2q9qmPt04JxljxVKQAA5GR14rNnfH4SbTSPtkIPQsAcCvSrUlHQEZOBXmmmY+3wknI3DH516fp6CQoTydorzMVo0fS5U/dlY2YzuhGOvauO11S2rwFuuTn867WBQEJIya47Xs/25EMjG4/zFeXPY+jVup1VlGVsUOMgg49+K+K/2sYiviS3YDOQ2SB+Rr7bsVP9nKQOMnFfFf7WildftD1zkHn3NFB++Or8B88MACSBkHk/jTWxjOMnuKccAgZ5HvTT94nnGK9M8lo/QbJGcnApcDORxj2ph5yQORzxTwR36da9Y+BbuJ1Oc5B604MDx27CkxzkHqMcUZBwCee/FK5N2KQMEEcg8U0MAwBAxThkgHOPUU0qSSD1HNFxNXFOOADTwoHU5BGMUwDBBzxinjBGM89hTIsOXA4HBzzQSQwUdP5UFQQQeD6g00kkYBz7Yp2ECZ3kZyP5VLnIwQDUXPBAyOv4U9PvAnkd8UndDQ4dAQM4pBnnJ5607nJOMGkweoJBoBoOOCeR1xTsfLkDn3pCM5Ocjr0pd2MelAhyDgjOAaR+Bk80qHvg5pWxgHGRjvQLUauRnPTqBRkjk9D+NC8DPU9KdjPAGQfWquJ6jhyABx1FHPBJyQelAGO+fenDkEEZFTcQDhckUuAwwBikGCoJHOKOD04oLVgGOc8kfrS8gE44+nWlGOcjk03O0EE/hQgtYBjBwTjNB5PsOtAwSeMcZApec4xzVBdCrnjjB7ilIHTkmkGTwTmncjkcH19KNQ6WExgDGCKcMcEDnvTANx7Y61Io6ADJ+lKwJsduBODyDQQCMnqPakYAkHPJGfpTuvQ5Hp60y73EwcAjjPtSjAByOelB57ZH0ozyOcetSWnYQKeCCT7ZoYY4zj60bxuAPBJ4PrTsjBJGD1oEMMYcEEcnpQqEYHUE07jn1/lT1xxnrStctSYFAB05/nSAkEAjjrUjc4J61GSOc9fpTFIDjoB9c0AZBx1H40Ak8Drjv3pRyQRwKCEKAMkkHFKAVJAGQeOaReDgnnqMVJnnPUe1GpSSGDJ6fjQwIBJPIOKGbkEcDpQSdhB4PWldhawFflHOB1xSFjyTz9KUEMuM9+KXB/D0pktXEz2OMjkZqUYKk5IHsajK4Jx9KeM8gnI6UAtBrAgg4zjrUigg9uKTOc45xSkFSDnPTvQUmLgKTxyaVcdCcfXvSZDZ4yQOKQg8kg9P0oHcCMEn17Urbcjnoe1NYE4OMdulKcjGTk9uaB3YdMgAk5prDOD1B7UuQWAOc09cHIA5B496VmQ3cYM4A6GlBGAQc8dqcACc9TSFegGD3zTFcQueCBkDkUvGckUgB4PYHFKAOOOOlAk2LgcjHH86Q9+cEU7GVBP6004IPORQAmAS2DwD0pduHBPAIpMYOQCQaXuOeOufSgm44ZBwTz0zSEEDHU9KBjk9fanYJBB65oENUnJ5BOcUOeRzg59aAQpBJz3pzYwMAH3x2oAEI5yMHODk0EFcADFNyDgEYzTsk5JPP0oAU54OeB3obJUg8kc0gJJIPOaAT3HPQinYE7kwJIJ7j2pB1JzgUkZIGAM4pcbcEjg+nrRYsc2Bye3TikHzEgn6Cg/MR2HpSsQvGQahsEtRc7fc9OKbLNHAhaVwABnFZ+q6xbaXEZJZVU9ME15V4r+JLlpFiYouCp54/wDrVjKaR1U6Uqj0O117xzBZAjzMKCRtB5NeZ+IviZLIzhHEceMcHGfqa848ReNSJGLvk54Oc8V5xrfjOS43RxvkA4ypIx7VySqX2Pcw+XSk72O+8QeOAS6GXeTyADnvXGaj4we4JDPtUgnrzjtXH3WpSync5YA9Wzgn/wCtWbLdFwSDgZ4HtXNds+hpYOMFsa95rrlmCAqSecnNZsk7SsXZsnocGqhYsuSMkHNIjO5JC8dak9GMYxWiJzIODnBzjJPWmZJyQMnGBT44ecPgjPAJqZnVBhQGI9hxU77jsVHiduo4PTio2gKqAT3x9KsmVsnACjOSP8/WmE7ixL4IGcAdeaBpGfJGRwDk+1QsgGcj26VcdACTk5J6+tRkAAk8d8elF7BYqNGAevPU0gAGAOR/OrZUHBHXuMU0wAZIGD16UcxViDl8jAI6Uq5GRjnPWn+UeQDn0A7UCMnAzk96dyeUcs7R4IJAHUVvaTr8sKj950459PSueCkZBzzUsKyFwFGQT0pbESgpKzR6RpPjWWFoyXxNEwKkd8HpXsXhz4rI6Qu7Kx4IBJ6HtgGvl5JZQ3BIHcGtSz1eS2UKCQO+DWsZ2PKxGChVPtPQviZEckS4JAO05I/xFd/oPjq01LbGG+f3PX8a+F9H8WvEUxKwOMHnH613eg/EGW2lQtKQR3zzg9ea6I17bng1ssa1ifbdvfLOBtJdTxnPIq9HIrcgg54614F4K+JsckMG+csDhSCc4P1r2DSdbi1GNGicbmAIOODXXGXMjw61N09zoVX5cDscU7huT1qtDOTkHhvQ1YXBz6fzrRHKtQzxknApO4x1PGRTsDIHQdqQZJAPXr161SE0IQARSjgj0pQDuAHApce+QetUCQhHXGe5oTIyPwoIOcAZxmgEDqM+9AWsOAHJPNLkAjgfhSJ1yTx2pXIB44Hf3oGrgB3xinAgcE5OOKTn1yfWhsAkDpQVqIWPOOh9vypQCQM8Drik4AGBnuP8/nSg5yCenrQQICARwcU4YK5PI6UY79D1pemeMUDuCAZIJING3AI6j6Uq5OCOAPanHkZJyMVRRGV5JOQKABgYOSecil5zgcY46UozuGBxQZ2F29AeKawHTaPpS4IPBApMZ5zipZpEbtBBAHvURXYwIHJ6ip8EsQeRRtHGOo9ajc6ItrYrFckkLknnOKnjBAG45J7CnbAQAcYFMmkMMbMFZwBnaByfwpWsaSnKS1HNgHAHPIpu/cADnHSnPkjOcn3pqg9OhFMwd2xhGSfTrQhPXHXsKechgScgdaaeMnuOlNOwrASCMHGc+tISW4HBpjOGHAwacoJwffNF2FhUQ7gDgDOOKD1JJyR0oOQeuaac7sEYOOeaRaaSsTKBgg8Yp+AVz0A9BmmRgkYHFSYHBPJFAmrijPBwAPSgZ4J//XQDkgYOO9KM56e30p3Cwv44FKMA8jjPajJ46mjqQRx70hPcCASSeB3pegOBigk5IzmjtgnANW9CLDTjjJxQMemB6UjKOMYzQrDBBHOe3pQApUZJpki7lyDk0/bk9SKXbjGTmgBIydo4I7GnDGeeTShQBnH40hxnBOaNBagoAJ5z7UgwGOeB70oPJwOgpMBhz1pWYxeDyOTSE+5B96CDjHI/GkORwRzTIYYznB5HvTCxxjGKf0OaaRznHHWgmzEBPAwaXoDkZNL1wAcjFJjGQTkE55oCzGsc5I6dKU45Gc4/WkxgjJ49aHBHA6UC1Q08NyMUZJzk80EZJIOB/Om8DgnmgYoIBJPHpQxAyRyetK3AAAx70w465JHpQAw5BJIppJ5ycnqBTmySSDgUBRznkdqE7GdrMaQMZzz6UDIxkAkUZOACMn1xTlBOAeD3oNUNODyQAKaO3OKkIHHrTTjkEcUE2GHhgAP0pvPNPOc5BwDyKCuT70FoZgYBIwTSHvgfpSt8uAeTRx3+UmgsaAMkE8CkOATg59KXAzzyfag4wOcelA0iEjkkdDSMcAEdBT2HTuOlMIPI6DNBMtA7ZHJ6fSlyO55pBzxninKOD2PWglXY3GCD709flAGQfWkIHOelO6EgnFBSHAkE4HI9qmjzjJOKiUcYAB/rUiHHIGRVCvYnQdCSSP50y9wbdgRg4zUkfOB/SmXq74XBPOKA31PJtSwb+cYI+cj681UlXO7ABHfmrmrDGoTjtuNUnPUk5B4rOWjO2nrFXH6dj7XEAcDcP516Xp0p3IQeorzXT8i6iyBncB6d69HsQA0eRjI/OvMxWtj6bK9pWOjiYmAkc49O9cfrpCazDngFm/mK7K2x5GOorjfEWF1aA5/jYY/KvLqaI+kijtNOwdPUYx7fhXxj+1yNutWjYBJBB9c5/wDrV9kaU+LMAk5z+mK+Pf2ukB1O0bGW559sn/GjDpc46vwHzT5hGARxRk8HBIzSOACcDHekfGAeSTz0616J5ep+g+O/Q0DIHByf5UhPPByfSgnpk8+lewfno8YKgYwabyOvIPFLuHAPGRwKR8844NKxWgu08kHAPahW6gDjHXpSAnBOaaqnJBOR1osQ12JME4PUH9OKfwACeB0pu0EEHp9acR8oAGBT0IsKCOhPFAB3Egf/AF6aBnkDmng9gD6daBA33gB0NJjd0GAO1AUcgjBHSl5zkjjrQA7kgDODR3wTgg04qM5B5oBPc4B9KCkrCjHOOR6GkKjBxgY7+lBwcEYx060E5JPQ0EthkYByCfSnEZABHX1qMMcjIzz0p/BwRwadxoUAcZ5xjFSYzkE5B6UxSCuMcj1p4zgc/nSJdhVwe+e1IOPY9DzSrxkZwKbkgkgEDP50BcfkDg84pOQMk56596XnAySTQBjIIyaCRV56nj60EAHJpeeQBScHIPWg0tYTbjGBke1L0IJ5pBg4Gec0u3IqhCkAEnOBQeMEnGfWkx09fXFDZ4IJIoFcUY+ozTxgMMnjrTF5GMY7inZ6DOeaCkPHUYPGKUcZJ5A5/CmDnIBwMU8HjB5P86LFBgdcc9aXBGcUgIxyMD2p2Qvbg0DVnuM24yQBntSg5yAcHtmlHsMUnQnJxUg9ByqMEEYOc/SnYG444Ht3poJ6nkdCDQcdCcD2oBMccgk4wKYwGQAcg/pT8A5A4P1pACRgHAA60J2GJyMEUq5zxx7elLtPTIxQAAcA4I4oJFGAcjGfp/WlxgY600k8ZOQacPUnIoGmg5wSARzk800A8kjPvjrTtwPGeaU4JPOD60BcYCAT6Ypw6AngH0NLgDt1H500k+uDQFyRAeB1INJj29vpQjEc9AcU4jODnj1osCuw29xz60uAeAORxxQGABycDpSjBBzz/WjUasIpKkkdRxSgcZ656ZpDwT2B5oGeRnJ7cUFWBR8xBPBpT1INA7EcD0oJAyCOev0oHdifdI4yM8ClwDg459KUZIA6j1oOcEEf/qoM2ABzkDJ6Uc4PPHOKQnHJOPxoPy5yMDrQGg49CAOev0pBjJB5z+lBPf1pG4QdjnijQdkOPOCaQ9ORz9aQ5AxnPelGDgA5OOlBPUMHafUc0owBjODjqKRcDIIyfWncnAI49aCdwHoQAMdhS5AxxnsfakBAJwc0AjkH61VieYCAOc8Gg84OeaMkY4wKGJz6E9aVguNIHOTzTVyCcHGaf1IPfvQyjgk8gUwsNU4IJGTxT9wOQDimso3Ejg4z160uAMDPFSUnYlBwOBg98UE8YHX0HamhuxPJpPNGTk5wMn60Fbj2YBBjg5rnvEniuDRYGIYPKQQcHpVLxh4yh0K3KhwZiOADyB9a8B8W+OHuZZXklwCSeT09q5p1OVWO7D4eVWSNzxf47e9lcvLtDEkDPT/PFeTeJfGZhB8glmJ7HuP8msLX/FEtySUkJ7Fs9ea5G6upJX5dj2OO/NcEpNs+wwuAjCzkT6lrFzqUxyxP49P8arGQQoC/DdR160+MGLaxGCMZGPWmTKCw3BtpOR6n8Kzue3GKWiK0krTvgHAPSmFAoAHJ9BzVtkVSRnA45x+dVXuI4nKxrkjvUN2NUgFuVJZxhfc04OioSgwOgIFQPcNLkMdwPYHrVq2sJZAoIKjoAcDFS3YpRvsMYl1ODtJJ4IzVaQsCQCSfUVsx6Q7oQBgj27VC2gyliCD6gkUuZFqlLsYxzn7/AE68UwzHcADn3rcOhO2NwI+g6U+Pww0jAAknsfSjmQeykYkMLSuAM88/WrsemE4DAknjpmtyDw/LBIoKZXsVGefpXQ6f4deZQHTPowFZSqJdTaFB9UcONHLYAOcdRT/7IcKFIwCfTpXpUfhA7QCpIPHTrUx8KnaAYyR0wRWPtkdUcJfoeWjRyuSVBHrjrSRaSXcDcAegz3NenHwyFABjIGemOKz7zw4AQRHkk+nUVKrpuwSwtjgn0dwxBTcT3A60raQ8BDYyOvBPFd22huqJkEKOx9arXWkkAEryeuT0HpVqqn1MJULHCyQMjMCuB7jqaBEHUkDjHT8810V3pxCsCp3DvjrWc9n5cxAOK2jO5xTpmVCzwOCCQucDmtu2v3VVO4gjjnvVOe1JOSMAd8f55qII8ZweBxkkda0TOdwud/oPieW2G0OAQQQQemOP617l8NPidsMMU0gIzjBI5/OvliC7MQGRkDg59K6PQNcNq4dHIAwQAehB9a6IT5WeVisDCvF23P0G07V0vIUmicPG2OQeh9DW7b3Akx2IO018y/Cn4oBgLaSTIYAEMeCORzz7V71o+sxXixhDtBXIz3HXFelCopHxVfDyoycX0OqGGUEDjvil2kjIHsDVeGYYJ7fX/PrVhWyARz7VdziD04wKRjySBkH0pTg5A5NNIGQc5FWibijPOODQqjkYJFJkBASOvI96ASSMDHpVCHYO7AbBPeggZIPJpQhJBJxS9yMZ45xSuAi5zycccUvJPoPrQMDBBJp2OQcdaY3qJjknGaOM4wOadjknODSHoQeSf0oBB65NKD1BFNPTnninAAkAcmgoUkcgH9KTkqM9KUAYzRzyAKAGccgHHtTwRwcgf0pOQcDk54zSDgEjmqIWg/nB546Uh4IPI/pSAnABP5CkJHHTriixoheSSQcdqMAZHJ7ZpcdwOcZ5pD3BOKTLQrcdOT6+tNb588ZFLwQQOKTGcY5I5FZlWEJDBST39KQHqc55xzQ/GD0Pc0DPTAHegGK4O0kjIFRkncM9aU54ye9MYDgnII700rk3EOBkAYA6/wD6qkAByMYPak2gscDApwPJPXAwCKpISuB45BJPWkKknIAJp7g4BI7803nJAPIHSoepqkPUFeMD1p7EnIyKapBAIGDTjk84wM0C16CjA4AxwOKUDkYOfrSLnrnHpzTsEe/FBOrF5yRinenGRUe4gjjBzg0rEZOck9qaFcdwevejHHJyc/pTMtkEHrTx90HqaoF6CNgDIGDTACSD0wcn3p/ByD1zRtAwAMGgYDvg/nShiRntQuD1ABpRgcE5P86CVqKuMEk89aMYzwMUBgMjOKUcgjOSagLXG4zk9PpQOMk89qDnJpD3B6/WrJ2A9zjBobkkE80g64B5oyBjjJoC4cYIzTTnv07U7A6449aaSB0Hfmgi4gzzycdvelYg5HXuaMcnDYH0oGOw5oKEOGxjj6UjDggntS43dTg0Y55GaBbjCQQOwprAckcE1IRgEZAzTQM80Ea3A8n0GKaynjuelSKOAQMnHT+VAXKgnqOvtQaRVyHGCDnApoUg8Hjr0qRwNpbOD7dqQ5GBggihaj5Ru3vijAwMDmjn1/LtTsjJGQKTuJaEbDrwc0zHYHPrUmRyB09qa6Ag9himAwEnknJHrS8Y9v50oUHk9fWmtjGM+9ALQY2D7YoOASOuR0peDg9RSemecetBQnrzgUhxwOhxSlegzz9KNvIJoEmxhGQQeT6Go8EEjPFTMOoxxioyCcADHtQJ2YwAZwf/ANdPBHTpSYA4B5pQoOOxoBaCHHHGB1pyk4ApDkA8ZNOwfofWgoenAyRkfSpY8dSOaiAwRxx/KpU9cYNVaxmyZMcenekvM+WQCTxSopBGRj69qLgfuXwexoHc8n1oD+05wBj5uaoyA44OSPWtDWVK6pcknB3fpVB8nIHJrJ7noRs4oLLP2mIZwQy/zr0Sxb5489ABXnttgXMRzj5h0HvXoFmSJIsdSB+Nedieh9HlW0jqbdswgZya4/xGpGoQAnkSH8OldZbAiEk5x1rlPETlr+EgD75B/SvLlsfTRszp9OOLUHORXyR+1qgF/aHGBk4Oeh719a6dn7IMkHp3r5O/a1U/arTBxyxI/kf51NC3OKp8J8wPgZJOB64qIseFHI7571NNg54wOcnNV2GOAePWvUseafoYoyDng0w/e5PH8jSoxABx+FOOCpPryOK9XY/PmJzwenvSnBGR274pByDjrTgoyASSDTIuIQABnoaXgg4GB24pNoAxkj9cUqqMDI5zQtBNguQ2AM8EHipCcKTkkjoPWo+Qwycj0qQfdB6egptXJ1FXJAOcjrj3oJIOQf8A9VIuM4x16AetLjGCeM8daQtw4LZ6DPNOI5IAz3FNYbcgjPekLEkHPQ/nVWHtuS7jwQcmggkjjjHamq+GyBkE051IGByBzUiT7i8KSBzSZ5wMEevpSE/N14NKACT2osU7dBvRj6H1p4+6TyB169KRQOcHA6U7bng8A1RDuOiYkkAY7EetOJC5AGcUxFIwCME+1Pz1BPPTOaNRX0FGc8UZJIGcH3pUx9SOKXvkDmlcErhtGSegPtRgckHJ7UHJIJ6etICSMg8dBTGkG7gYHU45HSnDk9O2aTGSeMnvSqo2jBxzUjVw47c4HenLg5JpjA+uaUAcgU7FJ3F44wc0pAwQeKQYOAemaXHHqOtInYRegJ6e9OxyB1OKRRwQM596XHIAHNO7H0FGSQcYPfFP985OOajGcnH6UoOCecDNMaY4Ag59O3rSkAZAGB0pG7EEYIzxQMc8DNGhVx38Ix0o2nBI5x2pFI5BODxT+OSR25oER5A6nmnA9eeAaCAeCAT3pACMjOKkWwoYHOD17Cn8ZwDk+tR4OSacgAPJyOKLIakOIIwO386AefSndQCTk0i5yQDxQNoUYGMDPtR1BGeOw9aUDgkjBBpOuBnFA7ITjOcYoyQBk4PSlf5TnI54P1prgEAg896BpD0YDAPJ7UMACARx/n/GmkHAyMHOaXI5JOPTFO47AccjOBmnjODjqOopOM9cA+9OAwCPWkQkAwQD05pw54IPTk5phyMEDB/OnehIoGhxGVGTk465oGOntSZPY49s0KeeeKLMu6Bhj6YzSFicEHHbFOODnjJ6fSmgc4x1pLQnXoLuHIzx2qQ8ZBGR1qIZyBjGKkGCoIGecVTYJ62G9VBxSbTgHFOAOcZ4pQAcg81O4rDCD9CecmjjOKXAwATk+tJ94AYIIPbvT1ACME8cfWl5HbBHcmnbARkdaOoABz6UE2s7g2Tkjgeh7U0HDZ9qASGGDxQwPY+4/OgTYo6gZyaUYyD36fWkQd8jNKc5znmgkcQTkk8enpTWUkHI5o5OMnAoJ6gmgAbABJGCORzSbsjg59QaUjJBOCehpp446HNVcgAxzzxxilXHIJwR+lNGTJgjnr9aVATIR0JHFK5SHPlWUc4PoK43xn4yi0O3lEbgyEEj2I/pV/xb4kh0e0dN+xyCd3pivm3x941NzI7GQhQPlBPAFYVZ22PRw2HlVkkM8YeNXvHlklcsSSRz/n0rx7xB4llv7owo3GeSDVfxL4meeRkiYkknkHsa5SS8MYwPvnqa82Um3qfbYTBxox1RpXmo5JijGB0Bx0ptpKMZAAYcDI/zmsxG3Zyc98k9amM5QADgAYGO9Zs9VKxf88q5JGWPRjUU98AoC/fHGPWqD3JZcgggcYp1qody7kEDqKk1SLG+WVMuWCEZwOM0QW0ty4SJCAe/fFXrSylvrgEJhM4Vcdff8K7HSPDwRRhSxPJIHWsJVFE7KVB1TB0zQRGAXX5umcdK3oNPIOEQ5xzxnNdJa6B8oUjg8jFdDYeGZCABGAM9PWuKVW256kMPy6WOLt9HlmBLAgZ7CtO38LtIBkErnrivQLPwsA4YoDk84HStuHwwvAKDBPPGa5ZV7HXGklueYR+FE3AhTnjt3q7D4STOBERgZyB0r1CLw3GSMLwDjOOtaEOiQjHGT/OsnXZahE8uTws+0BUyPcdfxra03w0y7AIsHGa9ATRkHROMc571attPAwAoBzispVeZFqCWxx8XhgDqgHfmpG8PIoO5QSeQQK7oacuBkkjuOlI2mpk5GB0zjpWPtGFmec3Ph8Op2Rk8emKyrrw1LM2XAyBjIHavU304DIPIz6VVfSlJJKcg8nHWpU7A43PKZ/DB25IzyOCKzr/w4YgAFxk4xivXp9JEqE4B64rLvtE3tEQuQeDz0xyK1VUxlTujx5vD2JdjplecjH1z+lYuseGhH86pgYyCBXsN3ooS4Py8kHj1qve+GxcW5yvAGOnSumFaz3OGdC54HPYEMFIJB6MOOnvVO608op3DOOjDtXpOueHTBvUISVOQR6Vzd1YlQAFz6g16cKqaPOnQcd0cNLG0RbI47j1FNiuHtGEiHcndT/Ouhu9ODMCACc4x6Vh3lpJbMxAJHXA7V2Rlc4nDlOn8N+IjZ3Mc8TuqA7WDDGOcV9EfDv4lENDDcSFlBABJzjPfNfJEVzJZyLMgLKeGQdx3rtNA194PLaI5jJ3KwzwO4PuCK2hJxeh5eLwcK8dtT9AtK1hLuGOVH3AgZIIOD6VtreLhSDy3Ra+b/hP8ShcJHFLIG4AKk9hwTzXu2m3CBxIPnEgDZJzx2r0YTTR8FiMNKlNqR0asST/hSnJJGQB9KihYMOCSPWpcfLnHet9DiQvAXAGe30oDE9Bk5pTwMHp9KaOc4GBVrUdyUeg9M4zSkjkk4FNUkjHWjccg54xSsMdwMcUEkYwcCmhjzjAFOIJAycj60x3F45AHNL0yOvekKhfc0mMgnOaBWuBxxinL2A5IpOnAGBilUg4x2NAthxyCewpDjGc5PajjnBxRz0HJoFcQ9uMGgDtjijaByTkd6Xb0wOe9UhCEZ64x2pCMYA4OPzpcnJ55pDyck8YqW7GiQ5ecEHFIV5JxjsKE7gnFKWGQeppcxskJgKSSfamgk8Hg+oFBzknqOopDgEE8CpKsD54zSHHHqfelfoKRmOBkZFBEhAOozkmlIO3gZPWm7sDJGSKeACCAcirSM7iKOnGQRThjjjApVBwBnigKQSDyKpjTYhJwBjilIAxgYpDxjsf50bS3IJHvWRSbY4AngcDvTsgAnGe2KFXBGCSPelK8EkflQWr2uKHBwKVgScnk5pEbqMcUMTnIHPb2oJbHAccUHGcZzQuOCBznrSNgHBOfrT2EAJyM/XFPHHXB5phIycHBzzTlYDOATVDQSEAZAxiq0N0kzOoyCpwQR+tWMgggkg1WSMRysQOW6nPWp1BloYySeh7Uo46AECmjscUbhnjnPWqJuOAyRzjNKMHtx3pFzgjOeaXI6HkULQS0EyGyD0zSMMkEfhSkgMfXFNwT25oEHHbk5oPOADzQc5Pr1zSrwAR0/nQS/MawI4phz3OKkOT1PFNYHk8YoI5V0D5hjPIpT0ABwKBjOTwTxQcHPJ6UCsIMjBJyaGzjgZFBJABHzNSFjjBGDj16UFIa2ecHgeo6UJjJJIPpQ7HJx6UgHIPUY5xUt2NIxuyZcAADpTSOMg59acpGQMjNI4xnB5J71FzqskiNgOQRgdaYwJIB696cx5PGfam8en509TJ2GnHOOKQHBAHNOJHTv6DtTCQGBBzWiuybIRiMnnB/lQcE5PIxSnuQDTScZJODQZtoTg9BkU1gOST2pcEYx1NJxyMYNBLY0Z6E8UhyBjp+NO5GCetI2OMdcUBe4nO4kHHpSEnueKCM5JABoGOQBg0FITjrng0ruGCgKF2jGQOvJ5P50hyTycimkDIGKCtEhuOuBk0qqQSSMAUvAxxQSPTighaCHGRgYNPBJAwfpTOcgjg9adkkDHHagrmHjBwQee9TKAACOKhUnIyKnUjBHrTQEiEgjinXIHlOMdqamc5HNPnU+UTnJx3pk9TynW8Lqk4Y8g9xWcQDkgc4rU19R/as3GBxist+uQcnrxUM7oqyQQMROhBwcj8Oa7+zOJIs9cAVwEQzNGAeNw6V3lrw8Jz2FeXidkfR5VrzHUQEeQ/GMDjNcj4hbF1ASASHP8q6q3z5R57VyviY/v0BGP3mScewry59z6WO502lMWtADgnj8a+VP2twBLZkjA3HnHavqjRm3WmQSCegFfLn7W4BNoSMkOwzSo35x1PhPlqTLBjnIzVZicEgc5qy3DEYBwfSonQBuRge9eoeYz9BgQOAMnPejnoeR6YpWzyQSSaQfNyDjAr1bnwD3FXJJBOe4pwII4HOfSm4BXOMGkByQCBggg9s0aGb0JGBYg9O1BBHAOD1FNbOARyfrTjnaBjJ60yd+ghB4PHI5zTucZ4IPf0oweCTg9MUqqeQTxnvQ7oVhASc889s08gkdcgU3lcnGcdakjAYHPQ9j3oFa43g4IPHpQwyMgUpAUnPHOOtNPbPI60LUHoOUZ9j3qX7yAE5IqPcOCRx7U5MZGeh71QKwxsnGBjFPHYE4pxUY55FLtB7YzRcdhoGSDjA9MU8AYBI5pq5LEdDT0IAIJ5ouTccvAJI5I4xSlfXmgKFJBGT0+tKCDgYwKWoxowD0xTl5GTxSFR2OaOehOSO+KZK0FPftQOmQeKCMggZFLyBwOaVh3AHBB6ds0oJByPWkAGBjOetLtJ5xxRoFwBBJGcGlIwCSKCpABI4pDnkgUyQAJPJOOlKOtNAxnI56inAHqOBjpSauUmxwAwSevSnbQ3Qc00dDgf/AF6cCcAjrSLQgBGMCnc845FN5x6ClBxgg4P160LUE7geATnB9KYMnpnHfinsTg4GaPTPA7U1ZDEwexxzinnO3AGB/KkUAnOM/Wn5HIxgHimAgxwSckH86QrkA5yetLnGcjPcUDkHB4HFSAgxkEj8adgDB6AUnII44oIz0OPegaHAg4IPHTimkhcAk59qWMnGScHpSSMcjjOfSgY4OGBwScinAjk56/pTQCV6cfTNJxgjvnBqidQOeT1PWgHn5RwKD1GTwfTtTgMYI4qXqUt7gDgYbn+lOyDgg4U8ZFMOSSBSgALjqR3oQ73F249j6g04AnGDz9Kbycg8Hp160Ajuf1qhXHAjGCMnj8KdkA4PAPNMwMkg5707PYD/AOtUvUa1HE8cEH601DzjoO5pcgjHU+1NGeo49c0KwiTk5BPFKSCQTwRgkUzAyDjJz+dLjk8ZNGpSFbAOQeD0pdw2kEkfhSE4HA49qbkLwASB1560bgyTIbJzzTV6knqfemnAP4dPShQemMgZppEtkmcZOOPWkAwSACaUAHjPPfmgEgA9D70m7AIxwwI5Ht2oGSxA5zyPehweeMjNIBnB7g0ANzzjt7VKp4Jxk+9NAJySBigqTkDgEUEip1IJwCelHJ4xxTcHqBntxS+meaCL2Btw74HtQ/KhsZI9O9Kx+Ug8ik+6Co/nVA2OMgYDoR70jfNkkcn2pccHA4/lS8cdAD70WBMjkypBHbrWdqeppYxO7HBUZHsBV+eQBGzjA5znpXkXxU8XCzjeCJwUUEHB5JIrOclFXNIQc5JI4X4neOXmknYuMKxAGccV8/8AirxIbmSUCQtH2weprR8c+JZbqd1DZyTwOwz1rzm8n81mJJwCcZrzJzcj77AYP2cU5biyXJZmfIBxge1VOZMnPTnJpsj7s4GFxyfWmq5cgA4Hv2rnbse0lYmBLEqDgH36U95sMEAycdu1VjJs4Ay2TQmXIIyT0yB0pNlJFy3j8xwoOQepIro9J0F7h1OGAJ4XPT3NV/DujPdMi4JJ68dBXrXh7wyYlQbPmOM5Fc1WqqZ6OHo8+rKOgeFFj2Fl5xz7Gu/0vwwu1TtwOnNamheHx8oZMgdARXb2WlpGgyBjHp0rw69fXQ9+nTjHbc5az8NKAT5Zz64rbstGVcDbgZxW7BaAYOM+vFX4bYqcFADj06VxOq5G1jKt9PCgDaqj371cFhlQQQK0BbEk4FTLAQpBGc1PMOxnQ2IC5Ixn8cVOLML0HOPSr0cB4GDn1qY254IOR6YpXuCSRSjtlbAK8dx6Cl8jDZAwMflV5IcKM8mjygSQeRSuVYhjhJIBHbv3pzRHuOPSp0QDIIx2FPxweOKV2FjOkhAzwCPTNRiEEkEDGavSJyCBjnmmBAGGRn60Jha5Vks1YZAyMYxis66tApjYKCTwOK3wu7AA47mqslvhhk5PrjpRzdSHE5HU7E/aICVABbsOx/yKnexBQjAxjGMVqahEJzGRyARj/H9KeIRsBI57j1q1MxlE4HxBoCuUcICCSDwK841nw+0V1IAp2nkA17rqFsGRgRgDpmuU1DR452cEA4OACOorto1eRHNVjzM8O1HTB5ZYDDD0rA1C1EkBkUKCvGMYxXq+veHzDOcLkNnHHXH+RXFanpDW7sSmUOQR0/GvTpVeY8ytSsedzQGCYkD92xOR6c9aLSY6bcshLG3k5BzjB7H8K2b2wEbSKRyOhI7VkSojwm1lBDkhY39D2Pv6V6EZXPNcTqvDfiGfSL5JI5SADlgDkHtn8eK+tvhZ47TWtOiiaYEhQRk9D3H0Ir4Ys7iWN2ic5YcY/lXqHwt8ZyaDfoHkIgZsEHsD6fQ4NdNKo4y12PCzLBKrBzjufedvciPY6ncjYPBzwa143V0DA5BGa8+8DeJItc0tDuUsABkH8jXYWdwFcq5IU8D2r01qro+CnFxfvbmkx445xTMgE85PT6UisTkDAFAA4Pfpn0rREDlPUg+2KcQOgFMGMnPB96fwMkcmqJ1FGSOOM0uQAOcmmgduPrStzwBQUOOec5zijJ5/Okz3HA9KXpkd/wCdAPyAEnHFKBjIAwaTvjGe+KUHOSDg57UE7juR0OD6+lHGARxikySMk5NHBOOOKCrIMjqRxQCOxyKRsdCOTS8AggZzQTqKSDzTSBnk9e9OwcAjkntTGyMAjI6iguPmJkg9z7UcZyTzTiDnkdPSmtnPIAqDpihxzj196QnOACMe9IrFjgdBTXY9AePrQVYccHGaQAAEHgmg5I4OBRjGOM00YtCBDycZHSnjgkAc4xQoz7Ggg8HOOO3eqTCw5B15JGaXoQc8/wA6QYyR3PpSsAQAenP403bqCAkcY/H3oyO3HY0uM4AFGOCazGhy56HnjpS7ODgkGlXJx64xSgDBJHNBVhgUqeAMe1P+8MY6nHJoIB6HFIOcEHIoIenQXAxgAAfSgqOCOlK2dvIye/vTckggEgd/pTsQ2wwMnBx9KcVAwMCm89M/QU4A4yTmiw1sR9ySMUmz5wQMEfyqRiemOelBxgEc1QnoJ3PHI9KQZ64yM0/JxzyPQ9qaOMgjFBPUUHoAMH1pSOc5z9DSe/OKCeQAOPpQDDGDkDGaD8wJ6HP5UEnjByPSjg470mwQbeASM0cFQASO1DnHOeP5UowRkcg9KVylqMweOMmkIOSQMfSpWXGSDkY/KmEcnnPFO4uWwnOOelGBzzz/ACpeeBnAoI4z0NJkiYxkk8ZprA8EjpTmAwPf2oxjJI5x3pBykZAyOx9qOOgGaU4LHgYA4oAOQScmk9TWKsPXJwSc0Oe5OeaReuR/+qh8FTzg0kje5GynsMfhTCMggjpUhzkZHHSmHGSB6VRm0NPqB1oxzxQcHgHjrSEnIx3OOKqxAncg9aRlwSetKVOScfWg5PJ59qL3FYYAOATg01+M04jBweBSFRkDJx0pmb0EBJyD1P6Ubeh/Wkwcnt60842kEe4oLSuMZe4OTUZBBJOSMZqQgYJzxTSDwM8Gkncq1hvXnvim4OTjrUmOhHBpmBk4GBnpTM2J1OeppcZHOCTQcck8ntSZP64oEBwCDkD8KcoHY4FN5yB1pwwAOMc0DauOUAEE8VImOCTkGohgAY5zUq445qhFiM9ecAcdKfcY8pgOo6cVGmMkfyp8/MROOx5oIeh5b4gyNVlGNpzke9Zb57nGOM1s+IgP7XlGcnvisWY8kdO5rNvU9CmvdQkQPmxkAk5Fd5akkxc5BArgl/1yEDJBHI+td5bA/uSQAc85rzMTsj6PKr3kdRar+5bv9a5TxOoDxHOT5ldXZsTCwHOK5bxOoOwkHIkAHHsf8K8p7H1ETd0NibUYPIINfMv7WwPl2pI5LEE+v+cV9L6ET9mII54r5t/a1UGC2BGRvIz6Gij8Y5/Cz5RYkvgjAHB+tMnxxjgYFSSZLg5xTJsnBIGMflXqHktn6A5IyO9AyM4OR6U5QOc8/hTRgHpj0r1tD8/dxcN0zwR19KTAVj3yO56GnYx7gc0mTk44HUZ7UErUfyQDnA/lStkEE+nWo1YNgE47ingjABOMcigGSnHIA47Gmk4IJHGMZoDKCQOuO9IxJwScD0o3E2K5III49cUqZ7cEdOKbjOB1HXinR9wRzmjQnbUXByRjn1zRyAOcjNEmMggAE+1LzjIHfrmgHYCCoAzzT1HoM+lGN6AHk07GUGB0NUSgIODml6ZBOCOfrTiDggjB6gGk44GDkVOhVhFADA5478UpwDkcigZ6Ac/WgjgjGT71WxmKxBwRnPpSjnJ7H360g6gY4pWHGCOlACjIY45pSec8ChMkAnrmnMvcDIoehVtLiZI460LkjkZpQowD0A96ACCMdPc0mrjWgqgjIzj0pQD1xkUgJzgDJpwGMZODSGrMQkdhwOTTRnjBxTiCM9qbgAnniiwn5ijrkHn1qRT1zyD71GAQQc49fan44znNVZgtBVwTx1pCuD1yaBlTkcjml4ySB15NJj9RMkAHGO/1peAM4xz19KOMc9vSkXJ69KadhKw7aMYHTp9KRRgAkU8EE470ewPB6UmrmiVxOckZwfpTgM4B4PQ0hz1AxzSZLE44OKQ9hSOQDwe1HPOBj+hpy469T3ppxkkdaoLBjOMHI7U446E84pjEqDjJAGaVjnBJwc+lTZjVgUEE98/zpJAWUjoR+tLz16Y/Wgk8DtmhCdhVPAwcUZOSB0HFKThSc4HaiMZBBGe9O4XYDkggYGcinD3JJ7UhwCCDwTSHPIAyaLA2Bz2/nTuDjAyMUmRznk/SlwcgA49OaYJCuQoGRkdKbx9aXkDBOcUHJyR1oAVWAx2INOzzgHBzTFzk9qUYyQefTmpHsOPIwTyc0dCQBzjPWlySDgZI9ulAIycHGOlBW/UNuOQPr7U4Adc0qcjk4APrSFQpwDSuykhOQ2DycZ4pM7sDjg4NBbBBAznikIBPBAHtTVxMbICpB6g8GpFOVJByc80MAee4pFXqAMK3XjvQZ6XHn5SDnjrj1ok4AI6A80inAxwSPU9aDypBOR70FWF3A5JGQep96MAZ9PekVgQM96XIPbPrQSxwwG46e9GcYJpocADnFAORgcn0oIu7juO4x3BphzwO9Bycnp3oUgDGOh71QxBnoRkU446g8UMeoBwOuKbkjgE89qCLIlyQM45pryBSQB/9amhjjAOTUM7hEIJGTz9BUlJGL4l1T7DZuA4UnO4scYAFfKXxP8W+bLNIGJCkrjPXHSvVPiz4uMZlRGwuDgk9gf8A62a+WvFutNeXcoVycsWAPTnr/KuKtO2h9JleEU3z2Od1jUDcOzEfO3X6VgyTfeGSfT3qxczl2fLAAcAVRcjpnI61wXufaRVtALE4BOecmnhyqnHU8HmmgBVJP3iOM0mC7BRye/tUuxrYcGYkAtknvW3oemS3cyhFyT0JHSqemWJllJYEqCBj1Ner+C9BCQhimXbkkDv6flWU5qKOqhS9pKzNjwd4XWKNMrk9c4HJr1LR9GVApIBIwOlUPD+lCJQMcZyM12NlCFCgrg9MYrwa9ZyZ9LSpKCSRa0+2EYA6jGDit6CIeUATtPTOKzoYwDnoe3HStC1cnjg47ZrzZHSolmKI7iTnGO/arUZIIAGR7VFGpbnOAf51YVTxk857Vm9DZRJkAOCDgH3qYRkZJxz0FNRenH61IVJ6HkUg5RUUZAA59alVMcngVXYkMCMjFWEcNgEHHrQLlDHJ46U0qOmcjHWnknJAGR6UjEk9OPrQJRsNAJx0z3o9cHinqrY4Ix3pGjPrkUJFJWIn54Ayc9qYEPGck1Pg84GRTcjgYJz2yKd7D5REGAMnjvUU8eTkjAyD9anRSGyTk/p+VJcfMpGQeMdKhkuJj30YUKRzkg59af5e3GcYI5FS3nKIScjIxQANoBORjP41aIcdDNvowsZJHGenrWQ9uPvEdTz361v3fzoVznjNUGhypU8ZHA6VpFnLOOpy+taWs0ZJAJAyeK4fWtCDKQRkHr24r1O4i81Dkda56908SKykYwTXXTqO5zTikeHa3ojW4JbaCRkE9+f51xmoWZnLgLllBIx9P517b4n0jzLd8Lgr0Oen515Xd2vlyOSuCDk17VGd0eLWhaVjiZZQhSUDLqcMPUfWtbTpikySIxGBuUg9fSquq2RtLjIUlGHTHao9MdUDqThlO4A+ldt9NDiaurM+i/gx4/e2n+yzTkEYK7j1GeRX1LpWopqVmkoIEgAzX54aDq76ZfRTo+wg4Jz2PWvrf4TeORqFlbl5ASV2t83X/wDVXdh6j+FnxmbYNQftILc93t5QyYzz0571OOxwAc9fSsqyuFbYVOQe+e9aaHI6Y6V3o+WtqPOOwyacOuP1zSdcjqR7Uc9+B2q0A4Z5IP0oyQOuDSAg4JGaRmIB7Cm9BpJjsngEUDnJByR3pobknOe9O6ZH45paA1YXIOCeaM5IPU+tJg8Ecj1owNpGfemIcMnJxgfSjGMkDmkBOTk4pwJwQetBOgmc9eKcAMcevem4wTzkU4HIwBkZoLSuKMjOBj60jgckDJFKAQRk4HWkYdc8D0oLiICCTk4H9abIBng9+CKXB4BOBQQAQeCAKg6U1axHnbjB7kU/HUgDH86UgHk5AI45pwAwMDJqAaGnOAQe1JnjOM05gMADrTAcYxx71SMZIUMRg4waUkZGevvRjOOM59qXHIGPzrRXZGoKeD6in47AZHakxjJI4HWnKRkADJH4UNdhx8wIxk45zSjqQCM9aHAUZxx7UqMSMYwKg0QLnAHoaeDke9MGQDkZOaeOAQBj8Kdrk7ARnJxj60gHIyMinY4yefejvkdOtIV+4EfLz6fnTVAxjGDjrT+oI7imc5IximrsHYUAHg80be+KFAJ5OD1p2CRkc5pE7jHXvjiggNyRj3pxyCBnBPOD2pMYAJPPqB1q1qS0KuehGRTSDwAcGl5wSTkUvGBnigfoN/HJpCDnk5PTpTsHjjIoJOMH/wDVQS0ISTnJyKB156dcUpBxjpScccc+maBgck9M05RyCODimsScnJBpy5AJBwPWoNI2Y4ggAdeM1EeCCSMGpT0Bxx0qJ++DxQW1cQEZA6HFKD+Io5B6Z9qTaF571ZlYUnrgY/pTSeeOe9LnOQTxSMBz2FQS0MI6ckil689MdKMdRjimkksDjNEtUVDsSduBgUgzwc5FIDgZyfSgY4wahHQw4GMdTTSpJPGPwpwxwRSHJyM4qySJueRwM0gBwCTxT8bjyaMY6jnNJMiSG5PXJpp7AjmnnjgDIpjA8cc/Wq5iRjA8gnikIIwAee/vSsDg8/lTcjnPH9apakvewo9+lBIwQRgfSk5OeBmnYGPp+tBQznkE8e9IwHOTgdqVs59fpSN25xQ9SGwB4PFRnOc08hhxyM80zHQ54oWgmwJPbj6Unrg5H0pxyCT2puAMHPGaBBk9D1PY04HjOMc00cEk9B2peOcDmgbJEXcAO9SIvJ9McUxe2DyeelSxqeuOaaETIABk9fpTpCPKIHp0pEAHIP506UZQkcAg07sVjzDxKAuqSZOMc59eKxH6nIzz2ra8UZ/tWQewJrEJzjPT2rKW5303eKEBJkBAGOufSu/txt8kk5AxivPkxvUjpnvXoVkhIhPUYB69K83E7I+jyveR0tmAImzyccVyvinOxCDj94M8e1dXaKRGxxwBXK+KMbFJHHmDPtwa8yWx9PE1NCceQR04HWvnT9rRA1pbHOMOR9RX0LohIQgHqBXz9+1kAun2wJwPMP8ATP6VnRdpoc7cup8nOQHGRwD0xTJwMDAwO3vUsq/OVHB/CmTqdqkngcfWvWPLaPv8k5z27U5snBHNMONoI+YU8YAPIx2r1bHwF2w5KkZ59KaSOCDjjBHvT1Gc4wO+aaQQxHXPOaZFrDX45Byc9RzxUoAIBBznioz0JI7elPQkqAT0P50CHEDaCD7HFNkB28cnrj1oB6g8Y604dQpGRQToKuWAIPFLwGIPHrSAFeAcZ74o55PU0EaIdKmCSOnWkBO30AGetPOHUE9+aQDaSCcj3p2BvsOXDAgHr6dqehOQCcg8GoxheMd6eOpIGSaLiRICOnUg96Q8kc49abnBA4BpeCSRycU9DQcPvYzQSM5AwO/PSk43Ank/SlyCMjJFBF9Axzjp6U8EnPIJ6Himnk56Y9KcMZOenWixK1dxwBGBjg/rS5PIHSmgkAg8igfXj2pamqY5eCe4pR3B5Ipp6YzijJHOMdvpRcl2QoUk5AzTv4c9+9MyeATxShsAkihK4XQ7IwSevpTWwSQBikBJ5xkUuR1zkmmK9w6kg9KeD8uCKYQAQehFSE5A/lUp3C/YQZDAgZHfFKcAgEZoUEcEYFGMnkZFA0LjOARikIwTzTsHg4wAfWlJPykj8uaotCbhkYHPWmsTnAwDS8YwCQe9IwJ+n86BPQcDkAnr7UZ6857UznBycD6dacADnPB75osO4oU8nPHpSjOSDwaQEnOQOKCRwcZx696WgwJ5ORgZoyDhcZ70H72QcjqeaTBDDjJJosVqh/Ygcn6U0Ag+1ByD1JJ/ClOSCQOccUyR2QcE8mlDZOR9DTM8Zpy9zjIx0qRa3sDZyPy+lOwMn1xkUivznoaUEn2oKVuonIPAxRu7nJFDYPJyD0pARxjjmqB+Q7PXPAP8qQk5yOO1BIxk9elIrDaARmgQ7ODxwDwKD34pBk98mlwRnP8A+qpGtRwwR1yaDgZOcHsMe9NzjoOaTOc85HegRKpwcA575p7jPJ69DUadsnBqTIIIyCaDZbXIySACTg5605SNucf/AF6bwSQTmkBPQnB70Jksf7g0u0ACkwCeOB29qUMCOegPpQK1hvOCScClOBnHNBJ444prdTgg5PSnYi4oO7JJwPangD3z0zTAo4AORTweozmi5Vw6MAOhpVyCCDxSE7gSaTncCDg9qRI5GD54GQcGjGec4/GmDgkg5zzwKdjvn8KoTFPrj2+tNbgEngjoTTnAAPb6UxiRk+lK4hjMBk4wRzzWVrt0LbTpCGwzZBbPQYya0JAWcAklR8xA/wAa4H4p69HpekTIGxI67FAPY8k/pUyelzSCcpJI+cvjB4lSW7uQGyCzADttHfH5dK8JvLx5zI7nBPTmuu+IWr/aL91ByM7Rj68/zrg7hwDgEEA4ryJu7P0XB0lSpJJFeV8gkHHOMVCCOSW4FErYYgcjp60zIAxjOaybPRHtJuIAOSeBg1asbcyZQDLHqQOgqkiM2ApyxPArqdKsijwpnLuRuHoKlvS5rTjzM3fDehiSaNimUXDEHue1ez+G9KESREIOACPqa5HwvpYTygACSQTx19K9U0a1CxKSM9/pXk4ip0PoMNSUVc1bC2ESAAYOPyratUIwcHJ55FUoVUMBgkHt6fjWhAuScnAryJa7nrRRoRAbAAQD781YtxtckHAzz71VjGFPGD0571ZQY2knbj3rBrudCRowsODkE4PfGatR4wAck/yrPiYjkdetXkYcEcHjIz1rNmli6mc8Dg1KODkYPeoos+uSentUnXA/OmtRWGyEZJxg9cYpySgkbfSmzZ2kDntmobYEMFJwPfvTSAu9+uBzSkEcryKFUcEgkkdaeQG6EZpbCsCcjAPNK4OCDnNNXIODyfapCQVyOT6GpHYrnOeRilCbeTzSnjJoycHjjpigpKwnHAHSonwMgdeuKezEZIyeaYxySM4Pc1m2JozbhiEUEZIapQAYwSOcUy6U+agI4JB/GiZsJgHBPA9hVIzloVJeZRjGCe/pTGBDZAKjqDUgBIBJOTxyOoprKMEZweeo6VomYSiihKuGZSOeorJuYxuJI4PXmtqcbcEdu/pWdcICpJBzWsHZ3OWUDltXtA6MQCQQQR615B4t0p7K5MqLhDweMV7hcqCCpGAK4PxZpRmilTaChBIOOhr06FSzsedXhdXPF9WXdEQBn0PXHt+dc3Iro3mKCGXg46YJ6V1eqQNE7xOMA5weuDXPSKElZWJIHBHtXtQeh40o2epLaTCSEMCQfukelep/CLxi+jahHbyv+6Yjhj0YZyPxBrymCMWrPECGRhlGx19P8+9WtP1B7SdWRgGBB65wR71rGTi7o4cRRVam4vqfoT4V19by3iAcEcEdM8dvxH867iBxwSQwIBBr5i+D/jlL+0ijeXe4AyAecjr+f+NfRWiXgubZDv3EAAH1GODXq0pcyufnWJoulUcX0N0MDnHH0oJyCc81EpORyR/WpCRjB5PJroTOIA3OMZpTk9eaaFHGRT8AZycn2qlqCG4wxzxmnA9c/wD6qCOQc544zSZBzjP+NGgOwuRwCcCkJGAR1pOc8/nSjBzkZ7igkUZyMCnAkEgDnrnNNUjJ4xSnrkDiquL0Ase4yPpTtxOCOB0ppGSQc47cUq9DngewqSlceTuGAeRS5OAT1pgPUnp60u4kEZyPagd7ibcMQRkUjAqQR070/IAHOaCORg1BuheO3PfrSbcAccA5oXAxkgD09aUkMCDkigu431wMj6UgU8ZPOaftPUcmkGSMHpQZbiduCfX6UuO5PHWgY9cUAg4wfrVpCeg/qSD34puAD0wKcD0PalwRnFHM0IQk4IIzmlUnBAHNB4GSQPahO+RjmjSxYBjgjPT171IDuGc4NMUcnsc0BupJG3sKCCXAwMcD+dMIOQD19aVB0B5NKepJFF7DsG7qMHPc+tIRzwcU4Y7HNB4Jycmi4mhgJyDnkU/0zwaaAOcjB604A8E9KVzPURiSQQf/AK9JnOMDmlOcADmk55x096egr3Adwcn39KcTxjHakAO4HGKUgknBAFA1cTJ4AH45pOecc/SlA44yAKMcEEUrjsxMnnAzijB607B5wcD+dN5JwKa1EhDnBGacvUZpOfTFA47YqGaRJBgjJ5IqI4zgH8u1SZOKjb17UbmjEI69zSMDyc5445pcYOc5PvRxznkdqCWJj0OT6Upwcc5FHPORwKbgjIAAGaDIRjwe2P1phzgkjOMU8glT603rwOlN6oEhMnHAOelKCRgk5FNGCSe9OAOQOgqLG6eg/GMcc/yppBycg0uRkgnJx+dIx7gdaoE7CEDAwc+2KYSBnPpTiehycUzJ3DnI96SRMpDSTk4JxRnPTrninYCg5GT1pp4BwevSrsSmNZcZGAfrUYyMgjII9Ke4JHHPvTVxnGMH1pkS3GE4wRx3p68jA5JprAnIAxTlPcDA69aBIRlAYcYPrSdAMjkdalYEgc/Won6gE5PSgLCE8AjOaYfvEn6045HuaTPzHvxQDEbAxxmkwOSBjNKSeMUgJ7nmlZiFAGDk8elKDjgnPFN5wR2FLgAnsKa0C/YkXB5PJqZAPXIqDnHB5J5qaL0PPFCetirE6dRkYOKWXJQgdMdMUi46k8+/enOcxnPXFVYzZ5j4qA/tNzwD396wmHzHJx2rc8WA/wBrPk5yB2+tYhAJOOo6+9Yy3PRp/CiJMeYAcHnv3r0eyAAhA4HHWvPAAJFJ6ZH4V6JZj91bkcjgivOxOyPosrupSsdNbKfKIwPxFch4sJ8sZGAXX+RrsbX5gQOmDmuU8YIFgJAIO8cenWvLnflPqES6FxEueTgV4N+1kg/sqAgZCyE/X/PFe86ED5QGMgACvC/2sY/+JJAwzjzCM+lFL4kxS2PkOXiQnoRSyEOmCM8ZNEo/eDJyevSkI4AIwMdK9M8x6H34hLKQBnPFPXJAx1ox8pIOAOlPToAevXFerc/Pkn1EPBIxgnpQSQAByen4U4gEk44zmkIGc5znOKa1BgQOQTzSRgg8jI+lOUc8Zz2pDnGcc4zQ9CQYHIyMc/nUhG05I470zbuUYJz/ADqUjgHHBoJEDA5yMDt9aTaTyTgH07U1hkEA44xxT0OVBwSMfrRcl6jQDt4PI5p5JPJPPt3pORjnANKATkjGAeR6imtRClugIxzzSoSCRnJqMKQ+TwD6VJtPc5zTsK4pz1zjFOBG4Angim9jkZ49OtGckc4xRYu5KeoB496MAqB0HUUg6nJwaUKck4oWhL1FyBxjnFPXJGOopgzkEDIpec4JyCelBKuhyjOD1HWnZAzj680gwRkHGOlIQT0oKFyMYJwaM5BwOemKNhHbNKOcc9PapsPUQcEKeoqTAwSR+dR4Oc9PpT1zg85qgSEGATkj8aO5wMj60EEgEcUMCcAnntQTYQkZweT0604E4GDjjIoC5YknH1ox1BNGgIUZyT3xnFO4OCOTTVJwDnBB5p3fqMfWpLVxWYYBA4pM5PTikI5GOB3oHYA4NBVx3fOeabwOO1KckHA6cmkBz14zzVDTQehB59KMkMTnkUoB5yOPUUEZHPQc1IDgBnPTNIwzjPA+lIDyR0Hf2p3XJOcVQ1YQZB9BQM5HJH9aDgNkenNK+RyBz6iluUIcliSMgH6U4ZIyAf8ACmtk5AOPrQpxkEngUyAwQSAcD+dKMg5PB70YxjIpSOTnJH0qQGnIbIBIPTFOAyAQOfek6EEDAHvTueQDxRcVw5IOCSKMccjvyKTJAODzmnHPBzxRcLgcZ6UbPmzj3ozngjIpMgAYNUMdg5AJwcUHI5Izg4oycgk80EjcT14zyaka1ExnOOKOmc0cjGBxS8Ek4xnvQIcDxkcGnbvbGPSmKMYyMmlz15waAQAgZI4xRtzg54+lHHAx+NKuckHn9aBt3AjjBJ57+lIhJ74pScYBOOeuKbtO4kDIzn6Cgdx/XAJIOPzpGOCDjB+nWkxgkHk0jAggYqhPUcWGAenqfSlz3ByPX0qNgehGafGcoVznipYiQKQQSOKaeVyRTkPIBOcGhsliAMjHFJITGZPIHIHtT1YnAPXtTMYJzxSsQgBGSMgcVYIfjHUc1HMxVCQMjPP0p+cEYORUN233QCcn+VFx3IjLhGYjBOTyelfPXxz8RxrIwQ4I3dDnkcfh0zXvWtXQtdOlPQBCxb0AFfGnxg14T3dygkyckjBzkf5zXJWlyxPUy+n7SskeOa9fG8vppScAE4Gc5P1rAeU7iSePpVm5mL5JPGcmqcpIwCMHryOleaffxVkkRghiSD0H580xnO84JochFA6HvSRgswwcDv71G5qkaOlIpnV3wFXk+4r0DwvZm5ladxxkDNchotqJ5MHACkcep7V6boVkYYURVweCeOpNc9WVloehQhd3O38N2oCqxAAY8D0Ar0LTVCxoAOw4rjNERVjRRwRXZWBIxkkHArxKre59FRikaC5EgAOPwrRtyWIyeg6elUUBZgT1HWr1suOTk9645andFWNCPBIJyTVtFyRnk96oxHaCDxjJFW7aTJIxg+prJ6myuWY8rngg/wA6tQScjIBOe5qt/Fkjj196ljJ7ismWlcvpK3BB46ZqyJvl468HmqG4kkAnGOPrU65OASBxyaEwtbYtAZXLYPfntUW4q4xzS5PccYpScMBjH1NFxFhHOBk8EU7cCAMYA9aiHOD+VLkkAA8jii4aEwJK5x2pGfGMjFMGOQSRQSc8jJpDVhHfb1HHT6Uocntz3prHJwR1FKAOc8e9Rew9BpHbqKY4xnA5qUjdggcCo3BIJPGOagZSuNuFJGCDuB9KiJEybgeByKluUaQoMY+boO9RkFPlA4xxxVJmTI+cDjA/lTXG4HaMk+p608ggEdfaopGG044Gf1rQzkrlW4yykY5x69RWW53ckY9utaM7HBABwB+dZz4MhyOO9XC5jJGfcoAxJyM9cVzviCyEtsSACcE8jrXV3IHPAAxycVk38QkjORgYOeOld1N6nn1Y30PB/FemNtkdOq84x09f615/f4VgwBJHByOte1eKLFEmZSCFYHPFeQa5bG0uZIyQQehHf2xXt0ZXPDrR5WUjcExAKc7SCCR09qjkJMhAJwfmXtnHWq6XAClSTkHBx2pJpWARiQCjAEexPNdVjibPSfhP4oOk69BG7/upyE5J4PY/nX2d4G1oT20JL5/gPPGc8f596/PbS7w2t1HLG+HiYMpHYDoea+yfg74lTVLQIGBLqHXjoQOR+eR+FdmHk0fJ5vh9FVifQkcgdAcHA4qYHdjJyfesrTbkNGoJBBHB9q1EycEHjtXoqx8ikPDEDtinBhwe9NAHTA+lJxkA9KtA9CQ8gcYIpABwc5pNw5IPHWgemOKoTYEDkDkdqUjIyBjj1peOcn9aT0JPNBOgq9scDvTh29KQYOR1x+tO5OSeKBpXGnIIGMn+dO7ZzgUEHqRwKQEZJB464x0oBLuLjgEj8aABkgnI6/SjnkH0oB7546UFpdgOOMcClyeARmk4yQSc+lGMe5qWzaKJAoxnNG3kkHntSoMjJwDRnqcYHbipTLcbbARkZyMimBgAcDB7U9RngimEYB4wOoq7s5xDkYIPU88UnPIHApcHGR09jSYJxk4HtVJli856gCpFOcZPFMIPfgHrThjnPBpPUnXoKCSDnGeoBpU5IOMikXOckYFPGOQDyOetD0DUFIxz1zS4Bye/akC55AOetOPcmjRhYABxxigsOT0P9KOuB0P86Q84IPPpQIeMcZ4NHGSR0poyWyTgVIAM5HX3qk7hfsM4zwMmncgkYyKUAZBPHbFDEjAGM1L0BeYnbg4NN68jn+lO3A5IOR24ppIxkcH6UrC0HA9eO1ISOB3pFIIORz0zQM5Bz9AaVieYOOfrSjOTxz9aPUjkmhcc5ODVIVwXuOopM46DmlyMnjIpGHU9TzwKAWgjdsYB9aOeBnn2puehBwKcCeB096C0+woOSKYevI5p+ehA4xxTT8xAGM+vrUF3uM4LHBz9aCSODzRgZBJyM0vtjPNO5LsGTjGM0mQe2BS4PJA70EDnHJ61RAmScnsai5GQOKlJI6cHrTCSc4H60rMezuMB44HNODdsc5pAD1I5xQcg8Dn0FMLsecjnNJuGM5z/AFppIGBjJ9aMgDkZqbF82gZHQAn8aQ5GTnH0pCDwScjrzSc4IJyR6VRle4Y5JPJpCOgzjmnDBIJ4zSOMjGfxoHeyI2J7cGkycnI4/nTsEsfpzSNjkYGaCLu41sckcjOOKUYHsKQAjIIwDQxIyOtS3Y0SFxuBH6UxgOOKchJAxyOmaRs56EntikpF2Gc5IB4xScH6088Ywc8U3owwciq3M2rCEDJOcim5PAHI96fuzk4yfrSEe+R3pkjRk5J//XS8fKckHpmlUEdRilHBHOT1oWo1cVWJBAGR29qkTA+vSmJwSCf0qVByMUDJwB6ZPelZTsI4zjFC46YIP1p+BtY9h3qidDzPxauNTJBBXAxntya5/A5AyOO56V0Pi841TCnA25+vNYDLknIyD/KspbnfT+EYmd4BHA/WvRdMI8i3Oc8A8150cq4xXo+lAG2tyDkcc152L+FH0mV7yOps4hg54OOOOtcz4vQm1kIHRlxj8a6yyAIIB/OuZ8XIWt3A4yQQfx/+vXkyelj6aOhDoiDywcnpXiP7WSgeHYSRyZTzjPXFe66GvyKSOMDtXiX7WkefC8YAGfNBp0viTFPZnxncgeZknjrn8aNvykE54z0p90hViQcAehpMnaCRg9/evTPMPvyMAAgHJHv1pygAkgmmBSrk5xntUi44BHGetepofn6YhGQQTkYpN2QBjFOZfQ4I5puCCSeTmq0Bod95Rg4I5yB0pQ/zAnnIxjHSm7OOnzA5FK46MRijQhoQsVYgcj09amBGAMYIOaYMNgHgEZFO4AHOTQSNYFucY5xxSrxyOKczHI6DnH1oKkjJOB04OMU9iXcUrkAkYPTFImDzx6fWlIPBz+dGDyeD6CmKzBVHIIwc9qe2cAgHIFNAOSQPzqVRwQSDxQ9BojGCOmR70u0jqQMUuBkknA9KG4YAjrQFgJAwcnB4HvUi8KSOajKDIycHrUiEDGepFBKHbeBzjvS/wjnik64HT6UueScY7UFaAuASAcnNOx3xjvTQckEinYxgg8+lFxLQVWOAT096QnHIHGaPU9BS4DE889aC9RMnnHFKoyTzzjNIVxnPOKUAgj1oJT7isRgc8H2oJwCcHH8qRs4Ppn1oJ+Q8Yp2Bigjdyfag4JyDkU1cHOTz6UpyM45NS7EodxgjJI74oAIJGc0gwwHY9eKXnqcgU7lXFwTjHINLzgEelC9Ac80pAJyOv86kpMbuJyBwD1o5GTjOTQeh4zQCSBxgd6aKFOcjqaA2CAOCTjApOvJHI6UvOAOv9KQAOKUADgnAoVjxkA9j7UMMjBGB3oKVtxBjkcDn0pSCO/JpoIzjoaXvjIIoJHDHHrRgjIxjvSHHBJxRyWAz9KdguKGI6jNOGOoPFN55A5FOGMjFFguIT83UYPpSZxk9SaM88jmlPIBzg0yVqxMnHIx2FOzwRggUgzwc45p+B1BwalaFWYhwcZ4IpCO2CacQO3NNJPDc07haw7AwM88UjYJBJyfrSc5OegpN44z6UgFYHAyc0AHkDBAoB7E8f0pQOpPBoAcCSRgZpT1GTg0jLgAgc9c0vOBnkUBZhk5BxgfSnMCCSQAPWmbjyMcdqd1Uc5J9qBvQMHnAzQqnqefpRzwcZpecYHI70XJ1EOTgk89TmhsjBx07UEgNz074pDyAc49KA1AgEDjgU5RweMD+dIcMMgZzSgEc4z9DQNJCtyATkDvxShjkEHAzQCG4PIpMHmgGxTk5AGc89OtJtJXHU4/Ohcg4J49KcDnODj2oAaO+ev8AWoJ3G4Z7DmpycjAH61QuWIZhngcE0CtbY5T4k6wLPQ7kAlSV2gj0618M/EXVTc6lMucgHaBn86+qPjbr6RQiAMCAuduee3P86+NvE14Lu9mkGThiM+g7V59aV3Y+ryeh/wAvGYMj/vMfeGagkbJz0PJFLIRknPfGc1BI5OecYHGT0rkPrURu5JJ6g5Aqa1U7xkZBOOtVOcjI49K0bMZKgcjPGKhstHZeGrUbkYDOBXpmj25ZoRtyQMn3Pf8AnXC+Fo1xGCMfxHnvXpmhwkbWYFTjJJHrz/hXn1pHrUEdFpShJCoGCMEd+a6uxB4yMZ9RXO6ZEPMLHkNgg+orpLPAHByQK8mqe3S2NSLJ5AyM8mrtsTuwQT9KpW+QAc8j9KuQEhhjkY/OuflO1F9FIBIGR3zU8KkOcHJqGByCARnvzU6AsRgVzs0TLiMXAGMH+dTRAkjBx9e9V4chgDkd8VehjYsMjjpWZaZJCMAc88nAqyIjtBBBNJHCNuQefpVlQOgpX1sy99iHlVBJyBTo3DEnGT1qQpkkDnP6UQwFWJzkZphZi44IAx60MCORyKs7Ac9zinbBtIAx/SmxepXTAAOfwpT14HNTeSMYI4603ZyTjjNLWw7EDR/xAkc4xTwhKAnr3qYwjOcc05YzgHHFZtFJlYLgdM80PHlSTx9KsmMDAxikZD0qVEmWhmzRBgAOCDUUsRZAQcEHvWhJAecDmq8iFSc9Peq5TFyM/YSCAePpVWYbGIzkHpmtORBuJBHTmqMqdQATTW5m5Ge6jBBJPrxVV4SACDgevrV7YDuAJJHbrULYU7Tk9x7VqrmbaM6dTtwSAD0rMuU3RkEZIGDWzOmCSehyKzJ8AHv710Qucc1qcB4tsg0QcjGAcYNeMeMbcglwuSODjsRXv+v2yzwSDOTgkexrw7xfb+VPKCDhu3v2Nexhn3PJxEdbnnU5AlBIABG00nmghkBznI4/z9KS+BJYHg57VSjkG7BGR35xXqI8do04pQChJxxtOPavbvgd4wOn6mluxAU9CexByf0/ka8JVgVDAd/1rqfBeqvY6rCwbhWDD8Oo/EcVrB2kcmJpKrScWfon4dvhdWoYHJGGGPQjj+tdbbNvjBBySPSvH/hVryX2nWxZwcr5fUHJHT9DXrFixCFQeB0r14u6ufnNSLhJxfQvLk4zye9IAeuP060oI5z1+vSlz0wcD+ZrRHM0JnAHGT/OlUEgZPP8qQnPJ6+oo3EA8cCqFYXkZyOOlLwfr/OkJBIAGO30pynAAAxzk0BoOHTjpjpRxngZpVAwDjnvSgHIAyCaB2uIV7ZyaZ3OeD0FPbg8mmNncDn9KCmrAT0JOffNPzlSCcDpUbenIFKMYGTz609BJgM8knJ6in5HBAwc+vSohnHXOakH0zUM0iyRT36mguNxAOPWkHBxgAdaQ53EZzxRY0vccGO4kn6e9L1JGRjFNUkAE896aHJJAHA7UWZmmO46AUbgCCBmjkqcdR04puehIz60hkinIoXhiOppF5IBGSaU/eGDjtVgPDDIA60vIJwc01QOARinKRyOo6UmAqnGB0FKSOcDA+lIOp5zTmJIBAyQe9SAgHJGMHuDQVGQcc4oGTgZJHrilYdCeapaDsKiknApxABAPXrTFJBA6/TvUjEEk4wemKLsl2AY44z9TQ3IBHpTR0YEZNBJAHHPvTtcSAAZJxx1pGxyBkmlPIPGD9aQ54GOT0pWYnYBkYGOaTAzg9KU5zkcUbiTkmmZAQDnA6UYJGSeaDwSQTSbjuGRxjnmgeiHYwT3pGHXPenEg5x17U1skDvQFxgwCCOAPTvR1OegpSAQMDPc8UHjAHWkylqIc9jg0uTxxzSnIx6Ucck9KnU1irDSBnkYpOOTnIp/c4FM45470A1dWEweoOfahh1yeaBgYB4/Cl5IAIzj0p3MSPGM5Pt0pDjk5PPanc9BwMUmAcjPFUSNHAOeKQkYAPSlI7AYI/WgrnBHAoBt9BGOCB0GKRs7SAfyo2nnuaUAnJzk+lALUaMkYPFBB45yKcfY9qaTnk4Hrk0AA7EjFDHrk5PtSemelIxIGAMjH5UCYmRk4OaPQk5FIRkEDtyTQM9CMDvQJMM55AxzUb8k5OD2GKkGOQTimOTxg81nI6I2GJ1PY9KkAJwc4NMUHJPepCCckjmpSK6DGB5z1ppBxkH2p5JI5NNAxkDJGMVsQ9RpJBAIwPWkAwSQeae2eDnIH6UmOSMZ+lBDYgHQGlC5YZ4PNL7gYP8ASgHOCOSDRbQVwAIYc496mQEADgimHtjn8KkTAznrQkS2TLnggfmaec7Dk4FNUBsZ6gdql8sFMA4NUO3U808YjGpEAYOO/wBa50jqM8e1dP43A/tJcnB7e9c02cnJz36VlLc76ekUNAIbBOc8/QV6LpOTZ2+Tk4Xn8K84yS4Oc8YxjrXpmjx/6DbnORgfyrzsUvdR9HljvKR1enjchIOOOa5vxev+jk4xgr/OupsQPKJHUiua8XgfY5dw5ypGPTNeQ01sfULQNEXFuhA5wOa8V/avQN4SBPUSrjIr27RButQADwB07V4p+1h/yJxxziUDj/P0pUvjQS2bPi+eMFicYI9ahkQLESQc59elW2BO7HAqCUBUAHHevYseRufe+TznqOOtO5zlTjvQVOAcZB4NB+4cnB6cV6dj8+WgpbqOhx370inOSRj3o4JA64GMUqZBOc5PSixVxCehHOPWntypGM/hTTwSTyTThnAyMDoaZDGqx2gY5U9akDb8DHFRKDvABJHvUoTYT6U9yFcXjBAOc0vYEDI+lNJweR1pVyARknjHpTC5IhJQ8ZNC+wwRRCQcgZJIyaQHEhGcDFSaWuHQnnAz0p44OB0x1NNZQVBPI6dKf/CDjBAxVENDBnIyMjPWnkc5xyKQ8gg8n1pFwSQetAkScdSOKRvmGc4FOGcegxScnPOQKkrRi9MHv9acFOCCeSeKYoJUgjgHNO3EgA8eoxQQKCecjB/nTsnaCetNBPXOKU56E5osAuBwcYNL0wR09qTnA96UEDIIpoAPrnFKME5JBHqKaeTx+FCAgcjBpgObGeeRmkIwSCcmhh1GTkc5IpOOME4oTHcQ8EHvSswOScYo65BGKUKTgE5FGgIWPAAJ4Pp605jgggcfypEA4JGRS5wMHkd6WgWBevJzkZqQjocAAc5IqPj68U/kIc9aT1HG3URsEfL9aiYn3x7VMSSQAcGoWz1OD9KCt9hQSegAFPAGOevTio1PIBODUi9Tk8elNgg5AyeKcWPbk0gyDg9cUhHJyaQXE45wcH+VKMjjtSEAHOacvYEZP0qh2uBwc54P8qdj1PTuKQ/LggZP0o54B4Hp61I7aCnsMUAcEg//AFqOoz3pWAwRTuKwmOpBye2RSggjJGB70mBkAcmkyBuByATxkUrhYcpIJHbrincE8jPtTQepP0pQ2CfXpQVcVs84OO1NGOTjOKexBzkc+9R55wBgUAxWxggnIxTVGSCBzTyDg54NIAAcE5I4oCwAHsTinjPIx+VNySccjNOGOAORQFh2AMA8UFeBg5B5FKSMdcijJ9cjmgY1wOg5BHrSqT0HA7UhA7dRzQpGBg5/pQJodx1xkYpAT2H60owSRjnHpQcADgZ70EjZc+WSAC2CRnjmmIS0YJGGIBI9D9afkHHGRSDqeMjNAACdoAGD9OlOIIz6dfSlBIGT1oOSBkEjNO4CqRkHOeKec5yBmo1ySAeD060/nGOnoaQ00JyCCCQaAcZ7HNLk4BzgYxRzySc4oDToRSMFJGevr2rM1RjDDMQcBRnk4zjn+laZwPmPA+tcV8RNYGn6c4VyhclAwI4yOT+WaUnbU0irySPm743+IvPuZ3BwcFQAc5H+Qa+cL6YsXOc88816b8UtWFxcyqGwCxOBzkdq8puXODnk8gV5NR3Z99gKfs6SRBIwwBjPrVV2yc9j71NLjr1OOxquWyc4wf51meqOUDPA/OtCwxvGTgflVBMAkkcY55q9ZMAwwec4qGikei+FCGAIIORknHYdK9V0xD5QBU7iAAPf+leVeDmDzRKRwOT279K9e0pMgEjJ64Pp9a82setRu0jfsYwoUAdP/r1u2PJGBnPbFY1nwFJHHtW5ZdiCM45GK8ufc9ulokacA4yQauRAHBPJ68CqMD4Jyc4OK0IWB4JArmeiudakWEzz8uR7Vchy3HQnnr0qGEAjJOR61ejCxbGII4/Os2rk+0V7E0KHdkjntWnbQkZBzg4OCKr2pjZgSRjPetONk3ABwD2GahxKjUQojI7YFSRpgnI7flUildoBYHPvUiAFj2A65FHKbxncjKHICjJNAi5BJwe4qd1BBBOD14pAOc5B/GoaNlJMQ4AAIyanVQQTnn6VCR8wA5FW4+EA6nGfwoim2EhnljAOACOKimjCHKkkEZ5/WrWCuc8qeB9ajcAoVJ4HI+tVLQlPW4gQOMkYOO3alWEkccUsDAKAeSKmLouCSAKlK427FXysjAAJqFQxcqy4A71M95FGSWYALyTmsu+1+3gIO4AnIAz1qUkYznYuP8pOBgetU5yOTnJ9uaw7rxeVBKoCPc4zWbL4zIBwgDdRmr5L6nJKp3OjmIY4P3h1qq4AYqecf3jXI3Pit2kyAAeSOc1UfxWxYFmIwatU32MHV1Onnj2zl84BFRSgcMDyOvNc1N4kaYAo3T0NT2+uCYAEkHGM561Xs5In2hrzpvjJBxjk1lXEYOcjJBq+l4joFJXPTNVpgCCAcnHUdKqN0S5pnO6jEDG4xgEYFeLfEC1ABYDLqxXp1Fe6XsfmRMCeQM4PavJ/iBZgq4IwCMZxnPp+oFelQlaSRxVo3ieE6j8shAOT0z15rJ3YkYE8+/atvWYTDcMCOhx1xzWHcj5wQMc817sdUeDLctRPtY44Gcj8a1dPn+zzI6tghgeB/n/JrBEmcHJPHPNXrSUFSSSWB6U0rMhq59ffA3X+Y4XcAHawGcgY4/l/Kvp7S7ndsVuCVIB9cdP0r4U+DmvmO7sgWALZTk9xz/Svs7wxqC3VrbSk5JAb04IOf8+1elRlofB5jSdOq33OxTJB5z+FPOAOuTUEZyAAc/SpN3fgjvXXc8MfkYIxk+lJz0PBo5IBHBoGMHPP0qgHKBkA8CpB2AGT0qNSMgk/kKeOp9PrQJOw8MFzkHr60HPajr3yM0ZHGO/vT0LuIx+bFNHXAOKewyM989aZ0zjH4UaEu4pz35HvSEDjufagk9RyfpRkEA459aQkN+7nHNPAJAyfemZP4dKN2M4OMmg0ViQcZOcmlzgYximAjg9aCxJJxgUmWtCTt701cBgRyR3FIrHOMZOKMHgE89fTNMm49Tjkc/WjAJGSeDikIPODgZzQCecdBQVoOGARjoe4p2TuGQBxTRnoBk4pc8gjg570C5hw+8B1NHAYkDAPUUmR1Bxz+VKR3Bx0qB6jlbaWycjqKdg8gjI+lM7kkcU4dCM4NVYBQTwAcnvSklsgHHvTTjgg5peRknkdKNCeZCrwQTjp2pzZyc4zmm9CADk+9O5OCRk9896e4tBQQcjPJFHBGD0puQSePanZO3ke1GwkhnIOMce1OGDnAJNMYnPQk9OBTl75ODQPYUY5zn8aQjtn6ijrjHFGTnpzQZsDggdj6UmByOpo5HU49KDkHJOaAsDMRjjJpc5wBSHB5yTTgM8AUPQUVcQdTkDpn6004yCeAexp2CQRnIoIHGDUGqQmD0BoCgZ7mhscAg49aM9scUGiExwe2Kae+BTiME5GM0zkHg8UA3pcMHg4zSnIBA6UhGMEdO/FKce+KqxgIeehxTQBgE8j2pxxzzg03nnBxSQWE6EAj8aQ8nnrTs85Iyaaw6AE461RI0gg4ByaUZ5OO3503J7EEUBjnAGT6UDih+QQOOaYwGQQMUo569KCOD39OagbVhDzk8D6U3qcHk0HPpwR+VIMZxnIzVmXXUNoAODkdKTnJHWnEEjAP0puBkErg46UFjSw3EZ4owOSTk4o56g5waUkZBI7UrXKTECgg4wCKCD1PA6ChgMEEUhyccDGKehVxMgjg8/zppzweop2B3PGeDSPnkjr0xQDG4yCCcigE9McZpATnJpRnOMk+tBlYdkHII/AikQEE4pfUgZ9DSoAD6ZovYVn1Fx27/WpVJ44pi/SpUUYznmqQ7EqDIPvU642kgZ4qFMEggc+lTJkgg8UFXPOvGqE6ggJwACDx1rmGTk5OQK6nxvj7emehBwfxrl2BUt3FZyWp3UrcpDk7wAMCvSdGP8AxL7bA4wuePavNjgkEjJ6n3r0jRsnT7UjrtX+QrzsX8KPoMrfvy9DsrNsoQDnjiue8W82MxB4AU9f9oVv2CgqOecVi+KlU2cwOcHH/oQryG9D6pMNAU/ZBjpjmvGP2rkJ8GOQOBIp+le16AM2SjGAB1zXjX7VsYbwNKASPmAyBU0vjQ5XcT4nICsSDj39eainIKkkgn2qSYEOzAY+lV3J5wCeBjNetoeQ0ffoHyAcg/XrSHjIB5zQnBAJyO4oyeeMAmvTPgU0I65IIPX2puQBjofWpGzgntTSo6k5I7Va0B+Q0seucke9SFRtBHA61FnDZPJNSggEA9DQZt9xhBVgQM57elSluAepPBxTW4yOh/lQT0JOCe9PYm9hWxgAnFOTB4Ix6GkIJIJ4GetP5K9ehzTuJahGSCcDFKzHcDnJpGyCDgUBgck8GpByFYnkA8dacrAoDnPY0wtuUknAHBpyONpBHGaoEwbAYkHmlJG4nGDRkEEY/XrTSfmGDzS9QY8E8c5GfWpBngHge/eohk8YwP6VJyVAByaGVqAyBkU4ADBzg/WkGSCDwcUueAQc0iAHBAPWn4HBxmm4JPQ5FLj2BB4ouAvIzgnFA5zz+lHHY4NHHrVABOMDtjpSgnIOeenNNyDyOme9KDgnv9O9LcBzE9MAnpTTkE5OBn0pSQxBJyDQ/TPU09gvcAAepweuc0KRk4HWk68k4PQ89aBxnnA68UAOXoQePf1pScnng4pN3BIIxmnFQcEHn+VSPUOMjvTvQAUw54wOelKCRwTmnYaQ7IHJHFMYdSeBTjjHJye/tTeCccEZ70ixVXdkY+vFGACMZH0pyEbic005wRgGgBwI4yMA0EjJyMUnIOCceopMgE8Z9KBti9cEEAU7kEAYNAIweeetIMEg5INOwhzNkEkYHSmoxwAee3FGRknOTnH40gBHQgj0pDd+o9snGfX9KX6Dj3pAxI5HB460Fj0HQUCQBskd+1LkkDtSAZOfSjJyQRk5p3DmDgEgn9acOowBim+hzzTlBxnGD9aQ1q7jZCR3yP5U0MN2MZJFSMM5AOD3qPHzAEZHegrbUfzzySKOdwOMn2oznJ6HFKACCeoxQAZyM4wCKUEDPP60EYwenrSZPORz60A9CTAIPI/xoOVwAcGkViScZ/KgYOPpnNDuiotB1Oc4P1oGQSAM/jSMCMgHj1oBHQ0ClYdkjGP50h6EnFA5IzyM+tJkc+lO6MkgyCCAM9fwpO5Gc9wKUYBJBz2PFBG3BA/Ki47Dkx370gPJBPvSrknjrSHAYjOD1wKQ7aDs9DjOaDkYI4BpGwCADwaXqMHk+tBLVhdxySR+GKCeD6mkPUAc9qjdyMA54oEMncAFAOW569q8a+N2tJY2ksYZQyocDPRiCPz4NewSSCKOSVhnAJP0FfKHx719je3CbySGJPOQM8AfkKxqu0T0cFT9pVSPBPFN2bu4MhbJYnp2rkLlwCcnB9PWtzVpC6o5IIOenaueujk5xg46V5b1P0KEeWKSI3YnIzxUOScc8j9acWA6HOfeo1ILEDANTY2TJkxyAMEcn2q/YqWde2TjFUVAIHP1FaemRl5kBGT16UMqO9j0TwZat5kYPAPzEnsPSvYNIUJGDjJIwcV5t4UtSI0ZQNo647+1eo6bGFiRegUAjPbNeTXfRHvUI2SNezBIGRwK1o5liBBPbpWRFIEySQAOue1VrjUwygA457GuDlcju5rHQtfRxZJOT2APTFSjVX2gg7eM5Peuah818OhBBPH+NWpYbqMBnXIPOR6UeyRHtJPY6ePXjHGCHB74x3pJvEs7RsAclehIxXLN9rUgJEXJ9iaYWvw+0wNk8DcOtHs4j99s6A+Kr4sFLbRnHA4q8nii+XJEqg9cdzXLrZaixDmMFc9CMY/yKtR2c5ySMDuMHin7OLNEpHV2fjO4YgE8A8bua2LTxbP94kg8cY4P4157iVMgjkHAxV63mkjADKQMdcdaxnSXQ3jz3PS7fxKsmN5IB7jtWta3olwc5B75615rbXjHGCSAOK6XTb5hgg4Xp8wrkmrHdDmOuaUbxk8VajkGBg5HSsBbsNkg5J7VetJ85GeR1rGLOho12kypwee2O1QynAySQfalQnI4wMcVUuJSMqDg9x6Vo1ZXJQi3IGSDVS61EqDlsDGAc96guJzG5weT0FZV9dZBBOeOv/16wTLswv8AVGYEKQRgkmufuNQEuVJIA7mnXczEZB4H61nNGC544POK3Vt2czpOT1Ibq9MpYIMcdcVjXHns5O1lXGetb+wAkAAUv2fcVwASTg5raMooxlh7nJStdy5SKAuemScVVe21MhgI8c4G4n8a7pLAkEKMHvin/wBlNgkgk54FbKpFdDmeGSPPYotRhkPmIAmeMVYhuLhJQGQgHp2rtH0oqwOwEZ9KqXOnojgvGCp9ulX7RMwlQfQx/wC2ZLVgrZIIz36Vs6Vq0d4hG7J6Cqd7pIuYCVPIGCKwbZZdNuwckDNT7sloc8oyps6+dOXAB964Dx7ppe0kkU5IBOD64rura5FzGjjkHg89DWdr9iLq1mQrklTjP0qoPlkhWvufJ/iRCLhiQQc8Z/X9a5mfDKRnBByK73x5p72l5KMDAJ98AmuCkwH9DznNfQUneKPDrK0iuGK4Oc/SrumuHuAgOQeBz0zVOQAA4Pels5ALlTnB7c9TWxzHpXw+1M2F9HhsmORJAOvIbmvt74c6kl3psSK4Yjge4PI/nXwH4en+z3p3DGflJHbNfYHwS8QLPZW6s5DYCnHbPf8AMGuqhKzsfM5xRbipo+irO5M0aOeCQAR6Hv8ArVwP82RjBGRWJp8hDEZ4b5vT61qbwQCCfpXpJ6XPjti3uGAc4FAYYJ7+tQK5OM8H2p5YA4Az6VSES7s8YwaduORzj1qESDoeaVXyeQQc0CuT57g5IpynoT1qEMBjuKUEYJHFAXJSQcg9en1pvIYc8UjEcHoPrQGA47delVcQvt26UgJJwetIG3ZJBByQM9/el5XBHJFA1oKOcjGBQVOAQcc80it82D17U85yc8ipNEyLeeQTT9pJGOlBXcSQMcUIx4B4BFBSdtxy5Ug5xQCDwDk5pGz3GaVMluMD19qCb9gJAwSMc0Pn159KTk9Rk9KXO7AIoK1Yq/d5PFO3jIJ6fSmc8gDmlyNoyee+aCL62Hgg5BPvTgT0HemZA4zg55pUI3kZwe2aVi7tj8AZJ9aU45I5NRSEjBHI6cU9SSpBPJ9O1Mlsk5HHX0pcnkA8VHnOOaXdg8nmloBJzgZHFPycHI+lRhhng4FPyeOMilcbQgyTnOR9KOSORx3pTgjg4pPujHWqSEHJPHBpADuPBH9aAQSM4x1pTzyTk5psl6hxx0GaXnIIOR60ZIzjk00kjPPSkLYVjkcHJ96TIYkYyfrS4PORgUYHAHBpajtcUKOATgHpRzxgYNGR9PWg5wTjIxzimCQjA5yRkYpORjA4oLE57H0oCkgHpQUKW6nGRTcgnOBkc0MxycGmjPJIwagcWx2BkkjB6U05GcgA0vJzkc0jc4GTjpTSE3cMcc9KaCOmMHNLwc55GaDjqOTT3IE55AHNAJ5IGBRjvmkweuMChKwNvoHoOhprYIBxilPoeB3pGx06HtTJ1GnOBgYpvU9MmnH1Ax2NGOQc4FBSaQ4ewyaaQe/X09aAST/WmsTkkjBqbMl6iHGMYwfX0obAyTSZGcjk0uTgnPPtVAJnrjjntTcnJ4wPelOAOvNNJHAAweO9ACuOpByfSkOTjAwadnIyRg0nGSAaC1bqKFGCO1JgAZJ5p3UYB4ppAPOcdiaVwWg3jOOh9MUhB69eKcSQTjmm+mOKZV0MbAyO/agE8EDmnMCMYHFIFGTk847UCbFyRg55oBAJ7fWgjHJOMdaODnjB70ENDgcnnkVNHnqecdqgAGAepqVMcnoaoRZXCngnFSrkEk8jqMVCmRg9e1TDkEk/hQClc4Dx0M3kJGD161yzjqCMjvXV+O8m7iGCODjNcqwBUnOTwcGs57npUbchFsO7HGK9J0dQdMtCBgbAeO/FebEksSRx7V6VomW0u2ycHC9K87E/Ae9llnUfodfp0Z2nPoPwrF8UJiylwMjA5/4EK3bE/ICDnisfxXk2Epxn5Rg/8CFeQ1ofVxQzw+C1moPXHFeP/tUxf8ULPnkBlP8AOvY/D6g2inGeK8k/aoTd4BusDPIIA7UU37yQ3ax8Lz5LE4wP51TkztOQCM+uM5rRkUNkdCP1qhMoUkHB5PSvUPKbPv0Acg8D+tIARwTz3pVbnJyeeadtHJHIxzXr6H54gLDJAwAR+tNOOe49+1BG1sAEgdKUYBJ6D69KVgZAchsgH3qQZLAkAU5gAevJFNbOM9cD8qqxmOwSQQcDtjvSkgKMjPTjFIhJQEnPfFOwCCCAB14ouS0kKGzkHkHoKVWKg5PbmmgDgkcelSgBhnHOMGgQzcMYx9aFY9hjmhT8xGcD3p2ASeAT9aWgDcAEgnOe1SBQeMYGPzppQ4JIyelOGBjaSDTbBKw7jkD6UhA5BHFAbqO9L1Oc+1BSdwBHGBntTlYcgnIxTcbW64z0p237xHGKLjHZAwQOozzQMAHByD+lN4IIJ5pVPygEjI/SpJuPU9Bn2NLkDJ700dyPrmnHkjmhkpjuBkA57D2pGwccYPcYoGMHsaMnpjjrQkaaCHHORn6U7cM8AAdqbnp6U7jAB6YzVPQmwcE46/SnlT1B564pjE4yOR9aN2AQQefSpsJWEbIOegp3G0cHPrR97rkgetHbGOKpaD0EI4Bxn8acM45xjpTSBwRk59aUE9Bz3qrgmBJOccmgc9sc0HBGc4GeTThwOKhlJAM8g8e1NICk9iadtGTg8kZxSADjHT2pFAM5OTg4708NnkcHrTQASPfmjaQwIxnOPpQPVLQDnAIzkelD9QTwacABnnFMOOoOTnvQDfccMDkHjoaXI6g4PpTck47ZFHAwQM1RL12F43DAwOp4p2cY4yKTb0J64owRnjmpGrinPIBye3FAyQcjnFB7EEk9CBTsnse3NBWg0LnOeMU7PXIJFNJHOTTh2I5HtTuTcb1Y4HOfyFPUnOBzSdTz3oUEDGcfSlsEUPwG4POPSmMuMEDJp/J4Jphz0x39aDRie2OPSndMenXFKMjORg0EAgEf/roEJg4IPIzTlyTjv796aM5IGc46ClXA6HnsB2oAASMDHAp/ctjI6Gm85AJ49jSnpyMHpQ9SkrAxySQMGj5QDng9QaCcgc9aTjAyOOn4UA2ugDGQQMg8ZpxUAYByOlJ2IPQc80NktxzQSJ9AMZoY8DB57cUrd8njH5Uh5BOMnpigz1FQg8EHNOYZY8ZGO9NQAnk8dKeMYGCMD3oBeY3B5wOaUAnIHX+VOfDY4wf501e3bGRQMTB4POaglILqByM4+lTsvPXBqhNIQSQMlaBdSj4kv1stOlYvtAU5Pfivhz4vaw97qdwS5bLH8Oa+vfiTqyWOnTkMB+6K8nqxUjNfDHjK+M+qTkkkZIIJ6c9a4670sfR5RSvNy7HMaiNtvCQfvAn/AOtWPOOcgcda2NTf/R7dB2B61jzHJCnkdzXC0faoqMRkk5OKYh+bIA65qVxwQRxzzTEUKwHrU2CxOmByRwfauk8OW/mSoSMnPANc7HwwAGQK7vwVZm5lViPlHP1NZz0ib0leSPTfDNkFtoxjLkDOe3rXd2gMcYJK8Duetc3oVoyRKSBkCukiBC4AwOteNUep7kdFYinuTypG4n+EdKfZ2RkxuXBPJyc5H0pYrVXy55JOee4rRgDIRhQpPOcVk5pbG0KXO9TT0+zRCCw3HsfStdVTgkBj29qxrYu5UKxHety0tiAjEgk84xmuactT0oUlFFhIizABRkDPTPNKsJYn5AB7ir9sgLAYwR1z61d+zgrkAH2PesvaGiiuphNG65UJkfyqvMp5IGGGecV0r2o2gkAnNZ0trtUgjOTiodRm0Ujn9g3kkZOPyp6qNwAGMegrTa0G7IAHaoXhKkgk+lLnZ0JIbboAAAPlrTt7gqCAB6VnqeSDkdPyqQSAE4I5rKTuaKKRv2l2QQRnPvW1YzBsEEemK5aykDbcHIro9OPmYIIAFY7MUtjpIifLBIJJHUVRuAWcsSRjp71ftl/dYHI71UvF2uQBnI610S0jc51ozJvcbQSCRjsKwroHJGcA9Aa3r0nByc8Vz93hpCM4Gee9csFzM6YsoSREgjuTTDCD3wc46Vc2jBAHbrQEByCMDGDmulRDRFJbcscAd6uwWYyDgk+/ankooGQeOxPel+3LCAWIUZzknrRYzlIvw2YOAVz05q+lqmDkZPXkVhjxJaQna1zGpBz97pVuLXbadcx3KOCDwGFNto55O5ZltFOQAAfXFZd9p6sGwAWHIq5JqarwSCOnFQG7SQnBzx+VZczuZtXVjCltfIZlwCOzHvWNqemg5cDOPmGOorqrna4zjJrOuIwSQRx61rCZxzj0MWwiMSkDjnNW54xPGSck4xkdqsJbAEso5GeB3oCEAgDArqjK5xTjyM+efi/pQjlklAwcnJxXic5Kvnoc4Oe1fUHxg0YSabJIFywBPTNfMGoArO4wBzXv4WV4njYle9dEEpAQk88ZFVo2K3EZPJBHSnySDaR0NVRJtkUg5IOcHvXatDhOqsZijE9zz19K+jPgvrwtjCM5KkMATjvu/oa+bocqquOAQOvbgZr1r4U6mYrhCSQAPXoB1/TdWkZWZ5+Pgp0WmfdOkXguYIpUOV4xg9QeB+pFbcMpbgc+lee+AtTM+lxIQS0YCn8Dx/Ku8jOACRx0r1U77H5401Jl1ZDnpyetPLE4OefpUG4cHFKpLfMAM+lUjNomDHk5zT92SACMVECc5PJzSgjAzgH3qjOxMJBgk/SnKw5PUE5quCM4zj0p27bnPIHpQUtCzuIzzTQ455qPfnHJNC85I60D06E28cHHHsKUsSASRx3zVcnnJFOVjnIPFUBPvGcEcignOARnPFQiQckjBpdw4GQe+M1JSuWFcDbkZPoO9LgZ9s1CjHIBGKkyCQc49jTuaEhzuJIJHtTB944yOKN2cDPI70DBYHg0WJsAJ3EdB2pM4wQOKNx3DPXP5UFhz7dT6UhPQdkdQMjOeaf2zt4qIMRjjnmpA3ygk/lQQOyCoOMH+dKcgjnINMBHOMZHtTgckDBJoLTAg88Uq9ietIPQ9B0OaUsAD2JoHcfn05PtSjkEdO9MXHGf1qQYGM9agEwXnGRnnrThndknOfSgAck80vUjjP8ASqQgGTnsaCD0Jpckd8YPagE4681YrABnHH/16DgED8eKDnI7n1o2hgCTQSIeucA+mDRgdCcH0owASM5FLxyQelJgIOp6nilGRmkLdeSDQexJosK4vqe9KPQdKQZ7elIpzgZyRxmkCdhTnkdBimEndgDFScZPOTUZ6nPPbNTc0SuIc554pRg4IGKMHnAxxS46EikVsI2MevvSE8kZ5pxByw/SmnBwQefamnYhsTA5B64o6dRilOOvQ0mBgdRVEiHvjk/zpecE4/CkPGAD3pcjGQM/0o1BajTnBwMimnjgck08nqCPfmmsAecZoJGc4ABz/WhgRwB70vIOMZPHTtSkYPByT6UAJySCRjFNfORkY470/wBBimHGeuRQ9AG84OBSEDkAZNLzknHNIQTmgBu4gnkE+lLnocAn+VIc47GjAwQBxjigAGScZ475puMbsfrTuASRwKCOSeMUAPDcHI/Wmknnn8DSrjHByaRsjOOaNChgB7jBoBOScY9qVuRnIB/lSZAIyOc0PQBpJwRjBNIB1BHPSlODgYxkdaTA5GOaAFJ4yDg+tIDkkjrS465oUDtTTAXB7DPPrUqAjvn3FNGDnpUiDkYJOeAMU73FYnjAOCTUyHkgDFQxjGCOTUykkkjk0twRwnjtT9qiJOM5BHtXIH+IDA/pXZeO+Z4SOD0rkGBXPGR1Peokd1O3LoRHAAIHFel+HsnSrcnk7QDXmaEbiMYPoa9M8OHdpNuM8BRx+Nefi/hPoMq/iv0OvsSdoGO1ZPivIsJs8HaR+o/wrY04AgYHYVk+LBmwmxnBX/2YV5L+E+rW4zw8QbJSOOPSvKf2o1B+H92SCCNpOK9V8OH/AENQOOK8u/agx/wru9c5JCg/Ss6b99FPbU+EpiRIcnAHQY61QmPzE5yM8cdKtysGlJOBkjjNVp8Ag4z2+testDymffQ55J/CnLnIwcZ60wcMcjA78UKQMYHcgjFes9D885RzMDkjkCnEBuQcD+dMOCQD0z3704ZOQw5Hencl2EbHHY/SlGOSeQRQyg4zyMYpeAAT680ieoLgA5ORinDGCBkAjrigLwQSBjml4wD1A5+lA/kIVB9yBTgcA4APNNIB6HJoQk5AOTQSkObkhgc96Xjkjjj0oJHOOT1+tIOST0HXPpQKw9SScHpTehOTkUYyx749Kd68ZNO4heBgkYP86eOOppq45A5BFKoOTngUirCuRuBHBxzxSqN2CcY+lB5znoelCnj0NAwHBJIJP0p2BgkDjuM0DqMjikY5yByKCAB5JGaeRkgg5GO1NUAgHqOnSncYwSemKBoUglQTwKTnt36UoOFAxj+tC9cdBjvVJ2F6DecnHJ7U/wBaQht2Sc9qcp5wBxQ9RJXDByM4z9KAAcg8UuSMcfpSkAgEd6E7FWGAHnHPPNBBIPY07HOQcj0FBHGMYHp0ouCQoXPXk0jYyADz1Ipc9QRgilGMgng9cY61IWE9+2OfalA4yKQnkjIpfoMj86C0N6dsDk0AgEjkelO2jOAQaaQeABgjinoFg3EYGcjtRjIIIz6EUhGBwM0A7cYOOtIY4EkgkYz+NDDOSBgUbuRtJIxkUZ9TmgL2DHQE4A70obI54PWkPJJ6mkHysMjOfWgSd2Pye3T2pc9+c00H2yaf1HGSaBhzg54HrSDB4zz9aUd+wNJg8gjNBIDocHFOB4znBPvSAHJJ5pynkZ4FO5SA8DkYNHcjOD/KnEZBIPHXmmZIwAMn1pGjHDAIAOB/KmdGIJ4zmlbgbitIV+c84AHSgi7Y4ZOcGlwQck47dKQ/LkHJ+lOOMndxxQUN4yCBgY9KARjGcYxTtx6g5FMBBJGBkGgB20kjPIPFOIyuM5HrSDGBgAgfrTkPTJIFBY09Rk4pOeCeQKcefp1xScYzjrQQ9AGeR1FP4BPHBpgAGMccU84wccDgnNGgCZGSCMA8UzByQDzTiT2BA9RSHk89fehWQWuKuAAOATzTsHnPFMOCQCAPT3p3sRz9KBWHDLKRnJoABPGB6ihcgjJ4pMfMDk5zg0DSTElbZG5J5AOeKpblVCXOAASfbNT3rfuiCeSQPWs25bEJJOFJ6etAHjPx11spYJCHKuwyQOAP8818fa7P9ov53znLcg19AfHbX/tOp3LAjZ91cHGAOMfpXzpdOTMSxJJJOfevNrSvI+1ymmo0rjNbQR2tsTjkHgDpwK56RieScjtXRa6o+xQMTnKg59q5lznoa5j30BAwCTmhcEjgHHApDnAweKUAAAnHPc0rhYkjJ34BAFeo/DeAygc4Ocjjr/nmvLoQWfjnBr174XIHiJJJbA6VFT4WdNHSVz1bS7crEDjOO/StRVC8Yyc/lUWnxHyBxnJJ/Or8cI5OMnOea8Gbuz34R5h1rEFBJGM89Kn7gAYbNMGSCOMe/ap4lCEEkDvn2rnbR6VONkXrBRkFhnjvWrFOsRII2kflWSJxCBg4OOo7Vlal4nttNBMsgz1AU8mudxcnodS0Wp20V8qscnOPQ1Yk8Q2tlzcTJEOvJ5H4V5L/AMJNqOrq4tB5ceCS2eQPr/hXB6x4qmtbmWOaUlgxXk9Oa2jhpSdzlqYmEVofQ9z4/wBMBIEpcLwSBwKzz48sJ5AN+3PRmIGc/jXhlr460S00DU47y1lm1OQRGznjlCrEQTvDLg7gQRjkYI+tYOn+KjeXcSL8xLAAD610PBNa3OWOM1tY+nYtat5wSJACeRk9al+0h+uACOtedGzu9LtYrqFzJEQGMZOccf0/rVmx8TiSVgzGIsflQk4APQZrjlQ5T0qNeMzt2lUDIOQODQ0w2AgZA/WsS2u3fhjgngVoK/yqucnIyf8AP41i4s7k7mzp8pDYJzXVaPKGwSe/WuSsgFVTnBIAx710mjsVlUFsg9gM1lb3ht+6dzZKDEDwePSqN8BkmtPTlDonzbQBnoapanHhiAMVtUjaBxqWpzl6w2kEZHJ+nNc/cOQ5+XAHFdBdKVJDDA7ECsG9jIYkDJwT2Nc1PR2NeYgaUKAWPfg1TutTSBCQ4B549KScsUJAwQO/evPPFXiV4We3gdVccsxI4z2rujG7sNvTQ3NR8Zi3fYhBbOMDqa4PxJ44u7eR0clFIDAEkEA9P8+1S6JrGnW8iPdyM8xBDkgFRk8YPpjH45rC+Jl9ba2kctiQJUBUAjGV/wAa9CFGHU8mvUneyLkPjbSv+Edv/tc92daMsTWuwgwmPD+ZuJ5znZjHofwyrLxsSQFmyc8ivNZrC/kUgBjg/d6f5FT6XpV3FcxvJuCBgCM5z7V1ToxktThU6iZ9FaPqF/8A2fFcx3J5UMEYk/p0q5afEFPOMV0myTONwOQa89ttYu209IYj5ZACgAcH05rMeSckO6MD3OfzrzJ0IyO2DqdT3+x1aK/jV4pVdT1welW2ZTkgAivFvDut3OkzIyMTGSAQTXqWl6zDqEQIOCRgj0PpXLOlybGru1c0lUxkkjrnpSrHuznA7YFIBnIByM5zU6KOSMHP4VEW0cdRcxxnxF09ZtEuSRkBdw46Yr5A8S2Ytr6QgYDMeh6c/wBa+2fF1r9p0O7QjIMZBGPavjvxVbKzyMOcMVP+fWvewMrpo8XEqzscVODzg59Md6pSAjJI47e9dXp2ird4w2HzyGGQf61pXvhk/Yy8sIaMdHj4A/DrXqcyTscapt6mTp0rNZI2cDO0jPUYru/h5qZt9SiUtiNjg/jwf0zXAWSmK2kTrhsDntW94ckMN3GchckAD1PY1Sepy1oc0GmfcHw21ZjbqAQA8ecehAH9M167aSb7dCTk96+ePhVqwnsbZg4LKy5APQEYP6GvftJc/ZwCMjPUV6dN3ifnmIjyVGmap+4CBzQhODkcfWmrnYO/YU5SepPGK2RxOxJuORzyTzShxyMY4qMHnnigH8DWhmibdnjGO3NKWByQfeot3IOM5PNOBwcYwfrQO1yTPQg89DSggY5zTAwKnt70Ix49cUE3JSxJJJ49KN5wSAAAaYCByRwKXd6+tBS1HAjacnIPrTwQACMEnknFRAjgHjv9KMkHGOOtFy0TRyLkEnt6VMCeMc1TUnA4Bwam80D2OOlBRNu6gjPNO3DJwMgVCp644PWnoecE546elGhBJkc5HGeo9aDg98nt7UzOSRS8YGDj+lCDccOADjJp+PlAxg0046Z/AUozkECgVhRkHJ4Pc04j5gT35pCvJHQZpWYcHqMZ/GgtWQMQCPTPJpU5OScnGMU3GQcHjOaemcDPPbpQS1fYcoBwD9afx1IwPXNIe5xz2p4+bgYxSaElqGCMnp+FC5OcjP1pegxkn1ozkZBA7VJqxf4icZpSB68+lN5znFL0GR1ppmVxGBOAOD6UZIHQgdcUhYjtgZ708YUE4IP1qrj3G7SwNJk4INOHYnqaacg4JyaV7iYuDxzg0vJIBJNHUDIGcUoHIzz1pk2Dk4xwKThSTjHNOyOcUncntj1pMBDnj19KbgZBzjPWn4Jzk8+1NOAQSenpSsWO45UCm+nYelLkZJJ59aQkYBByPr0osVfQTA4yc0326+9OGDkZyPam8ZOBmkZtAQeQeRSsx4A5/pSHI5JwSfWkPIPc9qBLQM9uQOOtBz0PP9aXjGSc0hPAGfzq1qAxu+OlGDwBQe2eaPTjmgWgh4wcEilPQYxn09aDgA5NIScDA49KB2GnAwfX2pCDzk5pzEnAHSmgncPzoM7CEfgaTIyRTiOM5/8ArUhGOQDmgEIATkA85pAARgHmlPJBwR2pcg5wMfhQUtSPnOCKVsdck0cZIJ4pMkc9aCrCgkZ5pdw5yc0nUEng/SmnqBjmh6l8ttgYg8Dg+tN447mlIx600DkZ/nSsLVDuvJxmk6YzjJpxIHejIxzxTFuIV6dhSDkk4Jz707noOeaOgwetC1FYVR0wMVKucgYwfSoueMDP41KnQZOSae5JOvoDt9KmAGODgVEjDgnBHc1KhBJA9OtUrIdzh/HJ/fRDHGW7fSuPl4yMg88cV2Pjpf3kWTwCTx26Vx8mApBGR7cZrOW52UvhK+4g9OOmcV6d4Z/5A9tnOdvP5mvMhkOTgkk8V6X4XJOiW2eCAQf++jXBjPgPoMr/AIr9DuNPTMYYjggYxWR4swNOnwMEofw5Fa+nTgwgEdqyPFeTYzk9Ah4rx38J9amU/DbA2akDnFeaftPKG+HN+TkYj9K9M8OY+xAAYwOtea/tMZf4c6gCDzGB/n8qzp6zRT+HU+BJGHIJz2/z+dV3bJAJOfrnNSvzIQDk+o71DICcHgk8dOleseOz9Ah0GRg0BBnIOT70oHOaUqfp9a9XQ/P0+4xsAg4yc80E4b1B9RSkAYz1owACMUWB6juuQRxScBecg/WmZIJGSQD605SccjBHH1p6Ejhk5I44p2QRkjJ70oxkY4P86RsAkg5Hrmh6EpMYMqSMcdsGlwd4IODSoc5PUUrZ45wP5UcxD0FzkEHINC4UgH603nAOPzpU68gZ9aaVwF3dQRk8VINuOBg9OaiKjO7GDUgB4xyTRYdxw5IIPWlwTjHTPNIM8kHJ96crZ6DJ6UK6KAZHJoAwTzx1pxAIOBzjrQMHkikAmDxxmlUHAPehj6Hke1IMc88dR9aCHoOB7A4HU05h2zg4znNIoHoKc3Yjntimh30G8kdQRTuhx703kdeBmnDOcA02FxpzuIAGKeDjkcEUwkA+pFSDsQcgjqO9TcEJwPce9GTwAcAUo5U4GBR+GRVLUGAwAQDzjrmhmOCSMGg8YGOM80mByc80WKFBzxj8Kd1xk0gyM9yaXaVIPUd6WhOo3nsOtC9D69uaXkEHPNIFwOTTViheeDnjrnNK/UU0g8kcH2oBIyMZ7/SgfqN5OeeKeFBJyOD60ijkntSnkgAc0mC8xFzggnkdPej69CfSg5ySRmpF44IBx/KjQqyY0sScgZFKMHPGDSFcZHAAoDAcE4/rRcXKBUBhg81ICCB0PamcZBz0PFLweAMGj1KSsBIBIHQUBhkHAJ9u1IVHOCQevWkCkEgnBNGgMdgk56dqeMYBHX0pg55Jz2+lOwW56j1pCV+o/txwKYMg4JwacvQZOevem7R0oH6CnnI5I96QdiOf605cEEDnnnFMIIbjGKFqUlYk2gkYORSc5IJJx0pVyAAeT7UrADAHSgQ3aOCOTSBsNjkn1p2SM557ijaCQRxjiqBeQg4zx19aevJB6n0FAXkAin7SCMjNSPUYcZyeD71GjEg5GCCRg98VMVGOCTUYUZIIwTg0LQbDGeM5p46AkZFNXPUDj6U8scYI4pskjOcEgZA7UhOMHGR6elOwMEAcdKbjpkZPt6UITFcHGR0HpTlPXjPHHvRg7QMUZ4HUCmSLgHgkgGmkhcEkDtzQz8gDk/SkZDICCScZIqS4q5S1S4MVtvAyMqD6DJFc34n1A2ens7sRwQozjkdK6TV1D6e4U4Iww79DmvOPiPqDpYRohGWJPTvxUvyN4K8kj5d+LuotJqMsDvllYg4GMY/ya8mnyZDjp/Wu++JM8smoFySyMSwJPUnGT/KuDkGHBBPqK8yT1PvsHC1JFzXbeSTSrZgCSFIIx3ArljZzkFhA4HX7p6V6z4X0f/hIYoFkTcidQegbpmvRrTwHC8agxDGMHgcV5lbFxpux9Nh8vlWjzX0PllwUyCCD0545ohBcE449K+kdd+E9hfAk2wDY6gYOK8W8aeEm8J36RoS8bAkZ7YNVSxEKuxFfBVKC5nqjn4xsIABH4V7B8Jl3RMACckDPoe1eRxr04xk17P8ACGAiIEgk7unYj1rWppBnHS+NHsdnEfLAIwRx0qyYyQSDg0lmRsxjJ61oGA+UcDPtXzU5an09COzM0kgDA4xSm5VFJJzgck8ZqC93xZGQB6VlTLM6nknjrnpTjHmO9Ii8QeIZYoSluDvPAY4rg7n7TdzmR2Z3PJJPXnpXWTWju5BG49OOn0p1voquQChBIz16V1RUYIHBy3OdtNau9McLCSFPUdjXJeMLK51S8FzENpYYOM9fWvX18HxTYLEAipm8DJcAncuc7jkf596uNaMXczlhOdanz+nhW9kQBwQRkhiDg1r+GtCutNv4pni3FDlVIzzXu1r4MigkJd95xwOw4/8ArVJH4UsI3LCEEgk4IzmtXiUYRwEb3Zzia7q01msYiGwjH3Tz+NZf2bUbmcKYSEBO3ngHvXpCadEkahIwCOox0q1baWSQfLBAPQDtXI6q7HdDDxpu6MjwpHc/ZxFdjlQAp5zge9dKYlQJg4J65pVshbkEDHYY/wAauRQmTB6EVxTet0dZbtBtABH/ANY1u6dIEKseTkEY5rGVQAMdPYVp2BAdRjI6flXNbW429NT0bRZSQgABIHHOMUzVkAYsDnPPGf61W0eXasYVyh4+YdquarGzKSGJ4znGM13Nc0DzLtSOYv0Dgkcfh0rDu0znAGR61vXJyGBGT1FYUwIn2tgZ/WvOWjOrXlMbUbdmgcKckg4wOlcRqHhC3umZ3jBduTnv716XJCGBGMKRisttPDFgwI57da6qcrO5cJdGeZP4EtRghSDnqe1JP4GtpVYIAp6gnvXo8ukhVOBx64/pVCSxdc8HArsVTsPlhLoedt8PUV8IMA9SR06VF/wrtVRgBtOSenHXtXpKwNkkqT+HWnqigAFCRipdaSH7GPY4Kz8JPBCuV3tjGMZzipz4UDq4dAMfNjFdyiKV4TAPtzUhtEkIO3nGOlYuqwcNNjzuTw3+5IUMDyQcd60NGgntyiMuMd+a7aDTkydy4BqdNEj6qO+aXtlazMXGxU00EqAT/wDWrRC44wD1PpmiPT2iJGAMDjirRUFQcYHsKwvdnDUjbYzdRiE9pPEwyGUjA78V8a+LrY2et6jbtkbZD8h7c19pTockEjBznivlH4vaWLPxhf4GAW3j6EZr1cC7No8TFRvY85triS1lBRgcHp6V11lcfa7KWQrvdBllPTFcheZidiBjnB4rQ8PahIGnUAMShJBOMDivYcb6nHTlZ2M+4iWK7lKkKrHIUjpmtHSmWNo2B+bINVL2MNekEYBU8ehyasWeV2HBBDdhn0rVGNRbo+ifhHqYhdIWOEbKnJ6Ec/ieRX1J4eujPZwNuBJXBB9QcGvjX4c3vk3kqjJcFZVJPbGDzX1d4H1FJ7VEDEDhgfqP8c130ZaWPz/MKXLVud8gyoHbrRgDoc81HBICikc/U9KeTgEAZHr711o8NsQ5yDnINKB1AOR6+tITwMjj+VKpxkAZH0q0yHYcSQAQKXI4IOQTnmmjjGTz1pyAjAxjHaqGrjs8Ak49hQpAABOSO9DYGSMg9aYMgjvmgGrEpxyM4zxijIyR0/CmZ2kDOT/Kmljk5ODmgSHluWHQ9acXG4HGTjnNRZ7kZPU0Zw2eoABxUstMsqQueMc5zQT83HT37VErkkgDI6in7xg4HApGpOrDsfrRvIwB/wDqqFWJxg496UsQwJOKaIdiwGIIYHI9KXd0wcD0qIOADzg9aUEnjPHPeqEkmTgj1II/Sns5woAwKgDEZBPXsKfnKEcDByOM0DtYmVwOc/8A1qUbT8pOTTE9RycUoyQDnGOtAx6joCeOhqRRxgHntTD94jJx1p/TOOg/Sgm45RxgjAp65x1INNABzg8EUZIU4zx3oFaxISAMHk+tIoBI55pAw4JFAPJA4IqWWOAI57fyo9CDgd6aD83J4xTj2wefr1ouZsOCQevHejIwQDgUZJOSB/hQcenNUkTcFOM45/GhhnJ6H60gHTnP4dKfkAnoKdkN6DCeRgU/JyOADSYPJ6ig8YI5p2ELz0Bwadgdzz6U3nBOOKQ5yCDnvUtAKcbsgAik45BH6UHJI44+tIM8880BcCvPAyKXg8nrikyMZzj6UAd8ZqC1oIQM5B4puD1GcfSnqRzxx9KFAJPWqQtBhAxnGDQec4GaUkbuvOaCCcgjHFPQV7CdeSf1phxuJAJpSAcA84oYkckYFBAnvjr3o47UZHGAPWg9QOxoGhCBk8cmk6Dnk0Y5BJ5pD1yB/wDWoGBxwBjNNyQT15pwHzc9fpQ2SfXjvQQ7jQSSecc0cZxg0YGfQGlwNwAHP1oEtRpHAz0/nQO5zgUE9M8j60nJBI/EUGtrbAcDoeaYSeeMntTgRkE45pD1JHIpXGkH0/yaOCMAc9cmlUArg8j601u55AxTNFoIeQcHmmnAzkYNOBxnIyBzTSepB9qCWhCDxzmjGRwcH60vBGT2pBjI4BNBLHDHAOc+tLnnIPHvQOnBwT1pOTk9B3oI6jhjI6Z9qmUc8c9agUnJycDPrU6ZIBAJPWmhrQmTkYz7dKnQAA85P86rqBzwADU8fJBOcUwSOJ8dffiJGAWIJHbiuObIB4wM9q7Px2ufKx03flXFOSPlHU1ElqdlN+6RAkMSRntXpXhfJ0WA56AjGf8AaNebfxEdDjFek+FVH9jW+T2JH/fRrgxf8M9/K/4r9DttPUlUyOCB1+lZ3icH7DOOuI2/lWtp+NikDnArM8UD/QZuOSjZ/KvGekT65Gd4cz9iTjOBXnH7SY/4tzqRABIj6HjJ/wA5r0fw3j7CCOeorz79pBM/DjUSDg+UTkVFN++insfny+GckH6+9QsCzHnmrB2gsOg6gDtVZyNxOeMcCvVR5TufoKpGSR+FK2Mkg8U1ACSBxTx6ng165+e6dRjKc5Jzx60hBOCfx+lK3AIGMnpmgZHIOKEDGkAEYGQf0pVG3qCKVgGzgde9KGwAMc9MighrsJ3JzTgT0ByKMHoT70rYJ4HWgQ3AUkd/ag5IBBxSYGSc4NOzwCTn8aCVYU8g4HHp6U0ZyeOcU7gE5IxSZw2RwO3FAnZjwckkjj60LnBGSfSkxjBA4FPXkgjp3oTsJIUYwQTg0o4yexpOhIzk9acCcbcYPXNO40heMA4INLwRwcGgc9DilGOcnk0g1YA5Hv0pCBnA5x29KOg655peOSaBadRy9+3pSnGBjg9KRScZzTmIwGB5xQO4nVck/hS5xx0OOuaTjoMZoP1FAxSvPQjFKAQBxjvTTjkk8+npS5IwT1oSuK9gznJ7Uv48U3IOQpIFLnggGr5R3Q7IzjqegpMckYwRntSE9DjJxStg9Tk96LIVxwyGznAIoYYPBz3zScggnmgsCQMnNKwxATnB6U7AOD2pMA80vAwMZNGg0GO2Oe9GMkAjJpT1GOeKYCMjHTOKkY7accnBo4HYn3poYjvnnFJznB5o1K0HHOCQcA8UuTknqO4o7lc8GhgQCec9aEFhcA5I69eab0bk8fypozyQST6ZpSxODkgn9aolsfgDkYNOBHBAz6+9IB8oOOTxjFH3RgnOPWgE2HOSCcj3oyOhPFGckZGPcUueTkYPSpLEGSSM575pR0IwcdOaQcMCeKkGc9M/WgFEM9QTgGkyFIBODSYIzk5Oc0hyeMZPYUAOUbTkcH+dNdD5hIOAaepLYBPbvSNjIOMjp9KLhuhSBgjOD9ad6ZJpmDkHP404g85IIFArBgcjHGaUDBAKnHp1oBAIOecUcZyefQ0GiQ8dweTigZ4I4OMYzQCcj1/mKVgTg9waB2Ex0OcfjTeC2c5HSn+oIwKYeM4GRnpQtSWrCqRnHQUr5AHoRTQTnJGP6U/JMZ74/rQTe+gwA9cUhUdc4HXGKOcjPI60pxwTyRx0ouKwq42jv9KYUJyAcE+nank469P5U3B4JHPWi5XKhNuAQevTkU7IQAjnHamMxyADkDrSjDZHU4zmgSsitcoXhlHQlSeO9eK/EW6c6bG4wqrI6lmOCDjj+Qr2++YLbSkjA2np9K8G+LAWHSkCgElUkB9Sck/Xqaym7I7MOnzI+aPiZtTVnAGOFIA98Zrg2c7lJOM8fSu3+IzGS/UkZyoxx1wK4WXlDjgqc15U9z9Bwy/do9z+GFvH/ZMTkDfjgetejRX8tk6o0eAcYzXlfwZvfMtCCd5ibkZ7V6z4mdBbw3EY6EEgV8vik/au59/grOjFoupeI65niwvqK8Z+PGgwzxRXkBzgYIz3z/8AXFe22KrcWSOUySoOOua83+Kek+dpcjoMoOSPT3/lWWGlyVEaYqHPRkrHzXDAcKDyQa9u+FFuy2aFhgEnt7V5jLpLGcgLgn5hjpXrvw2jENjCCDkgnA9a+gqzvDQ+TpwtNHqNkOQCcGtiNQ0fHHOOlZOng8ADJ4yPSuhtIvMxgYXoa+dqPU+joqyMqbSzcSAkZAHp3qu+kuwIKYGenpXWi0CgEDBI9OtMez+cgjkip57HfDU4o6QqkhEBNTQ6WI8Egbj61166YODjJ9KY+kgDJGefXpQ6h2Rsc4tswPJANTIr5OBnHetxtFIIJGR1GKki0vbkEc9wRUqdy2jDWORm5GTjIAFSiydiSQQOtbDWBDA9PoKkj09mUHkj19q1UkidEZ0NiDjIyO4Iq7FGVHKgADoKuxWG3GRnuamFkTnA4659KzlMzlZmYYTMxGCB2q5b2GxRk8nrVn7IMAgYIPNWBEdgIGD061g5h5Gc8ZLEAYAq3ZkJIu44AOeKeYgMknB9qYsZ85SBgd6jmuGjVjtdGlQuhBBHB47VtXziSAAHJx2rmNNlCRoBx6/Stme4BiAHQ9a64ztE4ZQ965hXJxIeM4JFZF7ASwfJAyDWrfMRkgAg9zTUiS5hII/GuFu5umUY0Ekag8t2zxUc9h1YcHnjmtBLRoVGRwOB3q0sasMkDJ7U4todjnJLck7QM/0pv9nBkDbcg9T6VuzWQ2scAcHv1rOtJS7SxMjKVIJ47dq6Yz0KV+hR/spDjC4561E+jHBbGR1OBW+g5wRkE9DUxKscEHHfFNzTNE30ObXSsAAKR65GKeunHdgrj6jFdJsTbkA+nNDW6kADA9BWEpFX7mImmjg4JHapmtQgXHJFawiB4AApZIAcEgZrPmRnLUx1tzwSM884qN4RgjGR2zxWn5e3IB47cVWuEBPIPJ7ChM5akLrQwrxMA4yDjGB3r57+NGk+b4gDqAA0IJOOTivou+woIxxg8Y6V4b8X4lbUEI4YIR9fSvVwsuV3PDqx96zPnzxBZmFiT1Zd2RWZo8xt7okNgMrKcdeRXT+KrcokBCkkrgknr0rk7RTFdIducngfU4r34PmR5c48ktC/qEhkvmwMMASdvfqasWThSCQQhAYexqlJL5mqysQVVgVwfUjNWFY/Z1AIGAAT7ZrZGErnqvgi5Hn20uT/AKva3vg4/wDr/hX038PNQNvsRwQjAFcduen5GvlP4fSiSe3hLcklc56bhjP54r6Q+GF6Z7QFuvAPt/8AqIrpo7pHxuaQZ7xbOCisDkHjmpzjPXg1haLeFkMUpIlUZGOMr61thhgYPPUV6CPlnHXUcOhBGDTh1GevSkB6gHnpTs9TnvVkpIABg44oGcgZpc8kkcUhxyQKdyrDskjPWk6AeuaXkjAPGfypvIHqKaE7A2Rgjk8Cmk8kHg1JgkEEZ780zZzgDnH8qZADvxjvQGHIPJHFI+QCTwfemsTxg4H1qWaRJYXKnGMCpc4IHQdsd6rxtgkDk4p+Tg85PbApGhKGCsOSBSs3UHkD3qMHoQeaVnCkHqfagiw/OcAHIIzmnqQuMcE9feolcYAA9hT0GBgcjt7U07jtYnUkYJyBmp4yO5znj86rAnBGMH1qeM8ZyM1WgrsVRgkEY4/OpAg5GOg4phIJ46EVKg6Ak5qbsqw5QMjB59afuIIGePrUewBeTgjv6VLgEZAx/SncTQ7JODnjvQTnIHTsKTBGMDNSAYwRgGmZtXGhsYBHTnilz8wIHJHrSbcYOcGnKDgEjJP6VLGkwycjIzTyuRnOT2xSDGCQQfSlzwQOCKEF7Eec45yM08knJIx7im4Ocg4o55yeKpk3uKM4wTj2py4J554pqMQOTg5zx3pfUkYPTB7UJiHcDgDjFNJOSMED60rEcY4PTmkIPGByP1qnoA4kYxjnrSMOnPBo4wecUL2BwR9anUBOeo4PrSKDkk8mlYZzngUnRsd6TQW1FX14AFHrxgn07Um4HoMDtRj3yaViri4+XBOKRSORmlPAwelNOMkg84qtBPfQCASCTikJPII79qBxz1FIc5yePoKBDu+cZORTTgnAGTR3AI+nNIGwSM9fegWo3scAUckZBz9RQeCCCQe9GMcE8enpQK9gPQ4GB0pOOSeT0pTjnJx3pABwRk0FrUM5zjGKDk9ehpOp5JAoHOcnBoJsNIPQ5zRk0Zxk9u1KMYORjn8qASGkjp3NNJxnJx/WnEHgk5Ao65yMnv70rGqXcTjAIAFIc88fpSgEZyMD6UhIAx+tFhXQq4yAOKG6E9e1AIzwMewpDk5GOaVmXzIjJyTgcU04wCOTT8deADUeSFwPoDVGdrsXnjPIowOB2peg6fXNJjv1JNBI7OFJJ6UgIJyB+FLkEDPpxSDGT19aei3AVeSCeR71YUg8AYz7YqsM88jGe9ToTjA6Uw2J8jg44qaMjnIwcdhVdSemcjrU6ZAIHAoF1OP8cg7UOcjdx78VxEhHJHB+tdt45yFjJPBPGfpXDyckjkDOc+lRLc7aesSM8sMnA/nXpnhEAaHb4yCN3P8AwI15gQd/Byeh4r0/weP+JFbgD+9n3wxrhxWtM9/K1at8jurHGxMdQOtZviYD7FOCePLcn/vmr9hjCDGPlxVHxGD9jnAGP3bD9K8Z/CfXx3Mnw0R9jVQcnrXDftGnd8N9SyMERHp2rtPDLZtkAGQMg1x37Q3Pw31PjJ8o9axh8Y5aLQ/PSYkuwxkg9/8APvVWQnkk8fXrVuUkMSBg/T8qqSAbieo617B5LP0EAw2QMH6U9cnIIyDyBTQCcEjPvTuFyQQK9S7PzxIRs5AJzigLkEk80MQxyOT37UAdACQKadzQTnJGOMZ/CkI7gYOOKcTwSTQRkZzkZzVJ3M5aiA889acCMEE4poB5I5p2Dk85B6CkSJgDBxgdMUgyACDyacBnIJ460nTAwSaBWF4xkcmjqSCcUgGABnPPSl54z92gY4EYIBye1KpH3Tyab0yT9CaVQMkZ74qrEjzznA5oGeDnkcH2p2QOCe9DA546ULUBQRjHbpmlGOQeTSYPPc8U7HBAPPWkxXE6nApy4/GmjI5PNOGAcnpRcEgXHTOD707BYAE0AjuOf6UcgdMH0pFJIMdCDn+lBI455peNuTwetAI4OeetAO3Qa3cHpQOcDOQacwByelIOSOMCqJYBRz2+lSY75ximg85xnjFPALAnjHpmi/chIY2ccdc96MnJGMGnNnHBJo9gM/QUItWEbjgfnR0HAyP50vPIPIoGRjnI6UFJIaM5IPJ96cuOQTgCl5yM8mkUYPI/Gh6jDJ5xz70YBJPT6Uh4JI5OaCM5zxipuUhDjcQTyaRsE88nPajjOM5oI4JJxg9KdxhkHJB5B5FSgjocEdKiGcg4xT8FSDkDnHNFriQoX5SMYxTCB8oBP19akUfMwPFLle44/OkO1wAOCCOhpcA4OMdjmjGOQeo60E54HJoKSE2gZBOcChFwCTyc0q43Enk0o4OAcjtQFhNpK8nOOTSjIbpkEd6MkZPBHWgnoQelGotEOPIBzz0pnAI5wP51Jnkg9DUUvK4U8/SgLpj0I4xz+NHByc5H16URgnGSAaXgnk5H86diWmAAPB6UuOh644NLtznB5zSLjkZ4PXNIpDRkMcjGOlPIHJAxSYI5AyPanYBBwOe9GpQo5AIGT6U8Ec9h1xUeeQcgH+lO4BGRz71NmygJGSSMnGOKZjOT0PP4U4qdwJOeMYpOSMkZ4qiGxCBkE8mlQ4J7npjPWmnHQ49fpSqeozn15osJWFdg2CeDSEZAOe1HHIPJFNYDjHTIODRYm4cABSSepNLu4PORTB984PB4FISMjBzn3p2BsB8zkgHGcU9QQwI4OKYpIUjI9RntT0IIDYwccjNIEQ6mQ9nIgABKkHP0rxb4rIW0EMigMjFSSOB0wP0r2fUifs7qO6tk9c15d4ssBqWk3kB53IZBx0OD6/Ws5andQdpJnyL8SEaO6hLAAFcjHfnH9P0rz4nk4OATXovxCZpmTK4CsynPOMnP8ya8+fCsAef1zXkz3PvsK04I734R60mn6q9vKcCcYGexr2y4lM9g6hjt4Ycc9a+YtJuxZ3iSqdrKwYN26/4Zr6Lsr8X2gwTpyWUE47g14WOpaqaPtsrr80XB9D0DQoiumRl8YI6ms7X9NgvrWWCRFKuCCSM4rT0g7tMhYZ5UdapaohcHHXvzXj3tI923MtTwDWfDY069cEkhCVGfTPFdV4GQxQICckEgEdutWfFWnOJiSOuDz2qLws4RihBAB5/GvahPngfN1qXs5aHpWmqFA5yfrXUWAGM4yMYx61ymmy4QEkEV01jKQowcj3ry6p6NBXRsInyAY49vWpzGrYHTsAahiJIGevYCrkZJUEHB9fWuJO56Cj2JIbYFVIGCD3GasizRlGQAcUQnCnJwcc5xUyZTIzk+9Zs2irFdrUYwv4+1Me12nIGAPar4QNgH/CpPs6lSTye/vSUmUzFMIUg4y3sOlOSBjzjAI9K1PsyuTgADP51NHbKpBIzntWikSyhb2Bfkg/jVwWKiM8YI5HFXkh44GAeRgU5osqQOlJsnVnOSxSKSOCc8cYxTo1KxHcDnrV2a0Jmz1B61n6lOITtBxtHI9KVxu3UoXVzhxkY744p1vMZcEKScdu/pWZcTb2yozzmtPR1BkBzknqPSnsJHR6aHEKgqQO3PatTcfLxggjk81W0+EMRxkZzxWjJbleRyDTUmZyWpiXudjEDJGfwqDTbsKSjDB+vWta7tRsIxgHOawJ1MEm4c4PSsr2dyGbjNvBAH5UR4A5ODVK0vAcEnnuK0oyHGVOQelF7u5UVcAEdSCADn0qkLZDcOMAn1xWiijIBGR0xT2tEZgcDP0qkzXlSKLW4AIwMetRiLOCBg+oFX5rclRgkEdQD2qAqVHGM+9O4LQjWLg8Z71J5YxkHntmmmQ5OVx269KRphg9gBSuVZgSBjAwRTWbHfApjyfLweB3qFrkLwDkiswauIzfN1wPSqd1IPLJHBB6+lNuLkoDk8DjFZtzfAKRuyT7VcU7nPNIjvZc5BJJ75PWvFfinGZtRCAchQRg9u/wDKvXLm5IYgHIOeDXjvjtxNqkjkDjIGOOlenh/iPFrQvNHkfi6MLZ2gIw4LKeemBx+eRXB7ClyCDyCG+n+cV6J46tVS5gQgkbQSM9Sa4a7tjDPKSCAo3YPOAf8A9dfQ0tjy8QrSKDTF7wAPgFiwPp71qRRHgHg5I49RkVjqSZZMHAXHH41uW0p81wTkZJAPrg10pHnvU63wbdJb31tgkkYBwOhByK+j/hfdKomRjtUTMp9weRx+FfLugkxXjuApVcNj2z/9evof4X3qtLexbiSwV1zzkjBJ/IGtabtI+dzSF4M+ibRQ1rFNEP3ideOq9xW1YTieEHPKkqeemDWJ4fcS2qEtlSOnoe9WrV2s7t0x8hO4HPXsR+HX8a9OOqPiZX2ZuAAYIORRnjBOTRG2QDzz05oGADgZ5rRIzVhcg5wc+lG49DyPp1pMbeSMj1x1pevJOD1NGgxQw4OOacpJyMcZpuBkjvR6nqTT0FcdjOAemPzpCRkknBB/KlGDwaQ/eIxgCkyRhIGQRxjvTcbsADj2NOfPOeCRTVOMZGfxpPU1TsKoxnPPOakUjj6YpuOoB4zShQcEnApWLFDEEnOMGmuxPJHPtS45AHXFHXIJ4+tVZCS7kmQGBAGe5qTcCQRwar5PAHHanZAAJOKQN2LO4gkA4J6GpozxkHFVUYYJ6ketTRsc8jjrTsCLKkliCMjqKejFQARk1Cuc8nk1JnGe468UhkgyQSKmGQoGMgcVXweADkVOvTk5NPQWor5KnnBIOPapEJ57E81GwBBGOKVegGMdqozJCTzk5HYZprMRySQKQZJ5wT/WlKngHAPegBwBZcEYFP5ABHB6UiAdcY56UpyMg8j1xSuRoxpyPYgUmOo/EU9evPApCM5AHertcajbYRWOMdu+e9B6nOSKUKfoPWlI5IByegpaIdg3HAxwaTcDwBx1peMAAY7UznOOtG5I5ugycClBATJGPSkABAGcjFO9iMj609EFxoJHU4H8qQY4IODjFOIJBycf0pvGACMn3qSmIMc+vrS5B4AyP5Ugz3HtQTjJwD70EjuqjIyaaMZwTx60ZJA4564oBLcE5NTYaYhxk88ZoJHOTnHvQQecHmmkZPBx71QO7DqQOozikYAZI4FOCjPtQ2OT0NBLXcZjsRmjHBPUUEHkdD3oyQMH8aASEIGAetLwckHPtSDOCCeKM4zk8UWuPYQY5J4JpMjk96Qk5POaOuD6cZoC4p9jk00kgkH6UoJ7c9qUAAn1qbCTBlHPHNIBjJFO7dcUmeMjrTsy7jcHOQecZpHB5wBTiQcnHHSmM3JA457+lMT1GjOcZpR1I7fWkUjcCTg4pcDcDmgSQ1jycDAFRAYyQPepXB3EE5Hp700AHIIyT3oDXoKeg4yOmKZ15HIp5HABPt9KaAckk5HsKAEDE9eD1p49wetNxgHHXFOU8HPB680FJCgHnGT61MmQQMYHrUIJycHFTKSCCTgVQ9ESDO4YORmrEWOc81XAIIJGRViPHGPxqVcG0ch48AMUR44bj3rhWxk4AA9+9dz48YmOIgZG/BPpwa4ZiQDgYHtUT3Oyl8JCRhyRzjjHrXp/gzD6DCRxgtxj/aNeY5O8kHmvUPBPOgQEgA5bkf71cOJXuHuZZ/Gt5HbWA+WMAckZ+tU/ES4spyBk7H6/7pq9Yg7UJGMDjNVfEIBsZR1Hlv8A+gmvJfwn16Ry/hc4t09c56dK5b9oJSfhtqgzj90Rn05rqPCxPkKScgGua+PihvhrqwIz+5JHH41zwXvlaWPztmwpJI55J96glA2Z7+tWbnG4EjBBzUDKCrHH44r2rHkyep9/gkDr09e1KOATjIpVBIJI49acBgEdzXpH5/aw0gcnHFICMA857UucDGOlBwpBJBJ9utPQlsUseQDgY7ijABAJz3GaTAzyMnGeaXnGMVWhLbYg7+tKMcc57/hQhAGDzz1FKMbuOTQTaw0ZBPHH1o46Dg+lKTycjH40vHY4H1oE3cXAz1zkUnfJxmlA6EgAimqcZJGKBC8knoVPH40vOAQMY4xShSOD1B4NBGcgDAPpTsA8kHGBgnBNKBng8D1pozwMYApyg4LHnHP1pgKeTwDincgHI4pBnkgk5pc4ABIPHalYOmoc5wOaDjIGcCl65HQ00A9CMmiwD+/A/wDr0hB69qVBjnHJ9aXJwABk0XElYBnqRjFKMZAIpcdievHWmjHUnIx0prUYZPGOT6560oyPrjrS8jJxik2nAAPHtRoS1cdxggjJP604AEYPANMyRkZyBxz3p6kHqSCBmkwSFxkDpmmY25ycGlLE5x1ppy2cHJ9PSkVoKMkrzx3p2PfmmJnvyO/tTtxORkmmwWgpzxg/X3FBHYDPelA7Hj6GgDkEHApFDOOcjj+dAPQZwRTiCATnoeKbgcDvTbuAgAJyDgGlIJxjgdKFxkcDpTs9R0559qRohMFevIzTuDkHik2jjBxn1p+R3Hb1oKGnOTgdaCODk49OKA2MgdD+lDA7eegoAXdkjIz+NICUI78YNAIPIOTSkckAYI4oB6C55OR7mkBJJIOR7Uq5yD1GKTJBJOM9jQTdMB06nP8AMUHkkZwM0mRxkcfzpeASAc5FBOg/A4PUUMOwOeabnqQcD+VGRgYP0osSImEzgYAPpUuc9OO9NAAyCc5wfqaXkDGf0qgHKRjuT9aT1zSDrgDPp7U4NwRmpKjoAGCTk89DQOoB7cfWkGe447Uh5AHr+lBtcePTP/16XI6/1pvIApSTgZ55B+lAD+oyDkimnHOOvcVJkLyRg9qaw5zjg+lSnqNohYEEn09O1KikZIOaCCDnpk80q8MQDweetVc52gIwTxkdKRgCDxg07BbIOSOuaDg4Gckii4iFAGXOTgHP5U7gkcfpTUwox0A4OKeuACc8dMU2NIRQCOBS4AJAHPWkXGSQMDOaeCMAkY+nalcfKVLxjjAxgj8q4S9t98lygJDKSpyOx6H9RXdXHJJAyBgDiuWvoQmtKwwUnXaQexH+IxSZ0xdj4z+KVidO1q8hJyqzswAPbOR+ea8wuUAncHp1617x+0BpDWPihwEbDqDk/r/PFeH3qgSnJyRx9a8morSZ97gZc1FMiVTklTkgjAPcV7L8NtYN74Xe2Y5eEleOwHSvHQhUqQMggZPXrXW/DfWBp+svbOMR3A6Z4DD2+hNcFeHPCx9Lgavsqy8z6e8MTLcaDC4IIChSfcVJcQl1JBwM9COtYfgW+Bsrq0IIMZyMen+TW0JyCUJBz056V8zJWkfa07y2OG8X27hS+MdQSO3FcpoUphvWRjwT09a7/wAWW5uVIHJ49q4Bk+z3qMBjnnFejQ1R42Njqei6bNwvGRXU6dIMZyD7E1w+kXBdFOQTiuosrjGBjI9a5K6aNsNex1VvIAwBJOe1aMEo55wB0xXPW12DhjwPTHWtGK4D4zwCc4Argeh6cUbEchVwexq15vIIIHWskSHCgHHI5q2hYkAsTzjrWTRskX45wxOASM/zq0rHPQkHjmqtvCQFOQD7VoRRnknk/TpU2K0CMMCAFyPWrSRDIJ5P1p8UYB6YJ71aEYUE4BPrVIlor+XtAIGRVcZfJORg9KtyOQCSDntisu5vRCSc4OKTsLlC6AiRs8Hr1rj9SuCZHOeeR0q5qOstNIERgB0xmqC2j3Llj0znBrWEdNTOVipbKZDzjJHOR61v6VGcgBQARwT3NRW+nCIAkZHYmtO0AR0IGAOwpPyLj3Z0+kwkKARk4z+FarwAx81W0fY6Kc89M+la+o2xtoVOQQeMg1Si7XZlK0mYlxCChAGTjFc5eWQVn4JBORXRzyAkgH61nXCB3BABNZaMUoaHNiQ23ykcdM+la2l6gCdpPPbNMutPWQgg4BrKnt5LNy6A4Bz6ZoSVyEnFnYxIj5KnJzxU/lcE4OfU1g6PqokQEkAngiughnSRc8FcdaT0Om10RHCghunvVa4i3ZIGPp3q5IobIxgVG6gA55OOaVwcexnSQsVGCCR60xouCMckVe2DcRjPtUTID04PSk2VYypIwucDnHYYzWdLvXJByTzgjpW9NF6DI6VlXkRycDgA0kyZaGRdXJwVPPPUCsu4nABBGO4B4q/cgAkHuPyrGviOSSMYreGrsctQr3tyscRJJAAyfYV5R4kImDTEZG4HGcYya7fXb7ybOTaTyNowK8u8TXFx5UigkL1IPGK9KhGzPJqayuch4ukF5q1si8ggZOeh6D9a4nVWIkcFskAA++O/6V2moRlrm0IAL4xn1PXrXH+I4Db3UqE5PXOOua9ykeXiVpcwZsKQwGSQMkeorXt8+XGcYOMZxnPHp9KxnJc44wDWtasAq5JB4I5Pp/hXWeWdBpYC3AGDhhtHbPH/AOqvZ/hrfJDfoznKkAHb6d/5mvGtNHnXIjJwVOAOmeRXp3gCUPfrGowTlfp1NUn7yPIx8eam7n1d4Out1tsDZIwf6H9Qa6a9RjvdR8wG4epx1H5CvNfAWpYSJWbLglJBnv2/XNenRFZolJ5zkH2B4/wr1IO6Pg6keWViaxnMkSgnJq2eOp61k2MgileInjqPYcgj861kUMAQck1ojnaFBBBBAI/lSMAAMetKPcYPelOO34ZrQBp5xk5/ClXjknHNG4dc55x1pB2BOfWgnYcCPXnNGQcnHPpSbucjn2pAQQDjB70CDg4B4pNu0ggcil6Hjk9aGJzgjn0qWrGiHdeAfxpe2RyT+tKuCo5zQcg5BOeP0pG1tBuCe2c0hByB07mn4GRxg5/Omv8AKQB1AoMmhuBng/h60oB4GcD60Dg5AwPX0py54GODz0oKS7jkA5wOverCk7cj3qupAIOeAasLnBIOaNSbkq88DrTyTtBJ56VHwQRjA6VIG+XoABnNBVkxwIwB0qdGzgZz9DUIHQ4468VKmRxjNXoIlBzjB578VICOnBqJOhBOT6GpOOMjJ7/hQtCAOOcnGKdnJwOfrzSKQOCck09sADHTFAriKcAnOfann5lJPT+VIFBGAMmg5AHGRQTfuJnnBGQf1pOhJJ560c5z070/Hyk5yBVXC40EHOBjHWl4yOwpF5APelOATkYNFgDkgEjHekI6EDIow2Bg5PrRnoCe/SklYb1ADABP4U4AHnvScEYBwRSrgEk+nH1p2JQrEdASDTW6YPHFJyMnpj1oPIyTk9ck0thjfTHIpTjoDzRxgYOaAM5GfakFhCBx2owOnbg0EHJJPNABySTmh6AtBc/l9ajJOTjmn8jBI5pOSTkYHtQU2NB554PbHelPft70DAOc5NBOQMDBxTsSN55AGB2pCT1xkDpTsg8459PSkOOmBn+VIBhzjGeKcQOp44x0oHtyKQggHIzTTsJtCccAmm8ZHrTseowc0hwAR1FLUzvcUZ4PQUDnrxz1pBk4GSM+9KcAeh9qNSkDAHvimjqQemaccdeuf0pDnkjAoLSA4+lRnGeOvpmn884phxkkjg/rQVcQDnOeOtOXjgDim49eD7UvHIzj8KCWxHI5GefpUZByAOfepDjkg8dabzyc0CQhztBA5+lNGeARg9KfgYBxTe/qDQaCDIJweaUAhjkcfSkIIIPX3p3BOQSPxoGnYVcE5zj8KlXAGCCT2IqNcAkdD3qZSOmc1RLsyRBxyeKnQdT0FQoB1Ayc1NH1weaCbs5Dx2P3Sgc/MOfwNcK3BII6eorvPHXES4GTuB4+lcJM3XBOcms57nbRtykDAbjkHHtXqfgkE+HoSTuG5v5ivLCScEGvVfAa58Nwg8kM5I9ORXHX/hnvZY/3+nY7WwXEa4GBj86r6+StjKRydrcf8BNXLMfu0x0xVfXELWMoPPysP/HTivGb0Pr1a5xnhY/6ORnPrWL8clL/AA41UKMnyGP1rZ8K58k5GT0zWb8ZVD/D/UwR1gcfoaxj8Q3tc/Ny6YiQjqwYj9aSMYUjPGB19e9SaiDHcyADAy2KgQjAPPHWvXPIlofoGAW5HAPXJpSCMYORU0VnKuSUJAPTFONu3IwfUYFdarw7nyTwVe2sWVx1z39aMAgZGc9jUjRMuNwIPXkU3acYI5x09K2TUjmdGUHqhvPOe1DDkHnPTg0p7EDJI9KdjgEnB+lWmYuI0AZGBkmlGBkEUgJUgHkUHGRjgfyqjNxGgEMQRkUvQgE9O+KVwAQSfpSHBIIz6Ggh6DyTyQPem8DGBRuPUDnHrS5zn0PqaCW7ijDZIOBnvTuS2ScHFNGAAM5FOOc+vHFAIcPXv3pT15NIDkkYOev0oLHkZz+FA7jskc9QPajA7DPHak3E4yMcY604DPfPFNWY3qG7gkdqGwRjGR7UgHBycfjTsnoOfejQm6YDsTz9acOSMnoe9MI5A6/hThnnAwPekFh209Tz3pAMYOMZ46Ubj0Jx2pMjAI49KLDsOHBAxyaUAjHGSOBSE5PI4pMnPHp3FFhXsOwTk4wfrQuVY8Dp+VLgn2FJgcHOP61RLF45xil6DgD1+lJjGTnNICeBjjP50kgTYuOoHXrRyMZAHbgUY5wfrQf0q7FJocDyMEj6ULk+w60zk8gY/GlA6AZxnPWpsMc2GJzwDxSEHJ7ikzyfQc9KXuQRg57VJVxCMcgZ5pSQSSOTTGzuIJz7U4MASByaLD0Q88gHt70AEEjPPvxmk3Hgj055pC3AxzQUmgc5zg4zQrHAGcmnA5yAc59T0pMYOCM5qhPRjeN3t3p+f4s5NGMEDOMd/Wm7R0ODxk0KxLdxwOB0AzzilxuzkZ70mAcdzTtpyATgA88UtCdxpHJweKAOTjrTtvIOMjnn1pSpY5xjucCkXZjQo4OcnpShQAMc/wBKdjooJH9SaMDBx1x6dadyBQucHAP9KU/Lg4wT1yOlIpORxn6U5ssvJ4HtSLI3BwDntg0AkYwcj60vGOgJNIvUDGMdKLDsL14A5+vWgnIOOv8AKkxjIJxQQcnJyDg07BceMkAkZHIzmlwQxGAaapAABOaeQcZOCfr1qGaIARu54I96UEsPp0pjZ3ZJzShiDg8gimlYLitgjke2PWkGBggcD9KCckg8Y5oIOCDxmmQ2ugo4BAHf0puR34pMknB60cjJAyD60CQ1cKSo60LkAimyEKSQOehojk3ZwQcU0rjbsOJ2yHA4Iz+NBJK4Bz602TO0nOBRASoIJ5PWjYlala9YRxgjJGQcfj/9esHXoCI0lHymNgQfQHv+YFdBfIGjAPIyQT9aoalALmzeLOS64HsR0qGapHgf7RmiLcw2V+Ew7qyF8dxyo/H+lfLWq24SZgevU9q+0vjNZC+8DxTEHKujEd8jII4+vSvkXxHaoJi6jIBKnIzkZ4NefXjZn2OVTbhys56EbkKEZAGP1qVHazkguYgS8ThiR6A5pyIED8DPUDHSi52fPgER4yCT1OK5Wrn0sXZ3PffAOtJLcxShxtuFB+p9Pyrsb6drSUyEEj+leFfCbWhNCbNmxNbtuX6V7l5i3mkuHJ80Lkc5zXzeIp8kz7XBVXOCbESSDUThtpOOc9jXFeJdNNpccAABsgitDS455JXVHbOSDg07U7G9kQiVC6gHk9velT91lYiPtFoVtEuR8ozgACuxsXAAAOK8+sy1rKVJAIPT2rsNNufNjBJO44J5q60bq5w0JtSsdPbyEkEDI/rWraEgggdOKwrNs5JPJ5Nbdg3zAgc150oWZ7cHobVvGXAI4Fa1rZfMGJJHvVK2JMYI4OMketbFkRsyTgjsK52rHQlcnS3HGSQavQRA7TjJ6cVBG47HirCSlFyBwP51CRVi9FGickAH+dMeXGTjIHA9qg+05U4qneXwwwyAB1xQyeV3Evb4AsCc/pmuV1y+KoxUkt0GKuT34uZdqnOCc5rE19CYHbGSMHA9qIx1LtbQi022EhDOcnNdVZ2iCIswCjp9a5TTLxTHnOSMY5p+r69PbxBYThiCD7GtrO+hnKDZ1TzwRqVJGfpWebwFyEOCOnNeW32ua7Fcny596k524AxWvo2sXksYFzH8/wDeXPPvVezYoK3Q9W03WfLUfN7jNacmvtcxlC5IHAGe9ec2eqgAktnBxirUOtIpbDZJOeeMVm1LY15ItXOwlvxg/MCOvBqhc60kSFi4GOmTXNXOtnBK8vggAnrXn/i/WdTkYqFIizwqHH61EacpO2xjPTZXPYrTX7a4wokUkHjDVbuniuIsgqQa8H8HzTvegysQATgZ6Zr1dNQS2tgrMQQOpNOcJQdhKDauPtnFreyIOFzkY9DXR2l5wec+hrkreU3DtJn5j04xWrays2MEk46VLVzSN46M6mK7DcE8nrUu8HIAyM9+9YEN0I2weo4q/BeHgZwSKh6GjXYuHCnJ4qEsMnjqKbLcFgQMA4FVFmJYgnJpWuTaxNM4GMHA96oXpHlHPJx09asSPgHJyKz7mQ7W657n2qXo7Esx7xl4yM/41g6ntCnIBPbjpWvdyjcwIyB0Oa5vWbobSf8AIrrpK55tZpJnLXwa71FIFGUU5YZ61meItJS4s5yiZIU5weg7fyrVsMyXkkpOFYHH9aXU8LZOM53HGR3FdsZ8rOWMbxuePXlqlvc20kgyDnOfYf8A16878WTrNfOVHAGM+vNeh+M5BBDFyRgnPsa8o1G4MkxJIPJya9zDvm1PDxUre6ZyErknvxzzWtbYOwEZHGfyrMhCkEH7wbA+netK2y8xABGckHsK7WeWdDpMwXy2AwQ2D9O9ek+E5BZa9aDIG/B3H36fnmvMtNA3ozAgZIJ6YJ9q9HscJLpc5OAQFJz3HT+YprRnm4r3lY+g/C8os7uYhsgFWOR1ByD/AJ9xXrGj3aXMBAbcMYOK8U0W6EsybDtE8RUH8Mj8iP1r03w3eCEwOAfKnUEn0yP55H616NJqx8RiIu+h0suVljlAyoba3HUEf44NatuxKYzkj9azYcy2l0FOWViR+QP9at2cglijkHBYZJPr3rqPN2LgAzgjNBHJGKDxknmj3B57ZoAQ5IJFAA49M80vIJI4/GjnPTmrJaQYHrTBgFhjJH6VKAOxyajZQXJxkkZzmglOwuQ3AOBjp6UhPTPJPelA6EHJxQc8ZOCDnj0qDVCoCM49jUmQRyMED1pgA5wcCl53AA8Yxn1oLTaFOWxgjNNIJwSc04gjg9vSgn5SQeRzQHMJg4BIp3JwMAClGcEkZPvSEnjA4Pv0o1BsAPmAJwCPSpgQVIBwR7VEBjI5IzmnouMk8k0CTJRk8Ace5p+QFJByKhXnAB5z1qVQGUg9KAJlYjGRgVMGAxjuPyqugO3IODx3qVTwCTg+maaI2Jlxx61Ju6AcH1xUMeM8A09jnocVRKv1J+AcjpTgQRgnJ6molJOMZGB3qQYOCRk0DsPXqRnI5xR6gDIpRjgA/wD16Rm68ZoJG46HPbHNOBIBOcU3jdgHI7e1PK5yMYGM49KCkM5HIGPakz74NOweAelNOTkcEHrxVLUTuKOMAjgdKTJJJH40pBxnocimE7iRnjPagRIPfk4peOCenvQOgx3FIe2DSbsNaCDqcjjrTTkkenQY9KCcE8/jQSckAY460hBkEAdSaOVJ7emKXPAB5NJzwSMU7EX10DnkYJ/ChQeuc/0oOOe9AzzjjvSZa8wBweuR6ZowckZ460ZPTOD6UhBGMn86CkxPwwaOOhFBwRgnJ96U5ySeTinYkYRjPH5UnTJBpTgZ7Gm89yBSFYNwxgHApe2Onek28jIyKU57nNAhoB5JGBSY5PGc9PanNwFOfamlRgHFUnYBQD259KNvbHFKSeT3pMnkg80XBaASCMZyfpRkHAIyfegkjHOT3oU4zjg1JSYMRgYGD9ajIAzkZp3PORk9eTTD3AGTQguAIGcDgUjkgkgcdxR0ye1Iw7g5I7Gm1YTdhN3Xn86aX5wf50pBBP50mCeTzzmkNMdyV5GBTORk9QKc2QARg96bjoSM96Fqab7AexA705RyD0NJnoRg0KcZOMimiWh3JcAHipgTk8Y96iBA57jjipEB47mhlInXA6HNSx4zgcjvUKYHXgYqdMDHOAe3rTTsI5LxzzAATxuB5rg5MLwBmu88eZ+zoByCw4rgnJBbIAFTI6KOiIWA3ADr3r1fwCD/AMI8hzkeY/8AJf8AGvKcgt79+a9W8AZ/4RiMA4HmOBx0+7XDiX7jPocs1rfI7qzA2IQOQMfWoNbA+xyZ6kH8PlNT2QPlRjOePzpmrqHtXUg4we3T5TXiv4T69I4PwrxCVJ5ziqvxaTd4B1LPI8lqm8LN+6OTk5wcd6PicofwLqWSAPKb+VRD4gPzX1xDHeOoPBbjnvVRCFUEHIrS8SqFv3I4+Ygj05rKVvlOQAMgH2r1t9jx5PVn6aS+KoZRtWCNO3AqudZjVgWRPfjGazo9BZYyTncB19TWZeK9szDBNfiixtVN8sn95/WscowFV2UE/ka1/q1tM4VYlUkY4qlI8fBZSo7YrIUPuLEcj1q1He71MbqCPpXXQzvEUGvedjycx4Ny/FRbVNX+4slARlTkdjURwFAOQarRXUkEwUjMbdBV5lEihgM/Sv0zKc2jjIJy3P5w4n4YnlFXmpawf4EXBxke1JzuIIp4X5gOveh1PUAA19Kmj84lTfUTk8D8DTZCW+bOCKMkAkDp2pcgg96tXZyNDQcZA69cilxnOTgg0h7ED2NKAARxgfWmIcpJwCce2OlOODwceo5phyCAMcjvSnsM8YosA/gA45PTrQcYBAz600Y4BOQRx7U8YIOT2xRckdg5yRxRzzk4pNwOMDApQeCckigaYgJyR1Hv3p4BOD0NNC8jHHFPGNpJOTQOyAgYJPGeaUjtjnFBJOAD+nQ0uevGB0NBVhp6EEZoyCAAeDThjueMdqjz6HIH6U07EjySAATz29qUHnpgnnNNyRnnHv6UhOSMjmmncVx4BxgnI7mlzzycikTn65zSkdcnjHSlYL2D3Iyc4o29iOPSjocZ49qUc9RgU1oLRgAD0PJ7mlA4BB/GjkYycf1pwzjg5PTFJ3HYB6gcU04wTnJFOBGACcdqbgrkZBFIYmOQe1AGCSTxzSjjIJ596Tk4AGR1Ge9UAMo4IOTj8qRfvcHmnYJByRjB5pMYIxkClYsGzzg5FNGDnninNnnuPTFGRyME4OPrRYgdkDOOR0oHOcnFG3gkHIx60IM4IOe+KRd2KMnB/D60nPORk54Jp5XqAMZGfxpDGAwxwBVEtNiZGVJznv708Z5OcmmjAJzye1KAMggYouGw49+evvQh6gnj8sU3kknBBIxSgAYHUVI07ijPBI56H3o3YPIyM4FK/UAdKaQevU+lAO4qseuOaXnjnApmAGGTgEU7JxknigqOug3gZB5FPyME557e1RjHQ8j3pwwGUDnIxx60DaHAjIx06dKcQDggZJ4pobOMjiggjnPfigqwnQnI4+tODA444pHJ6jgdPrQGzz1oSuTew7AxyM0rAfKQOvWm7hkDOBQAduRwetK1irhjqScnH50qqGcZGAPekwAwyc++elOwWGAOaq5FhAQcA/TApXPJwOetOKHII6U1+MnGCOaLBYikQYwP/wBVQ+WY2yDgdDjvVgMOQRkZxnrUbEBcdSen9aQWGB9xORnHcDrTZZBEQ2eT1zxUiptAIIA9PWk3BuSpIGRxzRcRFd4a1cqeeD168g1W4bYByDyPcGpZcKSAcAntxVV9ybCDkDpn06j+tBSOY8baYbrwfqUQUlocuAPQEGvjnx1pwspioBUNkgDoQOQfyI/KvuG/jLxX6OoKSRnIz1yCP6Cvk74v6M9rbW04T93vaItjoRyB+R/SuWuro+gyqpyT5X1PIHAKMqjIHTPbsRUMoHkMCDknAP1qdysaMQcrg5z3qsz70lT7rKM815x9umQ6HrTeHtfinRsIxAYDjK19R+Gb6PVtOikRgwKggjvXyJqjFJmIIO08Yr1r4LeOxEU0+4lwM/ISentXmYyjzR5l0Pay/EqlLkk9Gey28A0/UWYjO89M8Ct7UPKntiFUcj0rB1OcTMjocHI5HpVi81Y2mnmQKHIGcE9uB/WvEd3Zn0ilE4/VrU212HHCsT3rQ0e4+YgnJ4P1rQ1/Tjc6WlygAI+bk9q520lKsjggYOOK7YPnjY8irH2dS62O+sJxkDoD146Vvac5V1IIAyK4/Srs4UEZ9a6WwlPBJwc8Vx1IHs4dppNnXWswKjnBx6VoQTMuMnHP51z9pPtUHOTnoD0rSguRkknJ+tcDdtj0kb8UxwATz2qfzTtwDj8ax4rnoWOR9ama5IAGePas7sosyXhjUgEkD8axNQvTIxRTg9yakvLogHacg9azYiZXJIJPr6UR1HcmQBMHqcZIouk82EkjJxjFKAQSCQQAKd1Ujg/jWtrGLbuc1JavbvuifAzRI8soAcAjoD61ttaB3IBJJ6Ux7MKQSOB6d62i0aKRzMdk8shBHOcdK1bGxWMAMuCegHpWrHZgkYHHsKmFqQCQOSO9aX0sNyurGRNYBnIQ7SeuO9Rx6cN2WckZ6A1stZs+CBjtUkWlsGyTnsKnmDRFBbNCAQMisjV9MFypAGM9K6+GwZVIA+vvThpYYg4z16Cp57O5F1E82h0y6sn+RQFOCTgD9a3LaOe62hxkDqMYrrzoauQSvQZ9c0sWkiNyoUDvkdqUp8w1URW0qyIQAjn6YrXhtRFwAR6VYtbTys8Y+lTlNpx1FczOdyuzLuonXLKckHNMhvCFwRgg4zWnJGHUg4Ax/n+dY15EYmBAxg9aW5vTmmrM0ReE4AGTimicbjgn/CsZLw7iCee9WBcggEkGpsynYuXN0IifX0J61n3FwADznPr71DeTmRcg9u1UJJx5ZBOD25qlG5hN2IL6QncScDnrXKarcE7gD27VsancBQcNg9K5u9mDFuCQQc47V101bc8XEPUiliMejGVTtYNwc4JHel1KMWbpCQAGt45eucllBOD+NPkurG8hisru5NpBJlTIq7iMKSBjI6kAfjUnxEe3tvD76lBKivbxrEEIwSoJAP05HfJyPerv7yE5+zSR4R8SruPzXiQ/OvJ9B7V5ScSb2PY8YrqfE2pm7mnYvksec965WFhh1J4/lX0lCPLHU+bxE+edxIFJkJAAHU1r2oCyIGHIXGPXk/41kxEmYkEAHn9K07BQ1wmDwCM8e9dOxyM1rVW2qmMgE5yfSvStPkB021kcYCspz6D/ADivOrUgyttGSDnr3r0bQ4xLo88ZBOIvNB+jc/oKd7s87EPQ9a8NTkWMDYUtbvg59unvggV6X4Yu1ktPKU4MTMqgjGBkkfyFeS+DLgTyxRP863MKuOOhGQf1Fd1oU8ls6K3TcUJ6fMGIz+IH6V3UnofHYmNm0eraRc7nlOfkkAOfqKv2bCON0B+62QPQHP8AXNc/oEyyRSoTkxtt57DtW5bsFkUHklcZ9SOn8zXYtjymu5qKwOOc8UoI7HvzTEyUI75py4bJzkdavQxdx4JwBjmgHLZI4zSKO34ml5z1p6IVxR15HHTr0oYgEDvzzRzgH8aRyNxOcUwTsNyeBjp7UOBk4PH1obkgDgZ6e9KRuUgDBHTNJotMEYHAxnqOKfncobPPQ8dKgXOTxgDpVgYwcDAzmpKTuAwcA9xQRjjGR0xQvGDgnFKPlyM5zQFrDhjAAGPXmk2jAOetJwMHOTTgSWJzgDjrQN6jRjPJOD39KepxyRkZ9etNz6nI/lScEkA5JNBBKpwxI5FPByQABjp+FVwSOCc49qkVskgjimkVcsRt26jqKmB25AGfTnrVdVyuTzzxUwYYBxj3o9CdSwhPABNPPcgnp61FEeAc5HvUuc9sCqQmPUnAGMnPNPBHAPXkUxcAZAxSgndkjn6UBckDAckcY5px55ByKaMbQMcdOKlwcgjgYNA0uYiA5ANPXLdBg0jZ4PXvgUo6j0zg1LBRsByc5Gf6UwgHORgintnPHBpDzgHp3oTsNoQZAxjAxn6U0jOQBg/zp3TgcjtSNk4BGT7VaZLDkDjrSbhg9x6UpPXPX0pNoJBAx+FPYla7CYJwT1oPPHU08qemMcdTTSMYHU54qVqVYMYwSM9qQnoM8ZzSkEYAP1zTWzkA8dqCGHoDxQMAE8/h3o56E4pARzxkYoKWoE4GcGjlgQRg4pu4dRz+HSgZ9c0CHkHAHvSHuBSk8Hnmmntk89uKHZj2EDg5OCaaeMnPanHHbkmmnOeeRQtCBc9ABxSFuT6dqX8sU0LySRxj8qAA9CCTS5GBgZoPUkjpTM/MQeO1VYhskyOufw9KacgDAGM0uOmBz9KbjPAGBUlIVunIAPSk5GSRg0EAHIJBpDnJJPHU0DE+h49BTGbDEE89cU/IOcHmo2AySeg/WgBRgkHvjsOlIScjnPtScAk44oI5JzxQAE9R+FIexzmlKAH/AANJjgc5Oe1GhSQ3npyaB2BJ+maUkKAOevekyAD60GiAjnBOTQpxjIpMjdgfWnAHnjI61RPUeG5OBn61IhwMn+dRKTkDBOOTin7sAEjikxlhGI4HHPrUyDnGeM1XQ5AJPFTxkAg4BFNWB3OW8cgfZQAOhBznrXn8p6+v869C8cgGzBHByD+NefScsRnioludVPWJDkq5JGSfSvWPh+SfDKcdJpM/kleTZG7JP/1q9Y+HhLeF0JHAnkGfX5VrjxOlM93Lf4qO8scBI+c8d6bqf+pY545/Hg06wyYoiPT8+aTVB+4fnjn+RrxV8J9ja55v4ZIAIHUE/hTvibIf+EE1IggYibOTjt/hUXhsnc/qGI4p/wATiP8AhA9VPfyGIz34rOOkgtofm/4lYPeSkEn5iQc9eetZQPXPGegrR1Zy9zISCck546VnDvxwe/rXrXPGktWfrFHo/wAhULXLa/opic7UxnNesJCkaE4FcV4pZC5xjvX86ubjN6n9OYHGTlWsjzC8hMIII61QtojJcA9cHNb2pp5jEAZFN060WNlLgc9qydS59zGtand7j7vSxcQpJGAHwKb9lSzt1MkuT3G2tmYpFH8o4+tYepBrhGC59vavWwmIr4f+FKx4FXA4fH6V4KS8yGW8t1xsJY/lTcrINwJx15rClimWQAZJyBithYjDsUDkjua/QMozSu6ihN3R+bcV8J4NYSVajBRktraBjG7Jz6YoAG084JpxUYBGcHmk4yeuK/SYTUldH8wYihKjJwl0EAHGTmjoeDzn86UkBQQMnOM5pD1GBgZrU4GrCkHOR9MUY7k4xRkEk449accEjB4ouTuAA4GOeufWnFcgjnNN54JBA6GlznJ5AouIXHyg9Bxn3pwzkE+vSkOcEAe9Lg+vFA0O2gc4IHtQCRwRxS8HOBg4zQwBUEHkHpQJ6DgCcYGKDjqOaQY78U4AEEZx3oLV2MJwMA8elRjgnnjPapyBjIGaYynBIwD6UA79RvI4B4NO5JJHJ6UvHUU71GM/Sgm2oijAJPP9KdztGRk+poAwoJGDQM5IAwO9Aw2HAOMd6Ockg0ZPY8U5MgZAwPyp3ErDcHJzyPSlBBBx1pCRnk5NOXOTjnvTuDdhCec9x1pXAIz170dScjjrijjPXmgFqAzkjOPwpCNvPfFAySRnijnB5pWLQ4sCCM5pvPAAyKcMcjHNGOQCfaiwwYg54yaQgkkEY+vanfQZpcd8UwaEX5lK4ycflTU4xjjHFOJ28ng9+aU4J6jJ5FAtRccA5xzSEAqQe1OzkAdBgGlUA5zyfrRcYmen5UhU9OTnpTioyQc5IxRg7QCcEdTS0BK4jr0OT6UEZxjJBoXGSDj2pffnjkUwSHc88A8UxgTkgc9aduwAcc4oODjHPPpUtXBaicYGRk/WmbhkgggU8E9uP6U1gGySc+5oLWo05GTninAAgEDBFAxtIA4z0zQqkZB4BoKBs8YBJNLuJyCBkd6CvfcR2oPUD0o0IuO6c44PrSI2dwI6H+lLztJJ6YpmDnBZlJ6YNCCw9gdx44pMc4xgZ60mCMjJP408YIA/PNJlrQQdRknI/WngjPByfTuaY3JOKVPvA5BAFMhjwSCMn2olAIHQc880FeeQTTTjbgkUD1GnhWLDAx+VRJyS+eD0GO1OkJJ2gYB5pcBeQCD3/OqIG8higPOeDmlGFGCMDrTlAyGIySacFGWBwc80aCRDLGrBSVBOe/NZV3AIASuQAcfTmtafIQEjOCP51XuIhKHXHLKeQOv/ANep0NUzIuST5rFgQYj1HXj/APVXgvxl0s3Pg8OEXeJSzYOMbS3P4gj/AL5r2+8nMNwEK4RgB0/GvPPGdpHfeEb15EDiNmYkHoC3P6GsZq6PQw0nGon5nx7cgIrB1JVgR06e/wClZkznz9gYq2NvP1IxWxqkDw3BRiVIYqVzmsecMk7Fjg5yffj1ry2rH6FB3SZmanbkQl8ZycEn1H/66p6PqT6VfRSodoBya09VRltZCcgBgR+Nc64OSR0I4qJK6saXs00fVPgzxdb61pUAZ1MoUAg8YNbV89zcwgJGDBIGhRsEkvwRwPXGM/WvmTwt4kl0whVlZCvII7V9L+CL6fx/4dtbWwkY6nAS3lpku5CkggAcDAPfrk+teJXoqk7vY+kw2I9pFR6nV2EbyaC9pdwyW9yibZIZVKspx6Hn6H0rgABHJLGRnDkY9MU7VviBPp3iG5t9Tu2nuZQkasWLABRsxnngYxVd5H+0I8hwZlEo5HIJI7e4IrGkrO/c2rWlFd0bumXRCgE5PtXU6dcjoTgniuJsm2sCTgnBwT1rftLgrtbdiorRN8NO1jtrafbjBJBxxWpb3PyZIye3tXLWV0WUHOD/AErVgujgAEZ747V5bjZnvQdzdhuSuO+T0qSW5IBOcDpWO1zjBJPWla7L5AJPHHaoNrovFzOwGSD1OTVqCAqCQMj0qlpimQZJIHcZ+v8AhWndzC2iBB5PfPWqijGTGSgZBHBxzREhIIHBxj6VGJRLgg8HHNWoMFgQcmtbHPKQkcQYDcCD3xUj2ysvIyCOpHWrMUYzgnAxg47053QAgkEj14oWhPMypFEFBGMEcY9RUscSPgEYPWonuQpAJAPsaSORiV5AHHTvzUuRokzSggQYBGCOlSJCoYEAAVHBngAk1I+9HyAQPUVN2WrknlJyAADimHCkDHGeaZO5QBycD3qnJdBiSHAbP51LdibNmsmDwCCaf5YySBg9/as6O6KYJwRiriThwMHH070lIyldE+eAAOKjbAZh0z3pN44ycimSMMEg85pPUhsFxkhgc84qteRq6nIyRStINxJ5PvUF1IVQYOfXmpNIs5+/Bt5Cw4wckYqBb4MuSf8A61W9VYFAQMccmueaQxlxnjr+NVo1c2Urms84IIBwKy7u7ChgCCc9u1Nec7AQf8ms26nLsR6kc+taRWpnUehFdyNKrsTj0Ga5LxRqDWel3EgOH2nG3j8MfTNdLdvtjxjkjNeefEm+FnorjO1mzznpXbSScrHhYnumc/4Zn1XxD4hs7W43vA7MVYAkELyxyMkAAEkkYABPY10Pxj8SWaXF/o9lepewWyhVuYwQsxTIJAPIBxkA+ozXklprU+m6Q93b3dzHI0BRJEBADGQrIhOfulM89zwe9c9fa+VVmJ3OykAsSeo5r0Y4fmlex5s8ReO5mXN8by4fBJBBNMjACk4OBjNU7RybgZOQxwRVxCQrDGRxn/P416yVlY8eTu7gM7kYEE5x0rV09BkHHPBPPas3BKk44BGBjvWpY5ZlCjPAPHtVmbZ0OmBHuHKjBJ4HXnJOP1r0rw04BMBGBhkOB1BUnH8/89fN9HUi9TBDBSG4PUHHH616VZD+z7qHJwpAYHHocH9KFboebiJWOj8Jzi1gtpC+Xt5yuD/dOePzH6161AgntLp41+dSJVZRnOef515DYg2moTwADbKdyke+CD+hFeqeDr5GhRS+SvykN3HXH866afmfOYuP2kdb4b1HzrphkqXVDz3JBB/l/OuyZmEKSAgEMMn2/wAmvPUU2WrSFEIXDEfTORj0Gc131jKbu2wCCGXIz34yK7onizurGtbTg8ZOCBg1OCcAjoOPrWZZSt5aE8EDBBrRXDYIJAq0Yb7kmTwSMilAOAQMU0dQc4HSlU9M8AdaqxNkO6g5JHOPrSHqMkkAfnSk9cgk5zRtBYEnjHNUJpDXU5BxgZpFJGc8cdqkAG0j9aa3AJAz6e9HMWkJgHOTjIp4HAJOQelJtAyTyPX2qQYwATx2qB2Gr1IHrxThjOQM9TTGByBnmngEYycEcmgYuQQeMmm8jGB37GgfLkE5BpMjJPQ+ooAdkEEEYJ560gOGBA59aVSGGCeccEUuCcADp3p2J1EJGScYJNSEDA54qMk5JAyM08HqCeDVFEi4wcDA61MmSASDioFIAHGRU0RyCAf/AK1BLXYnTJAPQipSRgcc5xgCoYmzgYycc1Lnqc5JPFBN0TAEsRwPQGnkZJGAPeowAWJHpT+WwcgjFAWHDI9qkHfvUQ7HPuKfggeo9c0AkBByDkkDn8aeDxnv6U3JPU5P86FYBSSSD6VLLQrD1OB6UmQSAAe9AbccEECk6cnr1zSBsVsEAjg4xSc9zzS5HORg00EjBJz9RVq5LYvBIJGOueaUEAgA9Kbjr2FLzyDgn2o9RIUkADqRTXBzg+gOadjKjA4FBxggnJxQrFavcaV455+lN4PfnrTgeDg80gBxkDj+dU0ZtDcEDk5NHQA4yaOeQKADzjntU2KRFyCTjAI9KcCSQcZpxXrk4HSkAIyAMD2qWVYAPUk0H3GD9aXpyBig4wPX1qkSxvOMYx7U3JyARk07HXim85J/lRsSL7jkCm5wCSMDP5UpGBx1pOOM88UA0Kp65OR/Om4IGc96cAee+P0pMH0x361T0M3YTk5wcd6OgpR2z/Og9Ac59/WpsNMQ4Kkk8U3pk9qBjnJpOwOeaBhgY4FIQGBBGT70ccnr3xRk8HoKAG4HOBzRyCCBk0HIIHfH50Z9uOvWgaDoDnimkgEjpSkk4ppxnAOe/NGhdxM5ycYFGQMkjFBPOBgHrSFgQMnnFA/UQEcdzSjnBAyKaOCMjI7UoIycDigSHZPrn61ICR0GKhDDjPHNWEwOSM1TZdmSIScA8D61ZjHAHGagQc4PIqzGQOgyKFYmzZy3jgFrMY5IIPPavPnOcg8NjoDXofjcE2LHocgdPevPJScgE4I6HFTJnVS0RXI+brz9K9X+HOB4ZIPAFxIf/HU/+vXlDZGRjPFetfDgFvC5JHAuHHXP8KVxYj+Ge9li/f38ju9Pz5MRGMYo1X/UEk4G4frS6cp8qLHTFGrqfszAHnIwfxrxuh9eux5l4aPzuCP4j1+tO+Jmf+ED1YDk+Q2PfimeGzl5D0JY/jzT/iYpbwFq4BAIt3P44/8A1VjF3kVzH5taiuJnOMDJwAenNUWAwScAAd607xQ8sgxn5jj35qhKpUAYIHtXrLQ8eW7P2L1FSkREZ55/CuL1bT5Jsl+vXmu7jTcSWPNYusxoEJPHXj1r+bZOx/QeDrOnKyPML6ELLs75qJ7URoG6d62bu03XJYiqWpERRDOMVwe05p6H3FOrzcqRQnkLqAvB6moTtjj3HDHnrSSSo6DaOf61CZNuVbnsM19HSaaR3RjoZV5Oqyq+3kcketTx3JuMOy4AGMcVU1CYGYLtAPtxUtuu1eOCeTxX3eSYdt+0Pz3jLHxpYZUU9WWuinAAqNhkdcj3NOyNpJHPtTcHB5wOtfp1CPLE/lHMqqlWYoHGDwKQqMZBwf50D7xGMj1pTnA9a6zwhARwOD/WnMwBAP6cUmPmBxinYBwMcmnoAcEEZ5xT8e5ApgH5+lPUHABGB6YpCVhcjkfnScYBBx7YpOQcYJHSnKM4OMHvmgNSRQSMgcUHIIBGRSAEEntTj1Hp1H1oBIOoHGAKcMgjPT1pMjgZwP504g9cZoLT7CL2x0pOc4IwacqnA55xSEnJOPrmge+4h7EdPekHOTnHPBoJOcAYo5AGeBVJGbVxy45wePWl64wMD60mCDgHJ6UozyMAfSgmwHuCM+9KmADgYNHGBg4pBjOCMilca0EOB05NOUEjqBzTduAcflTsjg447in0HoG44AxzS8AjIAoOeOOPSkGWY4PQUArAevr2pABkYGAOlBx3PNKVIOSOakpahg5GSCM9KdnjGeM0gJyPSnYIyAMCqGhOeCRxTwRycgnHSmk5YEnjvxSemeARj61Ni07C5ByR3pBggE//AKqOQwAGR60vTjOfqaaVhP3hxJGATkDj6U5Acnnj+dNGMAk4HPFO5GSCBSGrdR3GenFNIyMgZHNKcHHIAppY9AePU0A3cTHXB7YpRgnJIB/nQMjAzximHPHU4NUSSNjGeoHUZpABzkAd+KNhI5wD7UuDgZHNGgBwMjHOKaTzxyMUrZHJAGaaucjIwOnSpsaJ2FIIJAHv9aUA5ABJ4zj0p2QMjBz3pDkHIOKNRNibcEDqTTTwxzyPpTucEgZP8hTWHOR16UXFa5JgkEdB7U0AdyQeacuMY4zijacgk8/TrUstINvAI6D1oUHk5OewoT5iQMkZx0p2PmIJx2FTdlW0BR07j1prL8pGeucH0p/8PAyR0pPvYI/GtFqRoKSMAkc96a2FBHUHNKuTgE4HSmu20E4zjrzTsDRFGQ7FskjOKXPzlc4PU5HSiIBeM4HWnMf3hIHbg00rGewu0YAzg0uehA6DFB6Ajk0ZIJ44PvQ9Q3EcZUgck9qpsxXa2MnOMemauEHJGeCKrXKjDkDJI3D6ipA5/UbcSXk6hssigAHsCT/SuIvYVl0LUbVwSsokCsOepI/pXa3cp/tK7JG7oo9/lX+prmJkElnMHO1ldskHsCazZ3U7pqx8aeKrcjVJQowS5yPVifWuZvYg0jEDIA7nqf8AJrs/HULW+szqBhS279ev61yc8AA3IMg8kEdD/kV5ct7H6FRlemn5GVqxKwyISAWAJ+tc6wBGTxXQ6jIJQ7EkLtCg+uO9YDDjOcnrUM6BImKZIPI5Feg/DHxzPoF/sSZozINoKtjOff8Az1rz1Scg9f606KVo3DKcEEcisZwU1Zm1OTg00eqeLL2LTBcvc28zXDASW7sSNobBBIIPBAyOnXOaX4ceJpr/AFKWOeQyFlDAsemP/wBdYniPVbrXPC1jd3VxcXMoWOFjKSRtRSqjk5wAQB9TXP8Ag3Um03xHaOWIQuFbnGQeP61yQp2jY7Z1m5Js+kbRiCOORyM9q2YHJjAHAHrWHZSZVCOnXp19ea2bYlwoJwD1PrXn1D2MO7mzp87Lxu6dyf0rYt7kqSScDGTmudiJRwQcAGtW1n3YJOT2NefUjfVHuUZW0ZsrOzYyf/r1IGIy+eMdRVOCQMOQQTwKuMubZyBkg5/CuflOxs3dLcNCCDggVNqEwcZPI9KytKnAgwTk4z9adf3JCYHBPQ1cVcwluTQXOAQT3xViDUEQkk7R296wGu1t0Z2IAx9cVzOqeL0tnKoRkelb8jZEI870PTJdZjVSQ+B6f5/zzVCbxEigYbcAe3evMB4tedtpcEHvmoJvEoUjMoI+tT7GXU9Onhr7npkviJDkqORz9TTf+EhJyQQD6DvXnMPiWKQkb8knv35qw2tEgFSMHkc0/Zo7o4Vdj0y18WomGYjBAGfQ1pzeJQYVOQG/LNeMy606sdrZI55PB4qUeJ5gmCcMOmO9J0+w5YO9rHol/wCKDNlBJjGSBzWf/wAJA24sX5zzk9K4H+23kcneQcZJP+feg6m20ktxnikqZ0RwqirHpMXisgAB89OOuavweL0DAMcnvivH5NalGWQtjHUmm/8ACRvHjLEDr1zxSdC+qOWphIM9vHieKRQSwGOcA1bj1uKdMBwSa8Kj8WnYSGwPXOcfjVjT/GcquQH3YPOOKXsJHj1sPybHtovgckMOPekkvBLG2TxivPdI8UG5lAJIz2PGDXRx3mUIDbccnntmo9m47nn6rcdqNyeVJ78YrMnBbDAYOM1OubmckE4HJ/pSSLtVhnAHAqOWxqmZ8rFVIznHaqrDcxIGTmprljvVQSQOaNo8vcBye3pVpEy1Mm9JyQRjtXkvxduJJ44bS3zJK/yhFBJLHjHFetX5zuAIOBnk9q8xg1a0b4qaauoFRF5vlrkcbuQP5134ZLm1PDxT3Rytr8J/E1z4HkL202bMtKImBwY2PIHYkEk4HYk145qSzQ3ckU6NHLGSrIwIII6jFfq/4e0/TZfD8qFFcyqyZ4wAwwP51+eH7TukWmm/FfUvsUYihkCuVHTdjB/lXsUZpyseJWiktDy2yBWUEnnP61oEAhuM56cVSgTBBHBBBANXRhsEDJxz9K7TkuyYYMeQOQRz681s6ZGHmiAyQVI/HBxWNAAwAGTzjmt2yVoxA3IIyc+mc/40noQzV0kObuIgkbjtyOcd/wCYr1yGET2UMpAYBcZweMjkfoTXlGlRv5pdRht4IyOpB/8A117T4Vtxc6fdQk5+RZUPXPP+Bqo6nkYt2syG4Z2jtrlQSY8Rk59GOPzyBXceEL1fOZQdgZdynrg9ev51wtmHjkurQhjIY94B/vLggj64re8P3f2a9C4OCgwT6dh+VawVnoePWjzRsexxTidrSUfMSCrYHU54/TIrofDM5ESwSNl1BCknGQP8j865bRp1uLB5Bg+WwyQegPOcfiK6DT87Q54IY5KnoQTXfHa54c9HZnQQsVuWiYEMAWHuP8/yrUiclAeorHZxM8EucMDtJB654/nWnaSblweCOCPX3rRHO1ZXRaXJBJGMUuBySe9AHUdRilABBGTuxx7VdzMdkcHJP1o5JJJA5z1pATyAM8/lSYIJIPahE9Lki9COCelNwQwJHBFKhPIJ7daXJDA44pspaAAMEZB4oBIyADkfzo4DA4wMflQfbpnpUml7inPAPOP50uTnnpQcck8UmTjH+TQFgYZBHAPb3puO+eKccADI/HFGDnAGRnNO9hCR5yc8g08Dg54pMc4yMZ6U8Y5wM+tImzQ1s8ep9aVFJxk8/XtRxySCDzSoTwCOaCiQAZx0xUkWMEDrjFQFyQQpwcZBxU8fA5OD60aiaJkyCBjjuQalHOcjFR8jAGDn8akHckgkdKdyWiQE5wegp5wR15pmS7AYPPBp/OAM4PWqD0FGD2yKkwBnPIIpgGSABxmpTggEih6iSuM5zx060E5yCaUnnJHGe1Ie2AOe9Sx7DQcZBGak5wN3SmBc9sVJjOO4p7lXuxMjr0NMGSeDmnZxyTTcHIIz6YqkRfsPBHrx9KD6AAD+VICB0BJNOYAAnOB1wKGkUtRQPlHHJGfxpDjn1peoJxk0hBxgdalAxvGCKbzgAHgYpxUckcUgUgcjI+tXcnVjMdTnj6U5QcEg8UDBJGQB3pcgA559eKzbuCGnNAGAT3NKTjJz/wDXppJ9e9I0DjkkY9KQgHOBwOppzEnGTk96YDjI4we9WkSxD3x0FI2OAOv8qUZ6E5/rTe45I/pQZickdcj0NA5HoKUA9zk4pvOMDoaoNUKcDOMA0m3A5HNBOMnOKM5zk4oMmhOcgAk/SjGOCeKC2MdCQOo7UZO7J5FArCcqTk4GOKTOcEHApCSSSelNKnkgDNBaHHoMjAoOMAA454oJOOfWjg47ipK2Gtkkg9KR/QDAxSk9eMjpSHk8DiqBDVzkk80ZzjPbrTjnJAIzTOcgEYqS0kNIPUjHPakA56ZPWnMBk8ZNIegyM/QULUY045x16U4YyMdcenSmjI4p3bB5NAkA6gVNGDgAjFRDORg59zUyYBHGaGWidMg+o/nVmMkMDjINVVyOeoqxHngEcUCuc144P+gsACOR/OvPJcFhyTx0r0Txv82nuSMYx/OvOpc5J7d6JHRRd7kTE5PGTXrHw2z/AMIu+BgfaHPT/ZWvJeQST+let/DNSfC0oJwBcsQP+AL/AIVxYj4We7lt/ao77TQfJiOOMZo1XmAgHHI6/WpNMUm2jJ5o1WISW+AOSwHX/aFeR0Pskjyjw0x3yjGMuf5mrfxEQP4G1bPJNu4H1xVHw9xPKM5w5/nV/wAegN4I1UE4Agcn8q54v3gPzavgUuHB5IZs5781TlHCnOTjJBq7qQP2qU5yNxGc46k1UmIwpJyTXro8aW7P2VmVYY8cCuZ1eQMSvb61t6hOOcVzGpMzMW6Eda/lvEYi2iP6AwcNbsybxFUZrn9Rs1uR1AIzXRXALRnkHArBl06eWQkPtB9a5MPJzlex9Xhpcut7GBNatAxw26qt1cpBC0shAABJ9Prmte/0v7PC0kkhbGTXknxA8XhQ9lasA2SpYHPFfZYKnKvNRiepUxdOjSdST2H3PjS2+3tlgQpPPqfSrkPjaBxyQDjnBrymAOx35yTyferkbMjjDEAjkZ7V+r5dTlSSglofz1xRmMK85Tcj1aLxVBMoIIA+uKtw63FM4IYfj3rymG5YEjLEYyM9q0bC/eOQDdwTnk9K+xpzsrH4lXfPNyPUor6J8YYVYDggkHIrirC8d8APyAAM10dlc7xgkgY7DvXQnc4UmamCMEjNByD6DNNVsgZOKecsBg5welXcQuDyOv40uSeMZHekH3ST1pVwCCDx6etIWwoAAIOR+NPQ/jzTWI4OKVQOgH0p3Gh65yARk9qdkcEcmkAOMjr6GnDJySOKNCriHBOBycU9RnGRx+VM43AZwe9SYPUnA/lS0GIOxB9qaRhgemacchiCMHqB60mBzjg1RDGNnkdDSbSQBnk0/nqTg+lNGc4zkUtiGLggEdcenepFJIAxmo1zkk8en0p/bOCB7UbjA4BJGCaMHIJJJJ49qGIHGOQc0i44J4NO1gF5B6fpR1AxwKAe5GadglSOnNGo0rjRwR1zjNKAoIHTtSHPJPHvQOxHPPrQNCNwTyaXrgDg0HGemRj8qT+Ikc+hx1pWGrj1AYgDt1pTjAyMgd6TBxkcml2jpnj0zTuUIcZwOnTmgEYABIHtRgcevf60MhHIGD15ouAZOAQcUpyQMjBz2pAAxBHB65xTgcAgA4+tArikDAJPHXrS7gQSDkCmnJwCO/0pRkDB/CgLjsnacHOc1GB1GePWlViQQTk+1KFHJPfrUjFHAAxx3pQowc9DSZypIHHr6Uo780DQ/B2jnI9qDwACcGmjIIB5HpSEjkk5p2KFPOCBye1NxtyDyOv4045/Co5CN/TjqKZBKADnJx35pG5JA5/ChCOpGT6UADJPftmpuUmhqsVb2IxSNksSRkUpz2PI5+tOJJwQccYz6VQwXGM/nzQcHkc805RwBj8aQqSQCM4FS0Uri4O4jil56jp2pegz1FB6DHIo0KYoXnOcjGetCgDODzntTV9zx0Jpc8c8+hoMr2E4BIxnB7VFLnAAHfHSpAOWBH61G/LHGTjkimgbG7cA/pT1zgAjntSHGc9yBT1HGBznim9SQ4OAR79KNvBzyaOemcY60qgDJJ4xip2GhOg4PI461G6llPGMc/WpWB2kDnioZpjFG7Z5wTz61RaVzi1uGm1R4wMFpWB+g6fyFYF6wD3iOMjDscH2OP1rdtI1i1i453kQ7g3uW5/z71zOvSm1F02Cx8pySe/IrCW1ztorVXPlj4kovniUKAS7KBnkYxXFuzvYSEnIVyQfQEdP0rrvHZzqLp1ILEZ9Sf5VxsxCq8QwAcE/gK8uW599h1+7Rk38imNE6AIAT6nmsWYFQQMHtn1rZvYyQM8jbkE1kSgbSQM1J1WIEPI5969C+CfgaLx541trGdd8SgyMhOAcHoT1xXnvQAjkV3Hwe8Yz+C/HOn6hEQAGKOG7g9RUN6XLi1fU+6r/AOAOgHwnIo0+EJJHjAAGcAfr718BfETw8ng7xnf6dESEt5Tt9QOo/nX3Nqf7QNkfDsiwwyGUrgKSMAn378+lfC/xH1OTV/FN7eytvknkLEjsfSuWnPmdjrqyTSaPb/BmrJq2g2k4OWKAH2I6111gwcDGM9DXiHwZ13/X6e7EEHeuf1/pXs9k2MZIIJ4PrXFXhaTuenhKnMkzfijBAJGQOvNSRsYZQCSAT+VMtDlRxnpzU8sYZMgEFc4ryme/DoaNpIp5JJ5wMVv2aLPA6EYJBFcjbXI+U5we9dNo92rELkHPYVhNHYndFewkaCR43GCCQOamnuMR5PJGaNYtzHMJEwCTzz3rJkncggjBHBFXDuZSeupla9d3EybYhsQHk461wOrQSoWdnO7kjPrXo90DLEQq57/WuU1awacMACDnIr0aTTNKTSZx9obmVzliqjAIJ6Vr6c1jAJ/7RSVy0TeXsGSH6g4yOMjBz2PAzinW9pJAXBQgkYz70zyMtkgnOM+ldOiPbhTjONrlCN8MWAIUnGCOtaMTSHAQMDnOD3q1bWW+VgQAM4A9a6K20JDscEEscdenFc8tWeth6cEtWYPkyMAcH055pRFIuQVJb0xXcWfhsTxgqM4yMY6nOP51HP4fK+WxRQQ3OPT/ACKOVncuQ46O0lkySrAE5wO1SNYuMggtnuc13D6CNhdDkgZIYD9KrTacsYAZecfnxms7NDXJJ2OFe2eFiBzjPSqslmHBQghucZJ9/wCddneWkYcBTkY/P1qk1lGWBAzzggen1oVzkrQhE46KAZMbg5H5H8aWBDb3IVQzKRj8e1dP/Y8RuCTkDJOc/wCfWrSaJC12uxdxGOO1apdT5vFVElZFzRoGSJZWGCwAxj9a6K3nMakEkAjHPc1Ha2JjiVQMcZ47VPHaF3C5wM9646klJni35jV0wBYy7AEsCc+namXQAUkHPep87IlCjA6YHaqt1IGUgdR71xN3K2M3HmSucZGcAmichEwpwPX1qRMRJkjk81TvpgiZxk9hVIiWiuYOv3gtLWaUnG1SQR/n1xXy5431pzr6SI5BRgwYHGDn/P5V7r8Q9aNvpZjDYL5J+g/+vXzHrlybnUHYnHOPrXt4KndXZ8vjamtj6T8F/G7WV02K2m1NzGq7fmxnIHHNeafGbVYNcvba9Dh7gkrIc5JByefxrz3TdZltNoBJ44OaS/1KS9ILtkAkjJrujQ5J8x5k58xAHwpJPP0q5bnciknjGKz1YsMgc1oWhG3B4yP1rrMyzb5w3OADmujsATbFmJBEYIGTgYYD/GufhAQ8DAI5rpNLBaIAnCkbeuMg/wD6qTt1M5Js6DSIQ6EgZOST9c//AKq9Z8G7o44jjJEWCPb/APUR+VeZeGAGnmQDhoSo56nBH88V6x4TaNo7XAwMFWHcirp76HhY2TirEetwtaXsN3EAjZ2vgdVIBz785/OpLUBGRxhCgKj3IPT8iK09ctjJZAhcgFom28ZAII/MEflWPpylLqS2eTkkYOOmVx+hH6Vu7p2PNi+eJ6j4F1MMCjkEMoJU9xXbaafLDRqMoWKjI6EdPzHFeR+GpWt4o5FcmRDtII7gdPyJ/KvUdKmD2zSodwO2Q4PY8H8iBXVB3PHrR5ZaG9MHFqWViGQbgw74/wA81r20odkcEAkAkex6VmwuJIAx6n5Tk9QRyPyOfwqS0kMWnWrA5KqqnHoMA/pXQjjZ0aAN0GAPQ0pU5yPpUcDg4KnIIH41OScZBwKaRD1GY5IzgduKaRzkev509+xzg+lJ/EABzVE2DkEeuafkEkjp3puBkAnk9KQZB56jih6jTHHJ6daXORkjB+vWk5OMnjtS9cDdk9evWoNUgHLEY5x6UhzwM4GeTTuC2RwMUHPJxkk0AKMMoyMGkGOccjHWgEYAJ6UHAxxgNQJMUn0OcGlXJ4xg037uQeSe2acM78g5GKBbjHPOeRg54709SBgHkAdc0xsgAgAk8cnFOTDKRjn19TQAoyTjoSD1qaNzjAHI65PWo1+8ARgdOKljA2kEAHHrSuPUnBzgg1IpLZJPI61CHJIwcAHnvmpRjOMk9RVJ3E0ToDwQcH1NODHgg96YgJwCeKfkcA/rVEE6r0I5z0pcEMPzpqZBBJ6e1Kxxk4yaCrAfQ9O1JgcHODSEjjJ560vPpkUmSHQEngDv60vQHnApDzkY596OMEfjSuCQYPHGAaQgc5PNOOdpOMnimnBAycChDa7BjrzmlJ5BzkUgHQY47U4g4BxzjpmqbBDs5BOcDHWmtnIGKE4GPc/hSc5PGMHnNShSQjsQCRkjpinITgccUyTLKQDj3FAOAcHntQ1cuIp4JI6GmnnIAxilLHGSQMikxjgDBqkhN3EycfpTdxIIxg5/KncrnIpmckk/XNNIl3HMcqTnIpme/f60/kgk8kUwgDJzz2pi1EJOMDp9etICTwevrTsk88YpMDPXFDsiQ5zyMj60hzzT8e9BUEnjApXRViPjBI60mCMkHH9accY6cUAkZHU0yGho4OR065oz0J4NBHODyelHXqMjOMelBmNZiMEcn2pMjBwM/hTiOueRTVzk88ZoKuB9Bz9aTnGOn9KcQO/GOeaa3Ckk8/0oKYnHBIweooJwcAcUhPOBxSnluDgnvQCdxD34yaQjkHGD3pxHvk+lNbA4JyOv0osMa2Tkj86THoaGODwMDrQcjtx1pJNDfmMIHU8U7JJIz9adkEcgA9qbzz0NMaQqjkc4NTp3OMmq/fI4HWrEWTjPJpMuxMo7Dipo8BQM5P8AOoQAcEcmpkwSAR+dUiTnfGoJ01wB3GR7V53KOuRk9K9G8Zn/AIlz44GOv4151LjHPXrUSOijsVTkEAcZ49a9d+GWD4Um5HFywx/wEV5GxHUcn1969c+GC7vC84A5FwTn6rXHiH7jPey1tV16HoOl5NtFzwBzxTtSG2EnsGGf++hS6Un+jRkDApdY4tn524IOfxrxk7I+zR5HoJH2qcDGPMOMfWr/AI3Qt4H1cAZzbuPr8tZugn/S58HP7w/zNanjME+C9VA5JgcgY7ba5I/EI/NfUvnupSR1difbmqcvQDPIHUDtV7U8LfTAY++RkfU/4VTlAxwcHHGK9o8eS1Z+t+rXot8qrAkdxWEb7epDkknjmqN/flmyWyc8VlT6oUIIYAjnmv5pnhlUi0kfp8M7XtYyvobkVu77i5xGDknOKWW1tba2aeaQpEoyTniuO1Xxe0MeNw2LyQD1rzbxv8Tb7WIxaI/kQjg7Twa6MHlE6slGJ7q4gpJNp6I0fiV8SUmZ7HTD8o4Z89q8gljeWQySkux5Oe9XnwxLFskn1qKQgA4OSOtfqeWZYqMUkj5DNeJOeLtIrxqEA7kHoOKeiggk8diMUbQSQDg+9GOQSSR1xX29Giqasj8kxuOqYud3sKW24IPB61ZhkCsrZwM9KqnBBHXFIrMpIA49f8/Wu6KPHb7nVWWppFjJx659K2bLXYVBy4BHYmvP1lJYknJNTQzMGwGwc9M/59atNoyaueq2+uROg+YZ9uavRakjnAOPpXm+nzvkAsQMdD3rpLGRxtOSB6etapmMrJnXRyBuSalGMg8Cs+zLMqkkA96ux9ASM81qjNvUl6Zz0JpRnt60mCckHAHPWgYJJB4FMtakq9SASBTiOeBk+1MTIxg4J71IOMAjn1qRpDMENgDB7VIrcAAgDpQgBJBB456dKCOpFHMMGyGBxnPtSDHQ8GlUgkAnB+lBIyST1oTuK4ignJPT+VMA79T6U8EgjGCO1IcnPGBVahoJjBPAAqQdME8UmBkY/PFOx3znt9KDLroxrg8EE0gxnJGRUjYI7dKYF7k5FD1LA4xgn2pwxsYZ5/nSYxkcYpQOcA8UBdiHqQTg9fpSAdyMA80/aeOcHFJxkkd+DQFmxh6kDOadnABIx9KDjv0xQMEeoFFhrQN2c4HSn56ZHBpAQOetJyQcjgc0aFJhzyScDNOx1OMk0hxg44NAOMA9PrQLUQHgkDn0p24Hg9aTOASeeeOaPUgHmgE7Dxg9eKCRzg5pBgjGSCfWg89Bzigq4gB5I55pWBIIBAFBxwATilyCAOgzzU2EIBgZxj196UEkZPX60hI2nByRQSBgdOeM96qwXsOz0J70ZHPIx1pPXA/XrRwc4GAe1AXY4+gOe9RyAtg5GQcU/cBgnn1zScEHjBoGtSNMBieuRUiscHrjtSGPDEEY5/OkAPAz34oBaD3bJyTntQDkYP6UhAyQTx2oUgqRg9e1TcolGOCDgZ/Kg/eHIANNUggdQe30pxI5PagtMaMEjHIPHPanr6nHHFMyeeMCnqcdenegdhRyCOetNG3dgjOOMZp2RnIOKQYySSBkdKDPQQ9cAY5zUQGZ2BGVIx+tTHnIPNQ/xnJqrisOPLAD6fSlXK59ev0pqk7z6ZyMU9hySRSuKwoHUEkAimHjBHAFOyMDByc0MM45z9O1CHcCTjJwDiqWosDHgHAwTj2q6cgcgkVl6pLstXcjnBApjTuzkncJqEM6jblWjPPUE9f5VzfjGSOHTLlicEqV3epJx/I10d0gUBAclQVH1x/jXAfEu8+z6VZyA4ErFiAeuOentisJuyPRormmkfN/ithPq8sjEksxIOMd65K4iMnmEAEhdw+g610XiS4M2pM5OdxJIB6GsFCWikyDnYUzj/PpXlPc+/oq0EjGujuiIIwVOOuO1YsowMV0F2kbFMHDFdzVhTgF2weCTjPpSbN9inyQARkDoKkjna2mWSM4dSGBpp7jGSeajLDkE5I461FxXO4/4WBJLZiJmIO3BGe+K43Ur03dwXJySc1UYDJx1pu48ZHvWaSWxV2zb8KawdG162uRkJuCt7g19LaTfJdW8csZG1sEHuR618oA4wQMEV7f8L/FIvLQWrkCRAMZPYVhiY3jc78HU5ZWPZtPlBCgnIY55/z7VsRKXBB5BGOa57TZQ+MEH05ro4MFQcAA18/N6n11F3RUaAo5B4FXbC7MTIcgDPIp9xAZFDgc45qntIYFeM9RWe6OmLaOtnY3VsCDkgcHPWsSeP5iCMc4+lW9NvQUCE49M9qdcxjeQDkHpx/WlH3WDt1MwIQGyM5PGarz2STAjAJz+Rq7KhVjgYBqNck5GT9fWtVOxCsncwLvRzuGzoeo9ay300t1XAz24rs2TAOBk1D9lDjJAJrX2rsehRruBy8Ng6OrbSTjnPNblmrKikhs9AR0zWitkuQduBipfshAAUrnsM96SqXZ6tPGIlsZJ4UDRuVJOP09PWpHjlnwQGPAJIjPByOvXI5qtEk8TgqcAZPX/PqauxalKpwyEjoeBVuqa/WeqZX82WJdhIByfm54H6fyqpK5YEMcjIPHerU8hlLERkA8Amo0gLHJAJB71m6g1iUle5nzQFzkDIz1qqLdt2NuAMZ966JLVWOSMjrUb2qB2AP0o9qc1TFcxiCxDPyMmrttbrDJuOR/WpljUNlev1604AljkcDpSdW6seFXqcz0L0UgZRzkVbgjG/PJNUrWMkAkcDrzWihMacEZI/WueTOSJJPLgEdB61nXEm5gBwM4+oqSaYc5O4DrVMuWJOeO1ZM1CRxgkjLCsXU7kKrE9QM49a0J7ghWJIrifGGtfYbNxuw7gqMc8d6cE3I560+SJ5L8UPEJdpwHG0EgD2rxl3LsSepPNdR471M3V0VDkrkk5Oa5VScA5wSa+sw8OWCPjsRN1JD4yCwAHfr0qViCAAcgmowBgYIJzUvGCcdentXTc5giUkgZwOvetG2zgDHPTp0rPiPQgZPQCr8DcDAwD1pNgaMSgZOMgY6VvaedsZQAEKBkk4wKw4TgEEAkjIz6Vp2cmFcA5dgP8/pUNEs7Hw4xS5jMZDAR5z68/wBMV7H4MhO0ZBUgKVzn/dP9D+NeKaBKw+zBDhM4BPfB6frXs3g6ZjOCHw2ApIPrkg/mBWtPRng5gtLnSahGIpbqEg+W4VlXHQHIPPqCB+VcxebYtVs3HCTgxnrwd2fzya7nWbFp4Uuzjy+FYjtjGT+oP4Vw2tM8cJcBTJbyq/B7ZAJH510SPGou50nh1C73CEggjd06kEj+WK7fwvdvbrFEzqySZXaT0OMge2cV51o949vqxLHCuCCMdM/p2ru9FCSaW+CUdG3hh6g/4VrTdzkxCcXY9FtWDQMUIwc/n/n+dTWz/wCiMCcAcjIHFZWjXQlt5Q5JYR+YPU4BBH6VowHZFGuMq8RHJ6kD+oNdS1PMltY3bGQ7QjcEAHk9PatBXOOOTWVGpXyHBwCCrfXqP5GtKMggY69D71aM72JPvKQRkj1oBHc5zTRhSQenf2oxycDI61SdhasdknGOo5oZTjOOT3xijkgYGSR2PankAxvzgjkUrjVxoBAwe3ApyglSTzim5BwT06inDGSOx55pFpi4GcdaTB5I45ApQeSe2ADmmDnIzkD1PWjUpMXuRjkH0pGHIJ4waXcSvHBPtS5HAzjigkbn7xIxjjk1IMdM5NR4ByO5pVOGBHIwcHNOxApIyeeQcfShcBckggcnFRzckkjJ6nFKg2RuAcnJOCaRSJUOCTgEEVIgOTnkY61GucAn3/CpIyBgZxnj60FrUeuCCQCBnvVlTkjODzz71Ci5U4GB2qVRyBnHvnrQTZljJGCOntT8HcSOD0qNWyCcYx61IuSTzk/zoHYkBzjHBxxStnpnPr14pM4wDxSlsZAGB0xTsJ67iHIIIIFPGcDAyKj64yckVKpIwOgqibCehOBQR2IyelPwTzikLAE4BNKwnoJjgYNNbAxkdxTsgAgnNNYEgjp/SmK4o6j1oGec8GmjA4JySMfWlyQpOMjrUtWBMdxuABAGecUhJ34zk0A85yTxSMRvPei1zQR8c55pFx3GOnFDE8joMc8U3PAJOR2prQhsXIwc/SgnGQePQ0hOAQTjPNIcnBJ4p6gLzkkHIppBBJPQUZHIAzQCMkDJBpagKeBg9KYeegpxIORmmkjoTinewCN3Gee9IDjJzzSnHHGCKT0JGM1RL0FBPI/Cgncc5yaFxgAjP9aDgZIODnpQIQZOMcijJByT29OtLxzg4o46Agigh3GknORyO+KYMDJ6mn9RkdMUEHkgdjwRQCuIVIyRTM5JBOfwqVSOAeQeBkU1gMkDkdaCxrE5AA46fSmnB4pcHkgZGaQ525HX2oAjYc8cDNKD1IGcdc0g5JB6Y9aOR7mpuJIkBwSQOKa/oOTRnpjpikY8HAyaTubpDG45zkUZAJxk57+tDd8cGmggHg4HXgVSv1E7DvUgceho5yc+lKcnHcUhPOCeTRcVgXGcHp2qePsTxUOBnJGP0qWInjJ46/WkUTqQScHmpkzwQTjtk1AuR0OAasRjpkY+oqltYi1znvGeP7Ml4BPbPfFebyk5Axg4556V6V4yAOnSkckDNeayYAJ6kDP40pHTTvYgbO8gE4x+dev/AArBPhe64wRcA/mh/wAK8f8A4s8k17F8JgG8MXpOci5X8PlauLEX5Ge7ltlWVz0TS1ItogTwSTnNGuJ/oEpHPTjHvT9JBNrFk8gn+dP1dR9ick4GR17c14y2PtEeLaJxe3IPBWQj9TWv4swfBuqknJ8h8e/y1i6NkajdKT/y1Yc9/mNbXipSfBuqgDI8hz/47XPDSVhXtc/NfV0I1C5GeN7c++f/ANVUZOijqf5Vo6sT9vusjA8xgPfk1nSDBHJJI7mvYieNPdn6WzXa4YkkGuW1TUCGYl8eg96lutSCgjJ5rltV1UIrliMjJ+tfhNKnzPYbrabmL4q8Qm2gcFsOc9xXnMmoPdys7E4Jz1p/ivWDeXZRSSATyDVC1QkAEZOc5r9ByvBKMVJrVnLVxU1G1zUilLDAGAOTSkncQBx7mmlQME8UZIIwCc8ivs6dJRVkfP1akpu8mPHJBzj6GkYYHUkc+1NGQQMYOc8d6cevA4NdKVjjegueTk8kUhUkkAc+1AxkYAGDnpSkDkDpnGasAUdOo7c8VLApLA4xj1NQjByBwO1WoUJIOM9Op60LUybsb2nxhlUgYPUk8ZrpbCMcA5I9qw9Mi+RMnnGMV01jGFwcdulbxMH7zubNoAsYBzgcdKsqRyAKhtFAXBH0FWN3JHTvWxmtR2Rz6fypVXJJz9aaOozwB+lLnp2BHFDNESDrnHFPyNpBGT2qJfcYGetSK2cDbmuWpWUXZbmsIOW49G2gjOTSA54OQc013JyAOvrSoTyBx6H0pUoyfvSNKsoO0Y9BQcEHOfU0pGCPQ88UcA5B4+lDEjBA4PfFdJzjWIyMHr60q4+opBgk4P60A5JGMDpmqMmxxHQjp1x60vXPGB1puScAcU4DHAPHrigW4pPocHrz2pAQcjPNBU5IxSgkZA4NBYuQTknAzSMCCCByOtBOepwaXJOSDmgAL9OMnvQMEcHjtQMEA4INIO5PTpQAvHTFJt5JGCKM4ye/SjoMYyMUFIQAckcDNL7gYPrTlxxgYGKa3Q889zQDDqQBwaOecHvScnBAyPenFSSecH+VBIE4AwOT3o3dMnFJzzn8TQpBGSOc96AJOpB6HFGfbJzSAkgYHB6UoPA9c0FjRjcc5x3FGdpIPIzgc07BGRnBzmmnHYE96CAyTlc8Y4+lJtOVJwSDzxTgCCOcHFLnk8cdKLlJNiEEA+maABkEU8AYANLsBySOKLlcuomBgAjB600sOoBx0xQM85HH8qXjHOMUAkKxJIIHT1qMk7iMZ/pUmSMED9OtIQdwJHBzn2oKEYkgkjkc4pucDPQY78U4nGMcim7x0JwPSpsFkTLjqRk8dqc+AQAMColPI7ipcgAnFBSY3kEHGRS4J5A9xSA4OMYI54FOAHJPXHFA79hvOMEkA9KXBJAIwRwOKCDxgY+lAyGyfwqjJgrcg4/H1phz5pIHGOKcCQSCcDNNPyygn0oGncRc5BBzjrTtwyR17Uq5yMcn0oONwI4H06UtA2DO04yQe2e9L6gnPHApSASCBg4qMsApJGeMUhiTORgDknjr2rL1hyEZFAJ8tmI69jitFt0jZJAGABz1rI1YDc5z0BBx3xTewo/EYVyg8yRjyfMyfavIvinMTA0GQfJDsAT0BOfz/wDrV6xcyH5wD1JYnH514H8Z9SRL2UKf9ZnBz0A46fnXNV0ietg4c1ZHhd9ch76YuAVJxgmsoEIThiFbOeM45/8Ar06/mP2o5PDEnHrVaNg8oAJzk9uK8w/QIrRCzREAsSRhTggdK59gSWB5Oe/NdJeqHgkIBzyT+lc4FHmMAcAfzpMqxCygZBHT1qo2VYknJzVzjdgnI5zVZkBY4JB9xU2CxC3GSP0pvORngD9aeepJGajJ6dhQNaDhk8HgdOK3PCusyaRqMcyMRyBnpWFzkHORT4ztIwehyKTV1YcZWd0fV3hbW0v7WKVSCW4Pscciu8sJVkjABySK+aPhl4peCeK1ZiQTg5PSvftD1BZEQg5B6jpivn8TS5WfW4GrzxR1iA4xjIIxzVWWEo5AGCamgmDYAORUzqJckcGvPTsewinGGjlBHIzWmXMsYJByPSqiKCCCOTngVZt1xlSAcdKu6YMqy5JOBgk1DGQGII56c/Wr8sXQ9PcVVljIcMRk+vrRchK5IignJxj+lTxQgYAPOfSoomH1z61bjUcEnB68D/PtSv2NUHkAkqRggHtTJLcc4OfpVuJC7AY6jjFTrZDgknPXFQ5GkboxRA2QASBnvU3knJJAOOeK3f7OAGAFI6jHekksgoJwPQ4qW2bp3MJ15wADjk00QnB4GQcEitaS1AyQuT646VSmjYcDg9Oh6UrsG+UgQlMrgHqajkY4IIx7ipo4yCCRg9qZKjZKgAk+vapcjCTuVGHAI4I/WpkjHy8YJ/SpI4CxIBJAxz61bhtwScrg00zlYtpAUJPQLjI9aklBBIAwMdeKsrEUUEDHHaq8nU5HOKTkSZdy+0YAwSD17mqu8jIIIOfWp7gHzCR9ee9U5n25YnA6n6UWuGxUvbhY43Zm2qoJNeH/ABC8SmWSUhyIwNo+n+c13vjrXxbQGJWwTnJz2r528X64bmdkRic9vavVwdHmd2eJj61lY5u+mM87yE5yTjmq5xtUY59c+9DgnGRT2YFFwcEDGPSvoVtY+aerGg9cVMc9CecdqrjO/GMe1WsZJIGRgUwFiBLhcHHYCtFF8tV42k5zzVW1UeYGPKrknHb0/XFTby7KoBJznGaTA1IsHAY4HT8Ku2jFX3EcY4PpWbCzbMkE+mR0rStsNEDyCCc8e1RqD1Oj0dg1uUBIKszAjvkD/D/Oa9Z8J3xZEdQELIpB7bh/+o149o1wFaIAAhsA89O1ekeFb4RyywE4SNckY5AJPP5k/nVR31PKxtO8D6B0MReINAeMgszDcCD1BXt+I/WvPPE2mSxWl0CCXgBhYkYyOcE/XBNdN4C1E2yJbkhWikZDz0GMj9D+lWPHFgXvJQiDbdQMyhefmVuv1wR+Vd7fNE+Yg3TqWOIs7lWuNMuydwni8qQY4Bx/Pg16L4YlTe1u7MQxfHPrgj+R4ry2xkP9nWzgbDBKNynoD613elTeRNAScEKkoIHcNhh+pFTTbuPEK+531tMLaRN52ucp6c4wPwPFdC8xXTYZANzRYyCcYH3T+hNcjqkwa081DkDaWI7c4J/X9K6K3uxc2TjON8ZJxzgkYz+YrrR5Mo31Oqj4CgjIyMEduRVyMlWIGTWZZ3AmsrWYdXjVj7EgZrV6EEjBxWqvY5mk2Sgg++elAySCTxikiIyMnJHWlGSTgcg5p2IV0OyMjGDinjOSSMg9Paou/oO/FSDLBT0we1ItO4mBkDIA6ClQ/MoIJPSl2jGQMnrn1oKnOc45wcE0FDio5AOPwqPYcjBwM08vyRmlwWyTxjkU7gQgkLtGAV469cU/BycHAxSbRknGRmlU9CBg4x9KQCA7Tk9M45py8OAfXFNKdwcClGcjIyM8Yp3ASQ7cgkE+lIn3CcZPGDSsQSQTknjilgIcZHQj1osGw6HPIBPyjr61IMjBHAFIg5IJwKfgjBA47UnoUmyeM4BJOTT8HgAkjvzUUZ6DAPHWpUAxycmgL3J0IIz1qdVxkkHHqahjxhcAkdvzqVeoHagB4UnJ4PekIxkninHqADx3oYn15qkQ0N5OO9PUEkY4HvSDntjHanDvg8etNajHAnBB+ppjgjsM4PWhcZBPA9u1Lwc46jsaCWN3EckYpGcYycnvmgKDgEcfSk27SehNBOog6kZ+lPGQD696b3I6jNOBJyQcDpz3oYlcBzkHk0h5YEDn3pcEYPbNByMEEAUIt36jTnvyabzwcckU/IJwMGmnjAJ55xTbsJJpjcEkHqMc044IIA4HSjA5A5J70uAxx3PWi42QsCMZHBpwyMdhQcdO/SgksQOopkpMTHUg8dqTOcgDJpzg45OQO/rTRjIBJpWuPYQ9jSHoMcjOKU9AM5HvSEjAFNaEXuLxjPT3owCMnn8aaoJkPOAR27UvPPrn1oeomrDj04HOPzphPOBRuP4/SmnnIGcUEMXcOABx9adnOccn2qMZGOeadx16GgcWKDgkAZNJI4yRwSRnGaXJwcHNRnkkngmg11HZPJ6ntxSsBjp2pMdSDk9xTT1IJxih3JGgAkkcDmoz19sVKSDjP06Uwg5JI4pXsaJdxRnjHWhlHXrSqexOR05pCcE4Oe3HaouaEZHp3/SmtkAEDB/nT8ncewNNPbAximmTIXceBjijqwJ5yOlIOcADJ/lT1G05HXHHFMgMjd0qRM561HtyQCMEVKg6ZNAEy5wMn68VYj6kEYJqFSQQDyM1KrEEAjI71S0G2YHjIAadKQQSBg8+9eayEYJI5r0vxiw/s2UA4z79BXmshA4IyKmRvT1WhXOSxBIHevZfhIAfCt+QM4uU5/4C1eNc54/GvZ/hAhbwpqL5zi5jP/jr1xYl+4z3st1rI9E0nJtIyB1J5/GpNYA/s6b6AnP1pNEBNmhIwNzVLro/4llwM4+Uk14i0Pt4o8I0jjU7sZyRK3P410HiKMv4S1UAYIt37/7JrntJUrqt2CcnzW/9CNdLrg3eE9UBOD9nf8flNYrWRm9WfmnrAAvrkHBIkbv/ALRqi6nywVwBjoKu6/hdTu+MASsP/HulUGyEUdF9u1evHY8aorSZ9ralrixKWLgEDOc4xXnfijxYSjJG+488j/PvUOoTXt3kuxVTk8HOa5u4smBJIJ5xyf8APrXwmByacXzVDy5VYplWFjdSF2yQeSfxrdsoyFBI4681QtLHJGVIweAO9bUKhEIA9ue/rX2dCjyI87EVbikYwDz6U05bAHIB9aexyc4yB7Uh6ggkn2FehG6PPeowEhgQSP6U8kHGDkjkUnOQoOecAinZIwPbFPUizBSeCcA5FKcHIHHqaTJwCBQMkgjBGPSqSHcWAZbAzjpyetbGn2ZkxnAGefcVTs7UO+SMZ4FdRptgRglQTzzjpWkVcym9LF/TbIFU44HbFdHZ2w4IANVLG0bAyDwemK2IY9qAZwa2SMXoiSMbSMEHjingjkDrTFzuxnBx1o3FCSxwKcpKKu2JXeiHsQMkilLgAAnJ9KrGYuSFBI9cZqeGEgAuefSuKVaU/dj95rGny6sdGrOwJOAevvU65BA6dqZ0OM80pJYYGa0p0ur3G5vYVjtBPT8acpJyeue9RnoARgH9KVDgA5wO9dSRle5KGIGc8fSmnqT0PWkOMgZxzmgHcB2GKoTYvHXPGKB37+lGScZH40YGTz07UEWHBgBnofWnKTjOOKYBnP8AWlGNvB5PejQpXHHsQcjp9KQg4yDg+lOxkYx2pMHnI6HBoGIGDYBHPrS4PJzkD1oGOATgD9acQOOefftRoNITg8dqVQSMHNLxxmlBx0+nFDKSS3GFQCCTjuRmkJHJwSP50988kH8BUZHUAc0BawAgYJBxTsjBOce1MBIwCcj2oJxwRz2oIFxwMce2OlPBzkY/SkGDgnJ4oJ5I65oLGuSTgHA+lKnOQvXqaQ5OCQSO+aVc8AH60E9bD+MHjgUq9geSOlHOCR+VNbggk5BHSi5SQ7uM8HpRjpg5PTNJngnGfSg55zwaAA9cg5o3DnApMFsE9B3pNuMDOTRoF2PJPABwM/nTgeuTgdqj9cnJp2QcAjnuRRoF2OBGTkjGKY5HH8qFBUg9T9aCM5GMGgrVjgwOD1PFDd+MA9c0AKMEHA6daMg5OeM0DG8bcKcY/SkGM5I49zSrnnNA4zzjIoJVxVyckjin7jyMdqYvYA84pwOcAjih6mgvHBxyakB5Ixgd6ZjPQD1pwzgkjn0qSrjTySDyD0p23sScUdckj8KULyCRn60XM3oNPrnn1psijcpOcdKeVOQQeM0yXK4IGCDmgBFbD88joCaUkZx0zyKTHzAYwCRkUuwg5BA+tVcNxwJwQRUbsF3jIBpRlTgqQMZ+WomIMmC+DwcE0rjsKHO0jHOOc1kX0ZlhlY8HnHHWtWTAQnPJ4rLuiRZy/PhgCeD6DNJiW5zepypBp80rEhljJHfBz/8AXr5c+MV4JJCwb5uCVJ9//r19HeIpVGiqRLhGIXOeuRk/livl/wCM1xGusTxREGJVABPcn/61cNd6WPfyyF6tzym6nBnUk7jz1pYGBmBGNobOPXrVa4YBhgg8fTBqSxUuyMWBBIxzjPPT+dcR9si5qUiLCQAAXAGAPeuY5WVgDjJroNWULhlYAL8xAHv/APqrnuSzHJyRxSZVhkqkkEkDmqz5DEnmrLtlTzz/ADNVpCNwIPOOtSN6EbrggjioiCASRgVMSSSO3PFRseM8H8aABRu6jI6c0pyuDjBpFPIzTyoYAEcUAtDW8N3zWWpQSjgK6k/TOK+jdB1FogjZyjAZb0zXzDZuEnXBwSeCa+hvBd59r0uAlgQQMjPt6Vw4qOlz1sBJqTSPVtNvRIisDkHpWxFOGJJOSfavP9Pv3sphG5+VsFSe9dfaXgdRgg4HNfP1I2d0fV0p8yNVQC3HNWIwV5IyPaqCuMAk5OOPcVZScEjJ5rJXN9y2SCpOMkD/APXTDGGBBIBPcjOKdFIuSAeamVcAEniqv3JRSEJDsAcDnHPSp4ztYA9DUzQg5OMkGmNFuOcYqXY1RYtsKRkj161ejlXgfhWThgMg8471JC55DjBHORUM1RtGTgHIBxg005bODxnk5qvbXBBAI3L25qyZQwICAEjsak1Q1SvIBUkds1WmjByQMcfnU5jKZIGAR+VIsJlBOeSc0m7ESM0oC+MYPTGKb5PmMQOTV8221icZGc0+OAFgAAB1qbmDKkFoOBjBHI461bS3C5IGe/SrEdqdwwRjk+n+e9SsiqAByPSnzIwdilKAARjjgisy7lABwMH1q/qUgjXAGDjmueuJzk4JIz2pp3Mm+xFcOOT0Gc1z2u6qLeFioy54Az3q/qeoCKJznGBya5d1a7c3UwIj52L/AFxW8F3MZytojzL4m37WdkkjN+8cszfl/wDXrw25mM87OxzuNevfGGYtCq54APTv0rxskl8YyK+lwkbQR8rjH+8JSRwQMc0HBzilGeOBjGaQkDOec12nANCncCRjtVsAbVBJJJNQKM8DnB6YqRSSRgk845pPQC4uI0BJ5PbHQCljw5BAzwTio5juICnIxgU+BtpJAz2FFwNO2AKMCMkAkAe3/wCqrtpIAxJGARn2z/8ArqjasC2DwAOeasROyuRtBBOfw/ziouDNvTSrK6YwVbPPpiu08M3ojvombnzIzGwJ69wfw5rz/T5yspyOCOwzk9q6XSbsRyIwJADBwcZ9iP1oW9zkrR5otHvvhK6dby3JJPm7D9SCVPP0Ndr4tLLp1vcrlzBMVPb5WHP1HH615R4X1BGt4Cz4KvtPsGGM/gTn8K9RnvU1Dw/JuG4MQwHQ56Afr+ld1OV1Y+Srx5ah59e6e1ndz2jAhJYgSCOpyy/oRW7okzz2lvKSCWQKVPoV/ocH8Kdrlri/gnJDvLuh3MTwyBefbkj9ah8Ms5ia3PLGKTBPYq24c+4OKa0Ypu8Tvba9EulBxgEgMQT0BAz+XWtzS2MdkigghY9h/AnB/PNclbTmOzlRRkbQV9Dg8c/QgVueG73zoSpGRjGT3BUEH8SP1roTPLmmju9Il8zRbc4wFJXnrwxrolYkKR1IHeuK0G7UW91bEgolxlMEcAqD+XNdhbyAwxEdcAfSt4nHPcs4GQQMdqUHOCwxzjikOCDwDg0EgDg9uauwrg2MnPJp6t054qMEfMc5HrSofmAyRx+VKwIlzjAPfv6UuAeM8n2pmQFznnNOJOSAec0ihrjBBAwelKDgA9qX+E5Az1pcbQBnJ4qxK6Y1yecjJ9u1ICMg459aGAYE4x700E4KgcVNguyTIOQeSetIck4zx34powCcDPNKw+YkgE5xx2paD1GsoABxn9aWPHJAwOKU5yB057UoBG4EdBwaFoG44LySPp9akUkHrk+lRqxGcn3qVM5B6CgaViaNepJ5wM+9SqATweMECokJ7jPpUwJ4I5x1oGTJjgDr/KpR1PHOM1AXZFLAZI5AHGfxqVOVBIwSM49KBMkUZA7nFSHIycEjrUSnt2qQEYGDg+9PUT1EPBAHA6ZFLyCMHimtnjI5zinA5BGM5qtSUIeuM85pTkEHGD/Ok5zkDpTsdDnH9aAYmeOB7YppxwMYGKeVAYkcn0pr8YBGAP1oJaGqobgDNPJHB6DHr0oCgjPQ4oVScDk880blIAecHrmlK5U84PUUEHrihgcDuKWhQwj5hgZGOaR8cZ4pzAggHrj1phyc4GTTaEnYQd/5jtSkjkgc+lJgHjOTSHBJOOKLEjTjJzyKcAMEZyPpTRzgE4HvTgQMnHFUANjBJAqPJPIPJ/WpDgjJA5qMZ5x1oS1uTK4vGRxjPNIQAAeo7+9ICMEdPSkzz6igaFwQ2evuaGwCOOPQ0mM4PBPWjB4JHPSghu4nQ5OTzRx34pTycdDikwOCRmgQDB7c9vaj1BGeTS5PAGCfftTSQOgxQA76CmMMkYOT70q44JGaDggnGc8YoKUugmABnOCKYW+bHSnknPOM+lMKktkjFBcVcDjtwc5pCM5JGT70uMZGMjGetNJ9Rx9KVzRCYIPTIHt0pCx3ADJzS7uTgcUmcY71mGo3IJPpS7T6c5pATgEEA9aTPfoPSnqgY84AwORS5GQM89aac9egxSZyQCefX0pozJAPxqVCCCMZ9qhUnIIAAqVWJIx1pp2HsToQeSeB696mQcgHkA1AjAYA5P1qaNjznnPQ1V2LQwvGBAsJgecKT+VeazYIIJyfc969K8YADTZweTsP8q8zkycc8gfnSkrm9F6EXG4gHAxn6V7P8HlH/CKaowGSLiL9VevF9wyQeCRzXs/wf/5FjVTkEefF+HyvXDiFeDPocslasj1DQiP7NjyMDccD8v8ACjW+NKuCSMFSOKj0Rx9gQHoGPH4//Wp2tOf7MuAB0Q14qVz7lbXPBtMAGs34HJEzA/8AfRrpdYG7wvqgJx/o8nU/7JrnbMbfEGoA4I89+n+8a6PVwP8AhGNUIGcW8n5bTXP9owejZ+afiHH9qXowf9a3Qf7RrNJBQYORjrWn4iBOrXoJAPmv78bjWaoCAY5B4xXsR+E8aoveZ9X3mmAgEjAPp61hXelhGJPAJ9OpzXaXigRkEAk+1czqbDkDJbp9K6+RJWPivatysYXliPIC08DIIJ5z+VLLkE46A89qaGBXABz3NFkK7e4MTggnr0x6UuCRwc/0o4Oe56Zo5xycZNFhOwoBwATSupJznJzyaOhyOacoLEAAkn070NNisNVcggDI9hVy2s2dgNvB5qSytCWwRn8K6bTtMUIpAXoDxwTVJEt9iDTdMGAQhJHcj9K6fT7AErkBRnOKksLEDBIwPfitIGK3UEgblJxx0rRzjBamGrJoIBHgYIFSPIickjHpVKW5nlysS4B55/xp0VkzAGUlvYVh7aUtIIFHuK14WlARM9fm65NSx27yEGQ4HpU6QLHggAAe1TAgEkjORxUqjKbvN3KT5diNEVMYGMdakB5A9O1BwQQR70nA5HWuuMElog5r9R+CWJxkUoIHBGBmkDHj1HHXrQSMEjjHFaJWJdhcjjGSfekAGTkZHWjIIAB5oX0J5/lRYdhMHJPJHSlUDpRzkc4/Gk9fpjpVamZIvBAIx607AGcj/wCvTOcZycjpS7gTknJoBIcOOmM5oBIJOMUZBycc45o3AZHXigb0HA9QDgdaRicAdT160q/XmkJB6DP0ouJK47jgjFICcDnPPP0pSRjHccUwsAuTwevFBpZIeWAwc47Uu7PXk/WogQeoOAcjjNScEAZyM5FFhC9cflTTgMMj86Cw5BOD6U0tkgZ5oDQdgHoOaa3rnB96XkMQelI+cEE5PbmlcfKKpIHXApxIDYIyM8cVEhPPOTUjEcnGTjpRcdtAwSCM8g+lKpGTgdOaQHGM5GRS5O4Ac5pkJEpBwSAKiIG0cZI96lABB/rTdo3YJ4xnHpUl7CAAgE5BoYAYHfmgn5QMZ59KG5wSeR2qrkidQOT+PalBHGSDzSEkAE4I9KTI4HTniluUmK3GQMAdaFJIFISOOM0o6fjTsLW48AHkDPbGc4puScg5z2oDFeAcUhPJI4560LQFcD90EjpS8EEg8ZoUggjGBkHOKRgUYjPGMcd6CkmxSSpx1P8AOgnnJGcDmkJBxk4A4NAIGBjtyaA6gpBJwc461MM4IBqIYLYxgGpF55ByRSsNCnkHnJo455PtSDqcDr0pQMcnnjFIYHuetLuHBIyM/lTDknIOKeM7ff8AnVCYq8qCDTZiWRvUYOacmSgwMEZFJ0yMD16UWJSGlgQCR6GnnJY54HaolxgAjJUkdal3EY45pWRXMIMdxUQUnJxkE9cVI7YUnviowdqk54/nRYRFIAW6AgDuKzb1E/eIiqHIPOOx/wD11pqcqSRkg881l3vy3LOeEKFfqfWpe1gS1PP/ABo6QaCkY6pgEgZzjqcD+dfJnxUvo7vV7mRBhCxxnuBX098Sb5LfTblGBUiFgSOoJB/rjmvjrxXf/aZw2SSAcn8a4MQz6vKY3fMc5cPulOTk46Grdo4VoFGAQQDj13cVnSNlgT2FOt5CZQVO057dsVwn1pb1QnJBOARk81ikEYAOTj8q19RmjNmpJYy5IyRxjjH86xkfkZPGcU3oAjADqcDHaqsnHGOPercmQTk4Aziqb8MTnn3NIAbp0yB3FRcAk5yBTzk5xyfTNBGcgcUCsMGPXBNSqBg5OB6VFwO/OeKkTHIAyKVxj0UZHGDnrivbfhrcj7DEgBGQMA/SvEwOCB165r0/4bXzpFFgghSQR0rnrrmi0d+Ddqh7RHCt1GEfg9j6U+2u5dLlWKUkoT8r+voPY03TZAyKwBBwOTzitKaBbmFkdQQec+nvXz7fRn1iTtdGja6irqDnJHpVuO6HLAkZrjJBPpTBlBeAH72emPWtWw1RHCgHIB6E0uTS6NYy6M6y2uwz4IwfWteCRWUDOSa4+O7HBD/T/Ct3Tr8OFycCsZx0NE1exuKhyBjIPBpTCCCAMc4zUcV0GA5BHTntVlJB1J6nArFnQrFJ1aMkkEqM847UsZwoJIBIxgjtV4opUZIIPpSOiBCCAwIxjFQnZmytYqpMgA6EAe9XLW6TBAGSTx3qg0UDkksFbsSetQRyGGQjOQDgYPStL3Vy1qdA0qZBA56DjpToMLgkgjJ/H2rIjuy2MjA6Vbiuw2QeDj9Kwk2iXoWnw5JAyc9KlghBGTgAY/KoEYEgk5JGat+coUAHAxmstzGVmP2BAc8ccVVupgI2IPI9DUc96FBBOCBjPrWHfaoFU84645qo6mEkkM1a9DZBboPzrmL7UTCCSQAOR9aTUtUCk7jgj1PSuadpNYnwCRbjkkHBNdUI9zlk+xIFl1a4y4Jto2GQSRk/4VY1AeVbtgcKOMduKvJAkMCqoAUHAHpWZqzgRMN2DWy3Mne2p4Z8W58SKh5ODj65Ga8pAG44GBjtXpPxXkLXaEYBwRjPvXm3O4EjJ7819Nh1+7R8nineqybBxwMYGM0MBtBAyfSnopGT0HXBpWAyD2xziuk5CMDIIHQeoqaMEckcdjiowu5QMd/pUi5bIzkc4FJgnYfkkBsYHPPpUsRPBBwarM5jQgdelTw52hgM5HPNIG7l1H35PQVowOMgZG08nPPP+SKyUwBnOM84rQt5FUHjB5A9+tKwF2AAyMQcgDd9K39NcyBlAAxgggdB9a5yByH4ODgg46mtrSpsOQTwoIJPoD1/lUtGc0eg+GtReNNrHIICkEcHGSDXsOg3Sz2hQuQG2soBzkED+RNeDaNIY3dC2ADwMds16Z4P1T95Z85TBUjIGAP/AK1b03Y+dxVO/vHdatbC4Vip5WQSBT23jP6YxWVpzC3vy+dqGUsT1HIz+uf0rbeQPGZHIIUxqSDgjBwD+p/Osm+tDaaldQgYj8wlWAz0yAfyxXU97nlRaeh0ds7vChVVGHKE465GR+ox+NXNAuYobsgqQoVGKn/ZYgj8iPyrNsZRLYq6gtuZWAPqDjpVuEbJpZAqqBk7fckEj6da0i7HJLrFnc6RgTSuBlXZSQD0+QD+hrsNNmHl7CcsCcA1xfh6RJg4JAIZSMjrww/rXaWEYKAqAAcEEd66IvQ8+cbM1GU7Qc8nGaaQMEY56fWnxOHQE4DdPyprqNwJPfj2rW5k0IeCQDxihe5HHODQcYAJ5FC4+YDtTYkKDlSCBmnkDcCCQDxTQDkAHknrQCQADyQO9QzVWJQTggjnPFIcHOTk+npQrgHB6Ur89TgihXBhtHHGPWmSqQwI5+lOzkYIzzmkYh1GcnmgQxjkAkcemetKM5JHAP6U1flJGcDsPal3AZOCSMj/AD+tS2WrDlyQeMEHrUhHUY6io1JGQDz7ipBg4Gc8c0rsbF7ZA56Z9KeuOoHPr600cqRgg5OKfGQV68g8/hVWJJVwSQB1qwqjJIOarIQAOeOlWFbOAMZFCCxIBkE446U+PnA6/jUYz0ySakTIJPfPamJkowVJB5FLkcc470AggEnIx2pMgjgYFWtSGLuBYgn8qXgZP+TTcbsEHB6/WlzgnBx9KCUAzyScE/pS88DqMA0epxjml6Y4yf5UEi5O489qDngAc4pMEsB2PencgkYxQ9ClcRccYzmlHJ45IpcdCASc9KUqewyaSdy4poQjqR070hOQACMUg5POcZ5zSqeAcY9vSm9BjSD3HBppUKegJNPycdOR7VGcZHP09qSuDY3dwQQTRnIGRkU4qME45pmR2JA5qlZkCbc5AIHNBxyMZBpo6nuKUdwTkUrPdADZwRg4zQQRg5x9accYIHA659aZuLck4H0p6jeo0k4IIJpOe/NObOCcdqadvBP8qSuSxeQO9IRnIxn60oIYZPTrSNgHrjjvVGb0E6EYPFKBySBk+9HBAB6/SkB4HOTmi7Bai7BnAORSZ6nr/WjBPbikPFA7irg55wabngEDHNOwDxnn2pOAQPz5oKSuMOMk9+vSnZORnjj8qa+MgnjilDDggZHSpZcUTSRIqgKxYkHPHSoHXAOTn+lSbsgYGRUTjoAMADvUam1kMOOTnk1GQeAOTTyADnrTSOcde9BIh44JJNB6gfypwA/E+tJxyeMVdxMaxJXk4NKCMgDP4UhJ6dDSDPXGKegiQEBgMZOPzqdM84OBUCnkEnHB59KnT7oOcn19aNyUiVFHUDJ71MABgnkfzqOPOzB5GcA1KAOCeeaa0Fa5h+LMf2ZNx/AcV5o2WUnODjivTPF2Bp8owMbG/lXmecrkDJxjmpmdFHsyDHzDjmvX/g6xPh7VRnIEsR57cPXj5PzZwTxXr3wfI/sHVScgmWL5R7h646/8NnuZb/GVj1DQ2H2JABn5z+PSpdXY/wBn3IzgbT1qroTA2ijuHNT61zp9wAcjY348V4iVj7lPQ8NgyviLUQR0ncf+PGui1Qk+GtTA6m3k/wDQTXOQ4/4SDUBjnzm7+9dFqXGgaiDyDA/Tv8prCPxEXR+a+vKW1i9B4Albp/vGs3OcAHnrWp4iYLrF7nOfNb8eayWI5AySMn6V66Wh483eTPsy7iypB69vauZ1SMhGYnGT1rsbqEkEAg4/Cua1K3LAkcjJ6mvSa0ufn6bTOYk+8ARkHpjtUYIGQST2zirdxGVYgDJzn1qsxIGCMk8fWsL2OhAq5JIGePpTeAPUdSKcGyABwO+KnhspLpgIo2kJPJUE9am9txNEKMCCByQfSrMERZgNueelbGn+EJ5GBlcRqRng5IrprLT9K0hQSEllA6Mc8/T61hLEQjtqVGPcx9J0aaYAiNjz9K6iy0wW8QDkFs5xnNJ/apkYJEgVfarloHkYFhkZ7VMalWr8KsK0E73J4kd2IVcD1PerC2QHJJJ681JGm3qcgVOMkZz9a6YULay1ZlKfYYsYUZx2pT2wOvvThlgBnHb6UhPGQMkGuuMLGNxFJXvgdME05T0OOfpSZ+YjnB60oxnHQfyqyRwGTg8il+hAFITgZ7dKUcjg5NBdmA5yCMCg46A4J7UHkk4603nggf8A6qaE1YUY6HB9aVfvDjJzQCTgjg/WlAPBAyc5psEg25yBxRt7mgjnk96cRwcjJH60J2E49gVflznn680h6YBwMUbuMnAFQyPxwe9DYkiXeM9cj0oLkdDkVV83jBOacsm4gEZHrSuVYtRyZJ4Bz2zUgPIJ6YxUESg4459qnHAwOmKeglcU5JIAyKYc8A8H0NOBHBAx+FBIbJJ5oExFGMdx0pcdicEdKXjgEUvPU8ihlRQjEDBA59+9R4BJOODTiOMA4OfzpAvIAGOtBVxVG8kE5FBwcgjHYcYp2DwASBTTnqTzik1cdxAAuSAQMUuTyRwOtITxwMCkztyecA+lNKxEnYfnoCcf4U5cEjJ/HNMyc5A9qcDgjGQR+tA0ybg9DgYpDj056ULwSAMD1FISRxnmpsVYOeRjJ9aR+AD+lGeQSMjocUpwwHfsKLEjATkgkg+mKMDAIHBNAGMHPI60vY4GDQWCYXIPBpTjBGePUGkGRg559aTkAgD9KpaibsKMZyOT096DjkA5B6UgIIIODTxjIAwSOtAlK41GwcZANPkO7HGKjYFHOODnNSYGSQKlmiYnAAAGPWgdQAKBjJHenZ5GSQTQAwkBhwT64qQY4J4FRknkE5PT8jTsHOegz1o1KsPznB6H2o4BJPGPUU0MSAAOCegNOAOQO386AsOOOAeKMYxkcZ/OmZG5QeDTtx4OM0K5GiFwACQMDOfrQ3QdM/zoHRgR70Z7EZqjMi48wgnqM4p4AOMnI/lTZSUZGJyc4I9adg/h70FrURwOARnnqOaifGQpOAOTmntjcOcmmMSFJJIBHXFTcqyI5JQuQDkt6GqGpHEBIABU7gT2xVxMMSzkg9RntWbqU4LOSMqqn5R3PamwjueE/GvU0tLCdFkKGRSSOx5BNfI2qzeZNIM5AJAxX0j8e9VENuLc8SjIOevXivmW7YCRhjOc9K8qvK8j7jKoctO5URhkkgA1Jb53sB1JwKjVTyTyB+lLbOPNOTjB6iuVs91aheOW+U8AEnHvWcMgkngjpV24JZyScDk9KpFhyR+NSN6jncHBySf51BKCMEsamJwowQSelRzHgnOMU7gQY4JH6UKCGwRkcg57UdwMmkOeMnrzzTDQQ5HOBjOPrTlzkcUjZOcjrQCflBPNA0idc5GBgGu7+HN2sdyUYZUHp65rgkB4OcnPNdL4RnaPUAqsVzjB9x0qJq8Tooy5Zo+idHlGyMAkqeBgYx+ddJBh8KxyOgwP61yvhuU3MCBgARgc9ee9dVbb0IRiT3BAxmvmaukmfb0HzRTZM9uJVIKgjkYI4rFvtFeImW0JQjkx9j9PSupgUMMbcnHJpk8CkEAAHocVlGdjWVNM5G11FlkEbgxsOCG9RW5ZXwBXaSMYqrqulR3WSQQ/UFeCKwjNcabKQSXjzwx6+3FdCSmtDnbcGeiWeqbioJGfr1rWh1AsBhsE9CTXm9priOQCSCD16VtWmtjaCJAcD16VzSotM3jV0sdwl2TgA5Hv3qRpgykZzz0rl4NVWVACwPHrircV8SSd2c9Oev8AjWLhY2jO5oSIGJI4H06VC2V6Hd34pq3yE8sMdKJbmL7wIJA7+tSkbKRMJm5JGD3qRZgMENg1nf2gmCA2D3yeKgn1JFU4fijlbG2dDFdhcktgA5645qGfWVTGWPHoa5G419QjES8H9DWRd+IeCUJYnvzxmmqTZzSqRTsdbfa+SWwSQRkHNc5f68uwlnAI7VgXGpTz4AyD9OoqK3tjLIrud+D/ABcgVoqSSOSdS+iLi+bqkoL5EROeD1rZtbZYlCoMADkVFawEBQAAB1wK0UjyxPb6Um7aIIx0uQzKFQ4ODwTWFqz7omAORjrmt25O0FRyT7VhaqhSNjxuI4J6CnFtyCasjwL4sc6jGCccHHvXneBuORg5r0b4sAi+hJIDEE9ffivO2A6AYPWvqsPpTR8didKjLMaE5yCBjGDSMBlMHjofepIs9QMnOOKR1xgAccdutbs4xjAJghsDg03IAOB36+lEnGABkZNNOCAQMj096QDpOhAOe9T2xBjKk4681WHzYBOTUqAqASeM80AaCgYAIwSDirNoxYgE+wNVQOAwPAx0qaIZcgHBx+tDQFm3YrIB156da0bWbypAQOOM4/WswAhiSQMjcOevBqwhHG0nJ/TIzU2JaO50qYh4pCeGGM9eRXY+HLow6nFGXITcGBPGM5X+Zrz3SLgtYElsPHIrfQHj+lddpt1ieCZOoYKWx06n+Yqoux5laF7o9kt5WuLC4QA5aISLjPJAJ/mBWpqjpcmwvUIKXEIzt7sDg/jyKx/DZSWYZwwZSpGOcEgn8eDWrpIE3hhklwWtLjbuPUA8kewziu1ao+ba5WLpMwfT5wSC0cjYB44AXP5nNbdsBNciI5QtExwo/iDEj8wR+VYViF+zajzjLPwOAARkfz/StjSMTukoYu3lhumMAsQOfy/OrizlnvsdL4XlKEEjIbYT7cNn9Qea9H07IjAXkg4+grzDw3KJdWeIgr8o5zxxuP8A7NXpejOGVwDkjGTXRB6HnVdzWX5GBBOD1pd27AHJJ/KmAFhycknBzSKSM5ABBx0rRGLY7GGII5/+vSkhXY5yDyfagkHHOT/OlXtkDPFUxCEEgkg4pMEOBjAzgCng4yOpppwSMDP4Uix2DgnPPbFPXLYzwSO9M46EYHXGf1pwJwQB2wBQAE9QDx3oBGMg5OMmkPGBnPejIGT0GeeOtOxNxvHIB4p23hgR15pDkMWBzTwCQBnJqbGibGsPmJGQMduM1L1GcUzGOBzzTlyTggmko2KuLtPODznrnpUqkAn15qIAlQehOMinrlsYByB1pCepOoGODx1qZMggAZPrmoEUnJzg+lTrncOeBzVIlkgOcep9KfyMkjjNMBHTtTwCMEfjimIeh4IByegp+CCDnIxyKjXHJHGaeQcADp1p3JYYwxOcD60p4II68ikzyQDntilHQY/M1RKFwRnPBp2Aec+1NyBnByetOXBBz1oBgM4GByDSkA98mm5A9+eaUEen40AnYcMg9TSjgk98801QMgZ56UvPI6npUstSsHQEZ7d6MnIB4OMUhxgnPNNLcgZycdu9UFw3ZBAyDTTjuDnoaVcZxj8aQ8scHFK2pVxVx06DHemnHUDjNL0x2pCCcjPFKwiNl4yTg84xS88HoOuc0uCCfTrSdQMk5z1qgEzycjAAphPJHQe3anEYODSc4JPI7VS0M3caCCBkYFBGOoJ+lOAAwD7UjAZAPI+lFxK/UBgEkcCmsTycZ+lO6YIHFJjoCeTQS7dA4OO3vQcbRzgUYPGetNJHIyR3o0ELxg4PFIe4OBQCMA5IPtQc8gEkdcULQaEJGOmfxpOBznFDAgkkc57dqQ5JBzz0oK2FYdSRUZJGRjI6044wQeRTSoAHqRS3LQByeMYFOOCCCeOhpgBzgDNOYYABPBqWikxhA6HPXimk/NkDgcHipMDgkYFMYYJ7VJVwJHQCmEnkdqd2B6Ht2zTR7DAq1ZC+IaQCDk5P8qD2GfekbHAB+lGSMDBAx+VVcLEqH5RkZ5qYDcAR0HtUCHB4GMj061YUngAggnvSTJa1uSxnr1AHPFTADJ496hQksRk496nQnJz0HFXchmJ4sy2nTE8gKc15jyRk8c8ivS/Fh/4l0+egUn9K8zY5XgYNRNG1FkTcg9wD6V618H3I0TVwDgGSI49OHryM5LHAzzXqnwhkKaTq5wCN0RJ/77rjrr3Gz3suf79aHqGhsDagk4O8jFWdaJWwuQDk+Wxx+FZ+iSZt1I4+Yk1d1hwLScjrsJ5rxbM+4TPErUAeIb8jI/ft/wChGulvwBod+CcDyH5/4Ca5mE48QX5ByDOxB/4Ea6W9AbQb9TyPIbH/AHya5luSlZn5teJznXNQBPPnuAfX5jWOxGThj9a1/Eef7e1EkZ/fv/6EayGwck5FexH4Txpt8zPui6t/lJIyemK5/UbQsGHcmuyuIRJkgYBPOKzbyzBVieB1JPGBXpJ2ifBuOtjzu/siCCAc9Miq9todzcyECMqucktwK7N47YOTjJGRz0qhqOptAuIELHnk9q86pVf2Ubxj3KsHhu2sU8y7lDAHOCcD8u9On8R2WnqUtIgzDj0Gf8muevZ7q6lLSsSemPSo4rGWRuhBPOMVj7OdR+8y3oakviG9vGADlE7KvFXNPheRkdiSM9zUenaM2ASjEHGSf5109hpZGABgewropYZLVoxbVx9jB0OB+HNb1rGAoyMAdzUdvYiIggY49Ku8oQAOK9GMFEybH7QRkEY6U/oQCeo/WkyT0OaM8AdD0NVYgfxjOP8A6xpoXkk4A4pR78fWmkEEgHiqEw5AI7U4EZ4/SmhjuJAx70dDn+lBNyTI4IFOz1BOARTeOgPFKO4Ayf5VJa9RvAwSMUuScnt9etKeeM5PrSA9ieadyWmHOCMZOfzpVzxgZFKoznjigALznPtmi/caQcYPrTZJAq5BwMc1FPOFBwckVTkmD5HekFidpzjGeelRlycAnJB61CCWB5JNTRxFiCRx6UAhyKzYA/CrMUJXBPJ+lPjjAwMZqXHGTzVLUa8hyqVwOcDHelz1wQR6U3d1AORS55OeDjNADwOvPGePekwBgdeOtISPXNGDgEjjFA9BQCCcDigZ5470DHGCM+lAyDgfnU2C4PnJBBIpAO5HFKxPXp9KQkjGTg+9NuwJJjsDIwc0j45wP0pcnBI64o6jnpjJpFcowk4I6ikIPpignIJB4pTg8gVRAYHoQaVCeBjIzTcfeBAApV4IBORQUncmBBBOR+NBHUdD6+lNBJPA4x1pwAyRnipG9RrZ4znFAwcDFG0ng8mgg8AEn6UXJsKE5JH8qC2BwPrQoHTOe9IcE4B6j86B6oARyccUcdOg70mT1B49KXHJ54oJDjkHn6UuD1B46U0nJBBwB2pxYYBPB6U27FJCNngg89B707GMZGAfalzxwcDHHFKRx05/nUs1sIQeRj6UY74yaXsATzSehBJOKa1JGElSQT+FPPzYB7daaSeDj3z605QckEcn1psaYo65zj2pwySTgDvSFuSMc96FORycCouNikYIJOeaUrwcDIHpSdwMZNLk8gk/nVJkNXBc5I70m8dCQO1Jg9gMn9aRlXgkcn071QJDpfnjYY57U0N8oJ57E1EyJ0JKk9gxGajES5KAsQQCNzE1IXtsPdl3EAgVDNLklVPbpT4Y0JLEDA4yRUTshnOCDjjp2qkrAhcFVLEknGQcVz+o3CLbyzSuWB3MQozx2H48D861tVmKWbqhILLjIrm9SjD2M7nJjiUkcn5mAOPy/wAazduprDc+Wvj3fFrsCQKkpJLY68njP4V4JO3zkkYOcGvXPjXcNNqXzuXY4OST0xwPyNePz4bOTnmvIqu8j77Ax5aKGGTGeOMnNRxyFGchcAH/AD/OklwMgHBwDTMfMec54rKx6aFllPzkdxiq3A4PP9KdI3Bx365NM6ggDilYexJwRnBHrUb8gDoP5UvIUADIzzSHAGTxxzRohXIMHIBJpvsCeOcVKQAASc56+1Rc7iOpoRIvJJPbFCj5gCAfxpuBg8c0KSCOc0y1qWcAgYyQf0rQ0ec290jAZIIJGcZrOTO0exx1q1buY3GBk560naxpHdM+j/A14s8ET4ydoP1GK9Ftgk8YBBIrxv4Z6iZLO2c8BTsbnv2P5V7LZE8Fck8d+tfOYlcs2fa4OalTRajiaPPGR29qklQMvUk9qtRASLkDB9uopXtd4JU4IOQK83qeiY9zCShOMjHT0rA1C0EinAwc8cZrrHhIyHBBHTNZtzbElvlyPTHWumnNIzqR5kcRLb7HIIz6jHT3zTUicElHIAPr1rfu7AMScYJ9O9ZzWjoxBGB1HvXYpKRw+zsQR3dwmQGOAccHGKtJrFyOQWJHTvUYibqR/wDWqRIhkcEkdazdmWrlldcuhjBBPrilbVb2QnBBJ4H+fwpscQGcjnHHvUyrypA55PArP3UarmIDPeSYBfA6AgdKaLaZuZJmY9cg1dCDgEY9896dgggA5HTrUNorkZnG1RcjJJ5PJ6VG0KqMgZA7D0q/ImMkHAqPyC5AAwR6UkzNozwhkICgnjoa1LOz2HBBJ780+CzEeSRya0LeAcADI6n3pSkSoa3JII9oHOB0qwAQQAMYpwiLZAGB6iplhCDJGTXJKTvc6EkUpkIBJxn1rC1NS5wBnuRiuhuAWBAODjpWHq7iCNiRkAHpW1N6kTWh89fF4j+04gMDAP8A9avPSo3EE5rufihJ9o1J5QAE3YGDnp1rh0UHPcjjFfV0P4aufF4pfvGWrZQWIzg4BFPdCd2eSCR061XiYxzoScg8HPOKtyfK2TwW/lXQcdmU5sYGeTk8VGSOQDgj9anmQgAgcEnHaq5B3cjvwTSuJqw5QSCCcc9KkZTsIAyOMH0pnOCO45qZQSpzwcYpAX7fDx5JJAHrS25xKQeD1qO2IEbZJHy8d+c//rpYsgsSMkcClZgW9xLKcYO3AxSwyjgZyORjPpVZXJmQckEnA/z9aWFiGznODnFMDoNGvBHJLGSSsibRx3B4/lXXaRf8IScgAcevP88ZrgI2MTRMTht2Bg9u39a6XTLgbCc8KQMn3BovYwnG59B+FLkSGGVGyWG4ZPXgZ/mfyrobFHiXX4AxAZRKAPYZB/z7VwPw7vjLbWpLEnJUgc9QT/Wu/FsbW5vXBB8yIoS3YFc/yzXZBpo+TrK1Roh0q4DS3aMSTPbo64/3jnr65H5V0Oiv+5D4wqxkEj2YEfoK4jSZxGNK3FgzRNExPchmAz+GK7HQJRJPNEFJDEjA75XI/UmtI7nHVVkbOhDZrkjAlQgB9iMkH8OR+Ven6C2cjGOxrzTQ8SX10SpQiOPAx0JXP8wK9D0GQidiWyDgj6V0wPLqvU6JMqQCMDFNYEc4JOcf/XoQHjIz6Z+tPOGUEjIyR9a22MNxARwe4PrT85ySOOlQr8j4PXqM1IXxg4yc1D1LQrdRjkChWHAJxzzxSuQcZFCgYJBGPSmDdhQAc5GKdxu5znGB9abncMjkdsHrSrng9+vpQCdxgYjAJwf5UpPUEZ70Mp8zJ5J6Cl4BJPXPrTuIiTO7Oc89z0qdcnAzg1EUAJJ+tPBIIAOTilqNWHnG4ADnPWjB7Ek4yBSZPIxnPvSqrcHOBjtQUrDkIK5yMn0qRTkAAAEc5NQgBQSBjIxSh8NgnA70tB2LcZBUHHHeplOOO9V42BzkECpgeMgDNMlomBOAQKcpOMkEEc1GGwBk5HrTtxOeQTQT1JFA5IOKkyVwOTz1NQjPcVKMHGfrzVku4AAnke1OAyASaTHOaUcAZHGaFqR6i8fMScHpRwQRnjHNNwQxGM8Zp3QgY6cc0Ceo7b1BpPUAe9HBzgc+lLt6HvQOzBcHgdRTioPOSfSkCgnIGeKOQCO3tQV6ilc9Rk9KYRyCCaernkE8n2pjYySeT0pXZegzIGMjBzxQfvEgk0EbsHoRSkdATTATjbQeADjn0p3GCCOaY3XA79qCHdB1xngetN6EjHHcUrYOOOvQ0uDxxxT2Fd9SMjPOST0o29R0NO2gZwcn6daD2wOaY1qMPr1NISc4GcY7U8rgkAcYppODgAE0EtCcjODg0gHOf50DHBIyaUdyOB6+lD1IEbGQCcfhTWxgEHinEA4z07UjZ5A4FSAi5YkE5GMUZyCMZP8AKm88Z65pRk9uKopOwMOM9B/OmkjBPTtSt0I7ZpgJI4/LNBTAn0GDRk5yef60YA69KSjQYoHHTP0prEdfUcU4EZ4NI/GR2qXqVe4AngDigkccUL0ODxTWbGMH9Kgq4EDacnGajbrwcEjintnAwcmm7SfYVSGQ85GBnJ59qXBJB7+lOCnoBwKVjnOBwapsS8wTqMdKsIQQAT781XGMg55qdDjAAyO1JWBrsTgjkjOOnNSpkdOuKhU5Oc1NHkOQcE9Oa0sYtmL4pOdPlA4G0/yry/JBJHX3Fen+KiRp8xIJIU815gwLk4GAe2aiZ0UddCPdknoR7V6b8JiRYasM4yYun1avMSQXwBzXpfwqkAs9VBPJ8rA/Fq5K3wM9zL/4iPTtGA+zKO5YkVe1c/6HMSSSUP8AKqGkH/Rhg/xVd1ZibOXAwSp/lXkaNH26PFIc/wDCQX/AB85jj/gRrprn/kD3wByTCwA/4Ca5hGH/AAkuocYxKxx+NdLNxo94Tx+6OPyNccfiE3qfm94mJGu6iAMkXDjjP941kyDCk5Ge1a/ihQNe1Hggid8A5HVjWQw2k5ORjP4168fhPJn8TuffFzdLApJwCO3rXMarqcspxgqvOB610+laPP4h1HZEm5EPzH3z0roz8I7jUHDlljUYwuM5rSrO75bny9DA1asOaKPMbCxe4w8qkDqF9qnubCLax2DHr6V6pH8I76OEsDjHQdzUS/BrWLkEgxoD0BbmtKappascsFXWnKePf2TGzFiCPSrNppUSkAjJ6CvUj8EdX8xQxQLnBI5wK6HS/gRPcAEP5RA6t1NdPNTXUhYDES+yeV2emIv8IJxWpFarHtIGDXoepfBy/wBNUtC/nDv2zXJalo9zpsojljZD6EVrGUZfCzCrhatP4o2M/HPAwfXFNYZzk1KykcEEEetMboTniqOBruNAyAAOaMnqeO9AyMEjFOzkE45+lBFkhB64yaQDPOAaUZ4yeelIQDjA4pXI1FAIYgnjtSnI5IBpgznOc57U/kgdqZS1AYIOeMU4H8+1IMEEn+dNMqx85wR3NGhSVyTvwc5obC9eBVKbUUjyQRgelUp9WJJ4wD05qQSNNrxIyASM9PrVOW+Jfg4GfzrK8x5DkFjk+nSrEVs8+3IIH0oGhTcSOX44z3qSIPIw4q1BYEHk8d6vRwKoAAGaBNEFvbHADCrSRhVAB4HWnIB24pwxkgnPOMZxRoF+gowCABzTgACcjnrijG4Akj8e9KQS2QcHHNTcaixhxyMY5xS5L4GMcYHFLxkjGfoKaMZOB09aq4h3BGCefWlBGPUUAknngUHtnk9ad2UlYUA8nHAHTFHTIAyPc01e2OnbFOyeeMGluVYacYwTg5zkUd8Y4pMZxgZ70HqOPxoBD1wOQePegkLk5zSISOwI5pTgnI6dam5dhpztJPB9RSDI44HOacSME9KjyQQMflVK5Dsh6AKQM8nNOHIOT0pi9sc9zmnjJx0PPPFDBDlHQg4Hp60pGCcjApBxkE4PqKUkEEkkmpuVZNC9iSMD3pvDEEdOo46U4scY6g0nYnGD1FFyBuMYOOMUpBOccD+dBO4E465zQvpn6HFO7FYXkKBnFNwTknk+9P6jk596jJAbFCGOGOB3/lSkDgE5/pTdwxgjijcRg5z7+lN3Gh4znHPtSEkEA8DoaTPPHJI/OnMCQOME+/Sp3NE9NBRgqDnjPrS8dSegpmOCSRjNDZwOcCqW9iBCTjoSM9qchJyCfYc9Kbgnk/lTVBGdp46EmgCXPOOpIpVAycnIIpgPI5zUgBI5OBU3DcVcAgfiOadgjjqaYBzknAqQ5GecCm3ceqGAY5IPXHJoJyuDgg8DNP56jjmo8lsfXuaEydRjRJt+4CDz0qvcW0Y2lRgg9iRx+FW8EAgkZ56+lMbDZJAxjv2qrgl3KaQxR78oDjnJGadAoQlsBcdAoxTDkbyTgDp7CmzSGOPC8sw2gZ6Gi6K5bFHU5DcEomQCQA3cYPWuU8XXn2fSrlYmKJEhUMO5xz+Wa6LUXFuERAXmyMYPf3+lcP4/ujBossSjLDduY4OT1P8An3rKbsjopXckj5K+K1y0uruDkKORknn3/LFeay5yc+5Fdp48uWm1EguXAyB7e1cVKSM8cexrx3qz7/DLlporSEk4PJHXHemK3HTBp3JYjHFMIww9CKT1OsjY9ABzQcKuOp70pwgwPvevpUbZwcjPPf1qbDuOUgjrxSMRyB0pAQAQcgH36U1j1yaLBcYxHGevbFRkHceePSnPnqRimDJYADHtTEGeeRx1+tKc4BJwOn1pCAOCKCvTB5palksZwCOgHP0qzExyDnjjpVRAcng89xU8bYYDqfrSGj0/4WasIb17aQgJKBgZ7ivozRH+1WyOpzwCea+SPDN4bS9hlBwVYEYr6c8E6wjxRlSChAbg9MjkfmK8bG0/tI+nyyrpys7eE7ZFBGA3FaKgEYUZ/DmqPliRUcMQd2SM9v8AJq4hIJGCPrXgyPonZjZrVJV6ZPbFZF7atEDkkr7dq3yDxyQT3qC4iDZJ5bGc1UZ2DpY4+SIEnjk8c1E9krqAVGB071r39ltJdRg88VSVsEAjJ6EEV0qXUza1KDaZu5XjjP1qKTTWTJKsMYAxW/FCXUEcD0FWkswQBjinzgoK5zcdmTwVIFP+yADAHI5rqY7LIOU69iO9SrYqQcqASeoHasZVDVU7HJrbFlIVSfU4zTvsUjg5UAdDnuK6oaeiEfJjPHFNlswCQoGBntUe0KcUjlfsABBY5PfFOFuACAOOgGa3ZbRUySMEjIrNm2oRgFuOnpSUmzJxRWSMKSCehz9auQQljkDg022tsyBnGfQelacaAocDA+lJy7ByoBGqIMdfeqkj4GSSMn8quuPUdailQAEkAjHGayDlsUJAdhIPHTr0zXM+IpfIgZmILAEg+n+eK6O7ypJAwK4rxMzyROjOCCM4IA/+v7100Vd3M6rtE8H8fNvuo168ljj1JrjYgAxHIANdn4tQTyzSgADdtHsB/wDqrkAp84gjHFfWUdIo+IxLvNgUwuCMEEN0q3nzFUA5x/nFQFTkgjAqxbKpQhgWGMDtg+tdG5yXIrtQY1IIJye9UjhsEHAq84JUAD6ge1UyRkgnoakkVRkHjJx1qaM4YAH2picDPUChTgkd+tBOpfgUgBQMjpn60qggtgkjH5Gm2/BBBx0yPpUhx5jkHAIzj/P1oKIQ5yrgnIPX0p8bkSHLEBgTnNR5AyAM0LkFGAyOtAGjJKTtPAAAxx1rWsbpli2kgqQCRj0//XWFuDRgjBOTnj6f/XrQsJMkg8nGMf5+lSyWex/DbUz5ZiVgCrhlU+pHP8q9duZxOZyTlmWNsYxkBWH54r5z8EambS+VScgjH+HWvbheG4tAwJIVVZvm5AB9PxFb05W3Pm8XS5anMOuo/KmsJScESNk9iDtI/Piu50VkF5PIASqlQD6cAH+dcRqsRkt9OVRt8wsuSe4G38iVz+NdZokgaC5kJJOxc4OOcjP+Nbxd2eXXtyI7Hw+qNLdysMl5CoJ74Ygfhgiu28PjeScADGOnTmuL0AqLB3VchgGBxycjOf0rtPDjBo2JJyMZH4CuyOx4k172p0kWME5zxSqwcHuASOlMjJAJxjjHNPxjBBya2RlsIyjJAGPSiKTIAIww6/WlbGM4wDUUgIIZRk55qepaLLZxkHJ64zSIAwJJI45qMMGAI5xTkJHBORT1FuPBGOBxShgeeRSL1BIIxxzQBgkdTzSsO4uQT1yMUbQuBjI6ACmpkMQBknjing5wCMCmIYozwSeTj6CnoRgHODzye1AAHTkHpmljG0gk5A96BrQXGHBAwPpSqeQSMgHmjOMjGaASQR1APWgY4KORkZ4pAoGQBk5ySe9IpySOgxj61KOSBjjpQVoOjBHIOT057VOB36iokIOOcj+dSgEKBnGDSWpI7cOBjjp9KeGyc5wO2ajVR1JwAKcg4J6kVSsxMnA9KkDEAYyfaol6YAyaMlGYE4HGMUgsSA9QOBjmnjAGQcY6Cox1IByacM5BByParIY4dc9Bj1owMnI9qQEgkg8d6d7Z68UCDoTTsnIJOB6Gm5xgde9OXKgAnJzk0EpiknoODQR1B5NHDHJODSk4znmgrcACcduKacZyBTg2CMHPHemEgnGKV2FkMx6HHOeKG7HPHcUDoCTz6UFjj1p6iuKemeBTWwcHHOOaCQT6CmsDnngUAxSBnr0oyBye3tRkHqe2KQ4A5HNAkxcnjJ57UmTnAPJ9aOe4/GkP05oFrYCRkknB+lNOc5PUUZJzzQMdO1UNXYhPQk00k5x2NPIGCR/Km7M4IPHpSuTawbsk+h9aTjp0OaXrnnFMIOTg0hCZ49eaVSNvJxn2ph+8M8045IIB59aqxogJByTwBmmjnJxk54puPTnvSj+IA8+lKwwJHORgHmkyCQCc0YPGTk+lNPBHGKdgeo/k5z35oYDgjp6Cm5AyAc07ng44xUtBEQ4xknnpxTWI4wTj3pxUEZzSHAwM1OxY3noTgZ/Kk5zgGnDBGMc0jArg9aFZgNOckYOTTSMHJGfrTwevekbO7GP/AK9FgALwOcjPNSx8ewph6AZp6YBH1qlZFEqMDwBmplJzkDj+VRRjOQf0FSpnkHkVfMQ1cxvE5zYzDuVJ/SvLmJUHJyfrXqfiYD7DLgYO09K8sOCT0JGe1TJ3NqKsM6kED26V6T8KsNa6rjqBGTn6mvNVPOM8/XpXo/wsIFvqoHGFiOfXk1y1vhZ7OA/jxPTNHcmAc4+YjirupMPskpz/AAnJrP0ZsQDJ43VoaqB9lcHptOa8ZWPt0eMnB8TaiRnHmtjjtmuklIOj3YJx+6bnp/Ca5hj/AMVPfDGMSkEeldPKw/su6GODEcD8DXLe8tBN6n5weK8jxDqORtIncY9PmNY7AjODtHqO9a3iwhPEmpKQSfPYfqaxps4BwQMfWvXjseVU1kz9f/DXgqy0W1EcMCoTy3GST65rsrTTYkiAWMA/StOKwVowNgJ9SKkgtChC4wc1x3lLVnpqEYe7FaGNc6aApwuBVKO0eKUAA7a7UWCMACM8d6Bp0XOUGPSqVyuVM5+2to2IJAz71pw2yKOoFXG0iFyCqkH2qGazliyRkgU1oHKNks1IAIBFY2peEbDUyTLApJ74retWJBDDpUhZMkk4NUpOLuiJRUlZo8V8U/CMJJJLbH5CMhcdK8p1jR5dKuXikBBHHIr6k1WVmYgg7PfvXBeLfCVnqsbyhMzDkY9a7KeJa92Z8/jcthJOVNWZ4PtJIGMUEcnuD+FaeraLPptw4KHYDnOKzHcc5GCDXopp6o+PqU3TdpITJwBjn6dKU8HJPfJqvNdJHkk89OtUp9WVAQDn2p3MkjUZlXOTgjk1C95GjDLDHTNYMuqyScrwCOg5quBLNIDneR0IFRe4zal1YLgIckfrWfNfSSYIJOeo9KW2095MBgQK0YNKUjJxkUJPqNPsZIjllAIJJ+vSr0Glk4Ocg85xWpHaIhHy4PerAQKRgY+lPQLFKCwVATgAZ7DrVpIhGAB0pw79xmjI4yeaBDhgcYp2DyScd+tNBJyMkjr9aO2On61LB3HDPqSKUYJJxxTBk55zTuoweaQ0SIecE8dKUsQxwePWogSO2aUkjqCTmnYpN2JGOSCAD+FN3ZJI9KNxwc8dOlIPXt64qh7j84PPNLxzjr0pmDjJFOU4IA6dTRoMAMcDpSZ5OBn39aORk5yM5pzDOCeR2+lK4WA8nnANNJOcdfXijB4zQRg9SMUaFJWABgQD2pd57jikGSCM4oOTkcgZpaMNRCeMHNBBPQdfSgAjPOfwoYnI570iR2CuMcfh1pVIGQBk9c0wHOR3pVPJOc+mKbdxJ2JSpGCBz/OmnIyM5J4pc5yR16YApp64BIFIbYvPIxxmlUnGMfnSLkZ7/jQSCeDkdelBIBjyB9aUAYBHWkHzEY49vWhSFznk9Kdx2H87cDpSYww9ccUmRgkHp2pHz0Jx9DSGHOM54/lQcYxnBpMc4IGOO9BIyCRjByR1zT1AeFAIOM05hgkYIPXJ70wE5J60rknBAwc0gt2HKACcgE+h70hycDHFNOQck+/J/wA+tOyG5ByKadilfYAMYPA9cGkVSSTnn09aXAHTJOeabkq4I5HuaobXcfgDqMinKx44yKaWB7ZH1oTqMDn1FSkT10JOmMjAxzTt+cgjt+dMLAkc03oSD0p2G2SDHAyc5zTSPmOBg9elISOcHj604kgdeaewtxrdSM8E/pUEzCF1DHC0ryheSQB0P1rmde1qMXUcKzIyr88gJwQAf8M0XSEa8sm+SVg2yLt6moTLuk3DkoCB+NYFx4us7a4cSjIK/KAegHTr3PtUGk+IRf2jShwAWKlicH9fbFRzFpSepo3YMlwoSTc56knOCcnH4CvNfi5qkWmaM8ZcM20jAPJY5/wNdZrXiq00KFZ5pVUbuBEcknn9eR1xXzT8U/G76xczljgZO1c9BnI5/GuerUSjY9LCUJVKitseSeJ7sy3kr5A3EnHpz0rnWOScHIxnFWdWuvOncg8Env8AnVBGH44zmvMPuYLlikB+8Bjj+VMcnkgZPt2p7naQc89qj43Zx15zTWhRGQepHNKcBMEAn19KDkMOME9/Sh8DAzjFIsiyecnApjEHJOBSkjJ5AFQkkuQDkGhDsNY8nJz9KQEZBH1602Q54BpFJyMnAxgUWESEjccDH1objBHBpMjccYBJ/OlOeAT0OaCwDckE4FTqTwQcjr0qspBcnt1qdCDxUjVjX0yUBgDyeuK9x+GGsCWJI3Ykrwec8Hv/ACrwOzfbKp6HPftXpvgHUBbXJBOAQGUj65Irlrw5oM9TBT5Zn03p1yZIArEHA4OeeK2IXSUDcdpPp1FcT4f1F5IlAX5WHBY+n9a6S0uGKAFACODzXy0o2kfYRd0jWyyk85FQPICQMEk8dKdGSzAliR7VLLbF1JLYI5GahWLWm5j3au+CQFHbFZ81uDjPXPbjFbU9uyIQ3I5IIPSs6WMSAADkdzWkS3qQW+6MgEbh7DpWtbEMBk8jkg9qzUBjIAGB9KuQyYxkYA/Wh6qwJGtEEHJOMdsd6mSND1OB9KpRShhkDAx1BqwsgAAzg9zWDRqrokZEAJyCaqTMEyDwT0NSPMMHLEgjjnpVG6uFXIzuHsaTRBXvGJyCcDHWsxohuyRuJPfvU0srO3ByD60RpubBOT1ppWRLY6NCSDkgfSrsMZyOM5p1tbF8Ergfzq75Kxjpkmi4tCqkJQ5PJPHPSo5gCpyQADU8hGTzgdearXGChGQM/pUjsZV8owxJ+lcB4wlK28xBJkIKg47n/P6V318A2c8ADP0rzLxXL9quWQH5FBJwOua7KC95HNiGuRnlHiW3WKDBOTgsSfU9K40riQA8H+leheMoCLRSRlmbIx3wMVwMwxMhIwP5V9PRd4nxmJjaYxsA5JOMDIoiYKxUHAycU64x5YA4PIBHaqiMcI2TwcV0HCy45DbiFyO3HQ1Rb/WHAwDVsMDkjkY6HtVaVSHJAPXv3p6CBCDkEc+9Lyecgg8ZqNSVbjOM08H5gM4BpAXLc5wSe9T7cFgCTxjn/PrVOFiEZRxnj2rQlcfZ0fgBmBIz6D0/E09AKcjbCeehpVx5DkEdeh9KSVSSxPUjNIpBUA4xg596LAWbaQNGykE9Cef8+1WrYlJxjg4BrMgbbIRjAPtV0MVmBHGBioYHR6XdmG+DqNoJJGDnGe1ezeHtbW706eF8MrxBcZ6HoD/L8q8HtnIcAkYHGevSu68FayY7kJI2QylQT2xTizgxVLmjfseyAmWWyUliquWUMScfLk/qa6jSpF/s25AII3tESCPQY/n+lcVa34lutPEQALY3Y5z1FdJo7MlzeWrnC+fuAzjGMAn8cCuqDPlqybR6bpChNOQKCCFGB16Fh/UV3GgoojBwMsM8Vw+lOHs1CDowXJHYMcfpXeaWNqqFGDzz7Z4rvhqkeJUWpswncRgZGD2qXByGHAzjGetQQE9AMDripeSQMcZ6Vqc45l+UknHIqNgCSQMH3qRiMgE9OKazBiCBkH8KCyMgowxkjr1qVcEA54xnNMbHAPI//XTQCAOwyDiguOhZHfGaXBzkHBPc9qahDYIGDnjHrQvQEgDJwcd6SVhNCjG4knPpSgAE9wKbnJIAyPc0KwJwemPzpgO25wM4ApyrlCAcDPODSHPB6Ghe4OQM+tArXHcZGTycgD1o5xgccZp8xj2RFAQ+PmzTBnjjBPBx3o1CzQ4Agjj2p4wACDgVFzu+8R6j1qRRweMk8HNJloljQnGOCKmA6jgfWoI+wBJ44qxnKjJJPoDTCw5cHI68d6Vc7jkD86jGSQAeMZ5pyknBHWgh6EsY7HjmnnIOQcd+aYCDkg5I55p5YEDIyadibggKkjJPOafzkDOO2KjDDOSOO3vUnJxmqJH4+8MYBpDxjgn+lAyCSetBwRxx+NA2KFJOQMmnYGCTyD60meoH86XPIz6cCgWiFB4AJyRQckYPNNDE5PfuaGJxgZJxmgSDcMjPb9KOM8HINNCnIxxRxySOM9qVmUgAHcc0noCMD6UuTxz0oyfTPt60xahjHFDY4I9aQgZJBOaOADjjNAXuJgcnoM8e9KQQD2NNyM46D3p36HpQJCHI5IzxmkJHBHHNBAPXg0HJ+poJGdzg5FIcZz3+lHHOD3prk5wRx60BqOyWJAGB7U1sZx1pRk5ycD0pCCTxkCgBVycE8GkyGYjHFGSACSCOlJkZJIzQA1l+bGMD+dByMZ4peecA4x1pCvWlqhpjSD0HJHrTVB5GMGnAknGcc8Uc8kcn2qrsoaQQSSc0jdRk5Pt2oY8g5wR2pCScdcd+KnVMaWgoA7DGKVsYBIyaQYHU80eoz1ouIUcjPXFI2CD2HpSg45zg00nqc4NSX01E5xkfSkLHABzil4xyMUnOQQOO+aAAcjP8qGPIzyP50o9x2prA7s9KCgJPGOlSKDxg5AqLHPA61OgIUnPHamhWJVOAc81KhPIAAH86iUY5A596mXg4zxirQn5GN4lA+xSkDJ2nH5V5e2FyR0zxmvUvEufsMnOQFOfpXle48E9Ov1pSNqK3I+jAnof1r0P4WA+RqxzkbIz9Pmrz0+v+RXf/AAtJ8vVQTkbEJP8AwKuat8DPXwKXtonpeiMDbkejdK0dT5tnyONh6/SsvRM+Swxn5v8AGtLUSTaMf9lq8hbH28O547LkeKL8E5PmEcj9a6Mkf2dcc9Ij/I1z1xj/AISu/IGP3jdPet51/wBAn7AxHj/gJrij8RbPzl8Z/L4n1PIIP2hyfruNYEj5HC4GcH3rc8dMR4q1PAI/0hyBn/aNYErkgdMcD8a9iC0PIqP3mfvNDCFABpPLCuT1NWEHyg02UBgRnB9q5dj19xhlGT6U+JA7EnkVXRTkjtV21jOcfn7UJiuWYoRySOaLiAFSCKtogA9TTJELEDHFMLmLJaG2bcACD14qjKDv3YHXpXQXSDyznisVkJYk8AUXsFzN1BQyglcA8Vzl6QpKgZz1NdTdYckHoK53UYB5mFHJrKTMp6o5W/0GC9RxMgIOea8h8feFJdDDTwMWjJyTiveb5PJhyeorzvx8Df2BTOR16V0UK0oyS7nj43DQqUm2tTwXbLOSQScHkZqa3013GWGSRjNbo09I2IIwB+lSKgQAAY7V7W58RblMyHSUBAdRirsNmkXRQR7CrO09ABmkI4BPBNNGbEVVBAA7ccVJ0zgcHpSADIOMHp1pTgAgjj1pt2EHJBOOM0AnB9aCQOn8+lGRkHFKOoCBjkg9KMEYGcDFKM+nH8qQgZB684z6VQC5HHOfcUuOOetMGSx5xUhwcAjipGl3AYA5GeaXgknGfakPIIBwKAMdBxUFpWJAAcc0EjOSfxpgbBznBpSTkZOaaVhodgHPPNAPQHkUnOSQeKOckd6dykO4xxwP6UZOARyM0AHp3pVzwCcH2pNlKIgYZ4GRSg8EHj8abg56ZFP2nqOM0ropJiNgdTn8KQtwOOe+DS8DIOT+FI3c56d6TZdrCEkZyMmlBOOuaTPHvSDIJwcZ4pmWw4kgjH6U1s7sYyBSnsSaaR3IyKd7ktXFGCc446UvQgDnmkyc8nHejI6gf/WpBYeWyMjBGfSkLEkkgg0gIwepH1pOBkAY/rQTbS48OeOCKASCOOKTucnANByCTnIxwMUEjxg8ZyfelGMDAwc1HzknpxRk5HbvQWnpsPzggjgDjmgnOMnjpTTlmznJ9MUckEZwPeqVluJ6ijPAJz9BSkjnnH4daZjOAeB2pw7A+tJu4rCk4GcZH1pxYsMCmEjggY49KcDwD17Ui0KPvAEZpTwxxwMUjHBIH8qAwJzjB6YoH8xQ2ccEjP5UnQgk5zxSDAznHH6UuckgnGKewKI4HkAjnpSoACcDIPt0pMkDkYPX60quOABg/Si5Ww7OMAdKCwYc9f5UhO7IIwfSmElCSRx/KqIlqOGTkYyMZpwIwRnBqFJPmIzjNK74AwQCTjnvQTqtTnfGGqnSbd3JCIFLljyAB1r5n8VfFJxf3YSU/vMopB6DI4+nHevevjAZY/D8ssSbyFZSPY47fnXwH4j16U6rMCTlWK4z05rjrytse3l+HjiNZHrafEh7q+gee5YxjaCGbHTjH14/zxXUn4tRwQtDafKoUEFmIAPrgHnp3r5dGsymQYY4B7GtY+IiluoVyGOc81x+0aPcll8H0PU9e8dTXSPLNKZM9MtnHfpXmGva9JezOd2Qc1j3GsSXAI3EL6etUmmJTBOP8azbud1HDxpLYbPIWYkkA02OUg56ioXfLYBxTQ/J447c1J2pFnzSWJOCc0EjJOARVdW6k8HtTw4Dc8j0oDUex5BzxTZWBIIPJHORTNwycHFRO+SRnFAxTgsecCo2IySMZoOCTycUzqTycD2oAbITz2pFwVwevWklPQZxTVzzyDQBLk7jkZGKG6dM9+abk8DOKXrg5xS1KQ9QRznB9qkiIyOMGoxzgjpTlJDAGkWXYUyQQcEHvXZeF78Q3FmxHCsFkA7gmuMib5RzwK2dHmAJUnHQ5zjHvUTV1Y3ovlkmfS3hfUMQopOSpwSBwVHf8sV28EpQAgkr615L4EvjdQxK5wXUjJ7sM4/z7V6bpl75kARh8w44718viYcsj7TD1OeKOit3ZjnJx/KtGFwuAQOe9YlnLhwpOAehrUQ4APH+FcR32J5VyOMEdxmsq5tQSdowe4NaYcjPOfSk4lxkZyPSiLswsYYQqSDkY6YqZYg3GDz3FaL2asScYPsKVLA7RgZGPzrVaiRQCOvcgdCCKUueSSSB79atvZOjYxkdOnWmm0frtJHfvms2bIozO+BjjPoaqtE+4569Oe/rWr9hkOAFIanCwAOW5b1qW7CbRlCEsSAMnGOlWbezO4MTjn8q0Ps6xgADk/qacse08DnPcVLZGgxFMYIBzgcbh0pHfcpyBn86mdWCnI49cZqrIdpJJAGM8VAaEMrjI45BqpPMFByCwHXFSzOACRnkYrPmkL7iThe4z1pq7EzN1y9+z2rgDJYYB9M159eIS7lsBidoB5rsdRzLMQW2qoLEHnBHSuaeIvgsm4jLErzyck8mvQoLlRxVdTzHxm+8RQLkFQx5HU5x/Q1wWoqI5QFBAAGfr3ruvEM3ma1O4AAUthR2AHT8647UoigkYlWJyCMEkdP8f519FQ+FI+VxavJszJMlSSeOv1qpFnDjPTkCrDHKYJ59BmqsbBZSCeD3zXYjy2WY3J4A4PUUXHDEjgEYP1qJGCEhSQcYHtQ5BUA8mmIa2NgIGTkfhSg9CTgj3pisNhBwDnIpob5hg5P0oAtRsBweMgGp5JN0Kc8Ann/P0qmjdR3PrUm8NCRnB9akC2T5iK3YjBqHB2tz0wRmnWjBkIJyQR/n+dI/LkcgEYIpoVmRq21gexq8zlvLbPLDnHas8HJxnIz3q1H8ypzkrkmk9RmrayBmdzxjn8SelbWkzm1uEKnGTwPX0rnoHBUgjlsHPuK0kkChHHL5AAxnHv8AyqCWuZWPZ/DmrBptOkLhdrMp9vmDV6Zp6G51IOCEMygH0JPJ/TNeA+G9QJ8kA5OQSPfvXvXha5W6hhYnDxvuzjOc8foDXRSkfM4ynyanoXhqYx+ZC+SqlSAPUDkfqa9L0UKLRCeWwOfwry/RrZyxIBOZBnaegNei6Rd4jRHGCMLn3r0aZ8vWtc6BFBIJAx0571IG6AjBB4pioNhxzgginDBwe+etdGhyK45ySCcZP160u0EAj+VNIJ4PBziljYgEE5P86PQscRwCBkAAc0zgEqTkU7cDyTgfdOD60mBk44NJ6lJDUyuCvQ1MhBzjAOfSox2B5PFGQjZHA6cUASt1YAcdDTeNxBJ60gcBiSSTj8qc33gAM8Zz6ULQB2eQScilOGIA4GKOAemR1zihgDwQAMdCKTCw9s7MAkHFI2TjBz0zSnkAZ5x1FNQkE5ORjjJouUx3Toc9qcoO0kdMcD1pnBweoNPUgAgcnmjUlEsSnK44AwB71MMdepz+dRLzgjpmpBjJIGAaNymOXAJyM8UqnGMDH9KBk5IOR1oHGSeB70yGSrwM9R15pR2AHFMHfByPpTwORzgVfMS0KuOMjnOKkyMggVGAOe3ORT8cAgc9s0CVmSAE+5o7HJz60nJ6DijBOSTgCgbQ5cAkHGfalIJ69Omc0wYAAFO5A9KCGGzGe5+tK/8ADkdqBg9Rz2pTjAA5oKSQm0YJAyOO9N6AAHB/+vTwR3600kAgk4B6UEyt0G59aMnOByKU9cjg9ODSDqOw96CQORkYyMZNJzwScjt704gtyTzSbRkk5PFO5ViI8sOeKcAABg55oKjOccUYzkjgGkDVgU5IxyfpSE8kEfrQM4wDyDigkY6UEobkjOR9KjYg+mKkznjOMUxs88YoTLV0APIAIA69KCQSCen9aaSRnmgdAAc802JjiCOBzijJBGMYppbqD160c8Y5460iRev1z1oIAUg8nrSZHIBzR0J5oBaDO5AJx/OgcA5GB6mlxgg9RSPkg469KLstMY2cnsTScdMc+tKR0OP/AK1NPUE8GoKTHdSMHn3oJ9etNweCOKceccjj0NOwxPQ9qTjoeacADyDk5oIweByf0pB0uJ078UmMjOSRQV646Gg9DnjvQUGBxjA4pCMYyefU0e+e1I2dwxyasTY4EEDPBqVScEjn8ajBzx+dSqTtAPNAJ3JEIPOcD0NSr1wORUUYwQetTKCTkHimgRkeJQPscuCR8p6V5UwyowcHHbvXqniQf6G+TklSD+VeWMQBjOfQ0pdDopdRnIyCTg133wv/ANVqh5DeWnBHbdXAE9wP1rvPhkQf7T5wfKX8PmFc1b4Wergbe3iekaMR5RAP8WTWnqLAWjg8Haax9GYeWwx0bj3rV1Fj9nYEZODXjdLH20TyK4JHiu/xyfMPf6V0Ev8Ax5TAnGY2GfwNc/cZ/wCErvwTg+YT+lbsmTZSjGQUII9eDXJb3iu5+cvjzH/CXaqO32hhnH+1XPygMRxnmt/x4CPFuqhjj/SHxjvljWDICQCASCfrmvWi9EeTU0kz98F+6B0NNbGSDTFlBUYPak3gnGa5j1rCqoJ9Kt2oIbI61Wj5OM5NX4V2jPejYotA9eaCewFRhhgc/lSPKFByeaq5NiG7JbAGAKyrobQQBxWhLITkkVQuPmyc1EnoFjLnHBOaxtQLABwBgHNbM+SSM8Vn3kJkiKgZJ6VzyIepzt3m5jJbge1cH4rULBIM9jivRLyIQREHg/WvKfHesw2u5GYZOeKVH+IjjxLtSZwVwPnbjAz+VQFeQTz7ZqjN4ggaUgMCScdetOTU4mIAOD9K+oR+dzVnqXDgdsn0o9cj3qNZUbJByccc09SNvXk9qoyuOXByc5yOtLxkjPfnmmD7gx0pemSDz70tWS2OOOAeR35pcD0yPWm8jJPX35o3ZBHbrimUrCg5yOlNyeg5ozyeMc0YPrz39qSFdig9c8mlBxkAZNN5GRjI+tA5OMADrmpNEPPrnA9u9KSeDnOKOdox1xTQepBxQNaDxlgTnmlUbhwc4pBnr1pyIxJwPwo5i4xuxUA5GeetSKhdsAEknjAq1pulzahcrDEhZm/SvRNK8K22mRguqvLjJZh0rwcxzfD4GPvO77H0+V5JiMxlaOi7nncWlXMnSIgY646VYbSHgXfKcADNd5q1zaWSFsqxHpxXm/iLWHupWUE7M42ivha/FVWbaoxSP2bJ+AKFSzrty/BEU13ZwylGlUEdTmq0+rRAgW8TzkdSAQoH1qjHvD5WJefal1G/nitygAGeBgVxf27ipu/MfoNPgbK42h7NM17KeG7Ygsqleck9aSRUdmMTbgDg47V5nLe3NpOXaYqMnIJ7Z6V1Hh7xAjhY2BLN2Fergc7rQqpVndM87iDw8wk8HKWDhaaV1bqb5XGSCQP50w5A9/erUkBWPeBkHke1V8gkg/hmv0ilVjWipwd0fyvjcDVwNV0a8eWSEz1PtRjnAOR70oGce9IcZAz3roPMsJnBAJyBS8nHH5UhI3HBwKXn05oJFGQDjr04pPvZ/nSnoSRgUgAPGefegl6DlzwAST3zQ+TgnjnAoDHnHPb6UoJOc8jvViBQeo9O/akxwcnIFLzk85FITz1yKgdnYUEgjBowDnjPc0ncYpUYjOBk/wAqBXaEznvk0uc5PQH0pq53EA5FOIyTjAB6VVrEi9jxzmhWHIHSkYYwc8H0oyecdak0Q45znrSA55zyOvtSckkE4NPAHIAwevFWrILAWGDzn0oySwyeKABk59MU0kCk7FK5ISMDnmhDgnPOTxWJq/jDSNDBN3exq68GNTub8h/WuB1n462sCt9gtC56B52x+g/xrNzjE2jTlPZHrZIVgOnFR3FxDEpM0ixqOpYgfzr5v1/406tqCkC6FvEeqxAD9ev61xt/4/nu2Blu3lbJH7xiTj8azdZI644OpLofT95440LTmPm6nAxXjajFv/Qc1xfiD4zadZOht2lmXOc4Azg+/avnS88XBWLCTBzgMT/n2rl9a8Y742VXDDnoeawlXfQ7KeWSlufQHxF+NZ1vQ57e3soYldfvSEv2weBgd/evizXJTJqE7HkFif1rsrvxnPLbhQS4UYJJzj864XUJPPlkkYYLHOBXPObktT3MHhPq9/Mp78AjOT/OlWUngnAFNKgKSeT6UigLnI5rE9WxPvKgDPJ5x6U5nG05OKhVsgEf/qoYnkA49qCRCflx1HSmljng4NIckHkmkyRnJoLHByeC3IOacrEZ54PJ+tRBsE44pxzgHrQApbOc8E+9MZs5wefSmsx5wMfTtTSxPJxRYeg7dyuTz3ppOMgHPPakLcDg56UmT1FAhHySR37ZpoGCD+NPP0zTQDng5oAccEjPSnDnjjHWo+Mgg09c8DOKCx4YcEHPrSj74J5OaaqnBIwBng0pIyuBg9CPepAuI2FU9jWnp7nzEJbAJ2njoKyI8GMDPOScHtV6wfEpU8gjtUs1i9T1/wACXv2fKuSBHIpJzjIJIz9Oa9g0648sgsMkdc9wTXgngy8VpjE5wxjCgkk5xyK9t0G5F7p6KSfMUAHPqK8DFw1ufX4CV42Ovjm+VHBGAexrVhud6gj8a5S2mIBiLEEZA+ta2n3BYAE8Dg5715E00e6krG+jkgYAJ9c1LG5YjJA65OOlUImO3OSB2q3FIeARz1+lZpg0kW0Tdgg5zzzUqRkZIOAeg61HCwGBwB9elWlPA5AOc8Vd2IjGeRjJzinlOCQAAemaQ4UnAyc1IGB4Iweo9qjmLsRSA8knBPpULg8jPB5xUxcHA4xnjimYyuMZOcdazu2TYqlBggjB7Cm4I78/zqw65JB6enNQOQuQfcmhMLFeR8MRng98VQnkAYkHn61YnmCgkHOTn0rLu5jglQCcZql2CxHczD5iRkd8DpWPdXRy7Kc46AetTzuzMdzAjrye9UJjIMABcDJJI6df8a6IpGUjPuWFwshJIz0UdzzkfyrL1mZbTT5SgKAKQCO7Y9avvEyTyuThHHB9PWua8VXyxWqKVYAAucnrjpx6dP1rupq7SR59V2TZ5vqjlJ5ZHIJClc+rZya5bV5WuEkkZQHdtxKqAB7ADgV0mrTMYCCMq+JCR/eJPvyAMdR3P1OBrQEdpBEOrfMx9Sf8K96mfL13uzCQg5B6VTmwj5Byc55q6gAlbjIxmqd4p6j68etdaPMbuOyNxIOAfmwakfJQED347VApyq8c45xTwxwQOn86GIiJzIRjAPFN3kMc5wDmnsSrgkcg9+9RzffJ6A8cDFGgEqkkkjjvzU/CqQBkEZHeqit8vcH2qWFycrnJIPFFgH20vlykE4B9ulXTgvnjGetZgYq+786uQyk4JOeMg0bBoIx+YE8H6+9SxN8jkHkEd6ikA5I49KI+UYA88e2aROhp27ErEeCCeevrV8bkAyQTnPSsm1ciNckjB6/jWirsQCTkdMUmUdNodw8csTgkAEHAOO9e6eC7t2t5VBKEAYPv/kV8/abJtIGc4Gele2eBr0SyQjJ3MoJHrwKIPU8bMIXg7H0RpMINuhQAgxCQkZJ3ANjn866+zt3WOIg4fdyT9Dj9cfnXDeHJpUsipJOUCjdg4Az29s16Hp0ZNkuTkrhtx7kV69N3PiKsddTXjkcqFOAcDp7VMOUGcZBqBTh8gYJ5FSsDhQDweTW5zrQV8KoIBBznNC9AMHJ4/WkUkxgnqe1CkZGeBnBpPQe45uhzgDrxSgjg+/SgkkcjAoGARjOOmPSmMTGJCAcEZJFDZJzgYyePelOC2ASB0J9ac2CQQP1oehVxoymDjII5pTneMjjOKbwVYE5J7U7J2gZwc0EjxwTkYGaWQgcAEnOB9aYrE4zwKc2MAYwM80DVkh+DsAPSkfg56ccUq4CjHQ80hOQATknilqIcBuOOSO1PUAYyec1CrDcCDnP8qkDY6cZphYnjIYAYx7VJkcDOBUKEcAjn3qXI7gH3FLQHckjbOMjIIpQTz3FRjgjAxxT1OBkjPeixN2OUnjPWphjHHp+VRHAwc8U8HgZ5/rVKyJuO5yCAQev1p49jUfYDHPr609SemM81QiQYIJPXpR0yQck9qQ4OCDxS5I5BJFA22LjtnNABwQTj2xQoIYEnBz2p2Nx64+tArXDjGQcn+VBOADjBpOQSOBTiOuAScUFWEGME9DTGJ7DGakweM8HvmmuQcYGce9BLQ3GeCOMUnPXsaOSCAcU05wMjHbjtVCsiTIzgfyppJBJxkUgI9z36UVIadAPcDrTT3wTinH600kZwTmh6jEyeMdKTJ7HFHPORg00g8jkGgFoBbOCRgYxTc5PTPFB9wM0gyCRnmla4XuKSTnjnPpSc8+tIMnk8H2pR3NO1iXYTHPPT+dBY8gDI9AaDnjjApMAkHPFAh/HXGR9elMDbgCBincYIJwcflSYPA6igTE9CeKRs4PGR2pxz1xmm88k0FLQMDg4460xgRnBzzTwcjGMimNkEHtRexorMTkE9qCeCCcijvnJA+tLkY6c9qlu4xA3Uk4JFKSASARTB37UFjkEdM0h3HE5HPA5poPBx0PHNJ75x3xml6Y4z3pqww3AjjgdDTc5wCOaAPlPGO2BQD6HB+lOwWuPQEH+Z9KmXpyQRmoRnByMVImSME8c54piasTopyCeue1SrgcZz/Wo0zgkkH6VIOcEA5+lOwjG8QnNrKCcDafx4ry1sHIAyP5V6j4iz9mc54wfwry1h15yfcdaUzelpdDHJ6g4A5rtvhqf+QiM4Plr0/wB4VxDnoO3vXa/Dfg6kAcHy14x23Dmuar8Duergm/bxPRtGJEbjOBuyM1rakxW1YnspNYmisdjkcjcOSfrWxqkg+zED+6a8han2yZ5Vc/8AI233OfmHf2rdcj7FL7KefwNYF0w/4Sm/ODgPgVvMB9hlHXCk8muB35mWfnH4/BHjHVc5B+0Px1/iPesOVgVAHAB4rc8fEjxhqpBJ/wBIfOe/NYMrHYefpnvXsQWiPIqN8zP3fWQ/QVKjjOc1QjkJUEHIqaPdKcDtya85TR65qW5DEknAq15wGAKzopCox6VPHJkjimp3LWhd8zgc4qFpCxOTUTyjnnAqNpBzitOYCRm7ZxVSU4yCal3k5yeKrTOMHnFS5JgULnqQDke1QM4RCTyKkuHGSayr+8CIQOTWDkkSzB8UaolvBK7HaqgknPavlP4keLGu764KuSqkgAH9a9k+L3iY6dpzRI+13B79K+Vtf1E3MzEEgk8mtcPHmfMeNmNbkhykS63KshyxBB/KtG18QFSCXJxXLs5yDnJHHWhZSpJBI9K9uMrHxsoqR6Rp+vhiFLkk4HJrobbVA4AbnjFeUWV+Y2GSef0/zium07VgCo3c8ZGetbqZzcnKeiQTK6gjkGpAAQQDkVz2naorAEnI/lW1DcrKoIODV7kWLWAwHPNNBIOOnHbvSbwQD1BpQepHJ7c9KQWEY/Nkcj1o35wM8dKRickk9OKMjBPQ/WgLMOTz1pQQTnoelDYHPXPT2piA8HOT9KCkTAgHGcD+dAB54yM80IckgjA+tOJPHPPpUTmoq5rFXY9ByBjHPWvR/DPhiwl0gT3IDuV3ZPauV0Tw5Jd7ZJQUTI4IxkV3dupSFII0wgAUAV+acQ5/GjD2VCfvX1sfpPD2RutP2tePu20uWdDSx03e0FsEY5wxHOKoa3qTyMdvArfawjs7cM4y55x2Arm9UXfuA461+TVsbVxU+apK7P2rK8JQw+lONkclq1zI6MCTXLvEXlJP15rptSgZQw71iGIhiSOa6qEdD9IwrUYaERAt1LAA4rMdftUxLjgcY65rbhsZLsFQOtOi0CSIncv416cdEdca0Kd7vU4zxF4a3L50KF29Bzisiw0jUopd6qU285buK9SSwwpUDkjr71z2qxTW8jdT2xXTGWlmehh8fOcfZaP1H6Lq00uLe5cE9MjvV+eMow2HIznNcWl/Pb3K8bQG6gYPtzXZ2s639urAHcBwK+1yLMeSfsZvRn4r4icNKtR+vUIe8t7CHPXj86a2eTyDmnkY4PA9qYc89zX6VF3P5bnFxdhCDyBTl5IzzjnBpvoc5NOXI47Yq90YJWH8HGeD160wgAkA8U8kkZAwMVGSScg0hSHZ5yRx/OlBHBJpmemeRSjHGRgZ7UEoC3QnpnHNBPvk+9BwSR29KQ9cAZxwaAasOyQMUobGO9MB5xj8KUAd/wBKdid2OwM5zk4oJHJIBGaTng4xSZHORg0ikrDixJzjA96UMMY560wk8ZOB+dBPJzT2GmOORk9qA4XJJxjmqOq63aaJbPcXk6xRKOMnk+wHc14l48+Mk94Zbeyc2toMglT8zj3PYe386zlJROqnTlU2R6b4o+JWl+HfNQSi7uVH+riOQDx1PbrXkHij4y6jqQZY5/skJOQsRxn6nqa8o1rxaXZ8y5J755/zxXOtNqWsuRbRSODxnHv6n3rhqYhJas+hwuVTqtWVzr9R8Z7mbdKSQSTuP+c1zV74wZslWJ5IGKWDwBql2S0rrFnkhiTj8q0YfhezYMtyRn+6vQ/ia8qpmFCLs5H1mHyGta/Icnca/cT5AOByKzprieRclzjrnPT8a9Eb4WhVwtwxHqyiov8AhWbgEG4yT321isxoP7R6KyWtH7B5nLK4yH5APrVSYBs8AH1POK9MvPhiSpKXJLDJwVrjte8HX+ko0hj3xddyc/pWtPGUartGRjVy3EUVzSjocncIcEA7fasydSSM5NabltpB4NUJvvkAYArsWp59iqyHbkDgZ6VAT3xmryvsVgVDZHBPaqcgLEk8HPFArBGxGcjJPb0ocncQDnFN5Gc04kEZwBQTYaTxk8DtTSByQAR9KVlBPAzikOevTIoBDeck4xTgwA549aAO/Q+9JgHI680FWEfAJA4qP19Kcc5P9DTc4J5zQIGJ6U0E0oGeSeKbkliBwOuaAHEDqeTSc9QMevvS4yCO9C54AHFABgAkEcU4eoGTTMHd7UozxkUrFk8aFiQADjmkOASMnHWnwErIcck5FNIBYkjikUiWEkkDqMZq1acTAknOePaqsYPQnHtVqIYIOcnuKllpHb6EWieCZQcAjOD1B4/ka9l8OyhHDI5UnABzxgj0/OvH/DKrLCwI4CjB/GvW/BrctbzLsLKAD6EdP8+teViNbs+nwOiTOmeSTcCABLgZwevuPxrS0+9ZpAMZGQDg9COtUYokcBScEZAz2/yRQgeGZcHJzkj1968WSufRRkdfauxGSciryMMA5yD69hWRpswdSASRjoe1aqc8Hk+3euR6M13LccoTBJ7djVlbpW4JAPQcdqoAkgkAnHpTosEjGR3HHehjsXzOOecnP503zgcYz+NQbCFODk555pvIIGOKzegy2sgwOMH69BSF8ZIAA+veqzZBJHA9aUZbnOT16dKTAkaQ7jyAD61XmO4HJwamKE5JOBjrVWbBYkHIB/M1SJsjPvGJ5xkZ4IFZd25ZcBto+nWr95kkgHAHSsudN2AGJIJNWhPexnlndmABZj0AOTR5DGTaclucjHAz71etbcRqSo5zktVlI0gPmNyueTnrWqZhJGFrcCW1k5cgEqQDnGCOa8k1y8mu5jEp3sDuJ77R/wDr/lXpPjTViIDtwq52gdcmvNJMASSsisVbcZM9sYIx35Pp2H4+rhlpdni4mfRHN6/H9nAjV2PVsMc4BOQK5HVZUecAHeFAXOetbvibURLLK4Jcuc5Pt0GK5EuWZyenevapLufOYid3YUNtJOAPfGapzy5zgcepq2WG056fWs+ZzuJ65rpRwMVCQgJ45p6AEkHk9qiiPyjngVJ905980xakUxOSefwprtnBB5p8y7lOSAMZzVcNhcEim9BE3O0kZApykKyEDIBBPvTEY9uRjGKQ5Gcc96RVyRyFducnJ4p0blcDvUUhOQTySKVCpGM5OePaiwaF0uCAcgg+vali5JGQDjuarq5xgjBH61IrBsEHIJpWDQuW4AJHQ5/rWkudpGcZOKzbYdTnkHn3rSjYdMZ9Dj8qiQ0jStJQpGTkAZOB1r0XwPftvtN7lEDBcg4J615lbZ3Ek4GOldz4dhka1heMAtkHGPQ5/nXHXn7ONzenhvrL5T6X0PVlggiCyuhA2/MScg9ev4V6Bpvim5S0OJVckEDevb8MV4fpGpF7GEyEOwAwyjuP84rqLHWTHbq33WYAE+vrXzMs2q0m7SZ7P+rVKstYI9ctPGlywRikLHOOhGfxz/StS28WKyjzYMkE5KMOPwNeTWusYZSCQf61r2+rq2MNgk9PWnDiCrF6yOSrwjTt8Nj1e21qzuWUJMEJ6LJ8p+np+Rq8MMTzxnqK8si1APCFJwBxjGcVs6Xr89uwVJSVOQY25GfX2r6DC59Tqe7VX3HyWO4YrUE5UtbdzutxO7HI6DIpwxkAgcjA4zk1k2Gvw3MgiYCOVsBQx4P0NajDGCOcc8e9fU0qsKseaDuj4urh6lCXLUVmOJBJ2jAzSgnAwMGjHIzjn2pRjqcZ7Zra5yjGGSQBkcHOe9PbBQ4yDnimMQcjPPtQCBgA4PWhagPUgMckgZ7U5kO0c4A5qNWCkDOPqafkliM55/KlYB4bAB9ug70EnOCATimK4GOcZOOe9P5wSCR9BVFIRT0B4IqQZIwQRTCMZOcClUnJxyexPek3caVydTgdO1SBscZyMVEG6dQPUHpin8HnpQtROxKMkkkZP8qcucg5yKjLknJ6dx608MAQc8elMhDu/r3qRWBAOMio93qSR1zmnA9sZPvQDHqMgAknmnZORyQB6U3PBGcHrTmzgnPfNWiWh+SAMcU4Hggcmo8nA/pTxjnsc5oJu3sKCQQAeOtOyD0PX9KaMBjgcelKM8nFAkmOXHGfrxTwfmAHXFMUgn19aduwR6UFoCwAIxnnHSmPjjAxincEAA5PWmEkgHHNC0ExCcZGODxTdxwMcjpRnnJ4pFyM4OOc/WmxR1F460cfT6DrSDPTH6dKGB49alu5Vg4PA6Zofgg5z24pDjngZpGIOAelSFhQSQR3701semD7UAkZJGCDQSPcirWgbjDkc4INI3fjB705iecdPemHqB2pokMkZ7Cl9PX60nPQjg96BhcjOT1JoaAPTIoA6DOaUYJOTigg9zg0hWEAABByfxo5AIPIpM4xkdaORkk5/HpQSLkjA6/Sm8tweAOwNDE8YpOBz6igaYp9OBUe4k8jABxzSnIzj/8AVTeSTk5FJmlh23npilwMAE496aOMc4ApSM5596kY1uM54pD1x2p5GcEHApv8R+tBSQ05GMjNDMMEjilIPIB600Drk4FA35CKxwQTx2pcDjsDQAAoAOaafc01ZCH5yAAKkjPQjkZqIHABPAJz1qaFQScdKoksITjGADU2QBwM9+KiUfd4z2qQEEEdR9KpCbsY3iPJtJMDAIP415Ww+Y8YGc4r1bxBj7I3bIINeVykZbHH9amVzeiiLAOR2612Hw8Yg6jgEkxKBnt8wrjj94Zxg9a6/wCHrlX1EZwDCvX/AHlrnq6wZ62C/jxPQdGf924B53Zra1JwbUHOPlP8q5/SXG0nIHzDn8629ScfZQCMgAk15CPt0eY3jEeK73BGC3TPbAreJDWE2TgbD0+lc/dkf8JReEAEhgfrwK3ZWH2CYZwNh7V5+0ij86vHwH/CX6sxPLTuSD9a59shD0IB7mt7x/g+LtVBIP8ApD5J7/Ma54sSpAGBnvXsRWh5NS3Mz9yNKv1eIHqK3LDLxu4XAry7wX4oW5hVJCBgYrubjxTBYWJCkF8YANfJ/WopXbO+nXhUhz3NlXG4jIz6ZqZX2Dg8fSuH0fxEZ78hmyGPAzXXmYFAc9RW9DExqK8S6daNT4SZ5iTnvTDKOMc9qqXF4lupZ2wBVa11JLpiFOADitniYJ2bLc0nZs02mABz0qpNcAk4PFOaTg881l31ysAJJGfSqdbzLTsJf3QhTAOSenNcn4k8UW+jWjyTEM+DhfU1Y1zVhZ2rSs2DjgCuN0/wnd+Lrlru8DLbg5RCcZ96IXqegpPTQ8O+IWqar4rvpp1tpWiUEgKpwBXj+pW8sc7o8bIwPAIPFffen+F7SwtzbmKMIeCAOtec/FH4RWV7YT3FlZhrkjIEY9q9vDunHQ+fxuFqVFzJnxy2DnnIBxz3qIvg5HA/nW5r/h280G7eG7gaJsnBI681iHGMAHOP1rtlHlPmLOLsxyykEEEg/wBKtwXhiYZJBz1J6Vn7yMDIHr9ad5hLkZwOvSpu0Q0zsNM1cqwJJ9c5rqtN1YyqATzjAxXnWm58wEjJPr6c11+lYXBA57VtCRhKPQ7a2ut6gNyccVcU5IIODWNp7EhQTwOvPXmtePHBBxW25k9HYfxyCf1obOAMc+tJxzySKFBAx2FIABGBnqBT1xwBzTSCcc9qXcMAnjjrUydlc1ja9h7Mq5I447Vd0i186cM4LDqAap2MDXEpJ+6OMV1Gm2oRgAK/Os6zWUW6VJns0Kai1Jo6nSVfaoByAAMeldLpNlm4VivA5rK0m1GxfXrXSW08NnGcsNx61+SY6XO79T9ryRVpULyWnQj1X95kDtxXNajHjNa+o6vAGIL8VjXeoQSghWya4KUOp93hYziloYN/ArKTj8aw/sizP2Az1Nb2oOoQnoPfvWFLcgNheK9nDpr4j6vDuXLoWUjSFdsZ5/rUiSk4D81HAhbk8ZqZkABxXrximinbZkiQKDkDjrXPa9aGWUFRkHritaS+2Aqeoqol3HcE5GSM8daymmtjWjz05c559NEseqsjjp0HYVqWN79jkU7Qsf071V120nOpSS4AjJyMVRluSyohOMVdObg01ufUSpxxVJRlqmtTsZHjnj8xDhT6d6gzlcg5qro04lgKYJYetWJDt4BxzX7Dk2KeJw8XJ6o/jfjnKI5ZmM401aMtUIWwCcZFOB9ORnrTCSQacCe3INfRLa5+YasfvPIP8qacA+ooHbkYA4BpSOABQVYTjPPFKOmR0o4GMEfgKGJwBQTYOTnjFNA64POOvvS5GOD260mdpOTxQCQoJwc4zShuhz9abwQQT+lL9Dg+9BLYr45IBzngUmRyM8dKCS2QODjjNMyQASMkjoKaF1JOAAO2a5vxl42svCVoWlIkuGHyxZ6+59BUfjfxnB4S05pGIa5Yfuoye/qfYfrXy1438dT395Nczyl5XJJyev8AnHasatRRPQw2GlWkrI2PHfxGudZuWluJjgZwucKB6AV5097e6/dGK0RmB5LnoPxpNG0W78Uz+bKWS0U5J7v9P8a9R0Pw3b2cCRxRBFXHQY6d6+Vx2Zxo3S1Z+p5Pw9KslOorROW0LwHDGRLeD7VKcfeHA/D/ABrtbTRljCgIAAOABjFbFpp6xMCVGSeeOlXlhVSQAPTiviMRmFSq9WfqWFy2jh4pRjYy4tKG04GP61ONNXAJABHetIqdoAOTj1prAkkEY+leW60u56yoxKR09BkE8/Wq8unAA5UDnPBrUZDnggcZwaYyZHIwT+lCqy7idOJhTacOcDI6DPesTUNMBxlNwwcgiuumQcjGATg5rLvIxyOMdhXZTrtPc5Z0kzwb4heCBYh7+xTERJ8yMDpnuK81dCSSeSeOnWvqTULFbtDEUBA+Yg9/8eufwrxHxr4Jm02Sa5tULQbiWUclTn+VfZ5djlUXs6j1PhM2yv2b9pRWnU4WUEDkA9qqOCCeMn0q66tggjioWhDKxA6ele/c+QsVCAevWkyeR0/GpWAzkCotuSD0NFyWhSSc5HPSmkA4APFMZhySM0vmA9Bg0yB2DkZ5FJgc5APelySenFJuB7YHpmgehGy9x1pOfTnr1p7ELkHkUzBPOc+lAhD370hByMAk085HXn6UZxnJyaAGDPajBUkgcU8EcgDNBIwaCrEYwRkDP9KcgOQCc0AnI7D+dKR0GP1oCxIGxggAd6XIJBxg+1IqkgYGaAo4JPNSUiVGORjr1qzC3AGMkHPNVVxkc57HirMWMgZzUs1R6H4MBEDtnA2lSD3H+c16jpVysUkUvAyFIyM5yOR+efzry7whOI7R0IGXXAYnr6139jciSKBQcEBSSPp/9avLxG59Fg3aKPQLOdZRgsM4yM8Z9vqKniBNwVfhCMK3v3rmYtQ3FXIAB4bnoc8mugsbsHAY79pyGI6ivIlGx9BCVzpdNj8tgAclufrW+Ig0eQfqSa5+ykDOmCNmRjviuijhYKGVmBHQkZH41xz1Z1pokMG1AR0559aRLfaQ6kkHOQDVm3nUAJKnlsBnCnIPuP8APFXI7dZPmQgk/wB3uaVhN2KiIHwQeventagEDGRjGc1bFuI2OOD1we9TAKcbjtJzgE9anlBO5lG3AYAjOegzUsdsMBj1x271JdEKSGGOM5z29fao7afceDkdcHqPX+lGo5MhkjPQCqk6jaFHA6cVpnY5diSDnAGCOKp3EYY4HBxjI7UJNkc1jBuYC5BAy3TBHSqbQA8AEZPOO9ad7IYQASAfc4wKxZtWJzHFHuc9WzkAetWtdA5luLcTJaAqMHnjjGT2rN1XUDBbFiAp7AnP4n+gqprOsLCVJfe68YHOM9a5LVPEQAZ3YuVyVT0I7k1006bbOCvXUbl9bF9Ye5mkkCG22u0bLkiMsATj1AIPNeZ+K9TisVlsrYghWI6dOxrp9G8SG7mvrV3VHuIJI1kBC4I+YZPUklQPxA6V5T4pvs6pcOrghmLAKeBnnH4Zx+Feth4Pmsz5rEV7XsY+q3JkLdyB3NZgbjJOB1606WYuSzHcewqvvJJJOTXsrRWPFk7skeUKpAIGR0qmxJJyMmpHbOARnr0p8UAfk8AdTVJkkEWQDzkD1qYSbhkDHambFVySMCmFvmIxweetO4EjHcD0A5qm3BI6ip2cgkkZ/Gq8vXPQ0CZNE5yARwfehiME55/lUKHGCetPb1A4oJJWbIGTk4pEIIYE89aiY/KR04oiJ3EHnII+tBWhaRs4J59TUqMQoOMkEGqkbjI4yDxVmA43AjII4pMehpW+CCcYJxx61oIACuR16/WqFnlyMDAA5FaKYY8cjHX0FQzSKLcGfMUjkGvU/BttH5ChiCu0qOOnvXlunI00gQEkggc/WvWtADW0FuCpUBeCRkE14eYycadkfQZVTvU5jq9PzasI8loicDPYn+ldJaEkAjgds1zduxuHXIUDBOAevp/OujspGZQGIBAGcAD9K+ExDP0PCxNm3JUcnjPWtKCUsR1GB/jWbbYY8jJ7fWtK3XL5A7dK8ts9dRuacMrAA5IBq/BdNGQTgnr0rPjJCjsfXPWpCxwACOetL2soapmNTDU6itKJvwairYIOR6Z611GleIzCojlLSxA4B6lRjge4rzxJCoBB5q5aag0TEMeDjpXvZfnFXDzWp8PnHDVHEwfKv8z1+CRLiESxuHUngg5FOK8D1xiuF0LXntMZO+InJjznPv7GuyguYrqNJ4nDqwwMdvUY9a/VMDj6eKheG/VH4VmWVVcDUcZrToyc53HI4xn6UgIyATx3/Kg52gBgSOCSaB1GeuOfavW5jwbIXqMk8U9SGPynBx+dNB9+OnFIj4cnIz796d7kEgHyggdD370m7B9QetIucEE854HtQAMZznJyaF5g0SbjjAoBOQcY4pqEOCQeQcEn2p6ucAY4p6ArjwSQBjr+tS84AAqEY2579KkDHBAAB60waJcZAIHNP44546VGhyoBODx3p5zwMgCgqw/bkjnJqReh54+nNRrkEE9akUnkgjFK5NhV3c8ZNP6jrz9KaCMA4ye9OByD3PQ0xMeMcHofpT1YcgjnpTARtGDk5pVIO7HXOatak+g4HkduaUHk5po6Hg+3FG4gjPA+nWgkUZ5Hp+tO544yabxnHYUoJwM5oAXJOMjApjckkDJA5pxJGMjP4U1sDgHHfigncaeQT0PpSZPGenelJ5yDg0AjuM07gmJyQSDgfzoByBTemQAcfWlDEZPHtSNVqHIzjg0HIIPbrSE54PJ6005PSoAcOwyCKGIwQOKRemM4I45FBwOnAqkrlDWwM8DNNJGSfx9aVupGabyOOopozYAnqBgUmTggDJpVyevGPQ01vXqKrcQuR3HFLuJyCMj+VNHYHpTs84Iyfp0oM9x3oTg88U33xgH8KXcDgDj1FMJ7k8/WpepaFJwucD6U0sc5J69qbuOenehsdBzzmmlYLCEnJBOaTvyc0h6+3Wg53AnkGk0WmPUDJUjHvmnHvj8famjG7JyKCxBxnJqCkLuwTjn14pnckcig/lSAgA46elKxauOJHIqNiACOp+hqQ+3Heo5Aeew/Oi4Mac4/wpGbjOc0rHAGAc00ggDJyfrTCxLHggZII9D2qaMYyc5qsuTgnirUeeoq0ZvTYmUngE1KpAXnpjFQ88AinqeueTVGdzH8RHFu/UjBBAry6Qknp+PWvUPEWPIfPPyk/pXl74xg84ol0N6PUg3HJ56etdd4BIWa+JGAYh1/3lrkSQrHAwR7V1fgTJlvSRk+V/7Mtc1XWDPXwWleJ32k48pyDklh/WtnUmH2Q55O0/yrC0WQbHB5O4Yra1LJtQCMDaQa8Y+2Wp5xfKR4nuwRkBgP/HRW2zEWUoxk7eMisO5O7xPdknBLA89uBWzMc2MwB/gPSuL7Zokfnf8AEAk+MNUyCSJ3HBz3rnTnB55B6A10/jlmTxlqhIyfPYYPfmuYkzg4GQTnpXrxs0jzKnxM/Trwxrr20kbo2QeCM9a7SbXDdKCWzx614/4evQ2UB5B79q7C1vTgAtmvyWrOWx8tSryjHl6HYWeqmCYMGIIOQc13WmeMhNCFc7nA6k9a8ihuQWB3cZxWnaX3lMMN+Nc8cTKg7J7nbQxE6buj0HU9dacMxOB29qp6H4hEN8oZsKxwcnpXJ3WrEpjJOevPSsqbWTbHeGyR2qXjWp817m7xMlNSue46jr1tY2hldwDjgZ68V5frHjc3N6SJdkYPHNcTqvjGeWMh5CRj16VxV94gknuAiMSSeOa9SnjKmIajE7ZY1zaUD1+z1N/FGt29oG3RA7iB3Ar2SzsUtbVEVQAABwK8x+CnheSO1Oo3CfNIBtz2FeweX8vTivtMPScIJS3sevST5U2Zc2npKh4w3rWRc2bx5BO4Y44rpNpVjngGqt1CCDxntXUroto+cPjp4Ttr/S5bnyQk65O5RyeOP5V8nTI0Urq4IKnGK/QbxlosV/bSRSICsikDI6H1r4n+J/h06B4luUIwrEsABivSw8+Zckj5bMaNn7SKOJHPPXI4FIMl+OSePpTio5J6/WmjIbAB/wAmt7o8Sxr6c+HAPHB7V12kE4HOe+CK5HTYySpHXriuw0tCQhxgEflWsLHPO6Z09gx3DgZrZBO3GMmsjT4sAEYx/nvWuqjjJxxxzmt9Ohg1d3HKTxng0uQcHOPxox6nAPtTceuO+KdykrEgORnOQBSSYKgDnNNXuB060qMOBjv3rjxM+Sk5G1GPNNI29HgCqCR1HpXVadAAyggEZrldLnBIAPPWumt7jbgg4x61+F46s5VpX7n0lBJSTOnilaOMhD82MZrJlvZo7kljjBzzU9ldiTAJwe2Kmv7ZDDnvXzNek9Z3P3bh7H060VQ5em5k6k5nUsj4JGTWbbwz+budwqirhiw/zkle2KmdFCEjgUqUbLU/QYvkjyox9YleVdqEjHesmKNwwLEkVr3MgJJ6etZ7n5uAAK9aDSSPVou0OVIkt70qQDkipZr7pjjNQpCvB79aJYUYcjmuqLe5TUHLYr3U6lC2MVn2+pxwSMByc4/CjUZTFnecLXOXF0nn4U5NauSkj1KGHVSNmW/EUpdiysxU1za3A8zDHjPT1rekPnWsgbtyDXKOsk12UgGSCct0AH1rmd2e5hYpQcX0Oz0m9h2bVIHGD7UT6vbJICZAT7mudur9NF06eWFhcTlfm5GAf85rzW91+5up3cyEEkkgnrX6Nw5WkoSjbQ/mjxPw8PbwmnrY9oXWrdyQXBHpmrEeqQuQAw57GvF7PWpAwJY5PXJrp9O1dSyZY5yQRn/Oa+/jO5/PMoNO56assbgYOR25p27A647GudsNRDIoJJ9a145QVGOnXNaJ3Jk7FrOQeQBjGKD1znNImAMg4Jo5xnvimYi+owMGkbdk85HtRn2pSRxx9aCxAMAAdDTiQc5Oc00c5ycc0DjODmmrMgcMduO1ZWva7b+H9LlvblgEjHC56nnArS3cAkjvXzt8c/H63F1JYQyD7PbZXIPDN3P9KmcuVXOqlB1ZqKRwvxI8fzarfzzzSZZiQoB4A7AD0rz7RNNn8WanmUsLZCNx7H0H1rHvL2fWdQWNWZyzAKD3JPFey+C/D6adZRIo5Ayxx1J5Jr5XMsb7Cm3fU/VMhyhVqivHRas2dC0WO3hjRECKowABgDiult7dYlBxk9Kjt1SNAAOMdavLg8kZ4x2r8xrYiVSTbZ+0UaMacUkhFjwQcYPuacccADk98U/jqOD7d6GTnjkH3rjvc7VEEBYcjB70hQDgnnH5U9CNuDzRtGQDjGOuaaJZA2AcnrzUZyep5x6VYdByTkntzULY7A4NWg5Su46kjPHNZt1GCpHA9jWnKDkADPbpVS4QdM9e1aw3Oepa5hSwEMSCRnuKxdQskkDq4DITyPXmujuQVyQc/Wse7wzHkgt1Ir0qUmtTmkk1ZniXjfwV9lupLmyjKxNyYwM4PfFcRAoHmpINpxjBHQ9q+gdatTNEOMrnnaOnFeOeJrBIdQlcEKSSfl6HmvtMBi3VjyyPz3NsBGlP2lPRM5S4UKSF5xVUkAnHJ7Vcu12kjOB9KokHJA5Ga9lany0lYaeTg9aac4GDx9KXOAeKCC2CByPaqJ0FBGABSqQOAM5qPgZB47UAndnGfTFBO5Ltz1PBpzRFcE8DqBSp0BzkikJJODzRcaViIrnJ6DpTivXAye9PxnNO2jkdeKLlWuQnI6j3zTjtHIGcipRGOQRxSEDsMdqASaI+uQOD/KkK56Yz71IQAMYyO/vTeF6n247UDG4PPGD0pN3JBPHpQcbeuRTDkkHBxS0DQmjILAAZPvWhbIC4AOAeAKzYiN4HUH0NatgN8iKAQSRzjtUsuKuzv9Dsj/ZauTghsAnnFdhoyiWGNApLhcMT7d+KzPDlukum5RshQck9jj0/z2rstP06PJMQKEcEjv7149aW59NQjZKxatIBsKZBGAwJ/nWlpgKSeU4IzwDnGOtQQ2rW7KwOQecnv/nn8q17WATHKAFiOCBwa8py7nswubGnSPAMMcqDwT6V1Wl6gCoUj5cYyecVxUNtOsijduQdRgit6xZ4yCGGD2xmueVjpvfc6tQjqcKHAOcen0qRLhFztG8jjDcFfrWVbXZJwWwDWiiK+Bghs8HPI/Gs0S3YuRsJMkuwUgdeQPxqYwELgFJATwGOMe9ZT+dGQInAYZyGHB+tKt1cpjeik9yDkVa0FqT3kYjJ3jco6A84/HrXPX98LNy6OwA6heQPw/8ArVr3kss4cbeB0561x+uwM+7ergY5VDg8e+fWqVm7Fa2Jbjxq9uoAlUgDptOTWXdeOVKEq8UbDjJzxXHavHNGXKROoBKks2MDseSa5O/kn3n5iAPTnFdsKMZHBUqSid3feOByWYS4HBycVzuoeOpWBAYJk/eHU+1cJfXciOYwXZsdSOvt0rGu7+eRjGEJfBYAHn/PFdcMNG55tTFTWh12peKjjg5IzlmPvXL6n4haQMFbABx7HPasaZ724IPluCeQuD3qi9he3JwYmAzjkdSK74UYxPKqVak2PutdkBdUcgnoQehrDuLlpmJcknOea0JtIljQs4weuM1m3ACEDI/CuqKS2POnd7kBkzkY4zzTSQOQcilIPAHNSR2zzOFUFmP8IHStDNK4Wto9zMFQEjkn2HrWpNYrEqKASx6A1r6N4clCoEAd25JB447VvT6Lb2AikeRXkTDHHPP09P8A69ZOavZHXCk7ann13pT2ixtICoYdPy/xrLlYK5A6Cuh8Takby5JBAUEkkdOTmuZmJIJPPP5VrFt7nPOydkOLDOccVC5zwBk59aXPUZxTGIOcc/hVGTFQ8dMmpgQVII69qgBHIAwalDDAB4oC9xueTk4pAdrAgZwaMjcQD70EDrnmgLD14cZzj0xVuAksCBk1WXkAH6ZqzHleBwD1NJjSNWxPlMMZz3rTgUBTgdayoMBePUAk1vaRGJJow+CNwPzHrWU3yps6Kau0jU0O0MLBnGGYqwyO1eu6ZbCawjG3KlQQR2P/AOuuQTTRPDvAw24MR6EYwD/nvXa6Ix8iOIHBAxz1HXP6kivlsxq88bo+4yyiqbsa2nRGOJRIAQQCCMcAetdFZKCQQAAf1rDtwPMUEkZGcdMV0FnHhgQcD07V8hVd9WfV0XbRGvbxgAYAAP4ZrQt1Kcng5z0qpCCVzgZwAcdhV6PORkYPbNeXLV6Hrw2LUYwCSffFSAYGD2HBxTFzgknA/nUikYwRgevFZs1SuJkAAgE0jZIOAcfWjgjk5API60mBnBGCayuJot2l61uwBOQTXUaJrzWc6kNugYgMp/n9f51xLOBwc56kelWrK+MMgycgZ617uXZjUwlVST0Pjc7ySlj6MlbU9kikSeISIQ4IDBh3BFPzyMknvz2rjvDWt+TMkTnMD9Nx+6f8DXYKRwTknrkV+zYTFQxdJVIs/m3H4KeBrOlNbEnARRkDsAKQAjJ/KkGM8EYGfyoBOARwRxjOeK7jyWh47jP1pYxgDAwAO3rTMEgd+lOGVGCfWqWoJEm4bSMcGgsACeoAzTcgqCDkZqNZAzEEbR6txRexoot7FpeQfXtQHG4KTk9wKYrFQByScHFPUDhsEnHfvQJIcsriRAqHYSdxY4xwf64qyDnoAcc5qAHoe9SAgZIGB6mgHaxMCeOM09SMkEYPrUQJBAPT1qQHnkYq1oZDyB65+lKpHJxgHrTM/Nwc/SgkgDjFAmTA8HkkU9TkkmokA28DNP3EA+hqxDxnOc9vypT1560wNnJBzxTiBg46mgj1F4JGOooJPGTnNN5zz+OKM9T0IoHYfwOtNcdCTzRknAJpHOcgCgLCHGBkZGfWm9cAEDFDcADp6e9JnPbHU8inYlICemDnuc0oYcjoe9JyASRkUignOMk9DWZokKcEkg4HSmnJJJ4NO9T055wKaR1HTmg0sGflPPNKTyBgA0mByAeenNNPUcGmiGHBzg0nOeeD/Og59aCTznqK0RmGMDr70xuwPSnjHTPNM5HbPpRYBV45PAp3BGc8daauOTjA9DTsnPpSZAZHODxzUbYORS5xnnjFMJAz69eaSGmIOCc9aXIAOBimkjkgZHX6UoIAIJ5qihGJ57GkGOMjP1obJAz0Pem46nOTiiw7kgOTwMClPXrk0xSQevA6ZNOYk4AGOazasUmDc5xTQwzjPH0pWx1B4poIOCeBSehshSSCO4pjN6cUpI3HvTWOc4BxSQmg4YAZyBz160nckD/61AyQDjnPel55JOB0qkiG7CjJwCAO9WoyckAjFVUxz82PrViJhwQOapXAnxwMjBp4J6Ac4xTMnoQc/wAqeueCDgVRk9DG8QgG1fJycGvLmwVOOleoeICRA+CAMH8q8vkYFic+tKZ0UXa5C+cggDBNdR4GYiW9ABIMQB/76Fcs7HBGCRz+NdN4JcLLeA8ExDGP95c1zVfgZ62Cf7+J3ekNsDE8fNW5qMh+xjudpNc5pLf6zjJyK3tRb/RF+h/lXkJn26Wh59cEDxHdc55H/oIrXlObSUDptI/Sse5A/wCEjuyDkcDPrwK1XIFrKSc4U1w/bLPz4+ITA+M9VIJYee3bvmubk24OCevBrf8AiBubxjqxGCBcP0PQZrnCSQRnHbNetHZHl1PiZ933t22iX5JBCMcn866Sw1xJ40ZXyDyMelZHju0B3sBg5zkDtXCprkulkhSSAec9QK/LY4eWIp80dz5eFKTV10PZF1XuGyT71dg1nCgk4I715XbeKDJEPmO7GT7VdXxGdvJP+FeRWoVL8rRbi0elyaygz83PesrUdYQj5X6dSa4dvFAJIU5NOinudQYBVIByBUUsJUm7JGkacp6WL+o6sZcqGwegArqPhZ4Dn8UazG7xnyFYM5PTHpVrwJ8Ib/xFdpLNG0NvkZlcdvYV9N+EPCFp4Y09La2jAwBlsck+tfcZZlvsbVJ7ntYTBOLUpmlpGlx6dZxQRoFVQBgcVdkGAAOtTogAwDxUNwQgHGK+n2R7xWdR3qrNwD3q454qnP0INQyGkc54gjDwknkivkT9o60X+04ZI4wDk5OOtfX2t48lgfQ18pftDhTPERywJPT2rbDytUPIx6vSZ8+oxORnOOwqSJQ7gZ496jIG44GBn1q3aREsMDgHtXpKx8jsbGjxngkYIPTriux06HaAAMEDGKwNKh6c8dya62xiBC8Z+net4I5nK+5r2SbUBAwOmM1f5ABBx9Kht02oABgj2rf07RTdQmViQoHYUqtWNKPNIdOlKq7RMgc5OM8UxyFAJO0fzqvqNyRdGGAYBO3PrmorqyltJIllcF3I4B6ZNcjxkbXRsqKTsy2ZBxgZBpryYQnP4+lN8Qaha6dYoqEAhQCc5JNcl/wlzsDAkRl3HjAzXmYitOvTagdcIxpTSsd3pd4u8gHnINdVa3QaPAPavLNH1SRGAlBQng5GMV22n34YDnIxX5FmVGdOq20evRd5HbaS5dgQMAdaran4pRb1bbGF6Z96x7fWBDkBiB37VQ1KBL5zIrEP618/UUpWsfs3B9XCUpSp13aT2fQ6qYq0fmA5yM1Ql1PKFSfwrItr6e0h8uTDJjhs1RvLzaCwOBVpWV2fsFDDKezuujL0mpBnIP4VEbzJzmsH7Xls5z70v20nByKcarZ7CwttjoxegYGanil8zk9PSubhvSW5qSfVniBC8nHWuyM9Lsylhm3ZFzXJEmhKtwRxXEXMkFtPgPlq22le7b52yTWP4hsFtohIqe/0Nb053fqetg4Km1Tb3FfVobe1dnOBjue+f/rVzhvDNuEK7IjyX/if8fSs25uZb2VIWIWFTubHfmmXN41zMtjaBS7YDN/cB611xgt2eu6caKdtypr2viNTaRMAP4ivrXKsxYkZJPer+taa2m3BSUsXYYLHvWaT1IOBz3r9NyehClQUodT+OePcxqYzMZU5KyjoSxSbCADkn171tadfFWXJ4yOPSueZjyScH35q1ZzAEAHJJ6GvooOzPyWavqekadqJ2p84J4711enXpkAycYHr1rzXSrwHahOCOcV2Gm3QwpDZPpXXFnG7pnaRtkA9CRUmTnBODVC0nDKCDzjjmrm4HBzkdeO1bXM2OOe4yMcClGfTH9aaSBgk5HrTsgZPQe9IlIXnAPQe9HTJ7+lJkkD1pGJCk55xQUrHM/EPxKvhnwzcTg4mkBjjx1yR1/D/AAr4h8ca+99eSRBycsS2OuTXuH7Q/jQPfNZxzZit8oR/tdT/AIfhXzHczm5uGdjySTXBXlrZH1OV4a69pJHWfDjR/wC0NXEzjIgGR05J6V7zYwCGJQRggY6V5x8ItOKaa05GTIxJOOuOBXqUSgAgkAmvzDOcQ51nDsfv+QYX2VBStq9SdCABgAnHpVmE5Cg85BzkVWQDgcZx1qWFiCM9e+a+ZbufWJF3IAGTS4HPPBqMg8EDBzS7icDIGe+KlMqyFTGSSMnODincgAgdsimAYx684FOJyME4FMljW55IyeePeq7Z9QKsMflOOnrVd8Z45NaInmsQykcknFU5gSOmTnPB61clyMdSemBVWVQODgmtIs52jNuk6gHP071g3jBZAMYBHNdHOuc9jjnmud1QbXU4yR7V202c00kihcoSrAYA45rzjxpo2d7hMDkggd69KZjsAIJz+tZeoWiXUbI6Aqwzk9q9XDVXRlc8rF0FiKfKfPl7ZuucqQM8H1rMeI5IPX+dezX3gNbvJgcBj0DDiuD1/wAF3unlnEZeMHBZBnH/ANavrqGLp1LK58Disvq0tbaHH+X36ijBwM8H+dWpIGQgEEfh1oMLcErgetejc8ZxZSZTnkYz6UBSCCRVhoixIHWkEJ4GDk0XJsxqxtgHBIHpTwhPHX8amjtZAeATWhY6VNduAqkDOAcUmzSMbuxRhtXlxhST14qQ2MgIO0nP412tn4Svoo0cqBH0zjP4kZrWh8IvHGHaJjKSAcpgHPfPSsXUSOpYeTPNY7OWTJVCQOSKgmjMbEMCAe2K9r034aRSAFzmQAuEPIYdxntWZ4h+HIe2eSKIoRkqwOcjt+g7UlWi92avCytdHkUalmAKkj2qZrB8KVIcEZwpzir+qaLc6RMBMmFOcHFWtJ003V1CsUwjkcEDJwD7Zre6OT2etmYTWUuAShxjOcVVdD04rttQia0tWJRVdSYy2QQxxk/Q4I5rkXjJYgDIzU3IlDlIEUA4PWuh8O2clxdoETeRz6ZrJ+yANtJyQPzNerfDrw8UthNKhYSBcDGQTn2qKkuVG9Cm5zSNrwxazyRzIAIy+0BSPXvn6V6RoNiHLRSEqBgjC4PTH9Otc7oumC11lopYw42qQD0JzgD64zXp+nWEERQEgAKBhhnFeBiJX2Pq8PSsYh0Zon8soXjOMEnOO+Pzre07SkKglSwHQggYFaMmmiSIhQcA5BB61e0exk8nZIeOxIzj0rz5PQ9BaFObSGGCoIIwQc5xSLbGNgHADdAccV1MVq8kQIYE4ORjoe9V7jSXZ+uR7DgVyts0T7mbAigAMMjGcYzVlQw5iYqc55OaSPTpI3ypIJ9amRWTIdCD1yDmmmaKN9hvKYBJAPO4DpTtpdSUckZ4A7//AF6sZiZACcPUPlKHLE4B6MmRj8Ku5NrFWQAFgQVPfrgmsy5WLJLBQCMdufStSbByV3EcgnOf0rLvIC5UpKinoFZMfrTT1uUYd/ZwsxKRLnHUDr+Nc9c6bby5JhyTxgrxXSXtvdwyMFljkJGCgJ7+3frWReavNZApLEkQGACvOfw/+vXZTv0MJyitZHIeINBh+zApCpdjgMTn9M8VRuvhunh2WN71I7ppYY5g4ODhlBKkHrgkj65ro7rV45JElfbICGXaR1zUXjDV0n0rRr0qgVrdrcqoxhkduv4MtdkZ1FZHiVnBy5jitWiUKRFEtso6bRziuav5IIUC7EVsH5j2P0/A9a2NU1eNo3UEEkZ3LniuM1C9VwwPJ6V6FNS6nmVKi6FHVLsOCFGSOM4xmuanQsxPJJOcVrzSlyVUZb2q7pHhG+1dw0cLLET9/bnP4V1p8qPPcZVHoc5bWUlxIkcSlnJAwBnNekaB4FXTUSe9Ad2Xd5e7GBz1Pb6V0fhzwXDo8fmrCHkUfMzcEHpn8/SqesXIOUikZCMlmGTk+mKydXm0R2wwvIuaRSv7u20okwMxncYKqMAH0+mfSuV1bUJrggSOFPXAqxqGYGDAlmbLZ7c9s1zWoTStkE4XnIzThHqY1JSRmanMPMIU5Ge9ZjN1BORnNT3JJJwSecVXYdSa6lojz5asTrggZprAjjGKUY/GhhwOwqidBnAJBqQHimAjJx1p5wO4FAAR370YyRkEUg5wM808Z64zQBJHjnsasxDpjpUMaHg45+lXoId2GIAAHT1NJglctwAFRxgD0rWtZvKiDA4CkEnris6FAq8jIAqYOQhABweOO9ZPU3g+XU9S0fVo9R2IrbZ1XBBON2O2e9drpzRsu5CcHBPbBrwPTtReMoVYgg9c/wCfSvSPC/inZtSdtyHjPpXzuOwUrXgfW4DHR0UtD021YmUckjOCfWuosM4yOAcYzXJ6ZcJcKjo4kRgCGB/w711tjkAEEnmvjcRG259th5XV0zYt/vDH447Voxk9SOfpVG2A4yMfh1q9GAoJyB3xnOK8ZvU9aO1y3HjaBkAZyKDwxA5OMnrxUAkL/KAR7+gp6MCAAef1NRLU2i7ErEAZHPrUZckADBGT+NP/AISOozg1E2ACDyazdjVCdcjAApGYZBxwO9OyOoGBn16U1huyCMHrUoiUUzQ0y9KHaxyv16V6H4b1r7YggkOZEGA3qO1eVhipAAC59K3NK1J7SWOZCd6EZ9xX3WQ5n7GoqM3oz8l4vyRVaTxFJao9WQEkAHNSKCM5HPTNU9PvFvbeKVACrDNWh3BOAOTX6umpK6PwOSadh4J5BPHbFKAecAkUig9OKcoIByM8HpVIz1FyNoBOSP50zksc9aXB4GMigYAJIwelMomXPAIwMU/g85wPQVArdgenGakUEsQcAevrTWorkwA4OOOtOVvlORxUYzgAnNOUDGAcCkS9SVTuxk8dakQnnI4HNVwSpGOfqalVsZHTjirJ23JFbDEA05uTkcn6VErHPPHPenhgSMigzbJ0PGc9sfWnZwxyDiogw57HtSg5OMc1YuaxMhHpgfzp2euDgVEjDjnJzTwTkg/yoGncXgYHQfzo45wKTgnPelUEck4HvQPUXHIOMjrTWzkknj6UuRuOee1BYYyQcj9aCWRnnAzz2o5JOBnmgkZPGRQO4B5z60O7CNgJ25B6/WmhjuBPQ0rAcgcGmcZOcipsWnYdnpzk0nrkYFKAehGDTfboelCLuOwDgAgD3NNIIwM80ueQD196ccZJ7j2qloZ6DCvHAyRTcDJHenAdeaRscDOTVECc4z09aT8cDGaOPxpGyeBwMdqAAMDkAcZ/WnDgY6mmA9uxp3JA7UmRcRsZwRzTW9ByaXAGTjIFBBOSRSGtBm04Jzn8KTBOcjNKRgZBzTRjOQCKodxGBxim4Gce/rTjzwfrSDrkjHrQUhUx3OaUkDryaUckkYHfHpTMnecms2WrDzyDgcHrUecHA9Kfngnt0phPIB4NI2VugYzyTj60NjgY4pWB4yMD+dIc46YFNES8wVRt4GcUmSRgcmnA8cHBppPUA4FUTZMVADk5yKlUH5STx9aiXOSDwalTtjkfyq0ZNE+4kgZqWPAHWoQw44x/Spo8lTkcHrVAkY3iHIgbPcHH1ry2TIZgeuSCcV6n4gyIGLHAwa8rnAZ8kYAOeO9TI2pK9yNiQxIPGK6TwbgS3ZzhhEO3+0K5k8sB0610fg9ist1noYsfjuFclX4WetgVarH1Ow0qQhHAPORk10F8+60Q5OQD+NYGjKDvBJxuB6V0OpoPsQIODg/yryHofdq1jz+dyPEl2MADIxz6qK1rg5spTnHynmse758SXGOchOT/ALorYuBmymx3QkVwt+8NLc/PPx+xHi7VTnk3D5P/AAI1zzKQoJGK6Lx+SPF2qE4J89j+OTXPMAM5zj0NetDZHk1Pidz9DfExivLXKkEMMfTNeW61YFVJC9OCfcGu6f8AexbXkKqOtc9rbJDAwQh8kkZHT1r8yyevaXs5H2mfcKVcoqOpBfu3sY2lxedGuCATxjpzWzq2jy6fZrK7rlsYC9qydBicTxqTkFu31rpvFsgb7Lbg53Ec19XLCU6s1pufCyoRvqjo/hd8JLnxZtupCYrYn/WMM5HsK+jvCnwl0TRERhbCeYYzJJyar/CLRlsvCtkoG07ASMdCRmvRoSEAANdcKFOlpBHq0qMacdEPtLKO2QKiBFHAAGK04iABVNJhxkZNWo5gcZFat8p0ImDc9ahmIcgdSKhvZnCHZ1qC0kcrlic+9Sp6lPQmYAZAqpOcKSRkVaY5yTVG7bajHr1qpSsjNnMa/NtR8noOa+UPj9fCTUdoPC+9fTnia4Yq6oMsQcAd6+UvivoWr3l48rW0jockkDPcVOHnzVNzysZf2TSPHAwLHAGDzgdq0bKZI2GTk5x/Ss66tJbUsJEKn3GM1WFyY8ggg9sGvbSPkGm9Geh6TdRbgCfrn9a67S5Ek2hOSRnjmuH8IeHr3V0STBhg7lhjP0H49a9LsrS20SEBmBIHJJzk1y1sdCirbs55KMXYv2tuWIJG0E9637XVktrN7bzOo6YrkG14SuUQ4X19amiuBJg9Tjk5zmvPft8Zq9EdVCp7N7F1LGJ7nzTyc8egrI1q3LXZ/eEAcgAf1rRVyuCp4qC5UTZLDJ7E1pTwNTm996HXKrSSulqYFxpSXjAy7pB23E1as9JSJVCIFAHpWkkAQ8DGRUoXHf2r2aOHhTVkjz6lZzdzPutO8yL5RhxyOOtUrXWXs2McjEHPU+1brHoOx7VnappKX0ZOAG9RwRXhZrk8MXDmitTpw2JcH7xNHrayYwRjr1zWja6rvYAtgdTXESaHe27kxSZGfWnRNf2j7mQsBjIGTmvzqvkOJpPSN0fXYPHRUk7nX6zqjtGFQkL1rm5tQnHDuxA9alTV5toEtuT9ARgVKjwXoCvAUJ4JYYrwKuW4qk25Qdj+kOHuKMDCjCjLcqw3zMo5PrVqK4OB3qGbR9o3Qt8voKi8toBhifxrzJQ5XrofqdKvRxMeamzWjuME4arkdjLdn5BkVz0cxQ8HOK1LHXZLYYXofatYNbNk1aU0r09zTFuLEjzDWdr6JqVt5aOVPvUV1qUlyxLMPWqxm9Tmt4ys7omnSkmpyepyF74ZvxcCK3Hloxw8p7D2rW0jw7DpJAXLyHlmPetl7+PZsf3qqdXttPikmmIRFHU12wquo+Q6alWUYuUziPH7xfbCgGHByea4yQhsgDHPGTWhr+sjWdTmuF4UkgDNZshHGADnkZr9ayqlKlh4xkfxdxlXp4jNakqWw0tkAkYAHYZ706Ntrbhxx+dMBITHJ6DjvQXJGAM5OAcV7a0Pz1pdTasLzBALbcDuc11mk6iMDJzxwfSuCgYBh3PSt/SrkAhcZHqeaqEtTCSR6XYagCAQdvTIz0ro4JQ6AjrXCaXMWRRnkAYFdTp0xZQDk4HNdkXpY5dGbXByD0pRjJBPA96h3HIPU981IWAbHQVRA/Ax0+lZmu6rHo2k3l3IcCKMsAe5xwPzrRLHHBwT+teS/H/xMNJ8PRWgYo8xLMM4yB0H5n9KUnZXOqlD2klFdT5Y+I2vS6nqs5LBi7lsg5ySea4yMgkZJAzwKsajdm7unkLE8kDvxVVcFjgYzxmvIm7vQ/QMNTVOnGJ9CfDS3Fv4ftCQASobI98mu3hJyCDxXF/DGRbrwtaEDLqCp7dCf6YrtIeOMEj271+S5hJ/WZ83c/estUXhaduyJ2+VQQeOvIpuRkdiOtSjgnPAxx71BJhWOAQW56dK8zRnrpFmOQHAJIPripjgZyMd6pxtt4PT1q0jZUjOR1IoE9CTIwDnBz60hPJHf+dM55BGPrTt2FOTnsDTuQ7sacZwTk/X9Kjfg4BIOe1SPknPQn0qNyDkEEjvTI5bkLYOR1+lQS57dehqd8HJI55qN8cqRgnt6VcTKSsUJsYJyAe/tXPaxGCQckj6V0kgHOBk4NYerKCoJ45OOf8APrXZSlaRx1djBYEYOQR3z9f/ANdRSAMM4wP5VZmRRg7ucYOaheMsMsCexHSvQTOPcbawjewByP507V9DjuLJ49uVlUgjHr7U+0A80gjArYdwbMAEh1OQeuK2jNxadyXTVSLTR84axoyQXU0SAkoxBJGMfh9a9e8HfCmw8d/DFtQgIN9AGVtsYGCM8E98gdvWuF8boll4hvFKK6S5YMQOMj9MHNew/speL4oNV1PQp2WOC7G6GIjGWIAIBzxkE9ua9vHVqqwyqweqs/uPgFShHEypzR42vwyLZJ5AODk4we9TXfwzMIVo4SwyB/nNfQ/ibw0ug+Lb602bImfzIvcE06fw/HPasAgBxuBPY9jWmGx/t6Smup2ywME9j5/0TwFbNehLpMRMOCc/Kfeur07wZHo9xJGkQliPOxhjPuDXbafojS3U6kKcYITGMev61rTaM7QKVQF1GORgkelbPENjjhYx6HI2tnaTssEsQiIzgsACR71u6fpFs8RiIjLLhScA5HY1Ya1i2CO5QFCQASOn4099GisXSeFmQAAMynt2NZyqNrU6FTSLH9hREIEyjr0IPI/x6VW1HRUFq63ADp2ZQcj8uc1q2oKgFZTO3GBgc1fFgbhhJMckcKvYVipu9zTkWx4h4g8IJe2LPOhaNTtKAfMB/eGe+PevNLfSHttXSBDwjlFL8Z64Psa+ntX0xoomdBwGO5RzkZzXkPifSbeO7vY4iFcFSMc9VGf1zXp0avMrM8zE0Ix1R5v4iLudrAAJlSwA5PrXPIi+azAEog4z3Pat/wASMVVIAMFRztPUmse1tjKQiKSSQAAM5P0rujseLNXlYsaDo82sXyRRJl2z36D1r3vwJBFbILJlZHtQBKH43sM4xnn/ACPWsb4d+CHs7VZXjAuWyWLdVHYfzNdlLps8EySxABI23S8Y81R0GRyB7D/CvOxFVX5T2sFh3Fc5o6ZAG1xywwcq4B7AZwK9GsrZHbeQCOnTr61xGmQifVFldCheNWG4Y4IBB+hBBH1ru9KiKZQnk4PPevFqy7Hv042Ne2tI2wAABjgDmrUdm1tKCVxGxx+NR2wOR0JHpxmtBGdomRkBUjGM56965bl2JoohkgAZHOPUetS+Qsh4GDjJNZ9tPLFdGNsBwufqM9f1/StREMhDF8Ag9BjJqZFcpWaxQlgFGRzgjrVN7MeYFAJAIBOOlbSQYzkkjFKtspJJGAOlZvUpGO1kpXO0N/tYqv8A2ceCTz2AAArelgIGYwFOcmogg3DcCD3z3qkiW2Yb2tuJCHUhx2AJ/lmqk9mgjZkycdQwxn/P0rqPJDAAgADvjrQbQYwRg+taRJueR65cQZlBt3BVSxYxk4HrkdhXm3iLXHyCkhMQIBUE44r2fxhaC+uhbRKryN99iM7FHXgY5xXEXfw4imd4mkJVjnJAUEenHf8AGvQouMdzlrRlNWR4/qfiMIgYEhkJYKBkmuav/EMtzLwGIPOMdK9nufhtpcFw6CD7Vck5C7uAfUgA8dPfmsub4YOZsiNIlJxtCgAD6HPH416MalNHjzwlR7s8Wlup5VYFGAHTjtU+meENR1pxsibZ3Ygge/PtXuVp8OLKGRECedKByzDKqPp/Suhs/DaQoiQpsRRgcdcf0pyxUV8IQy5vWZ5H4f8AhZFbXJN0FmcAMFBIB9z7cGu+sdISygBMCiIAgYbAI/zmupTRS06sUyjAqT3Yjn8utWJ9OBKoFGAOOOlck8Q5Ho08LGmrI871Z1u3MEKiRBwcE4BrEv8AQpDGAbYgKCxAbAA+g5yfSvY30SG0ty6QgMOWYAAnP8+1c1q9snlu7SAE8HnJUfQf40Qq6iqUk0eIa0Et8lLUI4GPMYj6dD9a4HVsyOZDyWJP1r1/xBpCPIWcl0A3BWPJ/Adee1eda5ZPC8jOhiBJGWAAA/DrXrUpnz+JpuKOGuADkng54qq2cnjFX7sBnIU8d6qMgycHFdp5DRXI644FB5yAOP5VIynnse1RgYJJGRVEChRkjtSNjIBGRT1HJOMk0jqQeB160rhYTHbH0qzFGcgkcYpiRsQMZz/Kr9paM7cjA9T3ouNIIITuIAyfU1fWEAjHFSxWqpgkYB9eKl2AggAk5yeKRSRGQcAg4J4NNcggAck96lC84OQB1OOtPNuBz70F6meHKPkdetbWk6qYWQsRnPQ96x2U7iCMHPFPUkcE+9EoKSsyYzcGmj13wr4oNg8a7g8RIyp+v+Ne16FfR30CSRk8jPXp7V8laVqb2sqEOSOMc9K9o8JeI3SNGSQjIBIzxXyWZ5ddc0Fqfa5Tmdvcnse3xyiIAEg56cVbBaQAMdoHbPJrndD123vggJCyEY2k9T7Vv7wQSDnjr/8AWr4SrSdN2kj7+jVjNXTuTq4A6YxnANTxuMA9T0PsKpoScA9KtITs68Z/KuRqx2J3JWYcgEAdSTTdwJIJ4PvULuGJI4PSnI4JJPI9z1/Gud2bN4x0uOLHr1OMU3nGSBjp9aeATjIyDjPamggZBIAFOyRXQQZ4BqW3n8twScH0zUQByATkU3PJGMCtqVRwkpLocGKoKvTlCS0Z3/gnVvKka0c5T7yn+ldoOWyOc145p981s0U6Nh42GcdweDXrFjeLdWUUqEkMB0r9wyjF/WsNGXU/lbP8C8DjZwasjSU+ox7ilDA5POMc+9RKTk8c0oPcmvePmW7jyOpHBxxSKeQCcZ5JxQSV5ApM9s80EjlOGznGMc1KrHJyaj4xgjPekLZYg8A+9BViyrYHX2py44BOKjBBYAcilLHjjigPUeCcE9RjNOV+w+pqHdznqADTlJOMnB96BSRKrdc5BBp4YEnI5HtUIPbOD2x2pwz2qzMsh+CCQRjPSnIw4B69RUCHjpkYp6ODz0FBkWAeuDn1p6vjtjmoVfAIxk08uMdMU7gSHBwc8U9ScDB4zwahVs8U9SMAAc0WNEOI+bOcmmsODk8U7PGc4IFN7Z6k0ITsRgAE59aXnAJ4NHBbqCfXPWjAznGDVEJA+WyR096Zgk5JxTz3GMU055xwKm5tGwvPBB4PWmjPIHTpzTsYGCaQEdutIchSQM5HNI4Pfr9etLxnJNIW65HNWtDns7iZPORk9Kbkdc+9DE9AeT0oPQgmqG9BOAck4pCQeSKMZyMcUmQMAden1pIgcpzkjk9s0pwNp6mo1PGMY4zS7hwTwaYrinGSAeTxzSMRxnkdKPXAyP5UhYckjPtUlp2EY88fpUbYz6c1IWAGABjrUZA5INCZW4hYnPPHvSZPAB4pQeCOlJkEk5yKbEtR46nt3pjHnHbFCgEnJyfpStg5yMVmaId0AAOaY+CRgcjvUgztyBmomIDAAfhTVkVsGcjjk0YOOozSZHIJOP5Uq45J6fzqhCggAjHP8qTngk//AF6OrEEEfWkPT1HOKBMAxHQY9getTKQee1RrjsM1InPXiqWhKVyZSeBjI9qsxZweO3IquF6EcjPpUycdRigZjeIcGFsDPB6V5dMgyQOcHjjrXqPiBgYHGMkggV5c5+YjORn0oleyNaViDaRkA4Oe1b3hVis1zxnMfP8A30P8/jWFuHIxg9q2fCxxNc84Pl8D1+YVy1fgZ6mD0qx9Tt9GlUqwxg5Brf1ck2CkcjFcxo7gK5PAyK6DUpAbNMnBwcV459zF6HDzvu8QzEjAwv57RWxMc2ko/wBg4rHnyPENwSMj5R/46M1ryndazEcYQ4rjteTLR+e/xEUjxlqnQDz36c965s4wQTgfnXVfEVSfFupkjLCYggfWuXA4YgYPrmvXitEeVVfvs+5nm8zOTyf85rmvFfmwQK8RyAcnI7V19zbrB0Xn1rJ1S0F1ZSIeeCR7V+L4KuoTU0f2dnOX08xwkoNehj6BfrqN3bqOWUDoPT/9VaGoubjxLaw7sMGxg89//rVg+BIvsuvTpKmFUEAZ6++K19OmF78QbYAkKJAAoP8An2r9Mw8lLlku1z+Rcxw0sLinRktUz7d8CxiDw9aoTkiMAHGM8VvCfa2Se9YPhhhHpcAAwNo/CtWVxkHPNaqYrmklyOOatRykkZNYkcpwMnAq3Z3aSMQHViPQ1zVatnqF+hqyEbAetRK4HGcU15C2ABx61Tvr+OwhaWU4A6e9Yqsoq7G2o6s0C3BNZeqzFIzg81HZa/b32QjAEds1meJdRS1tHkLYABxis6mKg1dMydSNua5x3i69e1sriZSQyKW4rwi6+IEd/O0FxMxckjk/rXoPi7xaH0W9AbLEEAk9RXypfXc02qv5eS5bAC9/wrbBSVS7PIxGJSScep3HibT4L6dlMOSTkOvfP0rO0f4axm8S6vCPLByEJ6/Wul8OabJBYRy37AkDcN3asPxn4+jsQ1vaupkHBYHIWtK2Nn/Dp7nz2IqKb9xG7q/iix8OW4ijIDqMBFwD0/SuGufGM2qzEliqZ4Uc1w93qc9/M0juXZjVvTGCMDnkHpnpW+Gwt3z1NWcsaSjqz0TSrx3KEnr15rr7GYNEDnPt+dec6XdHAxxkgfSuz06chAQevqa+jpRUUrGcpNnRDBzgZHpUjDuDg96rwvuQdjUpJxzzxXSkZ3YmegA5pQTk5OMHvRgDBPT1oGcYP4U7ABJIGRk9Bijg4zzntTT3BHPSgnHU8ntUNXEmCqrZBH5GmNCqy4xwRnPpT93zDnJOc0jk70OeMc8VDSeljpjJrYjlhAxg4HtWZeOY2YDkfyrTnfGcn6n0rFvmGGIPPXpWEqEWrNHZTxlWm7xZD/av2YgFiqjinyX8M6AkgluODXO6nKTuAzj6dK5s6xLZXIfcWUEfLnqM18JnGRQxCc6KtI/YOF+M6uCmqeId4s7pnIYgHANJ5xXBHIrnLbxRBe3UaSn7PG2AXHOOa7Oy0yB3HlTi4jxncOhr84q5biKMuWUT+jcLxLgsRQdWFRO3TqU/tjcgjtUM195fO7OfQ1vWOgW2s3zwQ3BCx8MdvHPal1rw9oHh+JpL6+zgEldwBP0FYOjKEuR6s9KnnFCUeY5OXVVwe7eg71zfivV2urYW2QGPJwccdh9ab4l8X2ErGDSLYxLnb5r8nPtXJySOzF3dmYnkk/rX2GU5TVqTjVqKyXc/O+KOMMJQw06NCV5tNegxQEUADHYU8kYzgbulNHTIyRjmmhuSBwQfpX6hBKKSP5RxFWVaTnJ6sGwRwcDoaQEgAZ45AwfekfABJODnpRhcHHJPocVpocTLKNtcAnPcnPetjTWG4ZGTnHXFYKsMA456dDWrYM25eSDn8qcVqZS0R3mkykNgHIIrqtNcjkHI4yPWuJ0kv8m1iTgkf1rrtM3gDnAxjpXZFaHIrJnSxYIBIyPrT1Y9OMjpVe1YlATyasnA6dKsNGOSQLwRkV8lftM+KBdeILi2R/ljxCAD6df1P8q+qdYvVsNMuLlmwsSFyfTAzXwJ8TdafVvEFy7tuLOWJ55J61z1pWVj18spc9W/Y4/IOBjI9qkixuyRyDUSkAYwQfWpoid3Q88mvMkfcxR7l8Ip8+HiAc7ZGB46Dt/WvR0JOCOAa8m+DFx+4vLcnBUhwM9M5B/lXqkDGNiG4Ffl+bQ5cTLzP2rJJqeEgy9HkgDOcUydBgt0A5yKdB8rHJJHYHvUjoXBAIAP4Yrwkz30tSoGHDEDPTmrMDDAzyD09xVNMozoTnnNTxEg4J47HPWgqUdCycc0oz2GfX3ppBGSDkfTrRk5ABOOtWYWFfAByMCo2BYgZzn+VPfAJIAAHcConySMgih6ByiMBkkjvn8KjkTOARzjinMcZPU9OaawLZ5+vFaR1MZFSYDoOpOMCsPV8lCScHOCa3pgDkAEj61i6qgZQSMj6dRXXTsmcdXY591JYg+vGO/pTfKeTAQZOMYx71aFuWkAJAB4ratrKMQALknu3WuqU7anNTjzOzMW2tHRycAgDPQ8VYb7pUgkE8nHathbYLnkYI71XvreOCJpGAVVBYnPQdzUKo5Ox18sYnh/xPUtrZIUgKinpnJFZPgDxTP4Z8UWN8h2NFIpHPSuk8TWZ1i9u5VfATJGScAAZ6euMV59cReXIASN2eo9a+7o0lPDKnNbo/K8dO2LlOPc+5fiIItR0jSNbgCuJEDM6kHcDjPHbBzweaq26pLbBhgggdK4f4c+Ir7xB8N7WxjiVJ4lZRJKc8Fs9O5wa3tJuLm1gWC5TcBzuX0zXyGE/wBklOlN2s3b0PoYfvIKcdbk8tm1tcpOiYBJVgOKvmMMd6gcjgVa3xzQgAAng49KakW0gqMjqVHavYUuqCOu5RaBJFICAgnGDzTW0wGMoQSOnTtVkXlumSHXOcEZwR+FOa/iAwGEhxnIBOKrmbK2KNparaSFCCAOQelaDSqFGRkY7f4Vk6nqaKCVdUZeMk4P0rlNW8ai1R1VwHxgkHJz9aaTlsiZOKV2aHizXo9Nt5Ajq8mc+U2ec98ivCdc1vzb65LAu8gB3ehFbmv+KzLLLIz72Ixya87mkn1PUHSJGZ3JwFHvXq0KfKrs8XE1ebSJSv2N1MVGXJOOnU16L8NvAZadbmeAtNnKRnHHvzUvhD4bu0kU1wA7kgE44B+v+Fe5aDosGk2gVACe7Y61dWvGCsmRQwrbU5FfR9Fe0sGDEBzxjByK1l0oW0BJTJAx1HNaFhCLgICMgZ6+tXri2ymxeh+UZ/X8q8acru7PfhaKsjitJ0ttPvIpdrNFI2AQOhA4H6CvQraAyRKyDnrx3qrPpZGnsigBtu4HGcEcj9as6Dc+ZElvIwEgUMT6gj+frXLM6I7GtaAlVY556j371oxZDHgge4qtGhjJAAI65xjrVtVcAcAgjsayuytGQ31mXYSoAXXJH+FS2NzswZCFXoGbjmplwylQMPjuOuKhktwpIIBRsFl9PegvY1AFlAYEEYyGFKiYOSfrmoLZgkSqT8vRSe9WfmwMAj3HalYi7FkQpjOMEcGq8yCRTng9R9asbTsAySKY5GCcED09aLhcoh2jJDEkDv3qC8v0ggO1Wkc8KAM8kHH4e9Qapq0FmCCSSSFAAJyT2455waqrDKzXE4MkSSNuWNmBKrngHAAyAeSB1oSZNyhJEYiyoSxZizFuSSfYcfr7VXl0t5GO9xs7BeK1o4VbJRQWyBtNJcRLuOFwe4Hb8q1TsaKyMP8As1InykagE5wABmobnT1lIDjHqPWtZoHDDacn1P8AKhoi/BGGJPHrijnbE4ox4dMjRiQAOMkjpUq6ejyE4yDweOta62RO0uMHuOw/zxVgWgJBAxzjtS5pEbGJcablODgryPaoE0yJo/MKlQR3zxXRyQ7spFyM4JJ4NVjZMjlhhlzzuU4B9aq7MXKxy2o2LyKNqEqBkHHWua1HTSIyWjLvg4XA4P8AIV3erbogSWLY7AYyK848Ra29vG2H8oZI3MwJ9elb0k5M55ytqcP4jijs0LyyqWJI2oeg+v8AnrXi/iy9a9nOCSq5AGc4H+RXbeKtSe8kbaCVJPJ6nPtXBapATIVwGx19q92hHlV2fP4p87sjmpYzkkjOevFReTngDNbS6Y8mWZCFBwTTJrZthjSLHuB1ru5l3PO9izEeIcgjnrx3qJYsnOMn2rat9Cu7yXakTuSegHqeK73w/wDBLWdRsluzayEFhgBScKQSSfYAE461jVxNKirzlY1hhZz2R5bFaPIwCqSSeMDr+Fd58PvhbN4x1RLWWY2gYrlnXgAkDJzjHUV6/pHwPsvC92E1u6SC4aNZFhC+ZKVOecLkLnHGSKvXmh2d1brFbQG2jVcEh8s5B65wMfTt6mvIqZnGp7tP7z6HC5BWrLma/wAj5+1XwqdJ8Q6jpxO82c0kRJGM7WI6Hp06Vcg0B5MxIQrAA884zjnI+ua6DXdCvtI1me7jja6ikZzJnBJyTn6n3q+sNtdPFc2c+S8fIUAENxkEfnXp0qvMlrfQ8nF4CrhJuM42OGuLaS2lZGPmFSVBB4IHcUAdQePrXQajZqzuQ25lJGcY571TSzCsGIBGACvr/nFdHOloeYodjNSIOQCOfXrU4hOwkjJx1Parj2DJIGQEg9s9qbtAUjqQTkAdKpNMGrHOTZEhz16YpuBkHGD9KlvEZJGBGMknnvUK5BwRxXQjmZJDhXBJwAa9B0K6e3iRhwAAAM9a899D0JOM+1dtpBIgjJGTgd+tYVo3jqdWGk4yuj0nRtcyVIYgjB+hrvtG8UMCqytvXGM55x2rxS3mMRBGQODwa6LTdYZFG44AHUE18zi8vhVV7H1+DzGVLRs90trxLhA0b5HXgdKtrIMEgkHH6V5joniQ2rKQ5K8AjOciu/sr9L+BJEYMCBx6V8Ri8JLDt9j7rB4mOIjfqaJckkD0yf8AP51NFg8E8dTiqaMSQAcjpircZPQ5yeK8W2p7cVoS5YYBxxyDimvgHBHOKXcck4JwcH3FI2SMjB7Z9alstIaAAwJJznpTTjjA5/nQwB5xn3pD2HLEdKEZzRJbt87owwGGDj0PT8a9B8Cag72BgY5dDgnPUYrzg5GCD09OK6LwfqP2XVow5ykgBPse9fovC+KcZOi3vqfh/HeX8yjXittGeqZOM5AFORjg5PNMQBlyCcY4yKcDjOCT0xX6hc/EeUmIGBx2/OkBAySAfXim7sDkc/SkyckdPxphaxL9SBx9KQ8NjOB2pgJ5GcClUgEcUASKxGM5ANSbjkjuTTADg4OB/Ol3AZJBz0oHcVDyDjJ71KoORxjFRKQSSD1PHtT8fKMDjoaHoQ1ckGScYwKOMnHFIxBGAMAcUnHAz1qkZvR2JA2R15x1pyHBAHHtUOTyMY7U8NjAyc+metMNGWEYjIPWpN5wMHjn8aqhic5yB71IHIIye1OwFlGHABz3p4z25+tQo4IJJ56VIGBxnmkFiYc8f0qMnOD1OaAQMnPPWmnIPoM00S/IMjOQcCg4wATk0hx0J4/nRkHg1QkwIAB70hHJBH4U/pjI49abkDJAqCmKDnAJ5powcEcmlHOTnFIGK84xzQNtWswycZx+XakxgEgcUobk8cUhIOTjFWZt9g7+1JxwRwKXnkAY9sUHgAkZNAlZjQRg8ZPvTG65A5p5wM4NMbjJ6mmncTv0G4PIzn8acMdRx3pvHAJxxSdxnpTvYSRLxt7469Kj57jHanjAGM1HkHI7igaVhpPIweaG4A57Urc9Oe9IRngnPr7VN7M0GZPUnP1pOMYJpDgkgEgfXrTuvTqB3qrkBEDk5APvR/ERjFImOw5PU0EDJ9ahouKH7yBkkAVG7AsQCST1pXIxwMcVEoG4k/hU6Glmh56t6fzpRnHIpOAeRgj9aCScEj60agxxJ570ZzyCcdKaSCCAeaEAIyDg1aMmh6g4yOalQnkcEZqEg8AHIqROpNUFy0DjABxUykHJ4BPrVce5z+NTRk4OBj8aqyFcxvEBAhYE54OOK8ukzyc5PU+9eneICRC5OOhxmvL5XwTgkHrUyRvSvqQyDJAB4/rW14YIM04zkeXn9RWG5yxyOfStvwyQss5ABJjI+nzCuWr8DPSwa/fx9TrNKwc88Z5roNQJ+woScDBrnNIJBJJ4BrodRf8A0JOeMH+VeOfdrY424GPEFxnI4U/jtFarOTayoeTtJ+tY8zn/AISGc5JBVeT2+UVrvzbzADJMZ/lXCviZZ8CfEHP/AAlWp4JJM7AjPfca5MkggDj2zXWfEMA+KdUBBB89yc+ua5GRx0BwO3vXsR2R5FS3Mz79kwV55NVDFvDAjrUUF8ZHIbkelXkVXXcMDFfz3Rbhc/utpw0Z59rqz6RqDy2wAZgVPtWh8M7eS88W2tzdLgls5P8An3pfF5EQkfAz0yaf4DuD5gnLkMDkAHpiv0rJ67q0+VvY/mjjnARw2L9uloz7Et9VOnWMbAjAAHNaema6mpggEBh1rxwePYr3TEgY7XVQp55OP8iotI8XyWVyCsmc84z1FKtjZYao4zPyieLVOSfRns2sawLC2Yg4JHX0rlNM8Ytb32fM4J5GetYGseKTqlqAGAGOfrXKLfPHNuDYOe3FeNi8x9o04M4q+MbknBn0ppXiK2vbXzQ6gKMnJ6fhXCeNvFRupWSN8RL6d64G28STQwgJIwGMEA4zWbqGsm4JJJINcdTMJSp8q3JrY51KfKdVpfip7acEuQM+tO8Z+N0u7ERxHBwQcmvPpb4jJBIxnvWHqutgqw35GDnmuWniKi0b0PO+s1IwcejMPxZ4jcJLEGOD0APU1i+E/DKRyvqN0mSeVDDoPrS2lm2taszscwxnJ9zVvxl4lg0LTWjQgOV2qB1r6nCV5KCpw3ZzynJx5TD8eeORBus7ZsEfKSDgDtXmrSvdyl5Cc55LGormd726aZzkkknmnBASAMDvX1WEwyirvcuMVBWJNoUgjkEZz1zVy1bJBBqhwAcgCrVoCeAMY717EVYTdzq9KkJwQOTx9a7TTHOwZ4Poa4jRlyRzn04NdrpwBUDIGfSuyL6HC1udNaNiMDHJORirLPnGTiqduf3SkHAPpU+SeAMfjW9ib2JwcgEcDFJySaYCcEZyKcCBknkZovYNwcYwepppJycHFMmudmTn8az7nV1hU4GSe34UOVh21sjSBOSc4BHOTRLNGqAscEeprk77xaIVJDADnp3GawLzxs2CqvxnjnFZymkaRizvLi+iIYhwQRgkmubvtbiCEMwBANcXdeJ5pm4fHHasm4v55WIyeuc561jKpdWRvGmdFqWsJLuAOABx9K5m8uRIx5zg5HNMPmMMEEA+uahkR1Y4GT1wT2+lc0tTpguXYn09GuLuKIE5LBfl7/8A16+gPDtnFFYISMHGPpXhvhKPzdYgByQDnNe+2AEdmqYwcDpxXhY+EJJJo+iwONq0L8stzzTXNSn07U5ltZpIwSQQpIBwa4rX7972UPNIXJ67mzXZeLLcR6lKRyBkc968/wBSYNI4J5J5+lc+FwlKTvynpYjOMWl7tR/eVXbDgjk9hQZBgjoeueaZuOQCcHJNOVQSQQCemPTivoIQjFWSPmK1epVfNN3YoIKkgZIzTZMkA9AD16ZpANpIAyScUNwSCST2OP61r6HI2JkDcASQTx7CnAYzgEnqPemLkDIzj6GnrktwCB29qrUkI1JYgHgcj2ra0uNnIPTnPXpWbCqsVJ4J4IzXR6RCFZcjB9KqK1M52tqdFpMLLsHJA6112mQlMZHYYrD0yAeWDkEqc+ldVZRjaDjBzk/WuyK0uzht1LsKhV5GQDjFTjGck49vWmqCMkd+aDg8Zz2Oa0uUcP8AGXW00XwNdkttM5EK/jyf0Br4Q1ac3WozuTkbsZ9a+qf2o/EH2axtLAMQVVnIHcngfoM/jXyUz7nYnJOckHvXn13d2PrcppJQc2twQDcQcEirESkFSME8Eg1WiJEoAOTnOfWroUBhgYHqa4WfSQR6F8I7wWuvNGQFEqFefUc17WY8AEAZ74r5y8J6g2na7Z3GcKsi5P1P/wBevpC1cSxIwIKlQcg8fnXwWdU+Wqp90fqPDdbmoSp9UyWN845GQMGrQIdSc+vOap7TGxO3I6fWpkYDAByO2D2r5Drc+6jqivcZWUHnB4JFSRZDKR60+5QPGSBkgZ+tQRsDjIz26UG2jRe5OOMgnk0uDyMYBHeo4mypBP4ZqU4IyOAfXvVnK1YawwSAcCoWJ5yeM9qsYGCCO3SoZQcngAdMUEkWTkgdevSkZsdDg98c0wtg4BwBTJJsZAGTn+dawRx1G07CTHIIAzms68hEikEEc/161pYLJkkgE1UubtAQiAYz0INdEVbU45O5lNDFCQMbz0Gf8KR75lTaH2AdMDAIqxcIUUEDAPOBWNeKzMSASDXVD3zCT5NWTf2lIhJD5PXGc5Fc94p8bokBtUAYn75U9MdqfqtrfXNuY7QeWG4aQnGAfb864XVdHezdluHMrscAAH88/nXt4PBxk+eZ85j80S/dU3qPj1drg3cVkjF5cYZhgL6k+vHaqNp4YgtmNzcv585JxkcAn2+tbml2otlQqAAR0HrU1zbiUjABHcj/AD1r6ZSsrI+Pn77uzZ8Jaq+jQhEkKDgggdCPbpjivZfDHinTdatwNU3W12QFWSOMbH9M88E/SvnO5kMMiBHKquCPeun0bxKI9scp2EDBY56f/qrwsfgVXXOlr+J6OFxTpPlb0PpA+DzNCssEgUHkspBAz24PNYl3o2qWUbyGBpoD0khUnPviuO8MeMLvTyHtrlkBB4zlT+Br07w98WlIhXU7ZZFBKmRTng+3OPyNfKt4vBP+aJ7yq0quuzPOr+/QBiSocHGGOMGuO1PxVPDK6RSsgyfut/WvefFeneGfHlszwlLG4AABjAA6Yyc9c15B4i+D0sKMYdUSa4Y4jgjjJLepyOAB6nAr1cLmdKdva+6/Mxq06lvc1PNdW8VtKXDzuz5yQCTXMXmtSysSgYk8etekT/AbWrWZ5b2CV4R826DEigDvlcjHNWLDwDZWs4UQK7A8tJyR+H519LSxOHkrxkn6HkunWm7M8ps/DmoarKskiNHEx4J6t9BXo3gz4cpBMJ7mIIuOFPX6k/0r0Cy8PxB0coC6jCkjoK27bTRFyBk+h7VFXE9InXRwsYu8ihHpaQwqI1CheQFGO/NakY/dgLyeufQU5ULMVA4HfPSpxbm2UY+YHqB2rznJyZ6aslYl05TAoByS3cHge9bFtCsjg5JGR1Has+zt23EEYPU9+a3bZAq4A4A5rO9mCZdSBZomGAByeBmsSayeIGSEATocrkdcdR+lb1vGVAI5qF4P3rkDAJ3A571nJ3J2J9Iukv4ASQJV+VgOxrRjyrFCcHsc1g6dZSQ30stuEQvgsW4wBnIGOgOc/hW9HKJYgQQSO4PeoRSkriNABOJAAWAIz6CpwgcgEZGOfSmqwZuQAehFTKoyCMZ+tUrlqVyB4ygKg/KfWpLaQqwV3JI6Z7ipWQEEEcYwaqygxZZhwASCOopO+5Sdy/5ijJJAPY+tZer6gtohY4Z8gBc45IJBPtx1pumapA+qRxTh5ogwEggI3BScZ5wAfrjFP1yWx1LVp5rO0FtbAKI0ZiSSFAJ5z1IJx70rmXNrZGDbae11ctdXmWlDkxLkkKD/AJ9O1ay25KsAMggg7hipYoFc8kgj0q6FCAgE47U07FNmVFCFBJwD0471FLEMtkd81fZQjkA4PeondCpyVJPPHH+elLnSQlIoGEHBxgiotqs4U5AHT3q5I+QQqM6+iDOafBZT3TEQ2czgjP3SMfn71hLEU47yRXM9xFVcAEgk8DPeg25yCCOewrVh8LardKoS22FudxPStWHwHejYbm5SEEA8DORnHfFcs8xoQ3mZ6vRHOxwogBIGev1qGeUHOwgDoSR1rrx4R02Dabm+cjplSACf8msnXV8NWcRhNzHEoBBcMXY89gCccVks0pt2gmzOUH1Z5d4p1SDTC8Skyuf4V5IPvXlmq+H9R1VpX8iXYQWVUUknPTj+te9XXifwho0TSW2nG5l2gb2iBJI929+/P5VzWofFBpN6WFgsSY3GSWQAkgewAHA//VXRTx9aT/dw+/QxlCm170jwJPhxq+rSPBFbi2wpeSWUgKgHcnsfbqe2a1fCn7OOp67E95c3VvY2IGVkkyGk6/dHXseTgfjgHqL7xZqL380qiG2ViWWOJfljBznGSck56nJ/Dio49R1jXUMd1qFw0IO0BWwAB0AAxx7V2VMVi3HRqP4hQwsK8+SCbZdtvgN4Pt0IutVaREXIXIQSsACeeSB14x6ZNJq3h3wJpVmIdP0+Oe6dNplCkgc9D2J4PIzkEZI5ASOwW3BUALxy3c596hSCMszuQWHAya86+Im+aU2/wPt8Nw9TteZVtItM02wuLW10qBJHVWM0mDgg5IGQTgkk4BFat3r2qarZIJ7pkRYxEI4fkG3GOcYJyP04rKlYI5J4HsepqN9SKxFFB3EHH+fxrW0pO7V/U9+hk1ClrGBDNAiXJcAglVAIGMYJqnPcp5hjUtu6Eg4xUtzdGWYAYJKkj6ZGD/P8qzHUpIVJBHOWJ6+9dcIpLU9ZYdRVrEj2qSuQQpUAqPp9K5m98LmC9N5p8v2eXuuMq3UHgfWuntwREATkE5IxVj7ODgBAxPp2P+RXbTrOm7xZ5+Ky2jioclSN0ef6o6qyPLbJbTRnDqACGB5yD3xzx7+3GHLJAzZ2AL1CjjrXqVzo0V5bbJUV8jBGAfXisu48DadOjkoUcLwyjGB1/wAa9SGLhLWR+dY3hepGTeHenZnGCCIW4AO4k5OCDxWPcwmEgk5gDEmMcZJzyfWtvX/D1xokYlyGhbOCp5x2/SuYe4cksCdp6jPWvRpyT96LPia2DrYep7OrGzIbmzWVCDhFJ7dRWPcWz28hRjkA8Edx61vROd55ByOBjPUVS1aHAVzkjBGcYyBXXGXQ5a1DljdIy1yOvJrtNKz5ERzg4FcYgGQTnH867TS8LbxZAIwO/NFXY5qSszXUhUPOW/nVmGXC8EjHpVOMAYI47nP1p0koUcEAdTzXHynoRkakWrvaMMsSBxXfeA/FayXIgkfKSZADH+LtXjl5eADAPQ4H+fpV3wtq72moIScqSMn+VebjcEsRTaPXwGPdCqtdD6liIbBAwDz/AI1cjUHgcCuR8LeIlu7VIp3CyAYBJ6+ldbDIGUkEEeoPWvzCvRlRm4yR+s4erGtBSiO5PJHB469qUk7gSOMdCaQgnJxj8KRsKfWuJnVdCnkHA4FICcjPNIcnABxx1x0pzDpggk9PepM5MjHJIPOadZzNbyRsOWjlB+oJqN8hs4IB/nSLhpFJPJXbxxk84/lXv5PXdDEwdz4ziXBLFYKouqVz3DSrgXdpE5OSQMt6mrOTkgHjriuX8CaiLjSghbLL2OOK6hSMkEE/hX7nTkpJM/lqUXGTTBScYIAPTinBsZHSjkkknkjOKQffGDgkVpcyeg7kcEZNOUdCCSP5U3nPIzTuAMmncWjH89CMDtSjqBjJ7Gm7gMgHJzRuGR2ouC5SToME49aduG0A81DnA4AI6nPanAn8aZL8iUMCck4B96cT0AOBnPPFREjgnnFOLHAPGP500zNj+RwOMUoIyO9RjnJPA+lPXPQnIJ496LkpeQ9RjpwKcrHoCRjg+9MyOMnHNLuGSBRcLE+4gEE9alVxgAcGqyMep5qdGHpkY61QrE64HP6etGScEimBgc5OePzpVORg8+2KaGL0zgjBobJHoM0vbHU4pGxk571RIEnGQcD69aaSOCMnnilOOMc/1pD0xnPtRoA4sCMEYpOeBnH4Ufw46ikHOPU0IbBsccdaZnABxgCpCDjBGDUZ+7gnighxFBGev60jHIGCQfY03GAB0HalPPQYNA2xWz26+uKY/Ugc+tB+uB9aCeefSmib3GnBxzkYpDnnI9hSknaD2zSHBIwMnNPQVhdxJ5PP8qTHOR1+tBORgHnPfvSDPWpsUmKT2Az6ZphJ5ANBPzEng+vtSEgA85FRoWhmTkY6+9OyRnPJ70znJIGfr3pxPc801qFwVsEgjHqaVs84OB2pqDqSc5pWOCT0qrCT0EfJA5wOlMHJHOTTwSQTnB96ZxknPOaSQ7i8cntilHQZ6Gm46E/l6U70PanYLiHPQ9O9COMEHrmlIHbn+lNXIY54PSgG7Eqk4HGAakjByCR7cVEuOMc1MCPXJqkKyJ1G4E5wfepVyFxngiokwQOgP1qYdcHmqTuJIxPEQP2d8DJIIxXl0mAxIyAa9Q8QkmEgHnkc15c7EEgjHOPpUyOqlsVpRhuDgenrW14a/wBfKOh8vp+IrGkyDnHHrmtbw0cTygd0/qK5anwM9DCfxo+p2Gj4yw6810GoAtZpz2z9a5/SScMCcHOT71vX7A2aEHBAJ+vFePsfcq1jjJ8/8JDOM9kP5qK15SDaygAY2EE1kzKP7fmIOSQp69PlFbDKPs8vPO08n6VxbyZotD4E+IYP/CWapgEYmYc9+a5KVAc9+/Fdb8QufFep4BJM7kcdMmuYkQYJHXivWirRR5VRrmZ9q2ch4z1q80xVDg1lQSEHOSDV9JAUPOM1/PVR8ruf3xUjrc57xTMXtJeASRj3IrB8Aas0N7LE54JwobufpWh4un8kYJwpODiuX0S2lj1NZwCUyDn1r7bh+XVH4P4hqEoJdT1ia8aJVkGcYwcVf0vWVkxl8/0rz7XNbltIQEJKnnI9Kx9K8YPHcAEkDOce1e9muC+sQ56a1P5gnCXM4nvkWoKYxhieKja+VWAJGa4TTPFkM4UBwVIycHoatza4j4IcD+tfn06VSD5ZI5JabHZPqShDg8EcDNULjVlUE5B49a5GfxCY+Q+F7fSsTUPFStkK+SMg1UKUpPQzTbdj13SL7TrqzYyEb8csW4rzrxVqqy6mbS0YsZDtGOwrh7vx61oGHnEKeig9T6Vv+BIZNVkbV7gY3E+WP8/hXs0cNPl5prRHoSSdLVbHVRiPQNLJLAEAktnqa8W8U64+u6jI5YiIHA9D+Fdj8TvExgQWcLku3Lc44rzODOAWOAec+lfVZXg+b95L5HDG71sWo1AUDIJ+lSHCHIHT071B5ueAcdqcJBgEDn1r61KyL1J2YZBBx3NWbQkOFxge1Z6ufXByKt2chVgT19u9axsZy2sdnpGSBkYFdlp3O0AYA715/pmqFCuRggjt0rr9M1gNjIwR3rqgzkmux2cQPl4AwO2Kl3AYBODkdOaybXUw8YBAznPHargvUGcnJxniugwWpdyFBOOT361C9wqA5IOf0rNutTVFIDDAGcZ61hXerNyI2Oc9jUuSRcU0a9/qaqCCwIGe/Wua1TWkKsobBAx171DOZ7slQTgnrnp7/rTE8Ny3ZySSO/OaxbuaJJO5zV/qBl3BBkk5xVOKzluHUFSSf0r0Cy8Dxlh5gBOM/wCfzNaieFoouAoAz6VHI3uac/8AKcPZeG3lxuQk+npWzH4ODKhK44xjFdjaaYsHJAA6AYq9HCu0ggEjvWigoon2je5wc3hSOKM/JwPXvWPqWhBWIRckjkYr0y8teMYBHIzWPdaYJATtB9KUoaFRlZ7nn/hq1MOtxggJg/nXumnoDZKSwPGeK80s9FNvqSylcAE/hXo9jlrQAHkDrXzuYxtY9bDzR5r42cf2hMoI35JBFeeX7/vSB97oa7/xhBNJqMrKh25Pb3/+vXBX1rMZiChAPtk1GCizetK5n8sCO+OtGTvJB565+v8An9aeIJE4KE84Bx0/zmmlCOCSAOBzXrrQ4WxBgnIOMA5+tBwMDAOPX+dBB9QDz0pjE7gDyD0PSgLjiw4AHJHPFKjneDnAzjOaRgMYAB4ycc5pCRj5Tk5659//ANdWSXbYjec8E8Y9a6PTGJZTkjjsa5m2yWAHJxnOK6rSoWJAxz1zirgZTsddpUp+XHAbtj0rrbFjtAI5wDiuT06B8opGBnseldTYxHIOCDgDJPpXVE52rI0RggZ4OMUBiASSc9evWkTDZ7/1qnql6mnadd3Tn5IY2fJPoCa0shK58iftJeIjqXi66iV8xxt5Ywem3j+YNeKjGMEZ9a6n4gao+peILhyS5LEk+uTmuXAGQScjjNeVVleR97gqfs6KQIxEwIII960cBlySSfWs9kBAI49/SrNtMdoyCSPWuWSPTjoX7VzHICDypBzX0R4G1MapoFtKWBcDaRnOMdK+dU52kEYIB49K9V+EurbHltGYFSdwB9a+bzij7WjzLdH2GQYhUa/I3pI9ZdQ0ZAGDUKMVO0kjFWUIZQQePpxUdzEQoYDkc5r85Ttufq0HZkiyB4yD0HfNVOEkwR7jNTRuDgj06VHcqCQwGMjkjvRe50xRLHgMDnI9PWp2Py4xVVGOAAM9MfWpg5PTgg/1pozmrEoJwcHkdqikJbAAwSTwacSDyAD9OtGCxJAwc5q0rnO2ijN8pIIIPpUDsACzE4HQVYu1bzScZC8c1RnyZCgJxjPWtoq2pxVFzbEU988kYRDkZ4A9O1RxQneHccg9M5qdoQAMDAxnNQzTiJQATuJzj1xW922kjmbhCLlPZCXTojAD5nxwueSB/TrWddMc/PgDOcL6f/qqaZzGjOceYACTWJe3rvKAHwh4IAr3cJheVXe5+eZrnDnJ06WiLPmsqkKCQeQTx9K5LxDYGW7SckNltpJH5da6EzHbgkqQAMnoao6gpubSYgAhecgc17lFcrPko17zuzAMwjcDgjGSPaqrXollKA7EJycHk1XnJkmJGSFGCQevtUW0K7YGBjj/AD/nrXoJHprUdezh2LAbkBxwOvP/AOunQscqUIx7jH6fnUEoxJjAwcD261PDIFyTnGM7ferJuzb07VJ7NQVckkZxnpXRaV4vMcYEvB3EnJ/lXItIGgARgGHIOP0x+lSRx7lUZ4GSBnofp+VclbDwq6SRtCpKOzPTbfxBFcRlkfYwHDA4yP8ACtGz8S3kRDGVXAwACeCo6c15SJWtYG+cqMfrWjpeozz7GcnZjGQcZrzJZNCu+WKudqzB0ldux7VpHjO5jkyFkiJ4BjbIPrmujbVdH1SMPqFhDcSkY8zmNgMY5K15HpniARIASQQehrobLxBDLGRKApJPQ9RVT4Z5VeDcX5Gkc3u7NJnbJoWiXc22C4nsmA4DMJFB9+AfXpST+Eb+3JMclvdoP4opQMj1w2DXM29/AZVKy7SeOCeKvfb5whEdy4A6c/X/ABrjnlWOw79yXMvM7YZhQn0sXjYS2zFZLeSNyCvzKcA/WkhMeSu/D55yeh9PaptL8TahZKiiVXQHlXGcj6VqjxPBMSLjSrZxnJIXBP5VlOOKpaShf0OiFejLaRBaxIWBAAOOO+BWjEmwkHgcfjUcOt6QxBbTWjB6iNm4/U1sQ3vhxgHeC7BIztWXg89eRWDq1I/FB/cVzRf2kVIwBkjg+hp2MSLuAJI6/wCfxq8NV0BCEFvMwPrIc49OlWzc+HAFIjnLggn97lffkD696xliJL/l3L7irx7r7ylpsMQv41kCshZQVY8EZHFbs3hO4fw5da5bKq29vePbSoD0yAUwPzHfpUKaz4caNilgMg5DMXyfpzivQPCmuadrPw88TC2tURbd4rhoGG7I6E89amOIqSdlTZlJpO6kjyaSfaQQMEHBB9uopzTCaIbGYngjaOtbsHjLT4CQtpDLzjIhX/ClHjqKAsIrSNCTkFYlz0/Pt+tZ+3xUvhpst1KcftIxlknKgJbzSkjgKpOaypl1fUi8EdjLEASDkckV0s3xGvOSikucjLMBgVg3nxL1GC5eMIkJOSOSQR+FY1K+MiruFhqrSenMO0bwtqiPNss5QZY8YbgFgcgYPsDWjB4K1d9wlSOJQDlWYHA9a5iX4ja1PICLrbjKggZ4PbnPFUrjxbqWGEl7KDznDY/lXK6+Kn2Q1UpxPRYPBl1EMm9tyDjBBzgnPb8KsR+GbW2cm61VAAOPmAz7jivJG8STPkSXUjgEja0hOeahk1mMAlpAT05OayaxUvil9yJeIiuh65JaeGIpR5upCZgPurJn9PXp2oj1fwpaxF08yVgCMLGcn05IxXj3/CQwK4JlGR274qG48WWkIcBwSCQTu/Ol9TrT+KTZjLE2PYG8faNBKBDprSpjhZAADxjqCPrxTZfiUkUYFtpNvEAOSzklvrjivDbnx7awEksCRwfzqvP8RYAu4HIxwQOKqOVzk78rIliu7PYb74na1MHCTxW4IwBBGFGPpWHe+NdUuMLLfzFcdm2/yx6mvHrz4ivKSAH56H6YrIuPGd7cKAhYHOB7V3U8llvyoweLS6nquo66A7vLOWfrlmJyfrWRc+ILdoATJk44xjg15Rda1f3LEtI2eSRn07YrLudSmbETTMMZJCk8+v6GvZpZRZLmZzPFJ7I9FvfEVu0YLyZbOOCOf8axm8RwLMShzuyMg9ea5VbiDJy+8g4AxjB//VVzTLWKe5jOwbMgNx156Y9OcV6CwdOkrtnRh6VbFVFTpq7ZuQSC7mYkMEABA9a1oLqURFUTBB7/AI0y2kiT5VTKqMYPGaRrg+YCpC8c4HXt1rzqsot2R+zZPk0cPTTa97qy000zklmOTxk1WfCNuZsA8c04zkggnOM9KpSuWYE/NjnPrWCSPrI0Uth0zKAccgj1rPnkMi5AOR0x6VbxlSCcdvpUHljDHABPPFaRsh8hQjDBRk4YEruAyMf/AKsVIEDgg5Yk9c+1SNEC+SODgH6dqsxwnaAQQffmm5ByEUcQCBQM4A5/I/0qZcjbg559f8+tSpGFAByAO9KV24IHHr6VFyeS5GpKgADgDinKC+QSQe2O3FOEZOQBkfyqVVK8kZ/+tVKVhOlF9ChqWmrfWbwyjcGHQ9D68eteVal4Pksbp0kLBCTtIGAR2Gfxr2fllKknHfPes+9sEuleOQAqckAjpmu6hiZU9D57HZRQxL5pRuzyKPQ4BhgGJyOpqzc+GoLuAjJUY2jHOBXUajoLaeyAHdGRwf8AH3qGGMRkAKCDkZNelHEytdM82fD+HnGzgjzyXwmUdgJcgdMjg1sWGlTxRIAu5QOoNdVcaYJIwAc8E4A/z6VNp9mFjAIAOMZ/nWv1uTVmfOYnhmnF3grHNElMgDDjoCOnWqN7c7IzziuwvdMinU5Xaw6Eda8/1x3tZ3icAEHjHcdjXVSqKrofD5lldXALmesX1KrzNNJkYwe1aWnR7SpBwexrJsgZTkHPP5VvW+EQg8HGMHtXS10PnovW53Hh/XzHhJG2sBgH1r1Lwv4rSVEincYOAHz1r5/WdoiGU4PIz710Xh/xC8TpG5xjAyD2HFfO4/LY4iLaWp9ZlmayoSUJPQ+kUmV4wVIyepqMyBuCcn1rgND8YvFGqM+9ByAT0/GultfEVtd4BfYfQ8V8BXwVSi7WP0Wji4VYppm0Hx1ORnpSXEhCADkE4BPbpUNvcJKCwO4eoINR3UhLKoOR1NcLg9jqU7vQkab5cEgH2oVyYmZTnb8w/rVQygJkHI780+Jw0coPQqe1dFFOEk0cGKjz05RfU7z4d3wiv5ICQFbJC/WvSgBtBPXFeG+Ddajj1iAI+CjBWAPevb4X3opByCMj2r9wy+q6mHhJ9UfyhmlH2GNqQ7NkgIYjJ7c0obIBIyaj5LEA4GKA2VAPOOOa9M8fRjzjIyMilDjJHT3ppOc45PSm7hnJOAB+VWQTA7skcdunWlz2I46jmowScnOQKcGJz6d6ASsSAgAgDrRkdM5H1poLHJzkd6UgDg5JoJfmO3dMDIx0NGSSB3puRyQcHjpSjqAea0SMrXJEY4B69wMU5GO4c4H1qPnFCcMDwQffpzU3L5epNkZxnAzz705AVJ471FkBh1GfXvT1JGOSc880CJOgJIwMd6lRjjBGDj0qM/MvJ5+tO7k9OB0qrkpEyuODn681KmcA9BioEI/DOKlVsgEHPamtRNWJOFIBwTQ+04OcUwsOABk0pAIBPBqriuGQMnoKQk8EnINBycgcAc0gJzTIsPJ+XI60nGRmkbJAwcAmmucEnOR05NQUSHHJ7dKjzyB25pzEjoMmo8njPc07jYE8gAce1JjoSc+2aTA4JyKUZPHQZqlqZMTHUZ/Gg8E8044AOOlRnBPv1xVEi8ZPPNGAVI6UDBYZOaUgDODipZa1GHJyAMD3pDnqcECnc5OD70xgeeefT0ovYaEByScU0sOTnApSPmPJzRg9cYxUsuwzBycEgGjuSQMdKMHJIGPwpOOcHI71aJk2hRkkjPGaUAnJ/pTRxgAYGadkHIxkZpkhjOSRim7DyQMU8EYAIwaCPTOBQWMPGR1I70A+/PpQwySc0mcYB4560mA7nnI4poxuz1GacT2zk0zJyR0Oc0txrUm/GnKCBzyKYMEDIxTxkc4zQMsoRwAcVMTjnv1qBCcZAFSscqMEg4q0U0jE8Qtm3cAc9a8vcjdkkZya9N8QHEL5OTjP6V5lLguSBjnJ5zUzLpO5DMxOMcj1IrT8PECWQkDBXHX3FZLklsYwR2NamgllmkwOCpBx35Fc1T4WenhP40fU6/SpAc4GDmugvSDZpgZO0g+9czpR+8Se9dBekfZEIBHH9K8hs+5itDl5VH/CQSjORhP/AEEVtEE28oBySrYJ+lYjg/29Png4UfX5RW2hPlPg4+Uj9K4H8Zat1PgP4ggDxfqgHA89x1zxmuYlyMgDPHaun+IWR4s1UBsn7Q4yR2zXKswGMEDjH1r14/Cjyanxs+15bYIAcfhTG/doSM/StW7tSuRWbcxlFwRgfzr+ZpVnPQ/vJ1lyczZxHi6TzSUBwf5Gr3hmwSfSWbOJF6/UVT8RQD7UpIJ3EAium8MWsdtEEc4Vh+ea/R8hfLFRP5t43x0a9Tlic/rdv9o050ByVBycdq88ZWEhHQgEY9DXrd/aKLuSAghXBAOenOa808QWP9nalIuMjrX6FTakrH4XXVncyY9SutPY+U5BBzirlt4xudwSVmUZ656VUJDdQCOmKgltEkOMYPeuStl9Kq7uJzJp7neWTS6pErQO0gI/h75rK163uNIRjKhAIzg961PAMhtjEqtkq3AJ6+9afxOjMoR3ABYYxjr7158cujCfKXyw3PJ9GsbnX9ahicktI4XA7DP8sV9DskXh3w+qAbBFGCQOK4b4T+FlE82ouhwCApIwKs/FLxAYoBao3zsOVHpVYiKlONGBzVql3yHneu6g+sarNO7ZXJA4681GfuKQSMdc+lVoFAUEjJzk81MSAAM8exr6ChTVKCiuhOg8E5ODwPXtSg8AE5NMAOTjkE8e9KAWIYkkflXUOxIMnOBzzitXToN7KSMEHvWUrfMCOSevFbWl4BUMfTPFVHVkNaHQ2OmgkEDOe/8AOulsdOVNvqeeaydOYKBg5HYDtXRQygAZ9OgrsjoefO8mSsFt4iO49BVOTUjuAJJz7Y4p91IXJPfGBVJYC20k5PtVOXYhKxK0zyqQTkHvRDZF2BAyCOtXLWxLkHAJxjBrYtbNVwSQp6YzUKz3ZSTZTs9IOSSBzycVsQW4jABHT3qRVRBkCnGdQoJAIx1zWilG2guViqACCDgcDih+pwM9zzTfNUAgDnqB+dIZQSpyeeMHtS5kXbQei5IyADUoADZJyDkVXWX5iCPx9KkPYg4PrTumFh7qGTkE8kDmmLCjryAT2zUm4gYJzxzTQecDg0dBWs7kTWqEk4AOQeK07DLRMMYOaoM2CATge9X9Lch3UnucV4+YRvTTsd+GfvWIrrRobkFmUEng5Fc1qPha2MhPlAjOcjvXcnAyMcHsKyrxRuxgf4U8C/dsy8QtdDz6+8LxYOIgAMkcVy+qaAqFgoxyePSvWZrZWyQOT7VkXukJMGBUEdTgV6koXOSMnFHjV3ZtDnjA7DpiqDAggYyB3xXpmp+Gt4JAyOfxrkdQ0CRHdgpxz0Fc7ptbG8Kia1MLnJOcHv70uPmAGSatvpsokI2k47kdavWehyzyKcEDAJFQkyrpjdOty20kYGPSuw0e3PynGAB0NR6T4eIABXCgce9dZpujmIAkYHpjFdEIWRhKWpLpcTgAY4PT1Nb0CKgJAbJ6nrmoLO3EYxjDdOD0q3gZAA981vFOxm2Sq45IOQc1xHxj1g6R4Hv3DYMwEI5655P6Cu0BwSRwOn414b+1BrpttGtLFXILBpWUHg9hUzdommHj7SrGPmfJ2pzme9lkPJJJ5+tVUyc9hn8qeQWYkHI70qDJx3rx27s/RYRskiVEBAGB9aa0ZQ5AyOp4qaIHBGcjjrVgxBgwPTFRc3sNs5QQUIAB5B9DXT+GL5tM1OCYEjDAAj6//Wrk9rW7EgYBPOe3NaVjehmHPzA5571z1aanFp9Tuw03TmpLdH0/pl2t9ZxTIwIdc1eIDgjGTXnvw219Z7ZbV2Geq+3qK9DibKgAEg8gE9a/LsbQdCs4tH7HgcTHE0YyRTK7CQBge9NlBZCBwffvVm5jLAMBkjnAqpK+QDnHY5HSvNR7kJXCJs4yKkzjvzyRjvVaJiGwRgrxwMVJIxwCCfU1SHUVyZWLDB44xVm1UcyHjHAHqfpWejEYBOc9Sa07aQRwMzodgzhipIz64HpzXRThdnl15OMShqVwqxAEMXYk5FZ68yjB4x39auXcwvGcqSyZ+XKgf56VnTTCIEhcsBgDHeupx5moo41UVOm5z2RJPOIQUwGcgfLnp/nms6dhGHdmLsTkEnpSs4iLk7iTySwPJ9qyr+5LR5BIAPAB617uGwfKrs/Nc1zqVVuENEV9RvicHvjHX+tZaOZJQzk4ye/WmzOWO0HGDjrRtKrnJOeCAK9mMOXRHxUpuTvIJboIGBOCOAM1HbFriN1BwDnIPeq0uXmJYDPH41e0+MZBIPBzk9q1tYSlqcxcW580gAHt8vGahjthtySQcY57VrXsQWWUAAFSefX/ADiq0SsvGMZzkHtXXHVXPapy91FMQAMzE8qAvPrQsauoOMnqeKuPGfMAAOMgk/nSIuAQAACSMetUtDa5CIJNhwOQeBnqKkRpImBIyOucVY2DjAAH1PHPNSx25nkQAZB7n0prV2QX0uPiVrmMggBepJ7+1aNooUBAPlUYHH+fWpYLAJGFIwFHHuasRW7KwAGSQME+tfU4LC+zV5LVni4it7R2XQWKYLHkHHUYNLBeOszkHAPqPWpZIRsIUYI/WqgUoxAOQOfpXsKKscDbRuRXkjKWDY+h96sQa5OkgBdiSMhT6dzWLFKQuASTnPHbJpdz+YCSC46e1Q6MZbopVJLZnV23iOSJSG+YDJzzwO5rRXxXEpAckNgc1xMUuMk5Ze49Pxp80glicAnJHr07VxTwVKT2OmGKqR6nfweJoJcEPweQM9fpWnb+JrYxjMigg8cdq8wgnAAAOdvp61Ks5wwJKkdyO9c7y2mzb67Nbnp//CT224MJAc9CB1NWR4ntjGSJQT78fhXkjahIFIJYYzyOM84/nSjUpDn5jwSCAcVk8qp9BrHy7Hq8PiqDeQZMqepHGMVoWHxAm0uK9is7lokuoTDMqnG9CQcY+oFeNxanNvIJIBODg9fwq0t27cFiMn+f+RUf2TSe5osfJbHoo8URRkEkAHHQ06TxhCrLhwTwRnmvMruR2wQ+ADnp+P8ASoBeuFDAEjPJJ4HcfrWiymiZvHz7HpFx4zSIEhtxAzkDvism78WLLEAR85XGQOlcTNfSMHAbJwSRg9OaUztgAOB3PtxRLKaElZxBY6onoy/e+N7i1kdAQABnPrWHceO7m4nIEgB9jyTVLVdsjlOCQOTngZ5/rXOyRGGQhhgngE9+K+cxWUU6EuaMdD06WNlVVr6nTSeK7vhfMLEkVGfEd1KAGnYjORg4B/KuZaY7cDIIGOKdHcnAABOOOa4Pq8FsjqVST6m1c6vMFZxKxbB6MRx6U0ao8+1juZh82CeBkYNZLTGQMCCSeOuaehUqQDyD6+v/AOqr5IroLU0JLllUZPJX16df/rUsWo+XEQQMDgHnJPNZrSAodpwM44PvUADbl3NtGcmmoiS7mlLqRUg8ADgDHSqU1+zAMCSx7HvVeTbkZbAGSKZgEE4wOT0yP1p8oaIsR3DnaQcHHUDrz/n86p3tzJG5DNliNpz1P+c1OjrHCJApAB4z36mqlvay6nfhAcnO4t7DrTVoq7OmjSlWqKEFqy/o1nJfShypCbup7mu0sLbyo1CjB4GBxjBqLTNNSCGJQCoA4B/OtmG2ORkDOOK8PE4jndlsft2RZNHC01KXxPcSFTg5GCP1prZyAAPw7VaWEhQCMDPU0q2+ScnPHbvXmN3Z93GPKrIrhDgA8gnOfWkEJLAAYzgAGrrRAYBGD/Kq0x255GO1NFblXdhQSMjr6Z/zxUJbfjAznjgU6ZuCAcinW8ZJBwc5HWquVy6XFjtwRyvHpUirt3EjgYqyEIQ5GQD09ailU4BBJOOMnpU8xmlcYmTxnOcVIUL4BHGfyqKM5YHOR7GraR9QTyPT1ouDVhghKkAkAY49qChCkgnvVtVG3kE56ZNQ3B25xweakxtcoyuckEZFRhgRg5wen/66SdjknIP1HWoFbawBOOe1aIbiT3VqJkMbAMhGDiuWv9PNhPsyWRuVJ9PT612cDb4iDggkEcYxVPVNP+0QuhAIxkNjoa6acrOxgrXOZglyjIOM8U+NPLJAAIPXtVRla2mYEEEE5FWUkDqADn2rpv2HOkpEk6LtIAGe2K8+8e2pVYpUXBDbTgdc9K7yVh0B4B54rn/EdgL+ykTGXB3AZ646V1Yeo41Fc+azrLo18HNJa2OM0eD5VwMnvWvyuQScdfrUNpGIowMYOOTjv/8ArpzHBIIwK9+9z+epwdN2JSSFJI6dOKSOQqwOcDH5UhICDgk4OQe9Qhuck59OfypWuZ3Z0el+IGhJRifYnvXT2XiDftO/HIzk/nXmqSHAIJJA57VfguXgDHeQCMnt+ledWwcKiulqeph8wqUdLnrNr4le3QESlcHgA81t6T4wivN4uJQjjABPGc14Jc+KJUJAO4ZyO1X9A8Tm4Z1ZjkdMn/PtXi1soUlex7mHz1wlY9zu/FVtChCOZDkgYGKyz4zuFZwhVQRt6Z615s/iIE43ZHsaztQ8TiMjDE89RWdLKFe1rm+Jzu8bp2PXfAHiXzPEdzC5BJ2yDJ64bB/Q19V6FdC606FwcnbgnNfn14D8Rm38a2czNtSQ+WxHcH/6+K+4vhzqDXGmBCc7QM5r7nAx9jBU+x+HZ7+8xLq9zsuMA9DTQTgHH50gOMDpjvTuxwc4r0z5yw7qOBxQM7hjg+1NBySCcj0FKvYAYP1qxpEinJAxml6dAAfr1pgyckn9etLnkc4GaAHYA6Dk9xTixIGPx9qbyQBjGaX1GePSmjGTH5GAcYH8qUEY46UzOcc8UZBJPA5zTEh46HHJxn6UAHjjnPJ9Kj7Ejk04dQTz+NCsiiTceM5PORUi44IBz1BqEMMnOc9KeHHHPPvQiCxuGADyT2p4btnHH51AHGSSeakViuMkjPrVXFYlDDgEc9ualVuD3GPyqspGQCR/hU6EEZAwKaJaJCcHpkU4HtnFRZ6cDH0p4YkAg4p3JWg5s8gdD2pm4ZAJx/WlLZ6H8KQdAQeSaodxWyBwcimknPHFKxGORge9MyOMcYNQIf1yC3HSkJPGBkUuRk44P86axHAP8qAE+7gE5BHSlJHIBOKTG48EnA7UpwCTjFNEO4hIBI7UxuWwOKcTkjnjtTQDzk5NUK4LnOTyaeeufw6UxSMgE/X3p5YcE5AoC4jHrnr/ACqIkjPOTUjHnByRnAFRHODjOO1FriTEyBjjjtml5J96Q49cml4YcnBz6VKRtcYx+YgnHpQMc8ZPrQwBzjjFM5HGeapaEc3cdjoRzThj1pgPUk4o9MjGKoTa6EhbGOevIpuQMgd6bk8HPNJkEknijQpXFZgTk5pqnkgDH170ZyTgUuMA5FBTHqR1Jz7GkAJJBGBQpwowOaF69qmwh/I5JJA9KcM8n/JqPcMHHU1IORxQ9C1YmQnqeDUwIIGeT9agAJxkc9al52kZ4+vWqW1hyMXX2AjfOBwea8wcks3fn8+a9N13HkyZ6kEEmvMZG5bOBzxSqaoqhu7kMmc+o+nWtLQCfNk6AbeR9DWacgkEdPStDRCQ8uMElc5/EVzVPgZ6mFdq0fU6vSvmL9ACR261vXxH2RRnAwa5zSXI3AgAA9a6G8/49EIHGOleOtT7lbHMSZ/t+YkY4XH/AHyK3FP7pyBk7TgfhWE2G16fnnC/+git9AArjsFP8jXD9stI+BPiISPFuqAHIM7du249q5ObAxtOOen8q634hY/4S7VWByPPfGf941yMy5TJJ/DvXrQ2R5VTSTR+gOoW2HAAyenSsW6iDscEED3rrtStxCpjVhJMfvMOgrndUhFnasHOGOSea/lehzSqK5/WuYZj7LDy16HmPimUtejBxggcV0+gyiS2hcngdee2K4bVbkXervEhDjJJwenNdj4dXZbhDwOwr9Yy2DpRjc/mbOsd9YxDTZra3bJcyJLEcEDJJPavO/HGlOji4OSDyTjAr0lSLhDGRyp657dq5nxtbIulsGYkrkYPr2/WvuqEtUz5So+eLPKPu/NnJyO9N4Y9cGmPlWIJ4HGQM05GG7nnAr1jzTp/Ck5ju1zwAw5rsvHFu+qWtoqRYLAKO+a4Xw2R9oHPBNe020EF5Y27soJjUEZ7nGM15+Ikqfvs1i7opWUUPh7QBGNsYRASBxzj/GvDPEeqvrWtyyk7lDED2FemfEPWDDatbRvgsMEA9RXln2QICxGSepNcGCpupN1ZHEvicmMYAEEYJxkc0uSyg5wcdB3prEkAE8fypqZOQBk+le+lY0uOyegAwDzjmngkkccdzUlpY3FyxEUTPj0FdxovhCLVrVFkjNo2BuDZ69zWVStGkryErnDqSCCDz1+v+c1v6HZT3MiiNCxPJwOnrXTy+D9L0p98kpuG54PAx/Wg6qlshS1RIU44A6151XMqdNe7qWoXNK10sWkYa5lCDGcLyasrfWcZJDs6+vrXN/aZbuQZcgk4Jz0FX9XtY9M06J/MzK4yAK8qpm9VvQz5IJ2sak+tWYBCRkn1Y1AniK1iY7Igz8/ePSuT8q6u8kKQMdW4p6aLOcEtg+mf61yyzKtLS5uo047o6hvGAt3yRHgjHHcUr+O+hQB+MYA71zUelKoJc55796niskjGVTcRnoOlZfWcTLaTHz0uiOii8fFclrdmYjHBxip4/HMcud8TIPXGa5oWcjEgR/8A1vwqxHpbsCXGBjpW8MTio/aYuam+h1Vp4stbgjBKn3HT1q2utWzyKFkDHPGK4oWPl5I4H1xUy2zIAVJBx1JrqhmGJjvqD9lJbHfJJuIIJwT0z0qzknB6AHiuRsLqZULNMSAehOf0rbtdVVygYlSa9vC5lCatU0Zyzo9YGsuAxz09qcxxkA5GaYuCBg5Jp3HAAyQc/Wvei1JXRxuLTsBJJBAwAasWR2yjJyT1quM5IB+nNPiyHQkkEHn8a5sZDmpM0oNxmjbXJJ5IGeKo3w+YkHOc5B7Vfg+dAMgmqmoR4AIHIzXlYCpd8p6GIi+W5ngnkjk0xkDAg8HsTTxnqeR0xTJGAABwD1r6JHlXKVxbpjBAHY5NZVzYw5YMinPXjpWlcSBuQTnrtHP6VnzuCcg5Oe5pO3UpGedFttxIQEdR7VbtNKizgKARwOKPOIyScmr1i4LAk5zj8KlW6CL1pYogBC4H1zirwiC5xyTUUDhUz1BJ6e9Trkjk5rQoRFCsSRz1zSjDMCOBkkcdqQg5weccY9qFIAJJyScClewkrjnUDPAzXy3+0E9x4n8Zvp8BysCrGz9lAGTn8SeK+oJJAkTuTgAE5J6da+Z9RDahrVzcsMtNKZCR6E5H6V5OZYr6vR5up9Vw9gfreJV9keat8L0WAlbljJ1JIGCe/A6VyGqaLc6RO0U0bKAeGPQ/jX0HFYoVBOCB2HesfxF4Yg1izaOVACOVc9Qa+Qo5rLntN6H6/Xyam6d6WjR4bEgOCTgfzq7GnQjHuPSp9T0ibSbowTKQV6HHUHvUUSg8YJGc19HGamk0fJSpOlLlluK1sOAQCO/saoTQGF8oCADnitlFZzgjGBUj2wdQQMjNVzE2LHhHxE9jexB22kEYY9yOlfQ+iaimpWUUqODkAEZ6Gvly7sXRjJGSCTzXovw48cHT2ENwd0RwDnqPevms2wPt4c8N0fXZJmDo1PZVHoz3JsOpBODWdMgBIIwD0qXT9SgvIVkicsjDINLOUcEhwefWvg3Dkdmj9Np1FumZnIckEgmp8goRjA/rUE+Ac+9KJTzzg4xjPWpSOtyugSTJAAJOcCrk0syxYjlCEjaccE/41nKwM4OQDnuelTtcKoAJDEd676aaVzx69pOw8SrHHtPBA6msA3RnnlcEbUBAI/U0/Vr8jKJku3AxWYjlAQBsJHU9vwr18Fh7vnkfD57mHsoexg9XuWJpmcDeSW9h09axr2bc+AdxB7c1eZTjLEkdu2Ko3UYUEDg57V78VY/MpO7uyikbyNkAA54/OppVKREdsZzipYVUqcn5sY9aiuEIBBJJz09a2RzyM+OMyTYAyM/nXQ2dqqqM59Acdf8AIqnZWgYc5J7knpWvGhMaEkDPA5qJChY5XWICt3OAQFwAOKoDJcqRxnFa+tHZqBI4AJXnPoKymwNpOQQc57D2rqjse7SV4IaPnJB5yf5UxYsgnk8ZyO3NSqvTJJJHY06MhXxjAP8ASqOhIkWMKAcEt15+taulWyOBK6jIBUD1HrWdErSy7QNvA5+p5rorSMRpGjDAUECvWy+j7SpzNaI5MTPkj6jmjCxkE4PXHp0pI1K5ycAHPFOncRkgdeevemRZCqSNxOOc9K+vil0PBlcsPGCCSCB64qFolbLEYOCAcVYGHVSDyOOaXyiQSThcc57YH+NWSvMz2Qq4ABGcc9KRSWYEHBPH4jJNWZYdu44J749OetVFPloBjBJOe/bmqVmK5PGo2kAgDvntUhG4EEcjjioVPpnOOpP1qaNeBgHgdc/jSauMckQUgk5B5HrmlJ4JByeuTUpLHGMkqOcd/wDPNRyYBYKc89APahK4FZ+HwCCOvWiMbM455yfanOuHzgZ4PA7f5FTRqu3AXnn86ozbECjeHxjnkn3/AKVNGx7dcjmgKflJODnjvQxwhI45zgd6m1wbaJ7lQ+QODjcD2HH/ANeqRIBJI+UetWJXGVBORjGD2qsxJcgE56jIPXrTUSOYjcLsc7cBuMjtnJqJ90mMDJ7+nSpuChB55x069qYqMG2nJAwQcY69fyxQtDRO5WeEzuQQT8x7+lV73Tw8WQACpJBH1rZjtwVIxnBB/HrUk9unlsQcEjGCenrXNXpqrTcH1OqlPkkmjz2aMrJkgkDnn1qILggkY46+mK19VtRDOCqk57/z5rNwNx4IH0zXwlWDpzcGtj6WErpMRSDgEAgHpmrKIAgJyGHUnue9QADIGBkHpVqMlgCBk+/61zGvMMSIdSOMdfxpXh3cEZOR171dS3LEAkA+vrk//qpxhO3KhcZyN3p6/rRdhe5Q+xjYRgA5POetRSwhSSAACCeBWkm0llDEL3wKoXjEnAGCB2/+tSuNRKZ3OMAcHkY4x1rovDmkGKMSMMu3J9vQVQ0izF1IgIDITzgV2dhAEUADJ9R3rzcbX5Y8qP0nhfLFWn7ea0WiLdtAVQgDkAYBq5GoO0gZI7GmphMAnnFShwpyDnnr618/dvVn7HCCikkDKRkEA5/TmlUBeQMUx5RuOABn3pkkgz1z9RVXNlFodO2FJOM45rNmkBYgcjtU87liwB49Kq+WWYggkAkGi5tGPVjFj3E9T/SrcKYAA4OevpxSJGFGMZzU6gopyOepoTJkxrAqAMEHHFV2OQc8jryamncHaRzx61AcMcngd/ejcSCMEvkDjqRWjAhJGQACMdOh/wA4qlCMtgDJ4zk96vIQuQCCD29KZjUuEg2ck5XGc471SuZtxPBINWZ3GCRyMd6oysCSBz2pJdSYqyIZOhOMgdqryA4Bzgg+npVl1G3A6/Wq7kgHJJ6nFWh3uW7NyMA5JB7Y4q1OolAABIAwc981Qs2PAA57ZFaC5GCOc9B7f5NaJnLPSRyGv27RyhwBhflPHNUIJRggjk8dK6XxFaGe0lKDJA+tcfBIXiVsYOeeOhGc12QldHTF3RalPzDBIz05600RiUFSuQc9qaXLFcnJFTQgK2ScdOla3tqTKHNFp9TldYsPslyWAxG+SMeueRWUZCWII59D2rtNesjNZlwOR8wIHf8A/VXFE4wRwQa97D1eeB/PXEeXvB4p2Voy1RLk8Ht0znpULZJJHGO/SpO2cZB46UxmCksR8uOf8/SuvVnxrFCjk9h1z29KqXV6WwkQIAPWorm/LYSM/KeOvWk2lFABweh5qku5m32KUgJOCec9PSrFvm2UlDhuoINKsQGWI7k9aRnJICjjvWlkSWLe4lc4LZz/ACqK/mwQgOB3A70+NQkZbIIx1NUbli8oPIHf3pRj5GU2y1p929tfQyoSGRg2R2IOf6V90fB7WxewwOCCJog3Xpxzz9a+DUcq4IOBnNfVf7P2umfStOBPzRMYWBPXnI/mK6ab5WfM5pT5oKS6H1InJbIwB696MkgjsM8UyFgUUjO1hkUuck4OBniu5O58uPGeCRkA9Kfx1J4qM8MSP/107I7jn1qg0Q45A6YpB90HJJzmkbPPOPWkDHcACCMZ/GhIzbJ0IwSQSaGPIOOen1pobg55Gcc9qcc4A5z60WM2wOMehzxSZOcg5OaXsQR3poBDEDk1Q0PXIBBORS7gcEnIzSc8AnJ70iqcg5zyOaWhaY4kZAA5py5GOMComBLHA56VIM9c57UxDySMAHIqVSDkg4HYVA3XkEc05T05561NxepYRge+BU6uBwBx7d6rIcLgnIzTlbGSRg5rRGctCyrDOMYGaeDnBzioYzjqff61IGGM55pk3H4B5I5pQAD04/lSbuTg4FKScYI4p6iVhG7d88E0xslgM4HT6U45xk8/SmYAPJ/Wiw1YVu+Mc0mSME8n3oY5yAeDTSSWIIqVoOy6Di4yQBimk8HPB600g5yDxS4GTzk4qlIykmxcYIwaViDnGQD3pMkEZBxTeeRg49apakDu4weKXJ6EY/GkyfxpQM5BOO+KAWojdASKjLAY7n1p5AwSAPrURHzYyce1NFMCTkc8e9L244PtRgcEilOOcDj0pkjGzjjmmYJzkYqVlyACM00YHWpAbgc5HFKRkEjp1pe4wP8A69BHXIz/AEqikM74Aye/tSFgWIzke1PYdweKaF5PHNBcbCYOCAO/5UcnDE55wcmnANyAaMEA88UPQGxyKSBg44pOmQTg9aVGzwT0pBnJJGe9C1JuhVBPAHP1qRQcknmkUdM8j2qVcDkGh3Zoh4Ukc8D3qTPy45zTR2HQGnDAB9SPWmtBXZg67nyXAOOD1ry9yQ5JwMHoO1en+IADC5zjIrzFsb2BOSDzSnsaUdWRHqSQc+g7VoaOT5z4xjb0I96zznJwcA8VoaNgSOSM/L/WuOp8LPVwn8WPqdFpgIYgADmuiuzmxjOcHHHPSub0tj8wxk59K6G6IFlGMnOD0NeStT7kwSC2uzEEEBUx/wB8j+tbQwYpCBk7SeawsH+25iOOFPX/AGRW5yY3AGflOfeuTeVzS58DfEByfFmp5HH2hgfcZrlZeUIAB7fhXU+PiW8W6oQOftDjGecZrmW4LADJ9DXrR2R5NTWTPv281N4mJBA75NcZ4u15hbysz5AHTOMVa1fV0tkcu2AATyeleSeL/FA1GZoInJTJyQeK/n7L8F7SonbQ+5xWeVJxcZSLHhKVNT8SYf5ixJwPrx/OvUHshY3YXHBGeM15N4A3xa7BJEpYKeT7GvbdcV1iinUZz36cV+iJRpuKifnVap7WtdmTfXDWUqMBlDwc/p+tUdejTU9Ldl4bbn05HX+Vat5bC/tQAR04I4pNS0YQ2RiViVIJOTjOa9zDS5oruiGuV2PBb4bLiQE5wSOR71GrbsgnByeK0fEWnmzv5UK/KTkcfjWShO7gnr1P1r3Vqjz3vY39CcrcoCSSSOnevabQmx0ZTJwQpY5NeZ/DnRX1XVEmIzHEMkkdTXY/EXWPsWntbREh2GMD06V87mNWzUEROairdzz3XtSk1zWZSMmNDtHPp/8AWqCayJQkAHj0qbSLNnALjBPJJFdTp2jpM2+QEIvBGOvtXfhHGhR5pbGMpR0UTz8aZNNcLFGjGRj90c5rs9F8A2kYD38rbz1VRwP/AK9dB9ktLaQG3twr4wXPJNJNcx28TSOckDOSa8rGZtbSkJS6Ilt7ay0iFktYwox1fkmsrUfExhfZAQ7k9V5xWLe6nda1M0Fu5WLOCy1o2GkRadGHmO6Q9Sa8Cri5zd29X95StDWW/Yiit7vUG3u5AY5yTnFTXmnx6fAXdtx9+hqSXVz9yEAt0AA6fjTItJm1Ih7liEPQEmurD4DE4nXZD9o73bsilpDi+1CKFDklskIM9O2a2fE0N3LqCRW8BkCKFBboPX9a39C0a3sg7ogDKMAjtUkaCW5Zyc5PBr28PlcFU5Ju9jGdSK1Ry9j4b1a5A3zJCCcYHOK2LXwSxUGe9lfp90YrpoIQCAeTn8qskFegyM9K+lpZdh6eqic8q03sYkPhKyjUBlZ/Xc2auLo1pECFhAH0zV/gMSOB2o4IBxzzn612KhTW0UZ882VV0u26CIE/SkfRrZiSF2jHQdBV5cc5xjrx9KFIbIzk+nrQ6FN/ZRSmzHfw/C+cZB6iq83h4jBRyBjv3roDgHjoRzQeeQAT37YrGWCoS3iUpyTOXGi3EXIUMORhT1FN+yXkbZEZxnI5rqQmcnHP8qUqp44B9SK45ZbRvdI6I4iSMe3vLmMKHiZiMA8d/wDJrYhk3INwwT6ik2BDkHB+vepgCVAAwR610wh7BW5tDWMXWfurUUA7gAPwpSGGTjOOh9aYLiJZgrsQcduas5jbgDOTjr1rjrY/DwvCcj6PDcN4+tGNSFN2ZfsLgOoAOexqW8UFGzxVK3dbeQAZUHnGcVT1y4u4nRwMQZ5968CjjKVKrzX0N62UYmMvYTjaQ8jk4HUVBKp2kZxnke1WdOU6jEPLIJIzyRxSajavb5DHPb5T0NfU0cbRq25JI8SvlOKo35qbVvIwrx9oHQntis5365OD79q0b1SAeATmsqUfMccHHeu26Z5Li46WGbzkg8981pWDBiDnjOOtZXO/1GK1LHIwT19aSM3obsAIUAr1NShiu3Jxx6VBbk7QQcjOTx0qY8nBIIx+dXcS8h2eSQM88CmgkAEkgYPBNKM5J7fzoCnJzxzyPY03K5qomX4nuRZaFfuRk+UVHPcjH9a8DLRwF5XIVOpbOO9e+eJbNL7S2t5CQGIyB1IBrgtR+G1nqmnPEMwEZYHOc/WvhM7xdLmjSb9T9n4NyXESpSrxjvtfqee2uv2FzJsS4UnOBnjJ/GtjYkqEYBJHb3rgPEHgPV9CuZJUgkktwch1U81c8K+J3WRba6YAD5Qzdj7189Uw8XD2lGV0foFOpUpT9nWhysm8W+FY9TtmwMSgHawHf0ryeS3lspnhdMFSQQRjFfRZhS5jwQpyc9M8V5z478KF913CuHXlgB1GePyFejl2N5f3U2eRmuX+1j7amtVv5nn8JzjJAPWr0SHByBjqP/1VRVCHBx82e496uQsQoB59ea+m3Ph7W3CS2EmQV49KzPJlsrgPGCDnkDvW/GSQAcHjr6mo57UOpIx+BoeqsWtHdGz4U8cTaeyBXBQnlCeP/rV6vpfiC21i3DxFd+PmQ4yK+dbqyltHMsROOuM1raF4rms5kdXKSDuD+dfP47LI1/fhoz6nL82lRahUd0e+XEccqBgoDDtjtVRQoQjaCB39axPDni+HWUCORHc4HB6MPX/61bqlWkIAwSPz/wA818rLDzoy5Zo/Q6GJp1YKUHdDY1QsSUJH8qiknUyyAIyKMcE5I9TV2GCSX5EQsS2ML1J9BW74Y+Ees+JL8AW01vZSEeZJLyxGece5r1sNhJ1lZI8LG4ynh25SZ54vmXszypEXHAVQM4APX86ka2lQKHTBOckjGK+yfDXwb0yxtY4YrCMDaFLMoJP51wXxo+Cd5aqlzp1kFhUZIUdK+pp4JU4WifkuNqyxFWVRu9z5uMKgBSCRjkY6GqdxGFIwffJrfvtLmtJCk6MGU4IOQRWLdpg46AcYNcsouLszymrFUIGIyATjJHpVacbpQD0zj1q2zKFJBA4HtmqagvLkDIznmqijCVjWskC5YgEAA9PTNWFAXygSQQQep96LVAYiM5I54OMjHT+dPldWV1LHCgnA7ccCi1xwVji9bulF+5Jyq87s9TniqnLkKD7k46UzUwkl5KCQ/wA3Y01H2sADndySa61GyPap/Ci0oBcgEADrk9OKVOeBg44FRgjjJwRnGO9WIcbOpy2OD2yPT8qlnSmXdMiMkpGMEfNnH5itpYih5GcnOMjiqeixqyszEjoK2GRVj5PJFfXZdDlpX7ni4uV527GfMN8gGMkAgAkDjv8AypVUOhBB3A8jrmpXBRiQAB2yM/rSZ2ZBJJzjHXFe2jgY+MEqrbec8Y7VMM/NgYHp60kYC4AAIx+ft+ppxk5yw5PTB70Ep33Kk5ADEnkDHX86pMRxgAg85Aq1NIDv5BA55FVsjAyeppoTJUxgkDPGSPSrEbBQDnj09PxqtEoAGDgZ496tEgoigAnvzj/PekLoToQEIBAY9W/p+VRtggjbkEDoenv+VPdAykEAjngcY/zxTASwIJIGeDjHWjUq5EqA4JGCOhA+tTopQgkZHYn/AD6U3YMkEY5JzUnBHPUDoKdyLNiNjcT1OegHfvTJGI6DABAHHUkdKlZdsgUgEEnOB09aY6rtOCODgnGapCcSuxcsCOMEHBHUED+lRvlW3Akc49O9WWTqAeCO/HH+cVDKhGAcD046U7ozUe4RghueDnPIp4h3AkHAXke9CHcOSS3Tp/n3qcZypYlgevsef/rVDZskrWHJ0xgE4+6R1x/+sU2WMhCHALYAyDnNSKoHION2Ccnpjp+uac7DAGRlj7ms9TVR0uc5q9sXjcBTkDdk9v8APNc02VJyDgcdcV3F0oZXGASfbOfSuMuMLKyk4wSCT2r5bM6XLNTXU9rByuuVkLglSQAWxjirMBMfU5OQoGPXqah25Ykc8+varUAJdM44JJHpXgNHqIuoV2kkAgYII6g59f8APWlkYAAFyRgAgdqYqCMKuMADr6ge9MuGCgEEZGckc96kpEVzOE3YHA5/xrLmnDyEE4GOnoTUt2xdSckEnJBP51FZWxuLuNcAgkE4HUf/AKqbdlc68PTlVmoR3Z1Ph+w8qBGbhmwTkf57V00fyKB+GM5qhZxiJAeg4A4/M1bD5yScnnr2r5fET55Nn9D5Rg1hMNGK7FnzAoODnsTQ0nQ4wDUBYnjgAHNITnkHjPTNcx9IkO80lgQcEdvalZiwyOvWo0UseD+RqxHCTweTnp71Nim7EWwswGMHinpGVUkjj1q00e1QQMn3qJiBjHA6c1RN7jG4wMnH1qOSU4I7d6a8o5wMAdOM1EXyMA59KCkrDtxPJ6+lNGW4Bz2pADkjAP49KmjQ7h2OecGhWZTJ7eMqcgAg9eastkKcHnucelQRg7lxyc5NSzZUEE5J5PHSnzWOeW5UnYrkgdecVVOCSQOannkGSMck4qEjOcnBpXuJuxExIBOM+tQOQ2DjIz0qw7Z4Jxn9ahx2xk46H0rSJlcktgAwBBzng1f3Bsk4IHIx2rOgdBtJJAAzg9qvxkFCQAAecA1p0MJrUZeqHiwFBB/SvNY5BDqF3ARjZJkZGeDz/jXpsmFUk4Gefw715hqy+R4muUBwHQN06kEj866qCu2RKbjyvzNWwhEjglcgEEEZxUkqeVcspGDnAHpT9EUSOVZypIyBg8mpNWQRXmQAAwB6dD/kV0NaaHZLbQbOPNt2UjOR0x1rz2/hFteOnB5OM16Bv2rgcA4J4zxXHeKkS2vFlJADLge5H/1q68HK0+U/NeLcKqmGVbrF/gZTSBEBJwnc/wBayrvUS5IThPUHrTLzUGkzgYQ9BWbvM0gQck8HFfQJWPwuc7vQvWimRy5AIBwM+tXjGGJYjGOlNtoEjQKDgCnTTiNSFGSScUmSvMhuJgoAB56YxUUSseR1x2pBkkE8k+lWokKpk8DtkUK5m2JKwWIjOD2HrWfzvIAyOgyO9WLtyOCcD+VMiAIyeT1rZIykNGMgYwc8V7Z+z3qpjubu2J5UpMBn0OD/ADFeJ9yCcj6V6n8BXYeMZIh0ktZBx2Iw39Ku6irs83GQ56Mkfdmh3AudOgcMD0BPvWgFGcnk+1cx4DuTPpSqeSMd66cYHGCT616ENVc+Hk7aCEY5AwacD1wOff1pCRgEjPpinKCVPBA9R3rWxk2AzwQT9KfgByMYHXmkABUEDA74pwG5gM5A6kihWM2hyHHG0Hmg46gd6QAnJANKCeQOTnjmgkOASBnrS8cYGT7mm7iSc8kGjjsTilqUmO3ZOSOT7daARjIOBQOgGecU7aeSenajQFdiDG4Ajnr9KkOMggDGaTHvgUYwcZyP5UikBPJ6E/XpSLxgEcZxSbhkYGD1p24YwBgdaA3HqTwTwKkBGMHrnioBx7VIGGADVGb1J0PTHH1qVMdMYNVlbB65FTK3tn1q7kWJlBzzwacMkHuPemAjJxxT85wQKd2O1hrZyTjFI3zYOcmnsOQDyRQOhzyOvXpSvYEiMjAORTSASDnmnMSee/WmnjBHNQWrIQZwATz9KVQWwR9KbkYAJORTgRwQOaaIAg54PFGCME8mlJHA9qbgZBzn2qgeo5QMg470uCOM01SQxGOKkAAGCeTSUrC9ndEXrzx/OmgHknkmn4IIH9KQgDBP45rRO5i00J0ByOOme9Nxjin5GORx600g9BnHcGqEtRCcAkjAxyaT3PQ0pyMccUhI6kZxQUAAxjGTQ4POBgUmfmI5J65pWxwQMH3oKTuIegB600cjkYp4ABPHIH5U3kHk5FBaEAzk7s+xoIPIxxTtpB7etNJPOSCKVxgBgAA4p6jBJIz9KaCCOnNAO3GRjvQiLaky5PXgU7I9AeKiBIAzzn3qRCMjPIq7lq/QmUjIyOaVgOTimrjI557UsnTPUfShWId1uYWvf6lhnIweT6V5i5y5wcnvjvXpviDAiYk8YPQ15k6ksSOOcnmpqbG9G+oxiCODgfSrmk48xhnBAz096pspXIAwetXdKBV3JP8ADg4FcdT4WephE/ax9Te077xIOeeea6G8cixjPbBrndOyN4zn5uOK3b3Is4iRkHNeQ0fdJaXMbcG1eQ4ySF5P+6P61uL80bk8fIf5VgqR/bDqeDhc899o/wAK3RgRSY5Gxj9a4epovM+BvH6n/hLNSOeftD5/76Nc3IMMST2xg10fj4k+LtTPQfaH5PpuOK518EgkYPT8K9iL0R5VT4me7eKfFN3fZjRGjibOSSea5u0sJr+ZVRS7nnjtWveBrqUIPuqeT716P4O8N2cNmk0Sb3PJY9c1+cypRwcLRR59fE6cxV8I+HxpEavIMSkAnPavRJQb/RWAOXUZ49qwZ4RCCSDWz4amW4jlhIBJFc9Oq5SueVCq3O5R0sieNlDgEdsfkK6OHT1msI5ZMlQcEAenX+tYEMUWn30qMSCScACr1xqxtrGRFJIJJGeMZr6bDT5WrHuKzhzM8z+Lunw/a4pLSAooBDFhgnng47cV5pGhJAIJ5xx+NemeKtYiFtKk773JONxyT7Vw2g2DarrMECKSGkGfYZr34VLxu+h5dSPvXXU9g+H2kjRvDwmkUJJINxP1HFcxcTjxP4mMRbMSNjr6Gut8WajH4c8MlN+HVcAZ6E15r8OLkyatPK5Y87ia+TrqVdzqdEcU6bbuegxeGrSC6MsuCgA+XOBketQanfxQyFIAFU8YFVta1clmCD5T61kxSmVg7HPpXlSxVVw9m3oRGDS1NVW2oXYnnkdsVzOpXcurXhtoDlQfmYHOD9at6rqYiiEQbLngD096iskFtGRGo3nktjOSaxpUpzeiubRTjqy9bwwaJbEkAyYyAOuaz57yfUZQXJC9cCpWikn3GQE59+lMdlgAAG05x1r63L8ojTftaurIc1v1NKwt0QggAnIGfSughGUA6DPSua0+USNkHjGa6KwUzOqKMkkAe9fWLlhE5G25WZuRw+XYFgMEjA+tNs4hwTyScirN6oSKKLOD3HTFJbjoAOBXJhY80pVH1Y61lZIs4CgYwDjB96UkbTyAfpTAcYPQ+9G47wTgnrgV6xzjmYDAxk49aQEbzg5BGOKRscAEk59KAQCQeBnFUlYscmeSDkdsingDcTnB9jVYA7hh8Y6jPWrCuARkgcdBSuASY4JJI9M4o44JAyB2FMlkVSDjk+9IZkGCSBxU3BXJU/iwcDpzSnJOM85/Oqy3cSEAuAPYirUAWRRICCATjB61y4ivDDwdSbskelg8JWxtaNGmrtiu4hiLscnrVF555mYg4QdB0Bq+LZ5m3Owx6EVBebVjKKOT1Nfl2PzmpWm0np0P6Y4a4SoUYRlUinPuZ0QaS4IQEkdWJ6VrNPDZWpeeQKQDgDqT6Cs4lrKMFULsfuqO9EenSXUqz3Xzv1CgnC+2K8Cdac5H69DL6dKKiiWzN1dOLuZvLTOVjzkgV0EUialZmNmBBGOuaxXiEZ2jLHoBTrJprS4LsuIWwMZ6Uo1pXs3ofBcQ5BKcHiqWs46/IpSJc6ZO6JOyISeAcVPDPcO2XdsZ6E9fxq5rVsbjbLHwcdSOlJpWk3EqHcd4x+VTUxU6ErqVjXJfquY4a1eC5loyVbYXCkFdxxkkDpWBqFuYJSQCAemRXUPBcWuY4t5PcAdar6lAL63AYbZFxkYxX1WT521PkqyumfJ8VcIUamHeIwcUpR6JbnHtjgnkA5yK0bHDMOcDPT1qlPA0TMrHByetT6eSpBzkA81+lRmpJNdT+bK1NwbjJao30JCjB4znPvUxY7yQfwqtASVBBwD2PrU+DnGcDrWpjGLZKgLZA5P0qO5uktcAkFyOnpVTVNTGnxBkOZGHGO2K56G/a5ly7biCcf1r4vOM5eGl7On8z9g4T4ReZR+sV07dP+CdBFm6Y+YcgnP4elaMenxyrl18pB0BGOKr6ZGtmgknXLkZUHqPrSz3Es7cZC+g4xX5diMTLETc5O9z+lcDl1PBUlRpKyXUnlhtLi3e38lZEwQdw9a8t8XfBmx1ANNYL9nnzuyBwK9HgZ1ck8D6VeQsy54PtWmHxFWn8MrHRXwVCqrVIpnz3ZWd3oNwdOvQSwOI5COoHart7ZrcxkELkDHPcV7dP4a07WVH2iBTIpyCeua5PWvh9cRSSNbxHyweBjGBXesSnK+zPlsXlyp3UPhPl3xd4cfSb0unEUhJBA6H0rChUggEZr6B8ceCBcWLRhWkfGcqOFb614Vd2b2NzJE6MGUkEEe9fdZfivb0kpPVH5JmuCeGq80V7rIUJ4BOMccnqatqQVyfpVZUJPIwPSplBJIBwD716rdzwGmR3EIccgA8jHqawNQ08owkQbGBPSumI6A8j3qvcWwkyAASenNOJk7mJperS2sikFgVIIJOK+jPg14b1n4lsi29uwSPAkuCMKM9efX6V5x8Ifg5e/FHxdb2ECNHbqwa4mA4VAffuelfpp8NPhnpngnQrXTNOtlihhULkDlz3JPqaVbB0ayTktT0MNmdbC3UHucV4K+BOnaLDC8sS3VyvJeQZwT1xXqGn+EYoQgSIJjpgV2FhpSgAbcZ68Vsw6cigfKBW9KkqaSR5eJxVTEScpyuzmLLQBEAQoB+lWb7QkuoSkiK64xhhnNdOLUKBgYFKbYFSMcVseenY+R/jz8D4prV9S02EpKM5SMV8zXHwt124jeWKxkKLkk49Otfp9q2gx39tJE6hgwwcivM38LraySxJAPKyQQRwR9KynTjPWS1QnHmPzT1K2lsWaKRGRxwQwxzVG2QMeDtJIr6y/aM+DVlBo9xrlpF5cqHcyqK+VraERkAEjBz0ziuGrSUdYnHOLTL9sTvzt2JjgHuAOtQ3jCOOV2ABCnG0+ox1/H9KtxoNowcH6Vla5uht2JAwx64xwBXNFXlY0hq0jjbiQeY5UAbiSfrRC7jOcMVAAPXA7mmTgCVsHLHoPx4/rTY02oTkE5C89+Ocewrva0PUjoXixDMSQRjg9c4qW3kJ24JweD79OapJKWAKkngCrMYZCQCAcEZ689qho6Ys63S2XyFGBkfMGIzn1FWjIcNk84x1781nWDL9mQE4IG7n1q1HKqkg/xHAI9a+0wq5aUV5HhVnebJJCNoAJIHJyMYPX+lQlyZCoOSKZJJjABycjGP8/Wod5aU8c12o5WakEiliASCPWmswKtkkDGM9c9KrQsRuG7Hf60ryEZGSPWq1IWhG+MnIyCe1VyoLEk54p4YkjJyBjj8KiwdwIAJ4xjtiqVxsuwEDAIyeuCasupABHTBHXpVOElm3EZHpV8knbgfKBk5HFN6Ei7iMgjIAOMd+gFRlSAcZAPOR27VIQFZgASMdOw70cAZLYIGM1L8gWgKwBAIBHapEALnIGcZ4PTvTSmGGTyMdT1NISSSOQScnHGBUoq49wNyjP1A7etRlCSVJ2luuPz/AK0u48BWJOM9OxpDhskkAZ5Gff8A+tVK5DdxDgoMnB4Gcd+lRYJAIGDgA/5+gpwyIwcEHHX/AD9aUuBhiMg89P8APrRYErjAnQA4zjOe9WIyMrnknrk1DG/U9STnHv0p8uQx4OCOcD3pMpKw/cOmRngEH86qySDJAJO08VKzgEkjJ+91qrK4ySBgg5/+tSRadhssoKsckjr161yWooftknUDrz2zXSuwOAGyfT+lc/q4EV2ewIz/ACrxMyjelfzPSwMvfsyoAQMggDGelW7eRcggHOAScfnVUOTznAGRxUiXBIIB4AIGT7V8gz3VoX/MwpIGQMnJFU5puCCST06fj/OmPN8hBORjHXFVpJAMDr3+lSrlrUc7jAwuRnGK0PDtsZL0OBgDIye/+c1lsCRgkZ6gYPFdB4YifMrcA4GWz6Z/z+Nc+Ilywdj6PIqPtcZTj53OlVDswOgqSMHPJ4/lSxQjaTnJ/lUyRjIwMg8dK+Yk7s/ouFkkkNCnIBGKcsWcAjA74qZYRgEc/wCNTKFXIJwPYVLdjXmIYoR97OQParGCORwOehppIAznH49aa7nJ5wMYGaS1J1Y15iMnAPU59KrSy78npxxzSSSZJA7VExI5xntRobRVhjE5OeD9aB97GOe59qTsB3z+dKqjkDn0qirkiKDg568DHerKoMnJI4FMigOQcgjGTj1qZsDIJzg5OARQtDNsfGd3J56dulJcSFQRnJz2pA+MnBIwP0qvOwyec57DtSaM+pXLHcSee9BHynAyM5607jrgntim5POTn1oVxSI3wQSRkfyqFiRgAEipJDk5PApAuRkcnP51rFGLHRKMkkAHOQDVqNhtBAyTyRVTYfOAJyOMn2qwmVY7Tk4J57A9v1rQxkTEAoOc9s15r4pQReKYyRgPAePUhv8A69ekOdqkYGB6V5r47c23iHTZTwGDKQe2cf412Yde/byPOxlX2NNSfdfmaOhTuJhtIDHjc3b/AOvV7WVzLGehAOQBjHNYmkTgXSk8rx0PWuh1UGVFO3B28Eex6/yH4VtJHpwnzw0MiS4IADHABwK5LxiTNZrISSVI59v84rbmYl2BPI44HSsbxKhl0qcYGQpbI9v/ANVdOH92omfLZ3T9tg6kfI4CebOQDk9cVoaRaBUaVx8x9ewrMt4xLMS5yg5Pv7VrC5JXavA7c96+mex/ONRWZbeYJkDBPOMHtVcguw4yR3pI0ZsFuh6nFW44cYCjJGMk1lsRYZHAOp5PUVK5AjJY447U9yIkBzliccms+6lZ2ICkDpmqTJaZWvJtz4wCM0sbFgAOnoaRYC7kEZJ5xVyK3AUnHAGelUZOL6kG3AJJxXqn7PCef8QYExnNvMOO2VOf515fcNgYxz05NevfsxQLL4/STGTHbuT+JA/rXNip8lJyMJw5k4n1d8N7ghpYmPTIxn3rviOmOmK8t8Az/wDE6nTOP3hXGemCR/jXqQyuBnB9a9XCz9pRjLyPz6rHlm0xHGQMDBp6MSDnqKQnIwAQe9GTtBPBzzjpXXdnLbsPbacgYHHTNKhAbA6Co88AdAehFIpKkHOOxpiehOWxgjkEflQvOQeTnio+eMHIx+dOBwR6fSqTsK4o445zTiOmRjtSYGTx1pxz3HFGgMTgkEjB/lTxk5IOKZ2JzgD+dKM4x0PXmh6hHQkIGMk5J60mRk4PPbNMck4I60Z65GO1Kw3ID2Ocg0oPQ44ppPJGMn+VIuc9cdqQkyckZGBnijA4Oce4pmegPApykYBHSgpjg2Mjtip4iSM5yc1WC5PB4qeLI5JAp3JUWyypOM5pynvnIpgYcYOPanKpOMdRTTE4u9h5A3E4wP5UAZyD6fnTjjvwKaW5BHBx3oHYY4696Y3A9Sac/UjoDSNkjAGBVrQkbxxk4JpRnAxwetJySMHI6UpAbBJx+NACjPfp6Gl46EfjTGbgHOBikXJI7/WgkecliRx6U4d89KZzkZ//AF0ozyQcHsKzZqmKSR0GfwpCCST3zSkgE85pMnjirgYyQHgAY5pjEKSOhPapD04HNQPkscjI9a2Mh7MAAMkk/pTe2SPyoJHAxjNI2MgYxilcBAACMHFOOOnemnORgcU84O0jkUyo6jcleeppMjcc9KcQNuSMCoywBAAyfrQXZi9cc/rSEDtkjNBJ5JPNNZ9uSTwPQZosJskyQCCcHt7UcHA6DoaZ6kjNKoPBzjv0qkguSDHOBn3qT0BGRmoQemDkU8Hpnr6+tS9CkydWyRgdKVydpBPHpTUBPQcnuDTyBzngiqQpHP68CY3J5PIxXmszbSSDjnPSvS/EWfIc5PQ8CvMp1+Y5PPI4qZ2djahfUa0g6gk8elXNJO6VweeOtUH6Z4HGavaI4WZyBkY9a5KqXKz1MJf20V5nRaaB82RjHPWtq/LPZpg4AzWPp4PzkjGT2rWv2Jso8DAANeO3Y+8RjgD+2JSQCcKP/HRW3uxFIScDYefTisOMk6tKQCcgde/yitsAmJ8HHynmuXTmBHwR8QgU8V6iSAT9ob+Z/wD1VzrgbAFwTmuk+I6lfFmqAEAeewyD155rmuPK3A4yMV6kdjzKluZnuE8ptZCQAwJBzxxXr3w8ljvdLVEQAjrkd6wLj4Yzi0a5uyI41G4iug+GBtolmiRxgNgHPWvhcY4VYWj0PGqUZKPvHQXuitIrEAEAdB3rO0+J9PvdxBIJwfQV2zgNGQMdOK5rU4jFJkDJPevHhHl0POcOV3MrxC5inWVRktnOK5u91C4kSQsw244HpXU30LXlqUBw2OtcNqem3YldAQc5wGPavo8DKDVm9UepQquUeVnFeIitxd5c5Oe1dl8LfDwNxJeuRsUYGe/r/OuG1nSrt9Zjt1G93IUheBzXs2g6efDvhtEkOTsLMccjiu/FVPZ0rJ7nNXvE4z4gtceI9TWxtj8iE7jnoKTSNFg8P2rgyB5SMlunSpZLwPLLLGuC5JyT1FZmp3w2gGQD/Zzya8T2zUORbHNG4l7qAuZCqHEa8Cni6WztS5YE4OOelYisZMszAIBniq9xem4lEQPyA8kd65I0PaS5S0rs0LGJ9QuS7cuxznrgV2FtpYjiAGCSMmsnw5aYRXAzk8nPSut24iwBivt8vwMaUVKS1OetKzsjBulEWQOB2H0rnry4HmkdADx710WoqCSQeD2PeuZuoWMhIHPrXstWZnT1NHSpA2DjjjPFdz4ZgaW4XnCgZz+NcNpNuTlCMn0PevTvC9sILJpcAE8ZI61x4ifJB+ZtGnzSJbhfNuCRyF4zT1ixGOADjHWpFXLM3Qnn61G7gDAIAx3NdOFjyU0jnqJNi7QQMnBBz9aQuA4IOAefpVK61BYMqxBrHvfEaRqxDAHBxzj8a7G7bmCT6HRSzKmCWIH1qjd6rFBkE5A7g5zXEal4vfOFfJIxXM6h4omkzl+emAeprF1EjeNGUj0G78XJAWw3PGMise6+IbglUOD0JzXn8uozXDOS5Iz69PeohDLLJkKSSM9DWLqyex0xoRS947K4+IVzKoAcgjjrVGXxveOQBIRkfrWPBoV1OwCRkj1HatGHwZf3BACAeuRj9am82WoQjsWNI1nUdZ1CO2SQiRztyT0/+tXt+j6cbCwjjkfeQOT6nvXH/Dr4cS6cw1K5ILDKxj+Zrubl9gIAwB0r8+4gx0v4MXtufr3BuXKc/ayWr0Q26uAuFUZHTFVG2KQxG9+vtVSe5IbrT4ZN49K/O4zc3zH9QYPCKhSReFwHdOOScdOgq40a45HPeqdogeZBjPX3rbXQr66wYoiynvjGK3jVSdrhWqQptXdjMSIM3TA/nUl2hFu4Uc/rmtl/DstnHiXhz1qCXTGeNtgyR1weldPxWuc0q1Oot7oxLCcyRBJQQ/oe1dZ4TsRKzIxBXGcE/lXMXNhMmCnJGeB3ra0DUvIlQkEOvUVlKKrRae6Py/G0qmTYt1af8Ob+5nbR6YkN8imNSpUg5FcH46uLax1UrCoGRlueAfSutl8RF45XBAcjAHoK8t8T3Aub4gNvkbOR6A964aEpRqbWPrcBH6178ndWM2/RZH3g9cEnNQ2jbXIJAI6cdasNGEV1LE8cYqjbN5UhBySTya/dMpquthYOW5/MHFmChhMxqRpfC22dDDKBGCRzU+4EZzkdTz1FULZyVOACP5VeChkIAB4PHoK9PEycKbkux8vgYRqV4RltdHE+JtTea4KocgcDitbwdpm9RNIMkc+vNc5cxi51ORACSrZwBXonhK2JsXIXGeK/CMyrurVbkz+3MnwtPB4CEaSsrIuR27SzgYJNXp9M+TOOcdKvabYOZQSOM9a17m13JjHOOtfNSlJT0OiriuWaSOKls9vQU6GDgEggemK6JtMLHkY9qY2nKqkYwfp0r1qV0rs1+tJqxjq6QODjntWtBcLcwtFINqt1xwT+NZ91a+T8xGcfpUMUhPU47celbSld3QpwjViXZtEsgrAwrPGeuRnFfOPxq8DKl1Pe2VsEjJ+ZVXp6fWvoyG88s/M2faqmqaZZ6uGE0YkjcYYEZr0MBj5Yare+h85meVrFUXC2vc+DirRMVIwQO9OTIY9Cc84rt/i1pVrpvii5itIDBCp+VWGM1xUfJBHUevev1GjVVaCqLqfh2Kw7w9WVKW6JBgYBBOO2K6zwb8NdZ8aS40+1Z41I3OeABXMwRmd1UDLE4HvX2x+y98Pb3SvDYu9RR0kuiGSNxjao6V1x7s4WtLnpH7P/AMIrTwD4cggSIG9kAaeXHLH0z6Cvf9N0xYlBIwcVneHNMEMSgrgADrXVwRjABHFbJ31PPnK7sLb2+MYGauJEF6DmpbaEAZ61YWIHJ4BqzAriLPbIo8kL2zV5YQFz1qF1IzxxQBSlQKpNY8+mxPklRuPXit2VSSewrOucAkjrUNgeX/FrwI/iTwpfWESgtIhx78V+dPiHwnc+FNamsrpNjxtgg9xk/wCFfqzcL5kbA8jGK+QP2rfhwSV1uzh5UnzNo5+tS488WjKcVJX7HysAdhABY9s965LxTdGQGFG3AZA56DjJ/OulvroRRDLYAJHJ5z/nNcPqjrJJL1wfl44zXn042lqKjDW7M18l2AGWOMfh0OaTIY7GOCRxgcY7mlbKkBQfT04pqmNySx2k9scAc4GK6WeiPhkBwcYC88jv0FaVsCNo25Hr61QkKHJQhSSMnPQ1dt3HGSSSeOfyqS4nTwR/uYwDzjJHTFOKmPOACQe9Fmd9tEC2RtGce3fPvT1jOSCVAzggdvx719rh9acX5Hh1H77KcrEkknpxgf56UqKRkkkZH4090BYkkgD1PSnQxHBIJPOAcV1qxhqSIxQEggk9s9BUcrEAggZPPJqUEKACQcdQRn9PwqtOQTnoMYppC2GbjkgHqRSscEAEnPSkXoMgkduKfDGTySSfpVLQl3LcUJOSBnj1q2meBjPtj2qBXBBIGQP4amViF+XknqfqMUroB3DZUnn09KllVSi5wSemKRcbnyuCTySPbFRl8ICQAScD+lJ6gBJyozkY/OkzjcSDz04/rQMM4IyDjGPxHNOUhWYjBC5BPt3pbFjZD5YABBP8qZGSsZAYkZxkD/PvT3bcgJwGIGM/yqDJCgDGM4Izn/PatDJ26Esjh1ADYI6Z61A7DkHqBwexxSyq2AQMDPAI68/1qLjKg9AMk9c96Bq5Kj4ZRknnkgZp0kwyXBAOM/l7VW3KCTySOw7mkeQbSAOTnOP8/Wiw7WJZZDvODjjuc8//AKqrSuSTkZA6479KZIxdueBnPH61AzEkYwB9KpRQ7ilgGBXGT1OeRWLq+BcAEAjaCcduK12zkkkEdAOlYWr5e7ODkgAHJ4zXh5lZUfmejgn+8KjSYABIAx2pFkPJB/D0qIEEEjJJGTxnFOjJ5PQdc/zr4x2PfRJI5IIJzkcc4qEMcgYIA75p7YyB1OccfWkSM8AAEdeKRqmSrywI/wAa7HwvbiS1dmYks24fgK5W1hG4FsHn867TwyoW0KDld2cgcDI6Vw4x/u3Y+y4ZXNjY+jNaFMMccBeOKsYK9OBnselMjAVyBT9xPUY5yP8AIr5t6H71G4q8ZGSD79z/AJNBfbkE/rUZcEjOB3qJ5RtAByB0x3qdzVJkjSDBwcDHXNQSOxOCMjJ/zimbicjH4n0oGOSTkZosapWEABIJHNG1cgEHB9O9HTHHOemaXjqeD0o0HvsRBTkHOT9KsRxHIOB701E5J6gfrVlQBgg/Q00S20SxqF7bsjv2ppK4O44HOKeSNpIAIPJ5qtLIeMnn+VU9DPcHfBJOQcVWcliOhx705mGCAfzqPgEZGai5VrAT05HuaazDj0/lSnIOQOcdKjb0BxVLUhjJTwSDg5wKjjY9B19u1OmYbORz0GDTI8IAcZOTj2raKMpWLbbWfBJORg+5qRCFJwSSDx/QVVLlmBJwASPx9akSQbgATWhzstSkIo9CCOTXmPxVJV7SQYAjbr3wf/1V6QzHYARgY7jpXmHxHuUuonAJJA6H2r0MHG87nxvEWJ9hh7J6tosaWUYQynALAMSOME88V1E+ZV+U4GMAMP8AP864Xw7dh9PtyTkBRwOehxXapIJEGSWGBn8ua2qR5ZM+jy+squGhPukc1qGY7iTjIyQcHrWZqMqmxuN4AAQ8d844/XFaGpMxu5AAAAxBPSud1y6Co8ROABlvc1vRXNJHhZtiY0MPNy80cfb2skmAAQMng962bXTtuC7bcGsyO4JbIOOcYFbtvIQigDcxHQDOTXuN2R/P7jz1GIQqnaOFGfxp0W5yI4ULuxwFUZzWxYeGJZAJb6QWkWeFJG4/h2Fd74d0PTrSMPbmJ5COWLZI9q4a+LjSjpqz0MLl8q8km7L8TE8NeAuUudRAZuGWHsM+vqah8VeCUdnnskVGPJiHAP09K9Lt7ZpSMD5R2BzU8uhLKSxBx2+lfNPM6iqczfyPs/7Go+y5LfPqfOU1hNBOySxlHB5BGMU52Cpgng9vSvSfijoiWVlBdgAOrhMjuCCf6V5c5LkkjA/lX1eErrE01NH5/j8I8JVdORDNlpCCea9x/ZTtPM8YX8pBIjtiAPqw/wAK8PYB2yBgV9Ffsm2h+26xcMuQFRAQP94n+lc+aT5MNJnmRjzSSR6l4I1Hd4kuFBA23c0ZzxyHYfyxXtyEMqknPBP1r5s8EX5fxbraAZMWqSkE+jHI/XNfR9mwktYWJy2Oleplj/2aF+yPgMdC2ImvMVF2jO7jjj0pSQSQDkUqgBCMEAc01gNxOMEj1r10zznFj1YYwSevT0py4OQck/nUQIBAHSnx8EelURYkycZA4pwIIBIyfyppBIAIwKcF4HIoFyjjjgge9Ck84OOwzUnGASM9s0w5GM9KEy3BigE5HQYpOeOcjNHXBPNGMYyOad2ZiHgYznnpQCTkjjnrQQR24peORz659KVx2uIQeQTweaNp6j9KegBAJOMCkK446/hQncfIIvTjk04ZLAE8etJjAGDx70vRgCc9xTuyeUdnsOBUsbHaADioQSDyMg09ATgA59qLFK6LSZPOc/0NTqxCkYwOmarxAqSDgk9KmXHOTxnpSWha1Hcnvn60hz6ZGPzoyeDjilB3cHpTuyXG4jKSwoI6gnAzS4PUHj1pG4JOTk0J3DlG8LjBOf5U3ocA9qU5GcnGaMDpnjFXcz5RDjgd8UgJ3DjrRzk+lIMZBzgimZNdRykZJ79+ad1Azz+FNGSRzx709eQM8HOajQ0V2hOQBkYHakBznAJNSbeMA9qQqVAJGBWkWuonFsb1B4wKifPA4Hc08kYJByM4z70098kYFaGTiNJwB3FMkmEcZkc4XucZoLBmODkA44FI5G0gDAHPNK5Nu4qgk5B4p7HBAHApkZ4x0px4J7+tO5SXYUkBSQceuKi4YAg5B96cxHOB7fWkAGOBz61F7GkVcDnAI6dKTBAwDkHmg4HWkJAB71UXcbgBccZBHanqw3Dn8aiPIBGQMZx7UzzgoJPIB5FXchRbLOQMdiP1pQSSSeR2qFXDk4BJHBz2qVGGRg4wam6LUGW4wTgUrEg5IzUYJUgg5PoO9SBQ2cnJ9KaHKJgeIZALeQnk4Jry/fuAOeSOpr1DxCpMTnGcAj615YCAAQeD05pTsVQvdoViW46gHtV7R2BkfgnA5x2rP3Y5PHJ4J61e0UkSOB6HmuOo7RZ7GEX72PqdNYFtrnqc8AHpWpqEg+xICecEGsnTyFBOSBkZ961NQObRMdwa8dn3K1RlWwzqjkAZwCffgf0reX/VOM/wn8KwLYj+03weAq/yFb6n5Hx12np9K4vtAnY+CPiKoXxXqoycid//AEI1y8JJUjBPOOtdP8RM/wDCV6qSQSbhzyP9o1y8RIcng5PftXsReh5VRe+z7p8VzXd3pUyNIWG3H4V534IWfTrqR2lIAYnAJ6Zr0zWsnTJQOTtyMivNdJjcyzgKQAxAr83oTc4tHmTrc+kj1HTtZFyFG/PGMk1q3FmJYfNYAIBkNXmdrqj2UpAOCD1HGK6/TvFAv4RC7kYG0c1rGCWpy8kXqQXU6RXJCowQnBJ4yap3dgjzCRYwwIGCe2a0td+zxaeHdiCDkmksry0vbNAjEEcEsOlaq0dTWkkne5zdr4fWfXYp3QZzkcflWp46nMViIUGCwCgYrY/0awlWUlmYDIHauav7g+IdXLhhHbQnhRzuP1orYj2iUexWIcZRtFnJPpsiwhQCHI4HpXI39vLDcsjgu3THpXsZtIw2VAZzxjA4FYWu+C3kV5o4izYJJA6iuWFVLRnNCOmp5ZeXQt4CgOWIx9Kh0eM3MqEA4Bz9a0Lnwpf6hqJjZPKiBAJOfWr0Okpol2qDnp2r3MByOqk9y24xjbqdbo8BhjCjGSPSt6MEoMnJxgjFc/pt2ABkc+uetbkNypwMDkZ5zxX3MLJHlyV2ZupW5ZgAmPXArHmsSMkjI6fSumuJEGc4J6gYqiZ492CASKJau4RTRW0uxfcAFJJ4+telCJbLT4kBAbAziuU8NRi71SJRgAHcR6D/AD/OtvxdqotCIkYAgY68CvGxUuerGn8zupq0GyO4vxFv5AP1zxXO6j4hMasA2T3x2rGvtfVd7Fsk5BwcY461xt9rUlxI6qxAOec9K9RVOVGLpczN3U/FLgsA5Oc8Z61ztzq0tw4KnJ5A9qrRWstwQQSTnv2FdDpfhslVYjIJ71nzOZtGnGJhx2c1yQSCB6k9K0LXwy8rjeC2cNj8c/0rvtN8NIrAMmD0wa3rLw5FyQdpHoP6024QV5s6KVCdWXLTV2cHpvgxQSShIzkn1NdLZ+FII1BeNQAOuM11drovO0OgA7mrbaOyhisocD+dcv8AaGGi7c6PUWQY6oub2b+45+y0iFBgRAD271Yu7PbNFLGgYoCApIAOep+tbEemSqrAjAHeqN8CjiMjLA8n1pVcbR5LwkmYRy3E4eSdWm0vNHV6CkTafGmcnBJHYE84rN1qEwOwIwDU3hmF550UnOT2rV8T6cCu4DOCc/0r8Yzqvz4i7lqz9l4QrKMlG1kjzu7kIYknA7CnWl0MjnFXJ7EuSCMY9qqwaeROqqMgnHNeVBx5T+lKE4SpanT+DrUXWpb9u4IOPQHP/wBavWEDrAAPT8q4vwNY+Vvk2hRnGfp3rqNR1+106ItK4XHPXrXB7WPttz4bMpyr4jlgr2MjWfMdiDnFcympG2uWBOBnoadqnxCguCyxRADkZPeuYbVPt024nbnnHoK9eFS60R7OEwdXktUjZHWjUYZCWKDd13Cs25P2W58+Jgyvy2OxqjHfxrmJTk9z6VKJQY2Vud3GPbFHtHGXMjlx2VwxdGVKS0Y68lfZ5u8iMjn2rl2uUa6lljDSHuxHJxW7bS+d5ltIR0wMnrXLeINRj8NwTO65xnaMYJP+TXXGnzuM4I+OyfFvL6tTAYl2cdn3RWm1+KOR1YkE5GCcVFb6rFNODv6ke2a8wuNamvLmW5ZyCSSOeB+FMi1yaN0w5AzjGa/VcqbhSVz8P4tUamOkos9ys7yNlUBufatVJ0gs3dlBY5AI714tY+LpYtgDEMOgBzmvRvDN9LrFq8koYxgHHHX1/nV5zifZ4ObTseXwzg41swpqaurlKzthNqkrAZZiefTmvUPD+mvDafMMZPAHpiuB0+3/AOJsFBwCwHHevWoIVt7WJQuBtHXr0r8FxFZ9T+uJ1HTpRgjX02FREq1JLEA3TAqLS5gR1696vvGJGyOBXBTkpSPAm3GbuZckGOg4/Kq8kfXjitl4A3HpVWW14JHNexTnFI1hVRzl7bhu3astrEoC2M1011b4Pb8aqzwDyemDWzldHq0q9kkcdOzxuTk5z0qaG+ZRgkY9anvLUBic/lVR4dowec+lcvN72p7ScZpXPDPjhoo1KaS/UDeuQVA6AHrXiXlkMQSAc4Ar6J+JlsZZLuAEn5C2AT1xn+lfNkUry35gRS8pfaAMnJzX6lklZzocsuh+K8X4Onh68asVZSPXfgB4Hi8XeNrX7W2yytGE0xI6gHgfjiv0e8KWVtPHAYYfKt0UBQRjIHeviv4D6E/h+3ha4QB5WV5AByc9AfXFfX2g6xLNbRkfukIAVR3FenUx8OfkXQ/J6+MjCXLc9bshHgKhBA9O1a0EWUBrnvDigWiEn5m5JNdPCy7cDk169GfPFMyU+dXJo2VFBJ5qdWBBI6VUjhLOCTxmribV4Awa3TGPDjAGMmkbDA5GB/OnbuSQMU1yMEgZNUBTnYgnHArNmXOSeK0puSciqkyjnApaAUPK3ZBPavKfjvAlv4A1a5aNX8qMsA3c4r1xiEzk4NeO/tIXQi8AX0QGVlUg/l/+upbFY/LnxFroe/my2BuJGCcZJ5+lYVxqkD5LEHgkVQ8bSCLWblI2JAYnI9zXONfvt5Y555rPlRcFZHWC4WRtqMc4zkinR24BBYZIIJJ7nrmsCyvHypLEDp+nWtgSkqqjJJ5OOQPz71EkbovxxAgEDIzk57e9TRNs24OOSSwIGBVOIsFCA5PTr39KlBIPYDp+FTazK5jq9NuAYY8ZGOAB+laIO7KggEc9M/nXP6Pc7wASMg4LcEjr2ragkO0Ec46+/wD9avssM+alFni1tKjJMKzEBcjGc0/cpUqflBHr1/zmo9w4IPfPpnrS7gQQD+APWuoyvbca+dpBAGD2qu5JccDBHv0qWVgMgDAB6egqBmAIwSPaqTJb7iFTkgHgccVLHuIIAyAe+Bmow6ZOcY471NDKOQASB6Gi7ErFmJTgEDkgHP8An8asIoyQOACD16ZqEMMHAByeMd6sRgqpOeDyc+/ahMbQpYkggbhxxn1/z+tRO3ykEAEGldxwCACD90HpUbkjIBwT0zTJG5JkDg4yCcD09KegLFgTgE9T6nrUaFipBAU+3c1JGpOCRkcg5GarYSYoBXaCe2SfQ/5zUQBIJJJP16VMw5BILE8kkcZ7fpVUsckAAD1PY0XYnoSzE7AQSSB1/rVcsGyTyMYGeM08P+7wCSO9VpJNjAkErgnA4ycdKauguxWY8AnPP8qhaQZOSQefzpHdufmwTgfX1NQtgHJJz9apXYnLsSFwqk5yfYVG5wc4yaN5OQRz1FJ1Gc5PTmq0QrjSTkknAzwDWBqTA3MhAwCa3pCEyxOAOcZ7VzF45aZwGyTz9a+czafuxiexgI6uTIgoyDnB7+n+elPRiWIyAeMgVGM7htGBjqfrViJAT0/HNfJM91MeiAAZUAnjp+tWo7YAKAQRjGAaZGBkgEA5yM9qsIwVQMDJ5Bx26dazbLTRIilAFAwOhz1P+c11PhiQLaSqezZ9O2P6VyjSEDAJBJ3fj/k1s+GroNJKhc8jPr3/APr1xYlc1Nn13DVX2eOhfrodQXJByR6mms5BOSR9armf5sZyTSZJyc8e4r5zY/oOGhMX6AHAxTTnnBIHb2poycADJp4AGAfWlY1tYao4AIzx1pwUDORx0NLwxAAyfag4HBPfr6VIrjTnnHA+tKVOOmPTmjjkjGaeuMgY+v1pIauOVQMZODUpBGATgdM0z+LAIx/M0rMMHJJ4xgjqK0HuK75Ukg59h+tVpXJB7DrT3kG0jtjmqxcsT644oBArHjHXuKcT264601SecDnPXFPJI5JwelBMn2I2J5GOfWoiQSQeRT3xjrn2FQSMec5z1NUkZNiMSFIBwR2PelJHJBwfSoS5JCgZHQA4FP3ZyQeARW6MpD2bBOACeuKakpVwSQCPyzUMrgEgDnAPTr/nFRLOSwBI6H8P84q0rkNFi/vVhtyS2CemOoz3ryvxbcLIrknJIIx6V1evaqhmJDZCjb9T3P8An0rzrX78SMy924HfNe/gqLir9z8R4nx/tq/sYvSJf8JXBeyCE4CuVBI9f8mvQYbgC3Rg+TtH4f5Fea+FC8cMyuMHfnnvx/8AXrtbO62W2S2SBgAGsq6/eOx+gZDUcsFBy7FLXr0W8k8rKCQMgDuccVweoTPNIEAZ53PCKK6HWZpdTvBbwI0rk8Ac5PTJrpPDPhCHSUN3cEPdEZaQnAQegrSFSFCF3uz5LPak8bV9lB+5Hr5nJ6D4Du7hxJdt5KEZ2gZOP6V2C2mneHYQIkWW9xnJ52/U9vpVi/1hVQxWoIHKmTufp6VgXLqiEk846k5/z0qoyq1neTsux8ZUhRw6tFXl3EuNQkuZZXmYuScjnpVnT7hkYPvI9CDg1hy3BOcDBxnnvTY71o1BzkZ4zXS6V1ax5yxFpXuev+F/ERM0cMzBkOF3HqD2/nXoUSKEAIBz2r510bW2juEEhxk/eHrX0DoN6t9YwzA5BUZ+tfG5phXQkprqfeZTjPrUXC+qOV+LOkG88LTui5MRVyPpx/WvACAcgcEE19UeJbIX+jXcBBJeNh+OK+X7lDHM6EYIJBOOeK9nI6vPSlDsz5viOjy1Y1O6sUiCCTg569OtfUf7KdmI/D2ozkDLz4yB6KP8a+X8HdnOD6V9bfsyW3leAfMHBed+foQP6V1Z5Jxwzt1sfG0l75y/gK8J8feK4y+D9rMi/gzAmvqXQJRJpsRBzkA59q+OPBWoeX8WdeRiD5jycZ7hx/TNfXPhOcPo8BU8gYJFe5lr/wBnh6I+OzGn+/bRtmQZKE4PP6UKhKoAcjAyw71CdpbLHPBAIJHX6VKCFVACQAAMgDtXrJs8t042JPKK7egGODSpheSQAOpJxipVVSAS2OMgUgCk5bJ44FVcyVPXQXqm0YOO+P60qAhQTxzinL93AGT1zU8Ij8sBt2T6HpRzFqjzdRu3aDhsk9eKiIHDdgcc1OyqrAA5BocgqSUwOtFxeyu7ECKHB4wTyDSHDYAIIx2NBJ3EZHtgdaRQN2MEetWmYSp2YrgcEHt3pnHQnB5Oe9OkIUggkjPOTQCdwOMHHfmle4ow7j4uhJ6UuG3HgAdqIlAZiRyevHpViOIspA4GOtLmaN1ST2K7KcknmgKeM8e/pUjIQpyec0DJwCMGquQ6aQscQZWzwBycCnRKCCQCD6HrSpJtUjGCetCNgjPAPFF2VaFiZEAJJBJ6U4DDYwcZpEfcQRwKfjgEDjNO4uWIqDIIP0p2AMA8n2NN3AkgdKA2SABz0pahaPQecZPYdzTW6jgDj86TcATnkU3jkEYPsaCHZCYLZyOAeMUFQpGemKMnJABFK2Tgng9vcVoibIacNkEc9aRvpkjrSnj2PrT1UEEEZGetaHO1d6DUUkkkcevrUgXgAnBpAMEAcGkByckZHSoNFZDiBuBPSkcHr1FIxHQAmjcCoBOKCW7jR8oIHFN3bXBPA/nT84yMUxieuOa0TuYsjfDc54z6VGRxk5PtUzgHkEY+tQseDx1ovYl6gTjAHTtUnHQjBxUXOBzmnjJwAM8daQlYCBjAGDTQCM845p5zjAPHT1pm4YIz04oNo2GNjIJzjPPtSNnjH1xTt3JA6fSkKgkEdPSmmOT0E44JODiowu4HAxUwQZ5P0pu3nIGa0Mk7CqMYAqRBtbjk56U0YyCRzT1HJzjFKxopFjByOcGpQM9DjvUO0kjn9KkU4Bxz3zRFahKaasYevkCJwTgYPNeWS4HTGPY16l4ix5MhAySDXlrP1GOntRPZMqi9yBmIYk8960dHZg75Axjv2rNk5bIOR0rR0k/O5I5weR25rkrL3GethH+8j6nQ6exIYEjIIHWtbUAfsiHOBg1h6e4IYYxzya27uTNooIGMZNeMfbIzLYA6o4JwAFxx/siuhGAhB4GDnHpXO20gOpOQARhenbgV0CkeW/GAVPWuf7Y7XPgv4iYPi7VSOQbhx+Ocf41ywGCD0OOn0rp/iCv/ABV+qZ6C4fPvlj/jXNgYYc/h6V6kfhPKq/Gz70uozLbFCCdy1y9voE5uXSCJnDE52jpXouvWS2V3JEowFOAPSpvA9uj6soOCM8gjNfB4Why1HBo4aNFTm4yPKtT0h7WUiVDE+M81VsVkt5Qc8jpX0X8QfhlFqtkbuBQsijOcdK8G1PTbnRpisqn2OK9CpSjBXNalGNN2aIdY1VzbbBFljn5j/hVfRpnt0DucDJ6nFEt8AhIAZwPToar29rc3bB5SQDkhRwBXn1XThE4KyhBXZsXl496vloxAbAz1xWnpehRrbgBiDj5uep/Cs60sAjKBwR1rqLJgiqgwCOprwZVXtE8r23NoitDp72xDoMYOcnv6VV1i5nnTYThAOgHXFdHMEdM5B71i30Ylbaoz2+vNKEnfUXPJGPBbJIpJTn1xWLrPgy51JzLAmQvHX+ldrp+lF3yRnNdJZaOYhkDAPUYrtpVpUJqa3Gpt7niCaNc6cgEsRAB+9irK3RUAliB/OvbLvw3bXtu4lADHoAOpry3xN4WfR5nZAzQ56ntX3OX5pDEe5LRhy82pz93cnkg8kVzmpatJFuAOeeCK3Z2UxlSQG6da525txcXSxIcuxwAO5PSvdlLuaQVmejfCtWXTrnUrg4BB25HYVwPjDxXJeaxcFWyoYgYPGB0r0nUSnhXwKIl+Rim0Ekck9f8APvXg1xvnldiSWZjn868SherWlU6bHbLSKRafUHm5JJPXjPNS2VkJ3Iwc5yRjk0abphkwScgeorsdG0cswAUk+uK9aMbmLk1shmkaMMKpXjOcnrXZ6bpiRxhnGEHrU2maaqYJTjHPHU1tHQZrxAGUomeExjP1ryMwzbD4BavXsfV5Fw7iM4q2Xuw6v/IofbYIcLEu8gYz2FWbe4MoJck89BxU6aAIyAOB6U6S1WDA6HocHrX57jM6qYqVk9D+l8k4RwOX00rXl3e5atnCHIGe+TUrzhMNkKKpqrBRxgdfwqK4ckYJOD6V48qku59nHLcPfRE73xOdjEDkGqaHzpyxIcA4Oecn/IqpKjIpOcg5/CpNMnBkZCeQT07/AOc10Uq8oO6fQ/OuNMujSwXNDud74RhRJCzHAA4JroNTtBdQnZgnPPNcjpjuiKVORiuk0y780hS2DnBBPSvAxdN1antG9j8mybMHhZKFjG/sMO5Ur8x9ulSJ4QdXDkAYrtFsYZEJQgyA9D2HrVa6leP5SCcdTnNZfEj9ywWZValNRizESQaLabM4Y9+5rjPFF+91C5Y4HNdhrGZI2IH4V5/q+52ZCcnkECsIUeWpc+ny6mpT9o9znRPtHJ5qeK78tSerHgCq0kbeaURSc07yliUlzgjtXpLufZWi1qaelT+WzSO3A5JPem3OvMkzPkcZA9BWBPqLKWjViAD9Kq3VzwPmyeufStOS7MXQhzOUjoINallu1Yfw9fcZ5qHx9YHVtHEyjJUE/wCNcVq3iQ6dDJDEwEsowSOy9a6rwrqg1rQjBId5IwcnNe7gqUo2k1ofhHHsKdKccTQdpx39DyTyjEHQ4BGevfmqxcByAcnrgcZrW8S2ps9TkTGACR16DNYanbcEA5PQcZ47/pX6XhElTTXU/nnGYp4uo6kty5BKsUoYjKg7gD3r334e6rZatobRoQksa7dg4JPPP/16+fSRwQScgZA7muo8Da3Lp+qRorFEbsD3FebnNB18NKMdz2OH8asHi41JbHt+hacJddWMcjcOOvevTruwXaEJxgY61594IkU3YuyN0h6A9q9JgJuZlYnGSBjt1r8VxNBx91n71TzqnVtKUiTTdOMa9M++K0ooiuc9a1bOwyikdKszaaSuQMZrxbcruiqmKUpamCIhyRTJLfGcgYrUe0MQPHSqNyjkHGTmuqnVtuaQqcz0Zh30QDDORWNql2EjKjit+5tpSTuHFczrFowbnIHX612xrq1up7uF5ZNJsyJBuJPrVG4TZGzZxjJPtWiqgHBrL1+eOz0yd2kwxHAz1rNOU56H0EZ8p4d471Jpbq8kMhGcqSCeSTXL/Cb4dNe6nLqt1HuQMRGrDqc9aseKb95tQNqiBjM/JPoTgD8q9t8F6GlnaW0SIFUKoJA/OvvKNZ4PD2W7Px7jTFQqNNdDsPBfh5QUlcYhUA4x1PYV6votwfOQMcICAB6CuS0aJFjSJRkCuvsLYKFbGT6VxwxMpS0P53rVnOpc9V0LVIVjQM5IGBgdq6q01aFiAi5J4ryTT7t4QACSTXY+G5i7AlsnIzzX12Cxs3aLPRoYmUrRO/ViQCBjNSLniq0Mg2DJBNTLKB3wK+si7o9lE6g+tNfoeaha5xyDiq8t0BkA5NXzDHysOeapzSYBwe1NluRzg1SmugM84FK5SQ2aXGSTivM/jlFBeeAdTab7kcRIPvg12l/qAAIBx7V5V8d9XS3+HmoxvJteeNkUE9TisZTswtfQ/JPxjOH16+CdPNYAegzXOvIFJBOByea2PF6mDXLxScHzCRn61z0sh5Oea1bvsC0NWxuArAE8Y4PpXR2c4MKhTnJGB6fj+FcZaykEEnj2roLKcOoUEZGDn09qyauXE6IMoJYE5ycgjrkZpRKRuBOQoGD7kc1DbsWhAGDk8En24H604rnIxkEZJA7jH88Co5TRI2NIdcyAIAuBg+gFbkNwEwSQDjPWuYsXKygk4BABGOD/AJzWwgcgqSQcDn0xX1GWz56fL2PIxa5ZXRqrNjJGD0GQOMnr/I07zBgc5OcH0rOM5TcpAzwRx6e1TRTGQAAnGB3468D9K9ixw8xZkzjAORjg5/WoTliRgHPc0jSgHBwPcD/PFIsgfB7noc4NCQ0yVABgkYH86tRwgKTgAZySO9VVyW5AB9farEUgOEIwCOeM44pPUrQtIQFAAwAeQT0qTzMOFIyfUnpUIIC4IwSepPSn8MAWJxycYzQCuwcEkkkknrx1JPPNJJnIAAC44zzzSggblJGMZJzSMxYpgEAgnOelNMLdyKMneRg5z1A/z61aQHgg7SSec+v+RTIvmY5GB1wTnFPBKoCRnPGB2zQ2PREcu5SwBKgHPTnH/wCo1Vl37yxJ5wSSKsTAkOAcE88iqpc9M5GOTn3poi6ElY8gNwPT/PWq0rBgASBjoaklcgYBGB+pNVncE8HAzVpdwvcR+cdc4qLB3YOCPU1ISWwcAnHSkYDIwMe471a0Cw3cRgggjGaUFiMnA9/WmH5jgYA6e350EgAEgVLY0ivqMgWI4bkgiudcZcnGecZNaWqXG5yBknOAT/n3rNJ6krnuSK+HzGt7SrZdD6HC0+SCFCjnHXBzmpIyRgEAE96jQg5Dc4HPan7iTycntntXknoIlDnGCcn+oqRJAEwW45qoxI+VQT7jtRvbgE+vArNmkSy85Y5BIPtV3RrkwXiEH5SCpJrG3nqcA1btHKSBgMgHJz0rCouaNj2MDVdCvCoujTO+jIYZBwfX+tWByCRVDTpjNbqWHzDr+VX0ZSOTgY7V83UhyOzP6IweIjiKUakXuSDAbBwTjjHvTx8vB5NRhwW64GMU7cOTnJxWFz0kxeucgnnpSY7AcdM0Kc5J/GmggYwMmpeppoSdMY5PfNPGAAMgH060wY5yOM4+lKGGCAcHp0poLjuMgZyAMVG0oA5OfemsTkAAgZ5qJ24OBg9etUtAQO45HT0zUeSM5GRSFsk4PtQccADJ7VRd9CVBkAk5J59ac/Qgc9euaiQkduKUsDkjnvSsc8nqMlPykZIB6ECq0rgZOTgVNIwIJyAD61VkPUE/l2q4md7DCwbIJxj0p+47BgkjOAahOCcEHPQZNOOMEZ4xnPb/AD0rVESYkzgAHsB096xdVvxa27MGwTwDn16n8K0ppBknoAc59fWuD8T6qJCyIRhcgc9T/kV3YalzyR4WbY6ODwkpX16GVqGsK5dS2AT29v8A9dZ2g2Z1rVgHJ8qMgBgM8np+VYd1dMzMTyDz0711nw81BYra5MgwYGL8dyRgfqP1r6KrelSvE/AqTWPxi9o9zZ1Kzhsb5ooBhI1AJPUsepq9pemvf27FnMUJOCQOSPb/ABrMaOXUpnkOEiJLNK54FSP4kEEAtbJmIUBTKeCceleN789tz9TljqWBwypJ2sjakfT/AA+BFGoMhAyOrN7k9hVS41GW+YGVgIx0QcAD6d6w45MsHcku3Jycmh7tjkKMnHJB6V2UsNZ3lqz8/wAVmLqt8uiLtzfCEAKQQfTvWdcSNKSCSM8jigxkg7iSfSkIB4IwMZr0IQUdT52pWcyu+RGCOT04pnlkknknjmp2XpjBGcdaASc5GO1dGhysbEDFzk5ByMV7x8LL/wC16KEJyyYBGevHP6ivCVA3kk5Br1v4LXAZr1BkgbGA9Oor5/OaSnQcux9JkNRwxCj3PUbgBkYMOOQRXyn4lhNrrV7EOAszL+TGvqu4IzgjIxk5r5a8aYPibURjB898ED1Y142QS/eyXke3xJFKjF+Zi53Ec5H8q+yv2eYfs/w1smHBdnbP1Y18aNzgk5OM+ma+0vgAD/wq7ShnA+cfX52r0uIHbDx9UfntB++eAeHrj7P8Yr4EgCS4nQ8nrzj+VfYPw8uRJo4IIJ7+5+n4V8XyubD4z3IIIK6pIv0y5H9a+vfhlODZyRkkHO3Poa+jy3WjB+SPks0vGsd0wJIIOTnFSAjAyelKU3ZBOTj0pNpBIIOK9rQ8DlkTKwPUgDGR9Kl8pSC6j5iAMkniqiqeSPxzVlGPPPAHbtSdjWF72JY8kDPYZNPSYFBgYNMR+jocgjB68HvTSCCc9c9qFZhK6HNNtcAnJIOAe9W0lUxAHBHHGOtVFj3EHIGAeoqeMAI/PK8EZxUto0pQktSO5lQZAAA9RUIwOc5qWWMOWOcHHTFR7QnJIKjjNWrGc02xN5BJIIOQQfX1p4JOSSQKRogXBBJB45p4XBIHJPfr3qk0jFxYmT1HJx3NW7Vm5OeB6VEIwykknPpnrUq5jYgDA68Um0VCnJO9yCVjvYA4OaVGOcnpS3BTLMDg+pqWNQAQSAcce9LmH7OTZEXxnnBqMMevUGrBVepHH86gLAEDGBVLUynBolhYHkcAccmrGePaoYlG0EDJ+tTKQuQRkYqrohRYA4yc5p4PIGcmkBUqSePTApygcjPHvTdilBiMD0xQqkjIGecYpdwZuBx6jvUyKDkk9euazuaKnzEHPORmnhQQMjNP4DA5zzS7Dg4wBnpVqRDoshZQeRyfanqNygEAH60MvXnH9KRAQMEZ5q02zHkDAIJBwfemc8AdaeAcnByB+lKAGQHOeaq6RLpyZEcjIJ5+tGCcY5p7LklgRtGTnPSkwCAQ2RjtQpJkqjLqJxwMYPpShCwHOB2p6qO3ShQCxA4IHODTvYtUWyNowAQetV5Izg4GB05q+0eVPOTjmqjZBPGBUp3E6FiJVHBPP4UoBGSDk07ALA9T7d6cqHJKjPPJPYU+YhUbke0kZPA9KiOMHkHv0qxJjA7c1GQBkAYGOtUmL2ZCccgHGaTngg5PSnuAM8YOM9OlQpuOSQM59KpSE4Eo7AHFO4AORxTAg3EknH06UFzkgc1V2ZuNiUc+4NSqh4OMZqOIHg55zU4PPXHpRc0jC47jAwOaCeMYpd5wOMmkLDHByfTFWjKSaZheIWzC4HPBzXl0gAckAjk45r1DxD/qZCODgivMJVGMAgEGpk0i6GpCyE4J4zV7T3KscEDIxVIgg5xkVZsOGYkED+VclZ+4z28J/Ej6m7pzE7s9SfStu4w1lkHAwawrA4BAOeeprYvZAbFV6Ag5zXiXPtFaxQtcf2g5BOcLxj2/+tW/u/dMRnO05rAsCDfOSCSduOfYVuv/AKt8dNpOR9Kw+0WkfBnxBYjxbqYPBFw+f++q55nBBGQBiug+IgP/AAluqYGA07Hnsc1zQ9c5A4+temtjx6nxs/Srxqq/2rKyjAbnr1qt4LAXWYSAAMgc961fHsATVCAMDGeKzfCYK6vCQADuAx618jTdq5NGyrSPeJtOGo6TsySMZwp618zfF+FYdUNpHEIlU8jOcg//AK6+notQj0rSHnlI2qhIyfb3r5f8c3h1/wAR3M4PyFjgegrbGzjCk2GYTUKd1uzz6Oy2sARyTnn0rpLCyUxHdjPXgdaoTKiz4IwAea2bUHycgZB4zXx1Sq5Kx8hKbqOxXWPaxAGAPWrMTEYABPvUscB2gkYHrT40AJ459K5Oaxio2dycynyyCTiqoAEgIJJzge1WfLOATxRHGcgL1NXzmjbNTS3VJk3AY6V2dtDHJCCADXEW8ZVgQORXQaZqZhwrkkehNbxqLqXGfQvXMO3IC57ZHasHxJYJPpkpdAcDOT2rpJrlJ1yoyPpSSad9us3QoCGGCcdK3o1HCopRNVufKPiZZbW4laFsoSeBxU/w20mXXdeSWVSYovmOehPNeg/EL4fzaY5niiJgbJY44wf/ANdW/h/4eTSdNeQIAX+Yn3r7V429C6ep30YXeqOP+M2pGIwWEb4UjJA7V5np9mZnyFJA6811PxIuTqfimVckiMlRg1W0rT2woxkHBBNehg4WpJ9zZpN2L2kaeGkjUIMnAHPWu50vTCgUY5Y8jHT3rL0fTwrxEcEeg/z613/h/TWuLkAjJBA+lXjMTHCYeVWWyOrB4V4qvGmauh+H9wR2UFhyM9q6ddEAiAxggdhWpptgIY0AXPFbCWYYAkV/OuYZjVxleU3Lc/ozKYwwFGMIKyRw13pQgiZ8AYHU1x9yPNuGHGBxXrHiS1EWnyMFzha8pLgzMehyc8104OXMrs/SMsrutFyGyrtTH/16qONzcnge1X7gYXp+dUJCFRs4GeK9LmPdpu6KVzKrRkDnHXtis+1kNvckk/KT9fep7ldm93bao4yT15rOl8xgWQYVeRzXXhqFStJtbHyHFk8O8BOnOXvPZHfeHtRSP5ZOUIIPsa6XS2i89nDBQDnHvXkuj+IERwhbByQRnoRXWWOsCVSgkAHcg81NaDg7NH8yUZqErS7nqlpq1vJGVUAkcEjHJqje3YDkda4ZdW8nJRyB0GD1q5pWro9yDPIRFgk9815so2dz9SynNIc0aa3Za1e7kMb7FzwevauNudseWn5Y5PWug1DXYJLhlVSqc8kZJ/CuT1O6Sacu7GMds0SdknHU/W8HiqcdNijeXPB8tQg9R1NY11cEAsXyfc0msaoltkBwFHUntXF6j4wgiYqHMhBwQp7/AFrooUKtV3ij23mVGgrykjbe4C5JOQDnOaw9Y8Sx2ylI2V5ccDPSua1PxHd3oKRny06cE81nIhfDEk55z15r6bDZa3ZzPmMx4npU4tQfzJ3upLmcu7EknJP9K9D+Gl5td4jkc4x2x1rzpEAyCMEniuz+GuW1QoTkkDr+Rr6uODUaTfkfz5xFnUsdzQTJ/iFaFb53AwT7dTXDthCDgE9Aa9U+Jen7YxKBgnBzj9fzrym4ypQk45xn1zXp4KX7tR7H5xCF9CYEEAD+VdR4E043uprMxOIiCPqT0/SuTGQQeoJzXpnw1txDbM5GC7Z6Y4pZhUVPDykdFKNppnsnhGLygnGa9F0sfvFOM9ulcN4ajyoOAAD6Yr0LR0BKknIr8fr2qSdj6qli5xilc6+xug8ShVycYya1LM+c5VgGAHPtWDA4iQADknt2rYguEtIACw3kZPtXDDCwhds96nm1So0iK7tQ75HT6VSvIFiT0xV6S8TAO4fnWZqd2rRtjANfL1Zvmdu59zhpSnYy7l49pH4Vy2rQp8zMQMZq1e6gqOVLZPPT1rAv5GfdJMcRjIC56100npufYYWi4u9zj9f8QG1DrEvIJG4/zrzXXvEDXCs1zP2IOegFdB4+u/sqvKvyqTtA6Zr5/wDHXiST7StskoKHltp6nPAr63K8H9Ylc93MMbRwWGv1Zsf2hBqfjC1eEHyFcKN3fHevpXw0wEMZI7ACvkPSLs293byAZ2srAeuDX1X4avFmsrdwOSoJx2r18ypOEY26H87cT4l1Kbm3uz0zSHG4E812tjIGjAB5rznSrsYUE8/WutsdQEaDkD6141Cdnqfj+0jsraRIIskgvjk+lavh/XIrS4JlY7egx2NcCdTJBwQKdb6iWlGGwO5Jr26OM9nJOJ0QqcjTR7ta+J7TywQ5rQttXS7GYzkV4zZ6upZY0cueBnPevS9BX7LZIXOXYbj7V9lgsdPESse/h60qu5vtKeSearTTgA84NRyXHyFgegrMkvOpJ5r3HKx6KRakuAMknms28vgARnA/nVS71EKpAPNY9zeg5LuFQDJJPSo50WkWJ7nzGJJwo5JJ6V8sftJfEeK+ae0t5820ClQyngt3Ndx8XvjDBptnPpmmSB3YFZZlOMewr4j+MHjkiymRXJkckDJ6571k3zStEG2uh4Z4mvTd6xdPkMSx59Oaw3fJIHRT69KlnmLuWLZJOTVNmJJJ4BrvRnctWzlXBBwcZHNdBYqfLIBySORXN2jnfknA78102nEYwRkkY57nHFRNlRdzoLSU+WMgE5z645NWNx3DBGFAzz1ODzVOAnaigZJJYnNWgpViMdTjFZXNk0WkYQAMPnIIA5/z2retZQ6NtbAAGcDqf/1VzLNuJUAgdQfqDWjpsxUbGPBGc9CDXp4Gt7KpZ7M48TDnhoajgMWJ5GOh75/+tT1b7hAwCBxnp/kUyNd2QBwec59f8mkclVAxk5x9K+vi7nhbEu4FQxOATwT6c0K67iAScE5z2zVfJOAOmc46YqWPKkjOBwSD/n1quVC5jQRgxBJwBVlNu4MQ2OwP86z4mKqCDkk4+lX4m3Yy2Tjv7/8A6qykrG8WmTRnduJ4AHOaf9/aM4OcE8/nTFwygg5JA4xRtIIPccnB9aV2U1YkYkOQAcY4+nf+lCgkkHkDg89/8imhzvDEgYAH0p2/IyFAOc9KYk7EyKFGGOwkd8DPrQwLEAYJ75NRnJwRzgY5zxnk/wAhSuwHAAXJwQDj3/pSsMjKupYnAGCPof8AOKoSY2kgYOc/KatzOWQ5HJOCAM4rPmbggnBOfz/yf0rRGewySTBAZsjOOtQFssRnA659KHJ4zz7elIQOoGSa2SJbF34OOSPX3p4AA5GcA8UiAZUkAgmn4IGCef5VLKQ0KdhJAA61Vu5RFESDk9zVh32gk9AMmsbULgncTgn09a83G4j2NPR6nfh6XPJdihdSF3JHIz2qDeSpyDgnrnkUFix3Hn8ajDE8gHrgAc818POXM22fQRViUOCeAc47GnI56AYP8qhyQM5wM4pyckDGR3+mfSsOljdDyxbkjPP+f5UpBBBPTPNNwCSuSBnOT29KXfhSCM5H+f51N31LjoIGOBkkDv71bTABOecdKpfeIABIHOfU9qk8pmGCxAPXBqWjeLOh0bVFhITOSBhsc8dq6aKQSKCDnJ4+lcHbEQsCowOAa6fTL1VwhYAHkDmvIxVG/vI/UuHM09nH2NR+huK4yDjnp6U4npg4x0qAEkgjkfWpMnOD2ryLH6bCd7D1wOAcelOBPB6Adc8VGGOBg8d6eh4JIyamx1KRIOQTnnnNDZ4I4GfWjceMEYJwc9qYz8k49vpQtBpjZGOQM/nUMjHHBwPrSuQck5zTHwTweetUtSr2EDkZJGCO1LkZII5qP0xyOv1pyxkkDkGtEkzOUx4Y5Pfrikyec8cVIiHaAQQeufb+VDoI2JxnnHFSonK6hAwGcZ7YBqF0DEkjA96nYjHTAx3NQuxCnPJ7DrirSFzXK+0ZY5BOemKbKxUgg49ee1NuJ1iLEkAdcnvWHqetja6oQgHVgTzXTSpuo7I83F46lhIc0mM13VhBC8aEFiOWHt1rzjVLsyuyjIGeTWzq2oZBxkg8Yz1Ncucu5Oc+vvX0uEoKmj8R4gzmeMnyJ6GTdgAtg4BzitnwKY5L+WCRyEYBtucbyD0+lZ+oRk4IGDVTTLw6bqMFwDyp5HqO4rvqQ54OPc+Pwtb2FaM+x1/ibXHa4a0ibZDENuFOMnvWfZXHl5JJLEdTWFLcvNcu7EFmOTWnaKGIxknuTWNOjGEbHfiMdOtJt9TbhlaUgkYHrmrSYPBGO9U4GG0AnBzk/wBKuR4bBzk+hHetOWxyc1yYKPm5IIOMGmtnPHTrT1XGQRkdOO9IxbJCnt0FCB6kLZ3E4yCaUEAgEZz14pQx6kZ7daQg5JAH1oSsZ2GMSGIAx2wK9R+DCMJr2QA4CqPqck15cFOTzjjkH0r2T4P2Zh02WbaAZGI/LivHzaXLh5H0OSQc8TF9j0K4lAQtnIAznPSvl7xZIZ9evXAxukPX619La9KLTTbmQHGEbA9TjH9a+Y9acvqM5GGBY456ivFyCn70pHt8SzvCETOZSq7c7jjtX2V+zpMJvhbYgHJjlkU+3zE/1r4zkIU8jAxjHrX1r+yzqAuvAd1ak/NBdMQAegKr/UGu/iKLeEv5o+BofHY8R+JMbaT8ZdVfGwi+WYduCQw/nX1X8MZz5s6lwpJwo7Zr5z/aR0trD4jregALdwowbpkjg/yFe8/Ca6S4mtnyQZIlYD6j/PNevk9T2mFpvyPmc2hy1F6nr0RfcckEDHzY6nvxUruWGMYHqKbbgFwCcAcke1SSKoZgeUr6A8Zxla41VIXJOSRzjtTgoII4APbPWl+VcgDI+mM0hGUPGCeD9KAUbDkYrjLcEkkfjxUvmDBzjjkk/wCNRZHABJ7/AFp5KBMYJOSMYql5kSWuhICCiEEEcEbTnP40pfAJbGfQGmqT5LZIByACo6fhSSMApIIJwevr2osXFPa5NvLHOOT2PFRkKoGBhT0FN8xc45wRSMh2AgkgcY9BRbQhrUlLEYIHHXigt8oJyB65pqkKQG4Bp7OpUlSCO2KZEkSY4zjIz1qQ4OMnP9RVUSEJgjOOcVIshOCRg47UW7lwdhZQOhwBnFPHQ5ODjFQsSzHkDnpmnh+SMfjVWK6jgCVJGSf5VDtORk5INSbiEJzgdhSKwJIHXrwKL2IklIliyMAnPpmpQDwD+tRLjAz06dKk3jABIB9KCHFIfg4GCCPzpxDLknmmbyEJ4BHtmnAhsHPOec07jUYjgpyeOfUVKuQhAOB1FMAwTyOlOVgF5P0pPU191AoIzzznOKUkgnByPQU3cOABnIzTgw4BOe1C0JbTGsCTknnNJnGQTgZxQzYJAOT6ClHOCeTnOa2ObS5G7MpBAJ7fSpgdqgEc5zTSDknpSHPBA5pahdREkAlV1CggggjpSRRiOFEU4VQABS7iGYE8c0oJCgEYIOKSViueLViRVOMk4NNQkSHBwaVcsAc8+hqMko4yMnNX6k3XQXeSDnrURJJIB4705sFCc4HtUO75znJFUlcyc0hsg2sCASR6GrMbHaDnA7+9VHY9Bzzx7CpEc4x096LEqqkOkc7iOp9aiByME570pYZJJwPembuODzVGTldgxO4jGP6U0qOR1OaOM8nBpARyMgdaSRPNYcDhhgZJFKQOmM54pAQcc8d6UZyBjitEiOa+pNGNpGPX8qmUgnk8/wA6iUjJAOMetSKQSecGnZmilZD2BHAAHFMIIwM5FO3DknpjvQST0pnLP3jn/EB/dPyQACTXmkhJ3EDnPYV6X4hwY3zgDB/+vXmjkAlh09qVToXQIHzySMA8dKntDjOOuOmagZgwBzkZqSA4JIBA9K5KvwtHs4N/vY+pr6fITkAYFbF84+xqAcAAmsGwk3biTg55FbF6wazAHGRj614j0PtExtgD9uYkcEL39hW9Jhkc5IBUj6cVhaed14SQCMKentW8wIicg5ypxj6VitWWj4R+IO0+KNTyOTOxH5muWf5lJAJPTA7Cul+IBB8UakQCAZ3wfX5ulc3JGViJHJPPAr1YvQ8up8TP038egC9GDk881z/h+4EGpRsTggjPtXRePUIuMnOT6DqDXH2hK3OSen61+fzrctTnOZS5KrZ3/jXxeJdPSzglymMEg4rzDySxklYEg9+tbNwpuZDuBwD+dQ6mgtLCRiNoAP415mJxMq+l9EeNja/tp36HCOxa7dgcjJ4rb0+IiMZBxjIHXNZVtAZrhjjHP51vbDFGoHGO1eYzyItpl1ITLEDjg849KkjsQcnBHvVizUfZVYDH+NTwTBnAI4/nScTezKTWRY4AJ/pT47IgjjJ9q3obZJVBU5J60fZtrhVGSTWbUk7ktMqQWYRNxGfamumSSpA+lbJsnWJmK5GOMViyZjchs46HHFKSktzPU0tEZWuAjnJNd/o9iMAuPkJzknuK81tsrKsiHJB6V3uia4TCsToAMY+UkEn869TByj1O7DtLRlH4mJbHw9MzLvYDjjGDzXlOn3Kx6Q8h+QAE4IxXvWo6PDq2mSJMFclcqoGcGvnH4nztomnXFrHlZGYgEdq9iKvo+rPXg/tM8t1i0RtanctuDsTknnmtrR7BAUJwRjFcbDPK1yBISX966uwle2SMuSR1z+NfYYWquVRZipHY6fahSCo5GQOeor0HwRYedcdcDJyTnjBrzrSL8NgknbzwO9ei+EL5A6gHAz09a8viGMpYKagfTZBOP1qLkejQRhpgE5VRtGO9Xd8UZVSwB64NVNOJlBKggsMDitq10A3aglOnU1+N4HJqmLTm9D9ZrY6OHdjB8SlW0yQBlOV4968aeEpdElT1J5r2HxdorWVuXQMVXkr615Zc3lrLdspdd46r0r0K+XywMe59vw3mlOvGVPqQSqGXfjjjrWLf3EUZy3AHI46n/wDXWzqE6W9tLIwxGAQB6muFmvlnnLyyBQT36CtsDhpYqV38KPezPOKeXUr7yeyJLqV72QZOxAM4zwK5zWvGttocbxSkk4I45Jqn4r8YjSJCICHDAr/9evLdW1C41q4MkpIBJwueBX2cKdPDwStoflMVi88xDbfu9X/kbKePJptUzApCFuFJ68+tdtpnxFCbYnGxhxn1rgfBXhefW9Ucou1Ixgtiuh8VeFotO8qGLJuHbAOep9fpXkVqlGtV9m92dOO4VpKneGjSPQYPGcU0eRJnjIOanj8dR2gJBVifXp+VeA373Wn3DwrMcLwdp4zUSXt7PNHGZXYsQAuTz6fzq1kvOua+h+Y+1lg6zUJao+hbHxXLrt55VuVzkZ2445rT1/w5qb25eBXdAOSTyT61S+F/hV9H0yB5lX7XIMsSOcHt+Ga9f0y2cIokUkHrkda87lo4erypXseiuJZwkoyld+p8r+JNF1SGNpZ4JEj9SDziuMlgOSSuecmvuXxh4Zi8Q+GpoEgVXCEhsYJOOlfHHiXRn0fVJbaQbNrEBSOSBX12BhSxC9xWZ0YnP5uCcWc9s+VjjI46VPGoGMcHGKc2ATkEcc0qAYOTxmvoI4aMD5mvm1bEe62P2c5GOe2c13Hw0tANREgGSDgc45zXGRgNgkHA616p8KtMDQtcNyMjBxyKdd8tNnmP3tS98SIw1jGCBkrnB+teLXqhlBJwAwz7/wCTXsvxPkACIDghcBa8cmdZCQRtHXA/lWGCXu3OWFlIYyncBn6e1ek/Dy4VYEjJAIPrXnW3cxOOQOma6bwhqIs9SMTNhW6HkA+tZZlB1KEoo0hpI+i/Ds37oAkHPQZ6V3ukXShBk8V5ToN6PLjYHAIH412dlqgRACQa/I6nuTszujO6PQYL9Y13scgcgVTutcaVshuM4wDXKnWS4xuIHTr0pgvhnJbC9znpWMpcy5Ubwrcp0U2qMUJLlVAyT6VQ/tWS/nCGQhOhAPBrm9W1pXUxocRLz7k+prGHipbJCwG5h0yelebVwsZ6Lc+ryzOJUai5nodte3EEAdyB8ozk1wOt620zPIz7EP3QTjArk/FPxQIdIHmCLI2wKpxmvFviV8SZpdVjS0u2aCJsKVJAOO3vXdgMmrVpan6xhs7owp+0ep6V8T5Il0CeeefBCExRqeSeeT+tfKV5ete6okYJf5+eeoBrrNc8Yanr8DwtM8ryAKFHOO2P1rX+H/wqlN1FdX6F52IZYhzgHpn/AAr9KyvL/qtOSkfGZ5nixNSOtki94R8Jz6rLG8gMcC4JJyCfTFfS3hm02WERVGVEG3J9BXHWOnjw2qyXMSgKMKpGMfhTL74tRaflHICKCBGvf/PH51VfCKtB3Wp+bZnjPrkfZrY9TivFhfBOMVr22sBlADYrwGD4uW99cAE7D3GcZ9K67S/GEc0YIlxnge9fFYjBzpy1R8dKlJPU9YXVgMAtx1602XXUC5D5Jrzz/hI0wf3oHHU1Tu/FlvFnzLhVHXOawjSleyEoNvRHrGieM4NNvopJwXRTuwO9ep6P8U7fVmiSCFiSQCPSvkzTPFGm3l2Ee+SJTkEk8jmu3sPit4f8NK0VtOZnUfMQeSfTNfV5fGpS0ex7+EpTgtT6ml8UItvlhtJHHNYF54whgV3dgqjJOTjivnq5+P8AbT27mAbZOgGc4ry7xX8YL++kkSS4IRucKcV9E67asesmkfSXiL456VpUpRAZ2BOcHgfjXj/j3463mrTOltObS3IICqcZHua8A1zx8Fy7zAD3PeuC8R/EqKCNSkpcknADdaqCqTLbaPQ/GnjtVjlkkmy5zyT1r5y8WeI5dZvZGZyYweATRr/imfW5iS5EQ4AzWA7A5547GvUpUlBamTdxpk6nGOKjdjwe5pCSuRnntimOw5AOT1zXQg0J7ZhvAOCD+ldLpwbIwcnOAe9c3afMwPXHb0rpNNJXH8v0qZAkdDFuQEooJJwc/wCferUbszYPUDnP0zUFvkBSWIOAxI7mpgS6EAYJ5wT1/wDr1gbK6EbO8MCSOn14/wD11Oj5YBGyQccH0J5qsxJYhRkAHuM04EgFs4OM444qotp3Bq50NrcF42+blflJx16YP86tKQqkAZ549ef/ANRrDsbpogATgkg4J9//AK1bCTAoAoBOefy/+vX1uDxCqwt1R4WIo+zfMthVCYJUHAPQfpUigh8EcEcAcZx/9eockAE8gEEt9OtSA5ck5IGMe3evVjdnGTw5IJBxg8celW7dzuUjPvg9MmqSgCLAByOnv6n9RVm3Y7xg47UpIqLNBHBbBHH+f8KduJQZGN2Dn0/zzUaMcNgDIIAz2wMU4sCo3EjJ4464/wD11ilY1TuSg5xgEZHGO3NL5eDgdO/OOaauBggknnHFSCTqQMtjg9asYhJDkEnHr05pjjO4g8dSc4p7AZBBJP3himNkZ4OccEHt0pp2ArzMSCcYGep7/wCeKoygkkk4OcdKtTSAqSD8vf3qnIwwwLE9+D0prUWhGwBbgYOcc/rTMjAAGTjBzTfMG3ODg+vWjJOQeK0SsRuSoB1JwQM8d/8AOaevXngZxUKuAQSeO1Vru8VV4PHQj1rlrVo0o80jppUpTdkJf3IAwCQCccd6w7yUuxBJAxgZqxczhwAOcjtVKbJYHHOCf1r47FYh1pXZ9BRpKnGyIiwC4K8dB9KT1yCO2R/OnKGGABjvnNDADGDjHYV5jszoQg5OMZP6inKCMkAEjknFICeSQSQM9OtPJJPQZBzjPWlYq7G5PQc/7XpQAJNwJwPWl5GcjkdhT1BBIJweMUloUh6RBQABk9jTyAMAYwaauSMAkHv6UqgAkHkn26VEjaLHAgMQDwT0xV2zuCpAY8VQO1ckkA55570qSBWyDz2rCavoehQrypS5os7Gw1AHCOcjoGJrRVgWGDkn0rjba62ADqQe9bVlqWGCucgn7uOn415FWg1rFH6zlGdxnFRqs3RxkEEEelPXCsCRjpmoLaRJBkHJx0ParIAyR3HYV50007M+5p1YzV4u6HE/KQfXk1A7FmOGyMd6nYhQRnPtiqznbk5yPftUq50xlcaSeh5H0prZYEAYPQUZDEZHvTgCckZz9c1aQpSsJHFliCdvHBPrU2AAAQMZI4FIP3ZyOTn9aYT8ozjPvWqRxykSsx6DoRjPpTT905HOM1C04wADnuKqz3ywAFiAAO55/KtEm3Y5J1IxV2yy5DDB4Pc+lUL28S1Vi5Uk8gEdazrrxArZCfKCOSeDWHqmpibLFsnG6uylh3J6nzuNz2jhotQev4C32rmZnBJCk4A9BXPahqBJIJzj36VDeXZYFgxIOcHPvWY0hdSSdxzjANe5SoRifk+Y5xVxEnaV7kV9MZGGTxnk1UROSABkDBPqKkuH+YgDIJPFJCAcnOc+vSu9aaHyU5OV2yG8jDgkDJwOgzWJcxGPJORXQSnkgcDpk1k6goABxkd+K0j2MTPtnLNknJ/nW9ZuAATz6/WuctyFIGcHJHFb1gRwcZPHaqaNYs3rb5gMcCra4wR0A54qnbZAxnIOTx2q8g5JIxnms2dCZOhHBIyfX0owdxI5PqKXBwBnnHTNOCgZBBBJz16VKG2QPkDOMkHPSmtlsgDkc5qZ/YY7AjjNN+XAyMnJ6n8qAQkUReQADLE4A9c19BeBdOGn6NBGRgqoz7N1P868Z8HaSNR1iAEEiMhmyOoH+RX0DpkIhtlBGMAfhXyWd17RVJH3GQYdpyrP0Oe+It6bTQnUkAyEgfQda+dLpg7uxJJJz9K9j+MGq4226EYVcHHYnr+mK8VmYgkZzg9D3rvySlyUebueVn9dVK3JfYicjfz0619E/sna0EuNW08niQLKAexGR/KvnJiOxAORya9J+A2vnQPHdoxbKSAqQDjPtXXm9D2+FnFdj5OnPlmmeyftPeHRe6PZajGmXt3IYj0PB/mD+FdB8GLoS2GkyDgiBB168AfjXW+OtIi8QeF7mJhvVkJGOcgj/CuI+FED6XFY2rghoi0fXqAxwfyxXk8NYjmp+wlvFnlZvHRSR9Bo5IJI5xjik3AEgngc0yFsopJ5IBokI5Gc5r9AsfJSqvYlGMkZwKmDDaD1Peqat97J5qVXAUZIAODzVtExqDi5BBI5x270iTMYwWAUk8jOcVE7HIwc0qNvQjOB3NFtDL2l5FuOQFAvXqTTGYhymBgAEAdqaCCD8wJB55pN3zMQecYqbXNXU5UPBAyCAD9KfuOAMYGagVhk85PanGXAAJ46VXKY+1v1JGx0PQdqcMKAOAPQVAX5IHJzxTRKcYJzziiwKpqWw3B6AdjmpIycAEgHoKprMNnHOKkS4IwTwAfWk0bxnEsHIzk8Z6UnmfMcDFQmfOQBj2x2pFkDEHP60KIpVC0cCIEHJPYVHuG4jPvUbOdoAOPxpjSDjBGR3pqNyHVLKy4KjBPIBI7VKHBBGMk8VSEpJH1z161OGzgg9D607WE6l9iwpJB9KnTGMY/GqqsBkZwMYp4kwQRyOnWlZjjOxa+nJxSF8diRUHmEHpwOntThISuSOfWnFBKqSbiDnOR04NOEgJx0qAvwQBmk809AOPersjH2tixIw2kA5PvQM4JyKiZwQQQSPSmiQ4GeAB0zVWIdQnLgAE9PrSFzgEHBPSoTJzkHFQ7yCOSD157VSiZSqFlnIIyc85pVJLADk+gqBmBxycU6CQ+YABkCp2CMm2W03qDg4P8AKoC7GQ5POcmntKMMCfmzUalXJBPOaDZ3elx5+YEA81VZjuIPJz1zVkY2sM9Omaqkgk8c1UbbGFROKuxCwYjinFwAQCKYM5BI5PtSt3AGCO1a2OZMXJOew+tAXByeBTACOoz3qVWPY89uKlqxcX3GOpxnA9qQg54OKezkkEjFRliM8YPtTQ5NdB4BPAPPXnvTsYOCPypikA5JwfanA7jgnIqiSQN3JyRTs57ZqL+IA847ZqQYJ5xVXFqSBsHJB9Kk52E8Aj3qEMFyT6U4OSDk5HrTBmB4gfET5yeCa80bjJAwMnHtXpniEjyJOMgA9eM15jIxBIB5HT6VMtSqPUiLHnoT0wO34VJAcknoPQ1DITnByPWnwkLnnk/pXJV+Fs9nBr95G/c0LLIDEnBzxitm9k22kZzzg4/KsKzfqcZOcYzWzdg/ZEJB6E9OgrwGfbLQs6cwM4GcHAP6VutkQuM4+U9O1c7prEXOMZGBj8hXQMxMDkHOVOPyrP7ZZ8JePlL+KNRJ4Hnvj6bjXNTn5TgbeMYPeuk8d5/4Se/U8kTv/wChGuWnY8A816kfhPLqayZ+mfiHW7bXLKGWJ1ZgAeD7c1z2mhpboxoMsSBXn3wvnu00wxXDu55Iyc4HpXaJeG0nAGSW4GBX5zjKfs5uHY8qvP2krpHTLp484BzjnnBrH8ZBIoVjjORjBq39pkbBBJOMk5rmdbuzczsCQR0HPTmvHj6HkNLVWK2i2wklLEcDk4rQuSGl2AcDrSaRGBG+BjPBpJQEkyTk55rmV5SOSKualk3+j4AzgelJ5hU4A5zSac6Plc5NWWtuSQCDng+lU7o0d0T2d2YgOcD0re07ZeFSTtOcE5rnjCUhLYyVHFV7LXZLG4QFipDZBHY1rTlFyXMLns7M9hOkwvZoiplyoIAH/wCuuG17Q5LV2OwgZIGRXoXgrXLCfTDI9zE1ww5UsC5PsMCtKXSxr4KBFL4JxgDA9a9mpShOnoj1vqqqxTizxOwcRXASQkA8Zz0rq7KykE6NGSV6g+lU/E/h7+z7l/K+cA8Fe5q14c1PahiuH/eAcFj0A968mMXSlqcMVyT5JnSvera2+HbBIxzyT614H8cL2yWaIhAZCSzADpXtbQi5l+dxsORn1/H8K8z+LngCO70ue+jLM+CwHUg9a7aU5Sqo9WEk9z5n1DVYp70yIAhB4rrvD2qwajbmCUAtjA715deSMl7KpGHBIIJ6GrlhqktlcJKhwQema+wjCSimOy6M9W/eaXIoBJjY5B9q7TwlraRXEYJJXO7A9K860nXo9ctgJD+8HY44NaVhcTadcABuCf0/GssZXU8NKnPc9DL6nsq8ZLofUfg66F2gldgSxxyemO1em6dqVlp1qTIQWxwM18k6f8QLjSxHHG7AYHI7V2Wl/EM3EJMs5ckevSvk6eMWGp8sIn0mLzHmlqelePdXS5hcoQqNnj2r5d8T3ckPiiL7Ku9icnHYV6T4h8aLLbOocE+5ryJdfjGoT3T9ycMT0H+RXBKpPFtyqCy3OauBxEalNnS6rqEslqqyMFOMBQOM8Vy0+gy3sc0kl0sCKPug8/lWFq/xHiRJjanz7k5VOeE9T9awNJtNc8STlI55D5md3OMg9a2w1T6strI/RJQrZrFVak/el08jB1i1afU5QJTMinAYnOa09C8IS6vOiKPLj7uw7e1aEvg7U7HUYoFtZJXYjnaSCK9O0nSf7MgWObbFIB8xH8J9K4sXjpfZe5+n5Vh6OBw0e6IdC0Gz8MWbRwHIAyzHqTXHeJZTDM9/OQMcRJ1JJ4zXWaneRSlo0kYwIS0kpOAABXlPirX21fUGCZW2jysY9emSfrV5PhamJrc7+bPAz7NYYLCznN+872XmYk8IuZ3dxhiSckdDXb/DDwZDqV69/ON0dsQUTHBbtz+NcMW+YYOSepzXpPwkup2mnQOvkAhiueSTnn6cV+m4mPssO3HsfzLWxMqsnLue9+F9NDvCGAHIAHrXoVzFBaQKgChh3rynT7udbyGWKUoFAzzW/feIzbwPLPLjAOMnGa/PJxi7s82L9653E2q21jpblmDkgn6f5xXyF8Z/Lm8RvPGhRWJPsc967XxP8XIIQ0EUhlYZBI6Ad68m8YeKYvEVxEYUKhMgljkk17eUU6savNJaHY6s5x8jnwnmHGDnpivRvBHwlu/EAFzdhoLYkMFwQWHrVj4afDV9UEGp3oxDuBjix94+p9q+jfD+kmKJUVPkAxxXqZlmbw65Ke/c56tX2Suzy1/gdpzW7FC6OozluRU3hnQl0RTbg5iTPP4+1e2apZww6NK6kCQjaOmcntXmOoRppkc8pOSAWOT1ry8LjqtaD9ozTD1ZVPeZ4z8QNRa41C5Zm+XJUe2M15nNITKhA4yQT611/jS9NxcykHbli2M1yPlGSQYBJzzX1eDhy07ilK0rlq3G5+CSD078Vq2NrKbuN0BDbgRximaZpTyMmVznHtXqPgLwLPrV4iqmIxgluwH+NdlSlHlbkEaspSUYnS+FLK5urKIpGz4A5A6mtme5ksWCShk3eor2Lwj4Wg0nTYraOIEL3I6n1qLxp4AttUspHjiCzhSQQMZPWvhMXksKrconsfV5KN09Tx4a0AeXzjtmibXBgjdx1615b4t8Ut4W1ieyvGMbgkAMOoBrAuvilbJFkSE8cAGvmp5TWpy5WjBKbdrHqmp+Io4gcyYPpnpXmXjD4kxadHIkcgeToFB6+9cZrvj251EFYnwrZyQeorkJbW81YlYkeeVjgBQSc16GDyqMHzVT1sNh5fFJkOqeNp7m8eeVw7k4XJ6Zqn4f8Mar8QdUeGyXIjG5mY9M9K7zwn+z/qGrzJc6kTbwHrECSxr2vwp4S0P4dwYQJA5A3MxySfX9a+k9th8OrUtX+B0VcxdL93GVzh/A3wafQthu4hLdkfM7LwPpXYvDD4Ubzo5UeXkjgED8K7qa5j1vR2mtHUBhgEYHGPWvn7x/rrQX0tnDPlU4Yg8A+lddLEqpE82ft8RNNEvi74iT6hJIiuGOcBuwFeX61rkkatIXJZjzk5zViW5c5AOfcVyXiO5BBQHJFXCXPKyPWp4FUoOcupat9fcyrg4OePpXY6H4xuYEVVlJUALgmvK4w2Rgkkn1rbsblosAn3Gf8K0rYaNVWaOSeHjI9Rm8d3ZUkSYOcYzjH5VWt/EU+p+eHlZyMY56DmvPrjVtq5yQRwM1o+ENRFzfXETHlo9wz65rzKuCjSi5pbBTw0U9jqJL2UF2Vyowe9Z0WvmNiXmIHU4PWm6hK0YkCnkjg+teO6lrt00zK0rAAkHHet8FT9qdM6fIexHx9HbK6LKcjPRsZNc5q/xGDh9rZfnByeteVNeyFyS5JpvmswyTgmvYjhorUxTszd1nxRd6ixJkIGcde3pWE1wzkFmJPbPpUZYHJPPemkHOcZrpUeVWQXvqWophyTwTx+NSFhgEdMccVRDFCCORVlCCpyeRTDQHycc8VE5OeBmpgpOOMmpI7csMjI/rQBPpsYbBIwe2RXU6XDkAnBI5Jx/n2rF062UOARgZHIGea6O2QJIDnIxjj0pSaLRdWUNtLDAA6Z7cf4VKZQDkgEgkD3/OmpyhBOBjHI5po+fGeMHg4rMvUkPyKMMA3XkdOuaeCGAIAIPOPz/pUbAHIABLcEn8akBEgHOTnn1HB4qA1HISHBGQRyD7c1q2U+wOWbILcZ/z9ayMDgEYJHQVLFKQxYHIGcDt0FddCtKlJSiZVI86aZ0jASEYYMGHGPrT3AKuo5ByBnvzWVBdsCoJ4JGM8Y5rWhYTEYGQSBjGe9fV4fERrR0ep4dWlKm/IlIOAOME9KfGxDAEkEkHP4//AFqaNr4IORkZpfmEa5OW4JPpwa7U79TmVy5C25QWO5s59cZNSpgYBPA6D61TiOBx8oXp7VYDnaCMk4/Pik4miZaVwckjAAB4Gc96cCxjQAgEkHg9etRxOCigjOcZ/Ac1MCMcDAHA6elSWncavXBAK4GOaZOQYsg5zyTn8R/KpDgRpgADIBzUNxjJBOB3HrSQ7lJyFOM5GOlU5B1IPH8qvS4Vcgc9z+HpVSYAKSAADjPuavmsFr7EGSCQBgYqN5MAnIAAySTUc12IyRgZ+tZ890WySQT6VxV8bCktNWdFHDynvoWpr0lWAGAB1FZd3clsgEgGmSzFwQDn2FQP+8IAOTwT7V8tXxTqy1Pbp0401ZALgqMHgc8UrsOgOCOtMaMhSTzz3FRB8gqTggHv0rzm9bm6uWgw2k5O31zRywJPJB4AqvE55BAA64PQ1MhBYkgkA9j1/wDrVDZoCqMjkgcDg0/ZnawBAxjHWnRAkA4zn1p4TdwTgYxj09ai9ykRqCWOTg+1PAGQMYP+PanqAMAHk9ffn/65oOOAvXtnvRcq4mdpAPQ5J/pTScMCCD9aRyB1zjgY9DSA5yTgH+tQ7FxAtjAIyMdu1KgJyc7iDThE2QRzUyIQQDnP86k0UuUI1IAweePwq9BMFXJyMc8n86qhDkk8HGcnvUkYDKCTg9OBUuKludlHEypv3WblreEAEHA6ZzWnBqRLBGG44zkelcyjleMglfSrCXRRyTyfQVxVMMpH1mBz6pRfvP8AyOpN7GwwGA6kDGMYqPejfxLntz1rBF1gEAgFh+lM+1EEgnjAwRXJ9V1ufZ0eJIuPvI6IAZIHNPUhSAflyexrAW7JBJYj0HpTTqJyCGJ7D24/+tVRwrLq8SUktjfmuIlhJLjJIO3oRx/n8qoTX67dqEsw46YFY8t4AACSADkDPXg81U+1FnA3EHkZzjiuuGFXU8XEcTWXuaGhNfzMwUPgYI464/wrNuGZySzEnpknNJ9oc4IO4kYx6cZqGSYFVJAJB5IHTiumFBLofHYvPKtZ6yK1ypUEg55xxWJeSNscEYHTrW+o8yM5JwQARnk9e9Y+t24iUhBg/wAun+NdsIJHy9fFTq7sxZRlRwAByeelVnGEYdAf8K1wgMYTALMMZPPHr9azJ08pnUDJHGDzzmupI85sy5Hy+cHpn60+B15yMY9+tQuMysMYOeg4pRlQQRgHsKozuPuJAWIOcdwexqjqGCvTPtUryAnIPPfmobrLoecY7YrVKwmY0SkTEDgZJrcs8AgAZOB0rEUkTtgdDx7Vr2ZG4EnJx+dUyoHQ2mcYbgE46VfViqgk8A5ArOtHBGCSPTiryEuBk9unqaxep1Kxdi+YA4yQevtT8gMRjJI9abbp8oxz7ZxxUzKGIHQkYpFpXK7AHJzzk4yOlKI2bGATnGOKkMIyCOmenvXR+EPDr6pfI7oTbxkMeM5OcgVjVqRpwc5dDpw9Cdaoqcd2dh8PPD/2W3EzqBJKQ2SOg7CvR5ZUtbR3YgIoLHNVNJs1t4AMY46Vh+N9YWzhFsrEEjc3PT0FfntaUsbidD9RpU4YDC2fRHk3xA1U6hqLgsCWJYtjpXCykbiMZPoa2NZuvtN87ElgCRkmseXGSCf061+hYWmqVNQR+UY2s69aU33IXUHJGAM81a0XUG07VrW5RtpjkVj9AeaqsScjHNQs2CCDz9On+ea6ZRU04s8xuzPvH4feIE8S+G40ZtzqgU57g9DWXa2Y03xBGhG0iXIPqD/+uvHPgX4+az8qJ3wIiFK7uo4xxXtWpXcV3q9tcQkFXAYMD3B/n0r43A4eeEzCUejPPzOftMP5pnrtoR5EZ6jApZM8gDP4VBZEtaQnIPyjOO/FSsRz3GK/SInwsmAYZznnp9KduLAc4qMEcnPfFO3AYBGR0raxlzdx+RnJ5B96FwQSeB1yajz1J5pc4yAMClZEtkmQATnk/pQTnBxkimBjzg4NAOQM880aC5rkiOFJB6+tI0gOR6c1F0wT1qN2PI6HPNOwJsseZwSTzTDIeRnJqBpgoAJ46DnqaY0oIyOh4pWSC5YMxGQD7U9JR0PWqJlDZORgelKspAAByM96LXGp2L/nDJGcmpEk4z1rPEx5AI/GpEkwACcn19KVmaKo2XTNyBnmn5BGTyKpB885yamV8gZ5PXmmtBKVy0mPXIqcYIOOtVYz681OrAc9aAvcmBzjJwM9qdn3yKjByQKcCNwAPX9KAvYlQntgA0obAwOc1GMjOTj9aDnsDjvQJyuPLgZwcjtRuIxg8+lQBxuIP86AwJJIINPYzTLAfgA8n2ppkAwDyOtRAluQTj0NNbLZGM8frTTFJ9R7SE5B6U1XJwBTPm7c/hT1UgDAwaswuOLFgQQcdOalRgsYIJ5qA9zjnFKGJA546Yz3pMuE+Un38nJye4qdMNhgMH1qpHyTk++TVoMAmM4NQ0dVOYgcZfBye9VzliSTkZzxSkFWJOCTUZxkjtWkFYyqTbRKueCOfwoyMHHA9aYrHPBAOKVmHXqatmCdhC3BIHPpQrggc4PQ5pucKT1PpQpHOTQVccSSSOtITwRkA9aGwAADk+tNbOMYwfWge44seDjAp8TgZ4z7GogcZAGR9KVcqc9aAVic9c45pV5JAqHcT1ORTlYggg8dKpDb7ErE8EZz0NO3dRjjpxTCScHOB6ClJPAJHp9ashowfELfuZAOeDxXmspw56A89K9I8RtthkI4ODXmcjYY5GQCeKifQ1oatpkUhHUnnHfvT4ZDg5GeelNkOQCMnvimxZK9cAGuOr8LPWwitWj6mjpuCWGMgke1bmpMDYxg5BHY96wNPYBiScc81tagc2aEDJwa8M+4RNYEi4YAknC/ngV0OS1u+B1U4rn9MJ84ggEgL07DAroODbnA6gjH4VinqPU+EfHRA8UagAMnz3APr8x/z+Nc1NG2wEDPc5HvXR+PBjxRqB6Dz3H15rAUl4yDg88ZHWvXp7Hlz+Jn3toFlDa6fGYlALKMkd6njhEl4jEgEEnBHX/OaxvA+rf2npUZJyVUDp7Va1W7MEkRDbBuAOO9fmddyc3znmTVndnY3UKW9kHPXGSfSuHuHM10QSCAeK6XVNXDaPEAc5UHJ71y9ty5YcDnNckrWscFVR2RsWbiGIjocZ4qvcAjccc+56GrdhEHySAT9Kj1BQpIIwB7da87Znlydilpt6yXgBOBnAwOvtXXwwmbDAZBFedrMUvQV6Z4r1Dw6BNbqT1IFauNyoPnIZYykJQDJ9B2rldQtzHNuI5z0xXoMlmoIz19q5vXdPDMWUYHUkd6ya5WEopbmbpuoy2g3IxB7V3Gh/ES9hgNqZ3CNgMAx5ANebcpIFPA7/nVyAujAqcA98Vca04bMunVlB+6z3BLm01rTcYUSMOeck/0rgNXtja3R8puQeNtZ2kas8RCk4HQ+9X5Lk3EpIJOOeDjP41pUrKaOmc1USbWp1GgSfa40jKkEAbmYj0/TJzTviTcpovg28neMONhwMdev+FchFr8thcoQAiKRkR5BPNavjHX4fEegS2iRYUoT8x5PHtXoYavTglzHTTqxceW+p8K6pOLnVbmY8b3Jx6c1BuJG0DBz0rpdS8MT3/iWaytULkuVyeABnk59q7TS/ghcS+SrO08zsNyqDhR35r7uFWk4R1NoqUtkebaTqM2nXAdSwIzx0yK7+x1YajEshOSOo6Yr02b4QRWcUBXSlIVQGJHOfXmuV8S+GrXSYC8MflMTgr714uPlCfQ6vZVKdpWLei+ReAiVcnBwOuPSqt7FcabIWj3OpOcLWRpN66OmG5HcH3rrfNFzbgkgnHGO/vXzE6XLLyOmnWjVVp7nG6vqt1duYQ7JGOZCT09q848V+IzO4sLQ5hThiD1P+FdJ4+vJLGSdEfYHOOD1NcZ4e0R9WvEABIzkkj3rpioQXMzowtHnqc7XobHhDwzNqlwmQQmcliK9w8E6db6XfREopijU7sjoB3/AJ1zOk2cWkWaxIAGwMkf/Xq2+uNZRsUfaSMFvQV4mLbrXUT9CyrGrDVIyqO6R3XiLxhAruIIlR243Ko3kfXtXn13q8l7M0QZY0GWfacBR6k1zOseLYrBWllcyykkLGrckep9BzXC6j4mu9V3pnyIGOTFGcZ+p6mowWT1a0ldWR95Vz/D0aTqN69jqfGfjGG8UWGnDNqmN0in/WH/AAri9x5GcnPeo1bkkYI/kaYWO4gcg+nav1LAYCGDpqKR+J53nNTMqrk3otl2J8jk5z9OK6Dwb4hbQdUWQgmKTCt/j+Fc1nbkAgntT7csJFwMknA75r0KtJVIOL2Z8tF63Pqzw1cJcWqTqMhhuH+fzrxv4keMb7UtYnthO0cEbbRGh4Ir1Tw7t0/woZydoS3JHbnHFfPGuXDXV/O4AJZyT+dfLYbCxnVkmtEU7LYzpZ2kZiWyT60yIbHyeQTnBp0cBZiACx9hW3ofhPUNbvES2tnlBYAlRwB3Oa+jjQjTV9ifQ+hfg/E83hjTzJkDaCC3cZOP0xXumgxWqwsZSFVRnk9TXnfgrQRpuk28ZAiWOMKFUeg//XWtea4NPjdF+dxkhew9zXwmO9+s9OpNVczWlyPxfrim8NvE+VQk8V5x4ovHuke3hBeWUYAB6CtC81EztLcynGSWJ9Oa5+KZ2ne5BwSMKTziurCYaUmlEcF7FanlPibw7dxX5glGWHJA7E9qdpfhN5WBdCwPbFemNpCT3LTyt5kjHJJ71disooQdqDA64r9BoUfZ01zHnzrycmonN6H4UfzYo1TLsQoHXg19GeBPCkWk2sUKJlgAzkjqTXC/DqAxaw7yRB12lQGGcMele5aDZhIg5GCea4MRV5pcqPocvo2j7SW7NjTrMRICRkmrslqkwIIGcUR9BgVaijLEZGa5Nz3Uz4U/ba8HvpGpQavBFticYYqOhr5HN9LO4SMNIScBQM1+rX7RXw4g8ZfD+5idAZcHaSOh9a+T/A/wL0zQJ0Z4RdXjHAZhnnPYfWscTWpUqauryOGtXjQ31bPLvh38IdV8SQpPeq1tbZB5GGI9BXv3h7wDpXhe1RYrZWYDliMkn616r4W+GTjaLki3hAA8teSa9M07wppVhGgSyjZh0LKCf1r56dKriZXk7IiNatVVm7I+Y9SOt3hFtomkTSMflDmPCiuP1X4TeM7qdp7m0mkcE/L2FfdMNpAu0JCqgDgAAYqy2liZCVXj3FehRwVOCtY3pUYJ3sfnpc/8JD4f064tpY5rVFBzwcAfWvH9UEr3UruSSSck+v8Ak1+n/iz4eWHiawnt7iBA7qQGCjIPbmvz3+OfgW5+H/iOa2dG8hmJQnoR6ZroeFsm4Hv4OFOMm2eY310LaIgHkjj2rh76Z7q6cgZGfXrmty+uDNuHUA45qoluDzgAHnJH6V00KXIrvc1xFVSfKtijbREYJHIHIxV0MEBJORjqRTnCxqSQB9O9UL26+U4IHGDzXaeeFzcDB5JHOBVnwhqIt9diBOFcFfxPT9RWBc3JfoMnoM0mnytb6hBLyArAk/iKyqw54NAnqep6k3mIQenJJrxPWR5d/OhY5DsPrzXuT6XPNbLKIyQQCD6j/P8AKvG/GVg9hrlwrjYSQ2PqOteZl7SnKNy66dkzC3DcCCR2qTHy4JwM1BgkgkcipAwIGDgfWvfuziBupycHtTgc8HkD3pgTJAHX+dTrEdoJOAelMAWMMSBzj0q1BpzvwFJyfypLPaHBIyOprrNM8llDALn071k3YaRl22hsepxgAnNSyWaxAg8HPGD0roSoGCBuwM4zjJ4/Ssy+jOACADzk5zkUlK5VkV7ddi8euSPStGFx5isSAemO54NZ8KnrnB6fh61aUlXGDgkEHB6CqYjYyVBIBOOxHXOaIUDEscNgbgCeBkVW807CAMFuAx6Y/wA5qzGxMRLMCAAOOvft+VZl3EdiHHAIJPbtzxU+CVDIADkNxUTIRGQQCCW5z3/yalaIsQMDAOTzjpx/SpZZIrFUwRuHU4+tRgngqAR3J60qp+8XJXBJ/pRgFXcjA6A56jH+JpLyB2ZPFOFIyCccjb65rTs7woA2QARjB7daxo1OSCcgEk5785qxGxGwAADAJx3OP/r10U6soO6MZw59GdHa3ICAElRg8mp2dWYknPfg9TWAJSHAzkgdz1qwt0wDuDkDOPY54r26GP6TPOqYW7vE18EAhTkjJPv/AJ5qZSVUqTk85HPNZyX4MYUlSTxnpxUx1AcAg44GRj1r044ylLqcbw1RF+DPnAE55Py59qtGYkFcZ56+nSshL0D5iOTxn8aU6gDyPrjNDxVK2440KnY1uVAwCCCeTx2qvLKdxLEk479v84qn9vdjgDAx2BPU/wD1qq3E5aRmLDPDcZwO9ck8fCOx1Rwspblm4u1GSW4H4ZrLutQBBAOD1HFV7mc8liDgc+1Zcs5Zjk4z39K8uvj5TVrnoUsLGOvUtPcHqOD1z6VX3kkAjBx1pgfIyOSTSKpIABBFePOq5HoRhYkCnaMjJ6cU0Ac4Gc8YJqRQMnsMYpxYk9iQcc9v85rAbViNk6g8HHIz0/CofKUOeMgcDnrzVoqSGIGR3x2piqOc8H+VNi1KqJhiQSCBwc0+I8kAYAODgdam8okkgH0z+dG3bkkE9MUtwV0CsRgkYOegqRXDEknIBzx3qMEnK8YHHTFOQAAlsAg4JqGirj9xLZPA6896TqATyOv1pisM8AZJ9aHweAMjvipKTEZizAHgdAPQ1IigqSwBJ7/59s1Ft3ZJPGc1ZRMYAOeO1KxoLGBkEjJqdUwpOcEnPTpTEUAgDnHT6elWFQnGemeBUkCYLggDI4B4xUqqGJAIyOBmnonygZBOc8CnBc4JAIXr9P8AP8qdiyM7gCc5Pf8AD/61KoI5zjbyTn3qfCiMkYweOn4VEAFBBOSevtnrQkmVztDHbAJJyMYzioHuASQDnHt3/wA5qSZyVII5HGfaqjZRgAAOucDpk8VrGCJdaS6llLhiwAIxjb06EU15XC8HnnHbOKhG52Xrk/N/Qj86c6nKLtwwII9e4/rVqC7EOvN7sbOzgg7sAAnjtUAY+aQQCACBx6/z6052DxjgknOcCkQfKX5PAJz9BWqSOaU5PqOYqoUZ+YH9CDmonn3EgYGcdv8AP+RUksJaMEHB45J/TNV/IYgHJIHTPf8AzzQ0JXLkYAVSOB7/AErN1lRJCWzhs9BxmtOJAjbSSSe/WsfWyltblyzAEEAE96UVZilqjI84yEgEo69T6iqly4MZcNlu+RyT60yzy11IpOSBjH4UXqCOJj0OeRXQc+xmlQ0hJPGc0+RcRsxwBinWsYkJBPJI6DpzzTrv92rLgjBwc/4Va0AzeCxzwDwaS5/1RIGT15pACWJHHNOuMeSQeo/WrJMTgTE5zzWvZsFIJ5z1rK2bJiScZwR9PWtSwHIBODnj3ptlxudBaKMDOAffitSDBUcY7dayrTPygnA659K04MZxnI56dqyZ1xReiIC8ckcdalKliSQAccc4qKINkALjkZ9q6PQfC8+rspZGjhBGW29Rnt61hOpGmuaTO6jRnWkowV2U9B0OXWLlEQEIDlmPOB3r2Lw7oMWnW8cUSBQPbk++frUOhaDBp8CxRRbVXGfUnpk10sYSzgLucAcnPFfF5jmDrPkhsfoOXZcsLHnl8TGahdRaXZPKxAwMAeprxnxlrhmkmYtudiSRnpXU+MfEZuZHVDhEB2jP5mvJtTvWubtiTkYOK6sqwTT9rI8rOswvH2UDLclmYtyc5JxVaTOecgEirEgyxIAxnp0zUMgBJJGDkfj619jE/P2VJMAEjrnmoT1IAxgdKmkwMgnr6nrUDHnJ6d61RyyNbwxrUmiahHMrYTIDAnqK+mPBetjWbeGVXBCkAHPqK+UU+YgHjPavc/gVfPLa3cTEuIpEIOSeoP8AhWTw8Z1VU6o8vH/wHc+xdHO7T4CeflHerTE9un0rO8PuH0iLBIIGMCtA44HU+ua9mJ8SxqkcfXPSnDAzngdaaB0AORTuRnB4A9Ku5gBA5zTQQSQePwpewOPzpNpySefXFNJMLseuNuOh7UjEDgHBoTgAnrSbgvQYoasLmGsxBJxiq7MeT0/rUshHY8dBzVeRjk+n8qaE9QMg6Zwf5U0tjOTnAqJyCcE5PvQWGcZye/tSasUn0Hbs5B5470m7jsfqajVuoGT/AEoJDNkjkDH1pkE6Pg5xgYqQSEdDg9aqqTxkYA7GpFYdc4H86LDTLSuMAEYB71Okg6ZyelUVY8ZOfxqdJAccZAosC8jRibkEGrKEEk5wKzopADgjjr1q7G24Ag4HcetSbIsIRzjjFO54GeaiUgkAfl6U8cd800K7JUy3Gc1KzAKBgAdzUCsAcn9eKUOCO5PSk9zSL5YkRIRicg88Cmhuc9O9Nl4Y88HrSRncRxx24qjkbuyaPPBJ596cc5IAzQAAAAMDFL3PY1SNOggB4PPrQHGQCMCjcOecUgHzZ61ocz1Y45xxn6CkDHjAwT6UpxjmmDJYE8ipZViaPGQc1KHHBJ5zUQyMgDn6Um4jHOQOfrTsVF2HtyxANNK45JwKCeDkmm7h0zk9KaVhN31HEgYxzTGI5yeR1pcnjjGKYx9DxVEhuABBOBSjnvTc5yM8UoIzwcUDWgrHPOaOOQD+NGehycfSk4PPapNExcnHSlXAwSRTeCDgEDHekGOCTigpkvBYY4HXrQc5BwAPamKQCDkAe1OBJwAeadwSJQQCADz+VP4wSCScUxR0JPHtSv0IHWrTuKWm5g+JMGByTjg/jXmLk5JBBGa9K8QsBDITkjac9681fhjnPepmXQW7Izn0z/WiNtoYA4z70NxjOcfypjYCkg4I6YA6VyVfhZ6+Fj+9jbuX7Ihs4ABzgVt3xP2CIk5J5+lc7pzkqTzgHua3btSbKPAAyOgHSvCasfbKRe0hh5uM4AA/lW+cGF8nA2nmuc0j/XEHgYHXmuibKwSnGPlJ/Q1hrzFJ3PhPx4P+Kl1EjAHnvjA/2jmucil4OeBkdv8APvXVfEBd3iDUNowBM2OPc1x6gcggE9OtetH4TzKi95n1b8HNZned7RzhFwfp2rtvGFwLOATkbgrZxmuY+G2mQR6rI4yGx09/Wur8bWom0mVSQAf4umK+Ix9OPtbxR5E37sbiW+sjV9PidVKqAMZ7ipYAVcZOTjFYHhdCtmkStuX2NdXp9sZJgAMj2FfPVlyXSOCv7upt6XAEhDE5GKztXkUOw5rawtrb4BAOO1chrFwXlJzwDmuJI8dyIBb4nRicjORjvXdeHbh4FU5wMdD2rhLG8ZpFTqM9MV2mmIdq4OR2pubia032Oxa7jmjBAyx6A+tSHRluUKB1lcjkLzisNMooJPQZrU0PXjZTBWChc8lhnH49e9aRnFv3jsi4ydpHL6v4dktrwKFxk844qG6szZQguRyOxrvNavINUcPCAVXksa4TW3e4dgTgAkYHasqiSloROEKd7alWxmKkkZwP0rSjviAQCBz0rCUNBkA8nnrTlnPBzyOtYdTnTZsSASEsTk/XrSG5W3tZi5CoVILHsPrVS3lLsOcDvXJ/E7VXttCkSB/lPUjjNb0oOpUUe50QWqOF0S9tZfHV6UcFGkwD7Z/lX1F4Fk0i0tU82WMOQCelfDNlqhsNVS6AJAPOPrXv3g7xjBcwRODnAHBPSvqcROphIRsro+lw1ZU3oj6P1nWtMS3dYVMuQR7Gvmz4yPIlhPPHHsUnOFHABrvbjxWjQABtqgdc15p8R/G9vcac1gkQnuJTtQHnB9frXLDEPESR61SaqQakecfD+W51rU2QgmKIhmJ7+3416dcuLclC20KMnA6VheEtNi8M6VukUJI2Xck8k1BFrZvrfUbosSgDKD68c1VVRcrRPnuZKWh5P4y1g6nr86BsqjFQvpzzXVeE4o9PtlcY3kZJrzTVJHi1p5HHLMSCR1rpbTxEkMKguQQPXvWdfDylBKKPeoTUYKx6Hc6usSEMwyRkYNcdr/iwx5jjcFuhxWHe+I5ZgVUgZGc5rFw8sxZyTk9TXZgcrc2pVETVxLgty48r3Ls8rb2Iz+HakB2gjGRzUfCggdM8YPWnhj07dvevtKVCnTSUTzKuJqVdGwDcnIxnuDSqx5B6nge9BIzg9OuMUgJycEZ6Ctzzx4z1JzzzVvSbd7vUII1OWLqACfeqIAOMHn0rqPh3p51PxVaoThEO8jPYf/XrKrLkptlrQ9u8UyJo/gN1Z9pdQij146cV4Vb2hurgkjJz6c16p8V7wmKzsFPCruIz0rj/AA3oct3dJEiF3JxgDNedgIWi5vqKq+VWNfwh4Kj1S+iR0/dggtxnAr3rR9DtbG2QRQpDCPlCgYLGsXwl4aTS4UQAM5AMjdPwro9Y1NLGFFCbpW+WOMf56V52YY1zlyQ2RMHZW6kz6qtvNFAm0yOQMHsPWofFMkOn6cYo2L3E5BkcnqB/SsgLFbKbm9nXzmO484x7Csy/1EahMZC4KL0z6V4fJKcrtHRTWljnfEWpR2dmIQeSSTz2rjJPFRUiKJvlHqfSoPGuvBrydwQRyq9a4qC8aWUsDxnjnpX1OAoezXMyK2p6lpuuvIFBOc9DnPOa6nSbjz7mMFdwJ54rzbw4st3NFEgLMehHavU7C2TSrYM4IfAyT6V2YzFqnDkjuzzU+Wdz0fwrbQtfxCIDAIJA9a9esQEjUAADHbtXj3wrnW/1CZSQSACBjp/nFewWwIwCOelefSjNL39z7PDWdNNGnF1wOa0bdAMdhVGFcYJFWvMABB6Y606lTlWhrzWON+KevmC0TToTvnuRtSIHJJ9fpWB4Z8GQaaqyuglujglyOnsK6HU9BhudeGpOTLOAVjBPCA9cVvafYqqgkAnFcbgptSZzSp+0lzMq2umnAwMD6VrW+ngYB61ZVEjUEDAFRm6bJESEkdCa6IwsdEY2LcFiigEgE1YLRp8pZR261nrbXc/LuQPQcVIulleSST3ya6lFmy0JrlrQRkMVBA5r5r/ag+Eh+JmmQSacqpPBuYsRy2O2O9e+ahbOziONSOfmPoKzNZsjJbDC4KjPFCm4yujWMuXY/J7xd4A1HwhemC/hMTYPJBx19a5KeYREjHI9q+z/ANtSCzttJ0uSKAJcuSS2Ocdq+I76cl3AUg45rrbUlzJG8ZOxBeXgOBnkde/es6SRpWxgke1PKPK5OTj+dTJb7QeOakNykICxPAJ7fWplh2EEAEg5GauLEQM4BHriopVwCRyfXr/+qhq4bHvXw+kh1rwxAHIMkQ2HJ546foa8w+O3htLLUbW7jACyKUJxjkdP51v/AAW1po9RlsmJbzBwDzyOn6ZrZ+Omkm88MtKV/eQMGAx0HQ/pXyUVLDY63R/qdkmp0vM+ajEA5AOcelOWMY5HPoaftxkHjOad2JHAr7Sx5bFaMBQ3QD2pzAiEADGSTxT7eN7pkRcgnqQM49Tx6CpHHmXConI4UdcEetIQ7TtOkvWPZB1Yj9K6vTNMjgUAgn3JqbTrCOG0REGcAZI9e9a9pAAAQuB6YrkqVL3OWVR30LVpp0EkB3KCT0Pv6/rWJq+isGLxEggFipPGK6aEhFwQQM4xUFxESDg556ep71jCbuEajOJCmJgXXHTjuf8AOakDDIJGGzzx0rdv9IF3goQHHXPGaw7lGtyAQSSeQPTvXUpKR1wmpF23dNjA5I+vtzVu2wqkh8DrknoaqQIphGCCcDOKkt8F2BG3oP0/lSNbXLABEqk4B4YD1/zxViNy2EBxgEgev+cVGHBwD0AyW9smlLBAWxjAwc+wH+FD1BKwrMQDvABJPGORz/8AXpR8xYEZAxkE9s//AFqYhZkyAXJAPpnP/wBc1K65yQu1SADtBOT9PYfzqB2HIwJHI56D/P1qcZyEGAcdc5x2H8qrxZjBJAJGTj61IgJkJbgemM49P50BqiVM7gSckcA5/GhpGGACAcZIP5/4UipulYgbVPIye2cAUEFsADgnnj1P+AoTsO1yeCY5BIwABk++Ov61Mbgg4zk55PP+epqmqNtAJGSM4Hc9/wClSKSQpGRgnOeM4/8Ar1Sqy6C5UTrcEuQTwDx7f5/woN4Cu4HJ4wMdqrOxYkAZYA456UijGVAwRxn/AD+NVzy6k8qLguSZDgnHTkelJNKZcgkDHoOlQrjcMHJHJAHSpmPmcYGcYwB/n2rGUu5rFFScAhgQcjnnvVR1xkE5I6g1fmBCFQeM5IHrVUr1yfmINY3udKVhhUDHGDimqBjGcDrx9ae6kk4GO2KYMg5HPPOKgp6jwecDk/yqVdx6kGogSSQTx9fpUiORyTk44z2FVqKzFbBQ4OO3XqKRDkcZI9j1oZvkOTlh0P8ASmORgAEH0/8A1UydR4wrAgkH0NMYBmJPLdR/Sm+YUBOMkDueppu85JIxzkYqdUSlcfxyMZJOcAUbiudpxkfWjoSTgGm4LDBGB0qdyuUFB3Hkk8nH+fxpzsCBkjHfNKqHnAyR60vlkZJC4J4471NgSaHLnJz0H+f6mp0UkYU854qBA3OBz7irUQZQCTk9wDT1NFqSqo3AHIz196txoBjOQeQcdiKiRAvOSSoNTrGDnIxn1Pbv/MUlqVYEjOASODx07Z5qQRABMA5JwecfWlRQHLA5A7GnbWJJAAHX1qRMaxBJJOVBBqo7gBgo5PQnv/nmrM5PJI2AZyQcfh+lUC3mbjhgOeQOnY1rFGMtNhJv4QQQTwSBjB7fjULMFyCcE549RUz7hgYJJPof89ahKFmI5GQfx9R+damGrGRSNlpQc+Z2J/n+OakcsUBDEOcEEHOfx/KmrGcEhiM56460+dVdAQTgdQecA9f5VYmrERLckgYHHqaTOFAAyMADPT/PalO4gDJ3E8D1OM5/Ko95UlCcMpI+vPPP60BYnK7flToBgn6U1otiuSckc4xgnFNckAAEEHIJPr/n+dLIoNqCSQ55+nv+hFA9UNllWMBQThepB68/4Vznii5M6BQx2nk8d60ZbsKWBAAAwP1rl9Tui84AOTnIx0rREyZZ0aAvMrgksfvZHTjiovECG3Cg8E5yp7fjU9hOYUWVeXGAR607xNEJYYHDK4cBsKScZ6g57iqV+Yi10ZFgo2g4OSw+nWptVjKlySSSemMVPZ2/7tAcAAgnik8QsVJUgEk1pe7FayOfUnOM80k7gocjmlPCnI465FQSvuwAQT7960JWptQaDLrGgxTwIGnt2ZSB/Gucj8s1RhspbeTbIhQ56EYxXonguw+z6HCGJDMS5B9+n6Yro49MguSDJCjHcOSoJrxp472U3Fq6PqqOU+3pRnF2djzazgdsEKSO2Oa6bR/DV7flGEDKvq3ArvrTSIEA2RKgyM4AGa3rKyAI2qMZ5x9a8+rm1l7qPWw+Re9+8lc5vRfA0MBD3JM74OAOQD/k13el6cIokVUGMcADpUtnZjjgZA9KtS3kGmQbnYIADjPcivn6+KqYh2ufU4fBUcKtFYtqkdrEXkIAUZOeMY61x/ibxQJ1McTYiA5Pr71W13xS92GCsUiHbOM1wWs6u75CuCfrXVgsvcpKVQ8/MMyjTi4wKOvasZncK+QAQTnNc8QSSQOCO46mpZpCwYk5JJGD3qJSRkg57nNfa0qapx5UfnFar7WTkyvIMNjGDjt61BKRyRx2+lWHGSSBnmqsxPJHI7mt4nHJlWYkAjjHI471CTjAPAI61K43EknjH5moj2yM4rRHNJgDyBnJ7e1ez/AZiHvwcKh8vAI9N3+I/OvGAAXwACevAr234MwGCW4Qrj5VbHTByf8AGuynTck5LoeLmMrUWu59feGHDaPDg8kZOO5NapyQOe1YPhFydLiGMDpit49upOPzroWx8a9dRMHknrSrjjPP9aQjGRjIx27UAA4xmtTJrUXB6E5NAxzkZHalx2PI/lSc5wen0oEL/D6CmsAVx3+lOBHIJ60hxxnt6UAtSF8E4wCR6VVfIJIH4Yq0+CCQeKqu3ykjB7VVgtpciYZGSeB2J6UwsRwTkCn5HpgVEzkkE8Y46dakWgoI3AnA/rS8cYBz27U0n0IPelB4B9xRqFkPHYE0crzjjPUUit1IOR7UFhkDGB1oC3YcznAJxj3qSNjgevTFRghvfHNORsEE8j1oJ2ZdiY8EjBz61fiY7RzWXE5BznI7Yq7FIMAY49KnU1TXUuq3AIPHrT95OCDkVAhAIAIAxmnqep60JWBsmB7k9qCx5xkfSo1OPftT2A2nH407iaEwHxk5pQoDAAYFIuOoGQOtDEBgScY/WmiepMMDA4IxQcYxjA+tRBs4BJzjp6U7cCCO1VYrQXIB4J/CnIPmB7H2qPcARx0qRTnGc4NaGTSuOI7DikAAOAcjNLkHBIxSEjOc/lU7h7pJjGc8GoyoPJPHvSgkYHUdacD3zz3qg0YgxxkYoOACR17Uh46DJppzkgHI9aELRCEnJJ4NGcdDg0hIOBjtSZxwTzVAmkOPPJPHSm9ehp3AHXmkGASc8+/ek79DTQBkADPHpR6DoaBgEcc0p59jUK6IVgGBnpj+dNyBk9B607AHBP8A9aoyeSAcjFUO48EfU/WnrjOQM8/lUakYBp6nqMYFFi1InyDjqT6CkZiM4OBjvQAMAEc9qaccjGc81pHQznd7GB4i/wBS5x2PavNGJ3HJyASM+tekeJSRBIenB/GvNWxyO4PJPepqGlDQjdwcgn/P1pkhHlknv60rgAknkZ9aZID5ZBOBkVx1fhZ6+Eu60fUt6VlgckDkZ4rqLlNunoy9SDjmuS02YRt6knGa6i6mJsogCMYOK8ZpH2qRNozAzEA5wB2+ldHOP9FckZ+U/wAq5rRgRK4yQcAnP0ropGL2jgjJCn2rlVnItI+H/H8eNevyDkee34/Me9cfIDggcDPOB712vjc79avyRwZmB+ma491C5IGDnpjpXrRV0ebO3Mz7F8B2rC8eUDjHGO/Fdl4o03z9NdSNxIPGO9SQ+EY/CcyxpL5yDJyRirGq3YliCAZGMdK+Gxz5ZnlVI8slFnHeHtLNpEUKkEH8MV3GkwLHGHIwfU1nWducqCOTjnvitzCwQADGcV87iJ6nmYuy0KOr3YRGAIBAya427k8wse59a2dYmYsRnOetYyoZOQM/U9K5orQ8pq5LpqDzlB4LHqOK7/TEXylIOSBXAwEwyg9ea7jQp1liAJGe4FTNaGtNa2NVgcEjkVVAYEkA59a6fRPDN3rYYouEHc8AfjWpfeCWsoAXKl+ygdfetY4apNXO1UZNcyWhxq3hjiKZ4PvVOWESgkAE+/Y1d1LS5LaUgggdqSK2CoGxk9x0rlkpJ2ZnyylozBubYpnnHfmqLjY4A4HfjrW1eMHkOAABngHpWTcDDjA465pJsy5UmSxgJEXAANcN8UXRfDshc4LcDB657V3CMsikAgADv3rxT4u6rcPffZncLFGchAehzxXr5dRdWvGx00qfOzzB3JJGe+OtbnhrxRc6ZcxwDDg8DJxgf1rDMRJJxnvTltZiyuiMCuCCAetfolbDQrQ5JI9ulSndNI9ig1nVLyBUYLDEeSw5J9qzNA8MlfE73927SooOxWOct6/hVTwbrz3UIt7lWSVRj5gR9K2dT1Q6ZbSXRyVUEkA9K+Y9i6E3BI9GcZ8hifFnxgNPiNnatiV+C2M4FWPCNpK/geEuSfOBYjPbrXjms6pP4n13BDEySBVUH1IFe6pGNJ0WysMgGGEA/XHrW9TD8kF3Z5/s+SPvbnn914divdWYvGMDgD3p9z4RCphEGAOoHWuz0qyEsclwVBBJAIp13sKEFefpX0ODpQnTV1qcM684O0Tya80eS0kOQVHTmq5BQkDINdnrsQO/Awfz9646RSHYZ/M138kYjVRz3G9iDxk8jnilHQE5PXpSjuTn/Co8nBJOO47dKB3HZK4yeMcmnjJIGD7mot2WGRkn9akOSSQCMdPQUBcUc4Gec4Ge+a9n+Bnh0pFc6hJHkMwVSw7Dqf8APpXkVjYy3EigKcnnjnFfTnw6s/7L8IREgKRHnkDk4rz8a2oWXUIOLlZnnfi4yanr0znIUNtAx2Fdv8PfCxtkjuXADuMLxyPeoLHw49/qbTSjKFiWwOOe1ei6fbi2jUgBUUVxVq3saKpQ3Zm2nJssTvFploZXIAUZAPGTXMPfySTPdTNulYYUdkFXNVvPtjguTsQ5AJ4+tc/fTnaWBwPSssJgOf8AeVDJz5dEUdW1NnkK7ixY81UvtQ+wac5JALZAqFVFxKzknIOADxxmsrWRJcAk5AUcDrXZOh7WaitkdUX7OPM+p5x4lmaW6YAkkk5APWqmm20shGFz2Ga6SbQxPPvYY5z0zmur8K+F43uUZ1XYpyeK9JxVCnzS2Rze1Umbvw50IaPFFe3KB3A3bGGR7Vb8Q641zcMEGBkngd/pWret5FuIkIJAwMelZ1jookkaackoDkA9hmvl/bxlUdWp8kcrqanX/Beee38Ro8oKRSArg9z1r6HZQkgIIIPNfKw8Z2/hu9tjFgsjgnB7Z5r6Y8P6pHrWkW11GwYMobIPqK7adeVaPO1ZH02XVXUpuPY6WK7QoFI+YDrUUt0c4Ue1VAx/SnIpmlRAMk1y1ZK56N7MlWAO6k9K1rO2LkZGAOB70R2SxIHbpjp61s6Tah0LsMFug9BXRQjzbmkUVm00OACc98VbttIAwQorWgto1IyM1cKKFAAxXpRjFGjMtLALgEYpxs154wKv7B1IzTWXd06VoCMa5sUySAOeprE1zSna0KxDLMcHHoa66eA7CSKgkgVowCAazlBMLHxr+3B4QhPw/s7oKqyRMAW9c8Y/Wvzxms0MhBABGc8V+uX7Svw3fx78Pr60iUmaNS0Yz0I5/pX5M+K/Deo+HNTuba5idTG7KSQecf8A6q0hG8NOh003bRmbHZxKWHBI4prW6DIGB2xVVbllbJYn+lT+cGIGADjGc9ay1R0aEDqASAPXgVVaIyuFQEsxAwByTmtCVQQSOTjBPTJr0z4XfDpFX/hINVAS2jBkjjccEjocfyqJ1VSjzSOXEVlRg5M0vhd4Ug8D2I13VBi6kUiOEjpnpx681t+N3i17w9dOFDLLGWA+o4rmvGXiM6pdEodlrEdsadsetReH/EEeo6DcweYCIWKZB6ggk8/ia+drU51KkaxyYOc5uUp7v8DwR7IyQgFRvXI+tZroQQgBJJxxXQCVZLmUoQQGYHH1qpqFt9nczEY3A4HHX1xX3SpJ0lOIRn7ziysqoqrGpBbOWb1OOgrT0nSWklE7DKg4Ue9YCTmOXcST3x6ivQNEu4TbxqQAMAggdq86pJpaGk5cqHwqYyARgdKtpqCQLmR8A8AZp13PBBGHBXBJAHHJrlr2VpJS5O4+g7VyqPMc8Ic2p2cGtWz4BYkKfvHNTJcx3CAxOCMk7fT2/nXERXTqoBODnpU8N68Uu5DgjngY5/yabpmzorodnGokcZGCASCfSszXtLEyLIgw4y2B1PtUul6il6AGO2QcEHv71qTqJIwCABxj3rJNxZim4M421JQEFiCTyMdangYxSuhGQc44/Wrl9YiOV3Rdy5GTVDO58A4OSOR/n0rpvc9CM1JXRcLEsATuOCTzUjFmU72IIDAjH1qojN94jBPH1PrUwmZCmRzg4GOtJjLgVEBIIB5HHrn1/CnrhYlJG4EcnPQnA6VEshQEEZP06Z/yKfCQwUAZBx26nikVdjlbqSQc559Qc/8A16FBbksASO/fjrSuTIFKAAZKgfif8KIS0jMhGAOOvXgUD1JwCqAHgjABzn2pwALAhsHk5xUcUoZVBOTnjB7ZPf8AD9KfkkAk7RgE+3H/ANelcaJwFDZIyccfXvUfl7wwAxgjv1/zmnbmaVSSACNpx26UAEMABjJz196kNxCMZIHIyAf0/qaYQwjbaAScr9P881IgHDMQTjOfXJJx/KggOgIIwMHHpwaVx2GLlApORkevWpctGoJ5yDkml8olSQCccDj8P5mpEs7mRgqxM59FB6ZxScorc2VKT2I5PmDAZBB6Y6cUzaVbDDj1Pf8Ayau/YLlnAEEgLHup96WSCaPAlVgB/CR71g5R7m6pTXQzpIC2AeBg1XlQgkEEkcfStXygVBIwRjt3yKr+Tu5BBOehHp3/AEp3ElYz3QqDnIPUUjEjJBJ49Ohq7JbZIJIx1xjrVcoVOMYFCYmMLEjAJIzgHFMLgYBAwOmcU8jIOTnk9B0qNhheeQevFVcVgJ6g8noOaTeuSAcHH50wAbQAc5ORThzkcHtx2NJoY5icAk5xSrwQM4JpobcRgYx096ljByCDgnnOM5qA1ZPFGchQMjpnHXFWPI3kYAIx3P50y2QuQACDnnNXVQYwOD0J9ae4tiAWnPK5x79PWpY4R8x4J64qwiBickAHAH5GlEYBAYE454ycD6fhUPQ0Q1EGAo4JweasxoTCQSxAGPr+NNSIPjK7jjqB0/z/AErpPDXg+/8AEUqrbxkQZGZCcDFZVKsaceaTsi+VvY56FWmdVAJJOOmcn0/z6V0ukeAdV1RyVt2hjJA3S8ZH0r1nw18MLLRBFI8XnzgglpBkA+wrubfS1VQEXAHoK+Xxmdwpe7SVzpp4e+szxez+DMfym8uWc43ERLj8Mn1+lbdr8KNIQAGAucDJcnn/APXxXqyaad4yMD1NSjTFCnBwc8nHavnp53Xk/iLdGHY8vh+GukROGXT4iQQCSufrU0vw20t8g2UI5yBsAx+P0FemfYBkc5HOeOtI2nISCCQTzXO81r3vzP7xqlHseLav8ItOumZoYjBwRmMnv3IridX+Emo2kZNtILlMcoRhhj+dfS8mlIVJHUCs+60gHJI4+lehhs9rU3Zyv6kTw8JdD46u7OawuGjuI3ilHy7SMYx3qJkJYFgR/EM/p/OvprxX4CstagdJ4QHHRgMEH614b4p8G3fhe4YSBpLdiQsqj16CvtcDmtLFqzdpdjzKtB09jmDCNpVQoJzgA9ap3MpVVBDFgAuG7c9KuToUcEDcBxnGMDtxVa5ckElV45IA69699HNYxpgx3KTk9+c4FYd1ZtJOcnkZwM10M6FhkHK4yM9hVN0QsDnA6cDrWqFuUbe3aIBgMYHT1qa6IVBvISJiCSBkg9jSzTCFCMAk89aueFtNfX9ajRwTbxkNID0I7D8TWdSahFyl0NKVOVWahHdkNnE8YI2MMAMvy9Rjj86ztW02+uJQ5tpdp5HyECvatO0yKK3e3CKWQ/KdoOVPQAY7dKtvp4VAXQE4x0614cs2jGWiPp4ZFKcfelqfNt7bPakq4ZT3BGKzTMInBYA4PQ96908ZeGoNQ064DwqJsHY4GCCOleB6grROVIwQcH2NexhcVHFRujw8Zgp4GaT1R7h4e1KG+s45IiChwQAent+FdLagNgDG49SP1/nXgHhnXrrS2BilIGeVPIP4V6Hpvj65CZdIyQByM14+KwU3JuGx9Vl+Z0eRRnoz12zjBU5YEccYrVWSOCPe7hFH8ROMV5Vb+N7uRCFKxD7o2j9Mmmy69LcKDLMXI5GTmvJ/s6pJ+87HtSzWjBXhqek3XiyKEvHbHewyckcfhXK6l4ge4y8j7mzgelcudXCb8EAYNZF3rBnIAOD3/pXqYbL40+h4mLzZ1Fa5q6nrW4lA+TzgVjTTNMSS2GPPPTrVbfk7iQWz1PenAFweRjHPHSvdp01DY+Wq1pVXdkZORheD7c0oA3AY25z1NKxCqcDJ6Hj9KarcZPOM1tc5WRTsQTkjHNUJepxgD+dWpGLE5HNVJXxhQAM1ojCRA5IyAOaYTgjqeKfI+Cxxgn0pnJAI4PrWi3MJalnT4DPcgHkA5P4V7P8ACuUR6rIhOC0ecfRhnivKtCtiFLnknp9BXo/w5uPL8URR5wWiYEDr/nivp8PQ5MNKT6nymYzc58q6H1z4NcSaZEQcYA6Guj9M9hxXI+AZS2moCQSByAa63A2gZyfU968qL0PnlcXnpyKAT65HPNMOc8jFOGAQSDmtNTNqw44ODj6UZBYDt3pGI5yc0gIzknHFBI/qARyaZISMAEZpy8YyMimzcg44qgaIGzyCCATj61Xkxxg5/pU7Engnmq8gJyQcmh3QLUjJ4JJINQ4wxJJwOtTgHBx0qMqASCMe1FwcRn8ROMjBxx0pQQoHGT1ocDB4xxQhBAOcDGaCFoODHgg0hY4wDk/yoA6AHHPSgDnBGB6Y6UaDaY/kgdjj0pWyMEHB47ULxkZ4oYA4KmgmxPESTz1HqKux8ckcGqMOeAOmauxEkAdQOtSapdSyjnGScf0qVSCR6darp0xjFSKxGMGquJ6E65JAJ6U84GT1qINknI4x1pd46A5HpU2NE0TRZBGe/anORnIGR71Ch554P1pxPI5AFHUaaWgH9PanBuO+fpURycntSjAxnpVGTlbYkDEnIPHanZHAxz2NMGDnHIPpSE/NjNaIyJC2TgnBpNwB5PA60w457fhTuMnsKoh6koI5Pfrk0obAAB4pqtjAzmkYnIPagL2HnkdOabk8+vtSAnOeRSFyCRjJ96ewc1xc9M8H+VNY45yCM0pzzmkYDrnkCmAvrke9ICcg5xSDIAIOc0u45AI5oehaYpOMY5P9KUY6E5NIMkEcYoGePSpGheMZ6HpTdoJAxx/Ohj27dabkHHPNUMkBHQcinoBnrgVDyMEHipFYBsE0DUrFhQOoOKYzYJOOMU7OMADJprEHORg96cfMJu+xzniR/wDR5TnGQTXmxxkgjnk8969H8ScwuCMDB6mvNpM7iAMjJNE7GlHXchkYk5BwcdM02RiIiSM8jinHqMDk8U2cgRkg8Z6VxVV7rPXwelWPqP08kkkjJBror59llCckE5/pXM6eTk8knPIPet/UG3WMGDnAPU9zXiNM+2Suamj5M7gjHA/LFdIwHkOOo2n+Vc3oZPmknJJx1710tycQSkcDYefTiuZaSKXmfE3jjadavcFlAlYHnPeuRdQ2QByOnFdV4yBOs3+Bg+cxIYdsmuSZgNwC4Ofyr2I7I8mfxM/Q7XLoXM5cAlc4GayZmywJGAOcVfvFZmZCmCCR6VlXbEkRKMMcAkV+e4uXNNt9DnrxXNzGhpYMhMjDA7VYvJCflUdR2ot1WC3VQMHFRSZ5JOSTXztSV5HytafPUbMXVIS/JBFUVRVAAGQBWzeIXySBge9Zs0JAPGfeoWhg79Cg7gMADg11XhFsyfMQFz3PauQcEynIwM9q39AmKyrjoSAcGqWjubUviPc9J8RpptvHFHJG4IyQBwM9s9a14rxb5xO8gfIwFJyfyFcPoljJcxoYlyAB8zdK6i1tChzI4JHYfz9q9mlWk42ex7dOTe+xj+KYd8ucAAk9B1Peuc1HFtbgEMCRwGGP0rovEZMjqI3JAGSQeg9M1x2qOd4BBHsTk15OId5MxqJK7M5huBJPNUblSckD6+9XXPU5AA7k1XkYOCRyfQVw31OWMU9CK2iBGQeeeteR+KfC41vxHO7znYCRhTn8K7vxRrU1rEltbHa8pwSOoFYmn2H2KQyOd0jHJLnJzX1OT0pqbqH7DwhwjLM5e2qr3PzM3RfhxYRSBniMo6ZYmult/CGmRgILSMAcdKnhnZ/lzgdPrWpaI2AQcCvsvefU/e6PC+CwkeVU4r5XM2TwhZDDwWyo45yB0qlqHhGG802eB1DEqQFI746/yrtYWLcAAqB1qtIxe4UAcE1jUppq/U5sXkODrU5RVNX9EfOvg/4YzWvi2e7u02QQMfKDDqfWtfV797rWruMnABCqPQD2rc+KGvajoGrPFYRKNykFiM4z1P1zXAeD3udS1hzOxeUnczE8knrUuE5e9Lax/NOc4N4LEzpLZM9Q0W1EGhHK5Yg5JHtXM3V2i7wW4B6iuvaQppU6AAEKcc9OK8T1DVJTPKu45yRwa6sBO3NofIThzGxq93G4IDc4zjNchcAhyVOFzU8tw8mSTkE9KitrWW9uBFEm92OMdOT716Ll1ZMYWIQvXAJ9fpXRaR4OudTtTdOwii5xuHJx7Vu2PgG3gVWuZ2kIwxCcA+1b6sFARBhVwAF7Adq8rEY6MVaD1IcrfCeW3ulzWEpV4yADgA0+wsjMwBGR159K9UezgvEKSxhgeCccj8aqR+FIoZg8I4xnk81pQxkKmktxczRmeHtFLSRhQSSQAMV71pVqyaJHE3GQF49BXBeHdKhhZTIPnzngDrXqNlAjWQPmDIHSuXMq/KoqPQdKEpXkipbJHbJuYhIx+JNRnXRcJIkTLsBIAB/rXnvxV8Z3OiqbS1RkLDa0nQ4PYf1rC8Da3cwwBZ2JDHOD2z715uFaqVFOqdLpyUG2ekXd4BkA8nisPUZ3ZTGhyz98dKka7WQBw/GM/UVXto2ubgyn7oOBzX1snGMUoHHRpuUry2RNbwfZ4TkAkjPSs68VC20gYNa9wdi9ecZGaxZfnfJ5Ge9aUoW1ZNed3ZFf7KHYAKCSeldZptuun2ajGGIzxWRpUQMwkYAKvIroLa3NwTLL8sQHfjIr5nOMbyr2UTld7WQ6OESkyyjAHY1h694g2I0cQwAOo7Uuua4i5jjYBRwMHqa8+1nXeGGc46HNefgsFOtadQ0jT7lbWdUfzGYE7s9fWvpH9m74hpqelppdy4Ei8R7v5V816H4X1Lxc4e2jxETgyN04617B8MvAk3hLxBE8k2+IEE7ePm6k/SvoJexpQcGz18JL2UlY+sXhkQEkcdaksSPNDZGBVGDVjd2UQJBAHBHelsLpWuRETjJ6181WrK+h7jacro6GS5LlABknoB3NdPYyKkCKOCAAfasi3sYolD43SEdTWvZRH5TiurC1XJnQrmnbAsCe9WscY71FAgUDsKn2g9RmveiMj2U5Y8ckc1KFGSSeKMZ4FbJFkboCpBHGKpmHPJq7KpIIHSqytjIbgj9abQGXq9ok9q8bjKupU18x/E74G6F4u0zU7J7GNL5QWSXbgs3bmvqPU3DKqAcnmvNPFkECar5jzY3LkqO5Fck6nI9Gbxi5bI/ID4i+C7jwL4mutNuUIMTFQcYyOxrnIpAcDgZr61/bZ8K2EF7Z3dnBvv7klnKgcL2/rXzj4E8AXviTVo4pYXjtoyDJIQcAen1onVhbnudbozp0/aSTsb/ww+Hz+IbxLu7VhZRHcAwA3n/DpXc+NPEEUoXTrLCWsIwSgwGI/oK2PEOo2/hnS00rT1VHC7XA/hH+NeQeK9dFjEyI2ZSCCOuK8i8sRO/TofLpVMTW5pLTojnPGmu+Ur28DAs3BOelZPhDWJLOHUId5AkhYjn+IDOf51j30zTuXY5JJzk1TtpzBNkDAIKnnt/k16yopw5We7Tp+yVkR6fIyXRYHcGY5B+tX72Uz3JDHIAwOwrMYtbuAOQTkHHuavXK/aEDrwQM9etezR5p0nCPQwmlGd2VZrANkqMk/rWnoqOsW09VYgVn2t6AVSQ4yQK7C1sk8lQrAnHLDnJ7159R20FVtynP6xeyRzJkkgLxg5warW16Jsgtg4Pbuad4ghKXbKBkAA/T/OazYwUkBPGB+dKKViqei0NwYY5ByccniklcIwKnOcA/5/CooXHlKx5JGPp60yRgTgHB4waVu5oadlctFPG4YqRj8K7aC9W8tUIIDjhhXn9vIVcEDABHNbllfEMpHAXk471nUjpdGcoXXmdJJCJDsYfKx557CsC5txa3DqT8pJbJ7jnA/KuhR1mjR0OQRkfnVXUrYyQnC7iOmPTvz+dYRdnYxpScXZ9TAlYsxKjBXnr2GM/zNTwMfkJznqc/rULIFJ5ADDHXmnQ4DBwcjBwB7E10HfYuqy7QRgnIx78//rqaINvIIyMjBHGOlVGyHIGCCS2Bngc4q1AwMZDZK5ACg5wOg/lUuwxxAKglcEA469cGpo1CMwUgMTzgDGeP8Krtxg78DHTHfj/GpRyrnIUEMRxz3/oKQD440BLkYOAMjPYH/E1OmzaQBkgkdO2BUKoxjVRkkcAEdcAf1NTorMBk4OSPwz/9aositAyAUIOCDk4J5z/+qhpT5hIBJUAkge2f61bs9Jl1GdY4lYt6jtwTnP413eg+CILVQ8482QgEgjgcADj/ABrkr4qnh1eTPQwmCq4l2itO5xul+HrvU8hISijgM3QDGP611em/D+PAE8jO+eVAwD0/wrs4dPVdyhQF79u9aMVsEcYXg4Gfxr5nEZrOXwaI+vw2T0oaz95/gc1a+GLSIkCBMgcsQCf1+lX4tLjQgIgAxjAX3zW2IkyAQAeOfXNS+WiYCnnOOBXkzxk5bs9eGFp0/hjYwv7LAYthRx0Ipk2lRsCSgLZwBjjk10G0BBkAkdCfwpwRHJJTH8Wc96xWLle5o8PFqzRxlx4XtZ1+eAA92XjtWDqngdgS0Dk7hkKcevrXp72ibTk44wB61WksRIMqMjoMema7KWZVabWpzVMto1VrE8SvdImtHMcsTIV4z64OKzZYQBhe/Fe13+hx3KsksYZDnGR6mvP9c8Iy6eHeEM0QALYJJxwR+FfQYbMIV9G9T5fF5ZUw7co6o5BoSBwADk96he3PIIBHtWm8B8wEjaeTnNQ+WZcEA5Jya9hM8JozTCSoIGMnrUYjwQMFTnGPWtVIzIvJAHfI/WmtbgsCBxyuf50XJ2KCxHA4wO5HbrVqKHcijBwRnp0FWFtwEBBwOgJ6/WpVjzwDkcgZ6j/IqXYq4yGPII2ZHt3qdAGbgY5JHPFEcezIxgMR1HGKkROeDkEAfjj/APXS5hpXHouAAFB5zz61ZiiJwC2G6jjr/nmolyFCgDOcgEdMA/yzXdfDvwXJrt8JrkD7LGcYxnewOcfyzXLXrRoQc57I1hFydkS+CfhtNr0qXN2DFaKche8nP8q920bw9Dp8KxQxLEi4wFAAFW9F0hLaBURFVAAAoHAGK29qQgADJ756CvzTMczqYibSdkevCkoR13KwsgmCeT2NOZUjwQAAOtVNU1mDTIDLO4QDgZPX2Fed+IviNI5aOFhDEeMg8n8e1ebQw9XEy90ynUUD0G71y0tDiWdEHpnn8qzJPG2nLkCVmI4JwRXimoeKtzsMljnBJ7/55rLm8VquQDhQC3JxnFe7TyVyXvHDLE9j3ZvH1goUhJGz7AUyPx9ZMx3K6jPXGRXgz+LMMAXBUjd1/wA9qYvi8LKWYgZPOD6YzW39hLswWJZ9JWHiOy1DCRXCk/3ScZ/OtFlV1Jxjmvm6x8VgOCHGByTn869C0D4gvCUjuJPNjOACT0zxmuDEZVUoq8TSFa71PR7iySeM5ADEE4xjNcj4n8KwanayW00YkikBDBhnI/ziutsNSi1CBJYHDIwyPpTriJZmIbpnj24ry6VaVCd1obtXR8geMvDEvhjUHiKEwuCYmPPHp+BrjXJYBichiQADnp0/lX1L8S/By6zpk8QQGXBaNschu1fMGoRPbSGF02yROQwA5HOMY/Ov1bKcesZSV/iR5GIpODv0KE6+WrklcYwAPpx/SqMyjcUDgFehxVwyYwSSATyMdTgD8qoXWMEhjjGRk9x/+uvoUcTKMsZlIGcAE5Nep/C/w+F0oTgYM7Ek+oBIAP5V5cuXkUY5YgAd6988LWzado1vFGNpSMKfqB1rxc0rOnT5V1Ppsjo89ZzfREWsXNroF5bSuCxLFCB/dIJP64rSDW1ygkiYOjAkEHNeU/ELWZpL9J3kASKQqFz29aXQvFRiMfly8AgbQeoPUYr5/wCpTnRVRbn1X9owhXdN7HfapapcJIMYGDjvya+XfFUYi1e+j6BZWGPT5jX1K86z26yrgh1DYHNfL/jll/4STUQpyvnvz/wI162TSkqkoPseNn/K6UJruY9nNhgScDtW/ZagY8jOSwGfzrm7cDjjNaluwGATmvrpJM+HhNxOts9R+UAknA9KtHUjgjccVzVq5bCoCxPbGa27LSZ52BcFSMYya5nCK3Op4iXUmFw8pJJ46U5QDjAyfetKHQ3AG59oBxjHari6GmMbmBHTnrSUooxdVXvcyo4wAckZ659aduCZOcDGOavyaMc/K5Jx3FVJrKWLLMvyjrjnjtVKSkNVEyrJL8xI4GfTpSMxC8HBbOP8/lSyDAwRyeajYnk8g/zrRKwcxG7Eg4ORnsetVXUEc9KsHOCRz9R0qCbCnDEY96pIyepWYgNgjPUZp4iJwB1OBimcnJBJ61b02MzXIBGQoJPGc+n866qEHOaj3OWpJRi32N7TIRDEq8ZAxzXReApw3jm2U9SrqB/wE5rGhYxxFyAAByM+gqf4eTg+OLJs4BZhx7qa+qxk1RoKmj5fldXnk+x9mfD7/jzIBBPf2rtTxjH4iuD+HUpNuyg465P5V3fOBn8DXgx2PBdk7CDgnmnDIyR09qYue5waeO5HAxnk1pcy0YpHrwf60q/TP400Y70o9CadyEOHQE8mkcjBwMClAHB7UpAwR1o3He5VfgkHrVeRGwCckZ9atuo5IHFV5EOcjkU0RYhOckAEH19KawAJJIBPHNSspAyQMVGcYORzRYrUiPzZBOeMdKFU5AyB6U7bnIHAPJNKVHHGRQtCLa3GqMnIFGMZxwaUA9M4GcdOlAJ5J4weDQDstxTgAcYFPGCBgdaaFBwDzkce9S8DGDwR2o0HEfFnGSMZ9qtRg9CcCq0eAcA4GasxgE5J59qk1SJgTxzgVKo5BHI7VDUgwOckfjTVkSx/GSSc5pQT1PBprEDkcA0qkkDv2pXJJFIOM8/pTgwBGRkYqMKM4xgHvTuQQSeM1QDguegxzSNkHjoR0pc5I5pGI5wTyaCXqKgIAAOR1qTpyevfiogSOhwMdKkUk9u1aXuOw7GQMjrSDAGTgEelKOARnJ6Ug+6cVRk1YfxgkEk54PrQOGAPJPNMLHkYwP50ckEYyKCdGOz1xyfrTdw4I6n3o5AOTmjpg471SFYcBjrwcUNjgHjNJnryMdaGweACfqaBiAggZNBwCRilwcehprZyM8gUPUtIdxzk5NOGcjnNNQjqODilycYzx2pXGgfHJzx7Uw/Lk/1pSeuTUe44AAwaLsu6sOUhuCcDqfepFODx9arowbPJBqUHuKtGZZDnjBpJGGCc8d6iLZJOaVm4IJwaZDdznPE0hEDgdcEV5w0hBIP04Fej+JDiCQkZGDmvM5WyxAGBn1qJa2OmloMZ8vg4J6fWlnYCMjOB1yTVGaQR3BO4EkZAB5FWrlla2BxgnGK4akrxZ7eGpuFWD7hpz+YHODkEH0ro7zH9nRhjwBn8a5TT3ILnPGeO1dRM6nT4h3PSvHdz7NM2NGOGPfAGfrXRzkm2kAGfkIH5VzOmARliDuBwea6Ay5tX5z8p7e1cl7S0KVup8T+MZCNZvwSMmZyf++jXJSSZcgjP1rqfGDA6zfE4A81uMdOTXKSJyeMHOM4r2IXaR5VS3M7H6U+IrAW13KyoQMnnFcolsTdtK5wo4APevWtdt4preQsmSASCe1ePXdy63UqE8KxH61+e5hTkryizlx6fLdGmZC+cHA9aXAxgn/69ZlvdDoBgZxirRmDLkHivnVofKNdwmIxgYPpWdcqCpAB56+1TtKWYDkfWo5F3dxj6dahsEuxjSRHzCAMDvV3R32zggnIxkCiSAEkHk9uOtWdLsz5pYA4zmhOwRUkz1Lwrr0NnCqzAkcE8/pWxca3Fcyn7ONgbgEmuAtAQoGeB61sWEhjYMRuHB5JrVV5JWR6lOcrWZo6pOYoiTktnua5y8IlIY8sR2rQ1a5MjgdvWs90yMscCueT5tRz97QzpwBkE+2BVWTKKSQMDOSewq3OuWIA/M1UuoT5ADdGYKeemaVKm5zUV1PQwGDliq8KUFu0jmr21k1O7M8UZZI+N7Dgn2qs9jKCC4JP0r0qK1ijtY4wgVVAFZl7pkNzJ+7HIr9KweH9hSUT+yMgpU8swsKKWy1Ob0+0HAxz71sJC0S8DnpUT2T2b9MY5q5bzq+Bxx616MbbH0lWo5+8tUWrVBFAxY4OM5NLptiZrku6/KOlSwxNcEAjC9/pWlJJFp1o8jkIoU8nj6VtyK12eTUquN0t2cVrvhKPxHc3zyRg5yoOMdPevIbPw4/hjxPMrxlUwSpx1B/z+te/WF/BbW++Rhlstz7//AK65LxrZ2+uvutSFl4y5HSsZNRTXQ/NuJOGvr0XWoxfOvxORvpiuj3bAZOwnB9CK8QukJmdihJJJPsa+gz4RuZdMnhVxI7qRnHWvNdT8FXFvdiF4yjMxAbHB/wD1VOFSipNs/CcwyjF4F3rU3FHI+HtCk1vUEhBKIOZJMfdAr0WLRdO0lj9kjLSAYMj8k/4Vf07R7bQLIQoAHflmPUkU5oRKCAOvU46+1ePjMc+Zxi9D5mUpN6FF7g+WQFBJ6AUkce7kjkjk+9XE085BI4+nSntalMsRwBjpXhSquTuJFdAI2IJwcVOLoIDkZ/pTWty4BwQe4x096jS0ZpcAsR0x1qo1XHYqyZpWeoyRgsDjBznGMV3Gm6sIdPE8hwigkkHoBXnd1AYIwXbnAIVe1dLZSmTwzdsBgCIkDPoKurWlVSUnoaxXKeV/ErxxP4i1+OOC3DxRsVAwSTz1NTWNxJEqFgVIAyvpWTpEYf7RKVDOZGAbv16Vq20JldVAIAI613QtFJJHqK0kkdlo9w17GEyQAOfaukt1VIwMdOpHNefatrbeHdNMUMmLmfkADoP8mus0GaRtHgMp3SsoJPua+jwbU3qceKj7KFki1dybycHiqYjMjAHkkjgVYkV3cAZJ79TmtTTNM3OGcE9/pXVjcXDCUm+p4fK5O5d8O6NHMC0rBUUbjnvVPxTrEdlGYIiQnTg9cd6tavqsWkWrAFUYLyRXmOqatLqM7MxIBzgZ7V8NhYVMdifaPY1S0ItY1MyZBOABnNcdfzvcS4AJJ9BzXQSW5nznJHXjvV3R/DS3t7FGF3ksM85wM193GCpxv2N4NHsHwU8IPY+GYDJ88sxLgemT0r0u78FaiEE6LsGMhR2FTfDzS4bS1tYkYbFCghewr3KfTLY2SDAJK18jOTrVJST6n0OGwsKkdTxfQtUubRRazkgjiu/0XTUvkEgk2uCMe1cf4ztl07VlMSgMxya6TwbdGW8ijByAuWrxJqSquLHBOnVcHqj0i0i2ooJLEDBJ71r2ygKDjBrMhYRoD3qdLo5AzivfwsVBK56WxvR4wCalyPXNZkM5KjJ4q0svqcD617cZLcady1wMHqaMgAknFYWp+JLbTyUeTLDsOaoy+NLKO0aYyZx/D3J+lDxNOO7OyGErTScYux0V5eR20bO7BQBkknFcPrXj+C3d1tx5rD+IniuR8SeNZtSLKX8uHnCA9a4a/wDEKxgqG5rxMZm0Y+7TPtcq4dnWtOqvkdjrHj+/uN4EoiBGMRjHH1rzTxJ4nvI58K5c5zuY9aqXPiEEsc59vU1zeq3slzIX7V8hWzGrOWsrn6ZguHsPD3eRI4n4sQzeIEgllKkr8uWGSPxridKVdK/dxlUBxnCgZPrx3rufF13vsxGMmQkkD+tcjoejIhae4k3yMdwB9KzeLm4XufW08ioSounOCa9DO8R+HbSe1d0LG4kBJYjn2rx3Xfhze3bzSCQEkkqBX0HdQiVmIAPp7DtWbJpiOMMgJ7kinh83q0N2eJLgvAyu+SzfY+S9a8HajpshVoXIPoDzXM3ME0D4cFSOoNfYuoeH4ZVDFA5GcBhkCvOPGnwwg1NHmtkEUwBOMda+sweeUq3u1FbzPh814Iq0Iurh3zW6HzvNKSVUnIFatswMCggHj0qz4h8Eah4eIaeMlCThgOtVbcjyAAcAAnp3/wAmvt8BUjJtxd0fkmOw1Sg+SpGzRkz/ACzMBxgnHtXSaJq7FBGSC6jv3rmrrKzuOvPX1q1pEhW8jwSQcjBrmrRu2cko80TQ1GcTXcpcgNnByaomMkngHk1d8QW+2QToMA8E+prOhuGJBOM9OlZx2Kp7FmJiqgZyee/WpGcMhY8gjA46VBgAkZyT344oMmwEHjsOKdrmlzQsnyxUjI44HNakLeXgoMnPPPWsXTpv3zEkkDHBOOP8itZZCgBHI7E1nJagrHQabfHBjBwcgDJ7962wVZCxUFsYGfSuP0+K6uJW8qPcQRgKDzz616Zovg/UL2IO8QjDAff7cVx1bQ1ehxVmoO5wGqWpt7gHGepGO4qK2tZZ2ARC+ew5z/nBr1248E6Va4lvZwxTDFQRx7VXOuaJpQCWtiJGH8RUEDHFZxxCatFXLjiLq0UcPp3hXUb4grbscqB8w+nP6Gt2y+HV4WBldYxyTu/z71eufHl3LkQrHCh4GByKy59du7mRmeeQn6+/anz1JdLF8035Gm/hCztQDPdICpOcHIPP/wCqoDpmjQ7SZTIRkYA6+1ZiyGVmYsTkHJz6/wCTTOCrkLyAcHOPWp957s1ipdWaTtpsYBRCwPGen4/pVjT7FNQnAgtlVehk9Onb15rK0+xl1GaK3Tl2OM+2Bz+tem6JoiafbxqigAdSMcknk15+LxSw8dNz3ctwMsTO7+FBo+kR2aBIowrE85UEkngmt63gCIckA/T3PH6U2GMx7OMnPJ/Opg3lggnCgZJY+xr46tWnWldn6NQowoRSSLcSjCMBhsZ/rUV3dxQgPK6oAeCTjOBXOap4titoilswLBTls5HTge9cjqGuvcOwkcs5LMTkn61vQwNStq9EceIzCnQ21Z3Nx4ttonIjJlOcEngVmSeNnLh0jUdcbiTjJH9K4KfVguACACeee+arHVQWXJJPfHPfr/KvWp5VDqrnhzzibdtj0IeN5lChwpzghsY469auWvjYnaJYwQxx8pxjP/668xGogdSSuM5P0p66wuAuSVPPr/nmtXlULW5TJZtNfaPZrbxDaXgIL7HOODx3xWnDImwEMADjHv1zXjNpqxRSN2Oc5HbvW9pniqe1wFcSDP3TzyP5V5GIyuUdYHs4XNo1LRmelFFljBIAB4z/ACrP1DThgggMpAyc9sUmlarFfxAoRvBwVz05yOK1GHnRkFckn8/SvGXNRlZ6NHvpxqxutUeT+KfCvlI9zAMLj5kAOcc5I/TiuRlUqyjBHIJYjqD/APXAr3O+sxg5GRyT+NeXeLNC/s2ZpYgTEw64+6T/APXr63Lsf7W1Ob1Pjc1y5U37WktOpzwZd4AGRgcD9P607aWyUOB64poYAqVHBPr06mnu33ctx0HQV9AfLajfLPBXHPJ4xjjOKeqAkEAEZ79x/wDqpm4HJY8HGR7YqwMLjJA46AZxUtlqwwg4yQAP8/40pGAGAAYHJPrSFvn4JA61KMNECACQ3PHUf/qqdBo0tD0yXV7+3tYhvd2A9cDueO2P5V9MeDPDcWj2EEESDCgHdjrXmnwX8OI3m38qgs2UTjoAck/rj8K91sohHGQOB6gYxX5/nePcp+xg9Eerh4KK5nuy0SsSAKcADJH4Vi6/r0Oj2zSyMA5GFB6k44/lVu+u1to3ldgqAEn6YzXg/wAQPGJvr9iHAjXcoDHGB/jXgYDCSxdVLoFeqqaGeLPGsl3MXllySeFJ+6CeP8K8+1TxK1wxZNp6A8k4z/8AXBrG1XWxczuC+FBbDZJyc+tZxkBGQSOd361+n4TL6dCCTR4c6rk9y5NqktxIwEu05ABxjGen5f1qEykoHJAJORg/596ppKVAySeeMnGBn/69OVwiIACQuM554BP+NewqcVojDbcttOcAg5wf/r/4ioZZypDZJJ6/h/8AWpsrrFtIIAJABJxz6flmq7EOSNxIOQCTjPy0+Udy9FdPaMg83aRzjt6f1Fb2keJ3hdkkckED73fj/EVyzEO4UncNvP5g0yad0V+SQOR7cHisqlGNRWkioya2Z9AeCvHH2KeMhy0TkKyE+5Ga9kivYp4ElQ7kYAg/WvjLRNcl0+eMlyY8jJJ4AyD/AFNfRvwy8SLqNkbR2LbACuSeR3H4EV+eZzlvsf3kEejh6rb5WdrqVqtxbsCMtjIP4Gvlv4yeHzpPiR7mNcJcqGJAwMjr/MV9VswYHI4NeKftE6KzaLBeIdpikAPXoc/1xXFkWKlQxEYX0ehriIXhofOF2VChVOCMZwazrkjcXwBx09fSrV5ITISDgYAPPas2WTc5ySRjgda/Xo6q54OppeGbQ6hrtlEFyDICceg5/kK99M8Wm2Du5wqoSc+gFeO/DG1+2a+8qLgQr39+K9H8dXK2Xh2dyQNxCdeuef6V8tmc/aYiFJH3WTQ9jhZ1mfP/AIq1yXUruRQdqbifrzWdpWsy2MoBYsoI7/nVfUJhJcSMD1Ykcds1QZyrZ49q+ppUoxpqJ8dUrylWc7n0lo1+W8LQTgggxMysO4Gea+bPEsxm1W6ZjljISTnPevX/AAT4lSXwTd287Ykgicxkn1B4/WvFb3dcXUhUbySxyPbJrzcFh3Srzb7nsZjiVXw1NIjhYKAAckd62NM0+S9cAHC45Y/561T0myN3MuQSo5NdvYWyIEVFCgdMV7c58p8rKdizpGlRWyDaCWz1PX866G0twhAxwMdqqWyhACBwBjFaMFwkbKCwDH1rgk2zPmbLBiLOQBkj9RVqGEcZAJHSqqXsAYZcZGfwq5BcxSYAcE47HrWGpHvCyQBlBAAPt2qJ7YFSSAe3T/PvV4lWxgg+mOacVBQZ6nt/n60XK5rHHanphjJdB9VFZRUqSSMD+ddxPbBgSBkdxj865PVrX7JOSBiMnjjvXVSqc2jOqnPm0ZlSkLkk4P6VXky5JJAHp1qSVi+CM4zgioyBwRkjriuxGjICACR1HT1ra0CIs7sBkgY/z+dZKLliCOT+ldLo0Jht1bGM5PAr2Mthz1k+x5mMly0n5k18THaOSMDPUd6g+H8x/wCEx04ggAy4zxznijW5SliR0JIGB2FVfBUwi8UaYxJBFwvQ+rV25pUvUUTzKcP3LZ9tfDgkIQSAfUe9egHlQCMGvNvh3NumAzkdDzXo+eAR1rzYfCfKyd3YUntjI9TRgkHBzSHIUk8UinOQBg4rYxJOVJOSfpTgDkEDjrSccE5PanAdADk0CtqL2A7UhzyOg70mRkAmgk5OBxRsSIyjBINRMnJAGR25qZQORTSoxkjOKBrQryAbSMcj2qFkweME1ZcdecioioJAIznvVAyDaCSCeaUg5JIwOn1qUIB0GPpSsnXA4o0BFcKRnPApcDoTg9R708p3x14oC85zj2oIkrjQuACBzyafjAwRkYyPehQeABinMpKgnjJoYkhyD5sZzxnpU0ZAxg4471CnGc9akB5JzwOKk0WxYBB5BB+lPBJwB1qFTjHOQKkBGM/5NAiTpkDrn9adu7DrUQYjocClVh65PSqsHMWAxGcDA9BQTljg8fWoQT1xnilViOAe3NGolIkzjIOKU/lxUavk+3oaXnuODVJdyR/APPBBp6sMnHSot3IB4I6UuT1BxzRZLYVyZSSCQMEU5cnnNRJkAnOB708ZySapX6gxwGM5GT70ZOMDkelNz1BPNBAwPX61RFhwBycnnrRjORnikHel7EA8+9UIU46EUjHJOKQngA5FDP0A5P8AOgaYA8AEYFIxG7APtSEHuc0hzzng9/aizLuPBPIJ4HakL9+o6U0e5Gaax44PvUiFdjzjmoXY544NSZB5IzUTN1OMD1qlqA+NzwMknP5VKCeAOKrIScAHAqVSOAeTmqSsTe5YzwMn60hI6kce9NyTSSE4OD+dMGc/4i/1EhHBwSM15qzHeQTyD616L4jYi3bBycHGf8+9eZB9xLKcHPWomdVFXRk3sTf2qGVto4yK07lj9nJGCf51UuYiZw47nrVi4crbEE5HTNcFRWTZ72Hnz1ILsQ6e5LHA4z0rqZvmtYAQSOMZrkNOJLkkgDOOtdXIx8m2ByQeeB1ryGfVrQ6GyGCQRzgfhWxGT5MoHPyHH5Vl6cgLsfTB69a11x5UnH8JP6VwLWZortHxT4rQf27f4GSZnPHc5NYE8BCEkEA5ya7TxFYA67fMRkec4HHoxrPewWZSNhJzzX0EF7p5E37zP0hu5xd2spRgRtPP4V4drN41pqs4JzhiAPU1v+BvG4uS8Msm4kHGe9ch4zkB1WYoCQxyOc18PUaqJqRdf34potWepibcQcH27VopeggAkZxXndjqDx3/AJZfbk564rrbdyxUKST2xXzdelyS06nzeJouErpbm2JA4GDkmnnAUk8f1rMMxSQDOQBU5uWkQAcDr9TXC42ORRs7Ml4ZwBx3I9K3tJjUqOBk9TisK0BL8jjrXR6YoDKFGTUG0VqblraLtBK8/SrqIEUsRgAelWdNjRow0hURr1IGaztX1SMMYohgdMk80WSO1Q5Vcq3U6NJx8x9+1U7m6AUANx/OmzRusW/kE5I56iqSlnkUDk96ybfQmMXzbEwYYLMMADJzUVnayX0n2mVtsKH93GD19yafqcZAitYCGnlGS2MBFq3DCbWIRA8AfnX02UYNyl7WXQ/c+CcjvfFVo+gy4keQFNxC+1SwKYl4zjv3pVi3MCRjPFaw09PJUnk+tfc0466n7XOcYJIy7m3WeEnAye1ULTTB5u5wSM8DtW7JbgjA4pkcRTg/TiuhU1e441motJipshQtwAOTxXIeI9TmvrlI4j+4XJJH8R7Vuao0sjCFcrGfvt7egrNlgj8wbVGF44rRxvodGFjGMueWrMiK1lbBckk1cishjJHJqcuqHGCPwqM32JAqg1zzil7qPScnPZF2zHl8DnHrXL/EBzZxpdmEOqdx6101u4kkAPU1J4j0hb7RZopFG0jjNc84XWh8nneW0sxw8qM1q9vU8at5n1dhKEYhjkAdq2BpksaKTEwLD0PFddovhq1sLRBGoJXnkVPqaLFCcopI7eleDPASk3qfkP8AxD2rJXc1fskcjAqjaoHz5xn+X9afc2hRSQOAOtQvcLBdjeAvP0GK1roCTSyw5JGQR3rxqtJ0nZn5hm2U1crrOlNaow0tzKTn3HHer0OnpDEZXyCTxn+dN0QhnAYgnOAvUiuy8TadbWOkWwRf3zDcSeMj/wDXmlCHMrs8SEXJXR5VrcxMrDPA4AA6102jnPhW7IGGMLd/aubv4Q1ySD8o61r2eoLb6DesxAQRMOT14pt9EUrux5no0YEMpB+XeTjPJ55rbspEtIJLifiOPnJ4yewrG8Mq1xGwIwGckAnoMmpr9n8QarFpVpkQR4aVwegzyf5168Eoq8jtpw5PeIrG2n8RX8moTri3VsoG6E56V6TpBb7KqsMDHAPFZi2cNraJBCmxIwAAB3HetPTyfLGTyR6124Grz1XbZI5K9R1HY7TQtCE4Rygd24GR0FXPFVrF4eQqkiFwMEpyAfr0qtoetrZxASsFIGBXJ/ErxLEbIhJAzuex5A/yK8jFyqYivyPW7sQqdlZnG+JNffUbwxKSYlJHrk1TjjJjBOcnsKzbNhPIXPJPvXQW1qWUZGRjIr7HAYSOHpqKRw1FykdvblmBA55rpdAc2VwAqZLcA+1UI7TYvof51uaHCDKXIyoGAfc114q0aMm+xFN+8j2XwB4hSJYo5SASAevSvVYfFIsIizybwRxuPSvlyy1g2d0VDlSD2PSutF5d3cCSNduwODjJOK+DnSqUF7Toz6PDYhxjY7rxXrqX90Z2cKB0Heui+HEkscclwYmMkjfKCOijp/WvMdF0177UokZmfJHJ7H1r6Q8IaBHDaRAICwAya5cPB4irc1pVPbVrId/asiACRSARzVu3vxIQwNa1/okTQ7SoBI44ritUY6HOELfI3IBPSvbrUXSXNfY9ZxstTtorxUUEsAPc1k6x4oMYKQtgcgtXJnX3uIiA2AD0BrG1XWBGhLNzXz+Izdw/dw3PrMnyn61actUP1vXcOWkfJPf1rEfxGskTDdnORiuT17WGlcgPkZrFS/YZ+Y814rxcpu7Z+xYXKIRpLQ0dY8RP5rIHyc8Y7VhXN/LMCzNxUV4wa43Hkk1DesVhUA8da5KlWUj6ujh4U1FRQyGRpJDgZI9asGGSSJgepBH41W065VQdoyT3PpWzaPvBLc9a42dFWTg9jhdXsFiZmkOT/D7VjLHGz8jr3rpfGkgM6KAAvQkVz8UACEgg1003dH0eGk5UVKXUbLBDBJgSZOM7c9Kl+zRSoSoBOBxUQtBIdxINOuJDZIoii3E8k9M1MoRLcddHqU57JZM5AHY5rOu9NVlICgJn0rbtSJkkD5MpycfyqKNC2RIu0g4Oe3tXL71N3QOKekjjtb8BW/iazaF4w4AIDYGR/wDWrwbxp8I9S8MQzXIgItFbhiOCK+r47N1UmInJ5+Xisnxlpr+KdCk0y4OAWBDEDnmvrcmzqphaqjJ+6979D814l4bo5hSc4R99bWPhLUoSsoYjBI7CoLeRop0YZG0g8GvRfin8Pp/CeqFFDPBgEMBXBR6VdzMAkTsf9lc1+j+3p1/3kHdM/nXF4OrgqjpVo2aN+/UXWlkoMkDdnHpXLxuQQOQa9A8M+D9X1K0MQspAMYBYEZFX7L4F6rO26crApPGT0Gax9rCGkmeMqsad0zzqGUByTkjPWrkdrJcHMaEkngKuTXsFp8INH0uMPqF8rsOSob860xqXhXwwgFpbJPIpxuxnJHv0qJYqP2Fcl4hfZVzzLw18Ota1Vg62zRxnGS4xXpGm/Cy00+IS6ncAkckA4wBVLUPihcyhktIVgiHAKjoKw31681FiJ5mcsMfMeo71ySnWqeSM+arPfQ7z+2tC8PqRZwJLIB94Af1pIfGl3qmdpEA/hA9P8ivP1Lyhgpwx4Gee1afh+TEwUhgFypBPXrz+tJ0kld6kOmt2zo7uaW4Em8s5II65yPpXMzQmCYoMgqTjJ5PXv+NdRgKxBIJIzWLqzwxTIzkDPB56nP8A+qog7bFUZa2KcSHYSDwcEZHT1/r+lSrFg8qDnnNZ7a/bRBgoy3GcHOBUc3iFGZREhxwOe9dKUux3pS6GoqBZCOQcDOO1SCMbyCQfXJrD/th9zuCAp4JOcgcn86vaRdy6lewxBsB2AJx0APNTK8VdnTSpylJRPSvBmjCOM3MoyzgbfZeMD8etdnBAiBQeQMZxWLpIFvDGF6YAAHGeK0VmfJJJVh1wevpXwuLryrVGz9PwWFWHpRS3LMz7GUnAAIPP41xfiXxQ8jGG3fEQ4LDPzZH8ulSeMPEAghNsjYYgFjnoB2/lXnGo6kZQcbi2c/SvQy/A+0/eTODM8w9kvZwepau9VJUhWyegwOpxWdNeO5G5iAdwHPXIqlvdAQRlgcduOxpGbAQFsgbcde1fVQpRgtEfEzrSm7tlt3AL87wCQPU8cU4yJvYs20gEEEciqW47yWODgHPr1/xpyOqqSDuDYBHXHOK1SsYcxYcHaVDEjO4fh2/ImkWQREZ+pJ571UMpREJJAyDgnt0pzyHCgYJJAz70yk7l4XATGMtjoKs22rtEygpnBwSRjoR/QiskTYI+YDseegwRQkwJLAk54BPHPT+lRKKlpY0hNx1R3ui+IHt5FdJCCpGT2I7/AM69M0jV01K3R1fDYwVyOo6jH+etfPsN80DALwWIBH1rtPC3iE29zE4bCtgMPUV81mGXqpFyitT6nK8xdOXJN6M9eDmQHcuTgjj9BWFr2lxX1pLE6ZDA4PofX8xV+0u0nAcNkMAynpkHpSvIJI245IH4V8pTcqU01o0fZTiqsLPqeK3lo9jLJC42lCVzzyAx/wA/jVbediAgYGBx2ArrfH9gV23CL0JVz6Dp/n61xDytuxjAAI5PX8RX3+Gq+2pxkfm+Mw7w1ZxLAb94pJyODjsPWpUccnJOMDAPbBFUkkLAkDOeT6jPWnrKRhSMAnJ4rrscT1NAMWAIBIIDE+vUGprKJ3uIok+/KwUAc5Y8f4VniQnJIwOldP8AD21/tLxPZxEZCOJDk9gf8cVx4iSp05TfQcFeSifSXgbQ49I0i0hCDMaKCQOpxzXUPKUBI4HYVRsR5cCDODjmiefhssoA6V+OYicqtVye7PetaNjifin4qOm6eLZG2tINxOew6f1/Kvm/XNXkvZ3IfKE5xnr/AJ5rsfi54pN5q9yiOSqsyL7AHFeXtOWJBOQRkfTNfp2RYFUaCm1qz57EVeaTQ6ZkYAjaMdDSeeRsAAK9CTyTioWfeowQR90gc06Mg5BBAAJwOc19Q0zj0Jd5OSozkcY60xGABUAnnIyTzTUUBXAO0EdT2/zzTgxwcEE45PAzQA29kjhhjklO8KSBweOP/r0ilOH8zCjHQ5xx0z+dVdamkGnTEqAAPcdv16VBaFmRA5L5A4zgZIqkrlXNJJM5QgBwM8nj/Ip7qcuSN+4cAnrxnpVddrcgAnofYUryb4yc7XwAcdqixN7bDWkIcjbhc8DOc/5zXrPwQ8QvH4ggtJWzvBUbickEGvHfNAIBG8hsZz09+ldx8I5XPxA0eMHJLnIHoFY/0rz8xpRq4WafY2pSamj63DA9f/1V5h+0LKF+Hly4PzCSMA/Vuf0zXpG4qBkZX35zXkP7R+oCPwXHASN0k68HuAM/zr8py2LeMgl3PZrO1Nu58tSOFY89fWqM8vOScEfr/nNTSMMnPQ81SuDkgk45zg+lft8V7p82er/By0ItLm5YA+ZJjPTgD/GrnxkvTD4ehQcGSXI9sA/41b+GFuYfDFswH3yzDPuTWF8cpDFpenoCSC75OevAr41y9rmHzP0dQ9hlXu9vzPEZclnJOcmoG7YwR0qSYkDBPNVzkY6k+1fdJH5ozZ0TVTbW1xASCGUgAng5HSsyNJLSS8LRkOImUcdCSB/ImpdBtGvdXgiGdpOWHsOa6DxNqENu11p5Qb5Y0w4AyCGzjPXGKwlJQnZLVnVyuVLnb0RQ0O1MdujYyWGSa6FJo7aMF2wMZ5rKtCsEIJOAB37VRlvTczHJwB0FK3MzylecjoZNWZydg2jue5FPhuXdwSzHnrWPBIQAAc/j1q3DIwYkHA9qOVHVGmkbMNxlySSeePWrsN0wYkHBJ4PtWFG5LHAJJ6D0q7DK0YBBBJ7EA0cpuoI6Oz1Jo2AJyCc4PP8AnvW6kqyRAjnPv1rhYrhUIBGTg9+lb2kXm5jGTkMcjB6GuepC2qOarS0ujcEYOQQSDyc9q53xNZn7KCDkhv07/wBK6iMAgZOBxwBVLVrZLmzkQ8DBxx0P+cVjCVpHPCVpJnnMoEZC4JHU1CoJIOOOgq1coWlIB56c9gKgCkEnIAGe/WvUTO5u5GqkyYwM564rq7RNkKDPAGB71zFspMhx6gV1sICog7Y5r6LKV78mePmDtFIxvErBYET+8fX0FUvCblPEGnsCARMmOf8AaFT+J5g86IoxtzkZ/WqehsYdXsnAwVlUnHf5qxzCV6zM6Mf3Dufavw6kH2kKTg5HBr1BcAA4zXlHw+kC6gccAgZz2r1ZT8oJGB71zU9j4+WkmOJJHBwO1AJB988U0MeQcE+1KmRkk5NbmDuS5AIyOfftRuxgZ6cfWmHgkjjml9QBk9qVhDtxJJA9vrSgHnHT2pnPAqRMADB496rQa1HJ2J5NMJA4xkU/kYHQd6axyB2pAyNh19OmTUTLyAetTt6Hk0xlAJwOfegljTnqDx2pCDx6fWndsAgmkI4J6UEkTKOCBnnHFJsOcDjvUw6nHWkPTnpTVwbGgYAAGTSMRjA5FPUjgdRn8qjfIBxwAeDTsyByjcMg5pwXk8YpiqWODn3qQAAYAye+akpJjlJyDkCpA3BxyM1GuARkDNOBGOuRTQ9h/JPJpVJHPambvQZOfypy8EAiqsZD85xk5pTxzj8aaCPoKdwcHOKoaHLnAIGATTsk4HambhyAMf0pw9ent6U0wYpYZzTlwcnOf603jOBSoDxjn9KoWpKOQABjFPHGRnIzmmIT0wCTTxg5GcjP50EBjcQcc9KDnjjgDtRwCMHj+VJnpzjig0uG4kHGTRzwAaGBHAOKZuIxg8GqRm9x4I5J4OT3pSQcHGPwppIGMnJprsRgdaCku47JwADzRweSck8c0zPUil6nkkf1palNCHjIzmmAktjGBSlhg4FMz0yMCmiNR3oAcGombkjGR60rOVGACagLk59c80LUokBwQcZOf88VKpBwScEGqwk9OtO3HGM4qxLQtb+vOPxoLkjGMg8VVZiTgGnKxbIBwPeiw7oxfE+EtZGPYHr2NeLDUGSZyDjBzgHtXs3iT5rSYHkbTz+FeAy3BW5lU5Aye/SsKvQ9DBrmvY6W3v45WAYDI71PdsGgPOR2rmI73aQQeevTtWlHfmRCpI65I964pvRntUKdqqa7l3TgQWAGTnrXVsuyG3JOCcEZ71yNpP5THBwM55rcOrCVUUHAHT2rzGfUI7iwlXaSSAeprTSdGygOQQRkH1ri7LUicjccAfWtm0vNrxF8YyMH1/GuHl941R5hr3gFzfT7IiVZiQ2OuTzWQnw/n3grAzDPIHevoCXTDcAtgZI44qL+yCCCAM59K9CFVpJHPKnFnjPgPxMkOprJK5KHIAB6EV1OtakbyVpRyMcZry3w9plxZahtkyFB3cjjn3rvnO+EAGvjJ6S0Z5Cm3oYCLc3uolkBIXk4Hau+8MWF46FySwH6Vn+HbdVEpCZY4GSOteieCmtrUsty6xq2QAe1droQnC5u6KqK5zFwWWZiQQSeQe1Sxy7iAODW54ri0952e1mDsxyVHeueQYYYyffNfLYmiqc7I+cr0ZQm0zUt52BVQc+9dDpjkYJGT9a5a1YM47AV0mmSbwApI9SBzXm1L9B0E+ZXN+XUisIRSxOMcnAGfYVnonmTAk7znpnH+RVO9nKsVXccHuamtYy0IdiAO2T1/CsEnuzunaTt2LV3cO52IQVHHFRW1uRIHfI+g6VHDIXlwASBwOOtaC6fdXUnlw4A2kse5HtXdhqM8RUUInr5XgJ47ExhEj0uxkuriW6PTO0DrxWv9lG8bgM1T0aX7DMYJ+Occ8Vf1i4WKIeUwBbgEda/UsNh40KSgf1FgaH1KhCjHZIa0cZl2IQWHJwelWjL5YIJ7VTsIFhQt0JOfx9aluX+U88V1KNlc9D4mkwZll6cH2o8l1BIG4Cq9qxkkwBx61o3EggtyRnpTXkOV4tRRy2sXBUkHAasyPUVUqpB3euKuXThg8kgBdiSM/pVGORY5Nz4z1x6Codz3aUVyWaHs01xlY4SP9p+BTBY/Zo2LvudjlmP8qnuNbiVcICSBjA6U62t5r/55BsQ8gH0qlZalXlFXkrIk06F5ZA7ZCina5qG6BbWL5pZOAvXjuaddsLBNiv82O1JpmnN5ZupkPnSDOTyQOw/lWU32OWpKK/eS26FS1tjbxhCxJA5J9aq6gBISpGTWleEq2F61n3uIAjyMEBOcsccVyN31CFZPU5DxVo7/wBmyzqApQbs9KqeCNQOsaFKHlXepKgE84A6+3apvin4ttItIFnZyF2cYaRTx06Vx/wmuZme5wd0R4GT0Pc/59a8PFpNXP5944r06+KTitkdVpMhttYjR8ECQHrjODXR+MtZE1yAH3BFCjPTA9PasLUQllcxXS/PIp3Eep/rXP6prbXUjluDnPyjtXkJtuyPyZbWQy+uQNwwCWJqG/nLaFNApwJflJ7471T3GaQknJ9OlUb/AFHLOS+IYwST64rtpUlJqxvTpplS/v4tH0tLa3Gbuf5VVeoHT9a6XwroK6Jp+JG33Uo3SMPU9q5nwbpr63fza3dgiBCVgDDjI7/QdK7WMTXTMUGUHU1OKqNe5EitU+zEkY5yAc+rdauWZ8qF5ZTsjXnk9faqciLAgUEFz8xPoKzLjUG1K8j0+AkDqzL2XIyarCylSi5siEeVczLl5rEt7OzljFaxg4IOM4/n0rzjXNfN9euSxKZwvPauj+IuqLpmmJbQna8vygd8Dqa82XIAJJPHevXwFL2zdaRi5e01Z1ulaiARhgB1zXW2epIoAJAI/wAivLoLsxEAfXmta21OViuGOQOgNfUwfKc06d2eqW9+JVGcEdwBmulsYzb2PmYwSM15loM8t3PFGCSWIU8dOfSvV3sZ57URQozFQOgyK8vHVdIwb3ZmoWOalnYzggnPXjvXc6FdSy2UKscAgY47VhW3hyaOQebEXJ56Y/StEXItykan58j7vauDH8lShywO+hCULuXU9P8AC8iW7JKQAwOQK+gPA18GsxJI6knpntXy9Z6vHp6o8jgHAJycYruPDPxFiVQn2gKoPY18phKroVLtDoVXSq3Z9Iz3sTuCSCAK8w8eRPrl+kFsdoTlmXnGe1YMvxLXyikDlyeN2elaWg+KLDyg01ynmnliTzmvo/bfWI2aPp6VSNWJnjRn0i3JlkJ3Hv61yOt3TEsM5Fdd438Q288cCWz+YuTuIrzvV7zLtzmvz/NqcaWIXL1R+xcJxjOk0ujMa7bLMD7mqgIzwOfWpJj5xI6fWlgtv8a86Huo/WY2jHUiVE3bnGcc81BeFXBx0p2oSeUnPHfFULeYSct0rRvsdMINrnKtmxS4IOQMmuktCPLyDmuduflYsowRWjpt4WQDIz0NYKyZpXi5x5kYnjC3EyAk7Ru6+gra074cx3emRyxzEuyBiSOOlVfFCpNakdORn8677wg4GiQQ4xtUCvNxmIdHSDscmKxVahh4Spu2pwT+B7qNT5eCuCev5Vj3+kXFohSddoAJBPavbZ4VXAUYXHArntZ0xLskbAwPXNZYfGyektTnw2b1JS/eLQ8VMbJIHQYIORnvU5mMmFkQhz+Arrdc0FYxuRNpTkY/lWA9vvXcy4cZ9sV7EGqsT6yniYV4qSFtGEUpRh8w6ginajEJY2KqM4Jz6ms1bjy9RjDEZYYB9cHitkK0iEjpjNc/wPcVSNndnnnivwlBrtqDdwiQxndhh1A6/pXn9zqvhjw5lFtonlXrhBwe1e/mxRxiQj5hg+4PFfMHxj0W307xLKkAwGJJGOBX1uSYh1JOlJux+IcfZbFwjiYejJ7j4wp5ois7QRR5ChsDgevFc/4l8catKoZJyiHghfQ9K5AwhWJBwM9c1sL5d7Zjew3gbTnjBFfaqnBO9j8ClCMXexkTandXhPmzszHk5P8ASo1MhyDyKJ3gt2KMyg59fyqq2vW0BIJBIJBAroUf5Uaxu1ojRht2OTjOPWrsUaQYcuASOK5W48VFSwiBA9R3qs+sS3AALsox2rRU5MtU5M7NdXt7edQzhlzzznH4d6jj8VRwzyrBuYb8gj0rhGuHeU5bnBGT2NXbYFJyUYEOobBOcHvWnsl1NlSXU9IfWJ5wGDMCRx34NZ+tSO9vvJJMZ3cEcmobSYvFETwCu3A9/f8Az1pbohkcA4BUgg/SuVRSZhG0ZHPtMACRyWwp98U8MXCAYIHUjscVXzGIySMHIOMdqU3aRMS7AjB69q6j0EaMbEmQEjA46/mP1rrfh9EJ9TJI5RS3J6E9688OqIkYCnOSRx0NdZ4A1GeS5nMSDGAB+Zrhxafspeh6eXpSrQT7nuUc6x7FLKMY7+lI+sW8EUrySjCgsckDHWuPhhv7uQl3ZQcd+lRa3pj2ujXM7SMSFA4Pqf8ADNfFQoKU1Fvc/R6lfkptpbHJ+IvFEVxdyPvI3MTjOcDoP5Vzz60hIJDEjPTvkUy4sY9xLZIPf8amWxSN0ZUBGSO35191RpqnFRR+aYipKrNyfUa+s7nKIrBAeM+/Sn/b2nzuQKORk/hz+lSpBGVGApbqcdv85olAiUkEYByQPY+n0ra9jhGKz7clck/yqfeMKCQMkjHQ8jPX0FRMOBsJHI54HT/6xp0rhMgDcQOvpQNDpMSuQw4BONx/H+lOExLkFsgggEfhj+dV/OzvIOCTjnnp0NAdUCgfMQMZHHvSsMmKlFcAhSDkAH9aUSscYJzk8AdO+agEgMZyQeQQPU+lBbZkg8uPXtUtAWHmC4UZBAAye/ORV20vTbSxuThRg4Hc54rKWQhuSSpOMHj/ACKcJFiJAyDnJ9v/ANVQ43VjaDcXdHtHgvWxd2jQE5dACCR1X/61dQtyGwCMdseteN+Ctaa1v4l3gBsKfcHj/wCvXrAkGAc5Hc+nvXwmZYb2Na62Z+l5Tifb0Nd0U/EtgbzTZ0Cgkgj5h3GMV47KDbytGzZZc/KD07Gvbp8yIyjBJyMZ/wA+leQ+LbRrDW5gVUI435A7k8/jXoZRWd3SfqeZnlC8Y1l00KMTjJwNpxyc0vmhsADI9c1TDDglShJyfbP/AOqiaYZJGABya+qsfGXLqSsSTkAjtnof8mvSPglAlz4ncEZKREg55GWWvJ1nL5Kkk5I+pr1P4DXYTxTOjEANbnBI5JBBxmvJzOLWGm49jooNOaPpJpzGoAGBmqV7OUt5nL4KqW47Gmibgglugzmqd+5a3lUjhkKkdxkf/Xr8kpxvVVz1py0sfJ/iW/e81OVicgsTknpyawxKcsDggcAqMZ9KtakzrdSxsAGVip65GP8AJqiGIJXBcdwOMEV+24SKjSio7WPmZv3ncmiUREhRkn+L2/yaVJAzjhtyg4J7fhVR2IQyA5C5zk5xjn/P+cJI6IRKnBAwAD3FdZnctfaRuYZAPKkA9aaZCoY8kjJOPb+n/wBeqm5w6KpYDkkk/wCfegMFYliSGIBIOcnnrUBqSakTJpk5O7cq5OR06/40yzuJXXLgFSoAGcZGB3+maNQKrpM5Ay5BI7gmoYCQhJIIPGMcDoR+VXbQfKWfObaBgDBz169P/r0x5zFjIBZjnOeAMH/61RFixyWwVO3GOoz/ADpjKpAZ2IJOCcdulKwC+eHzgFRkgkdzz+dej/Aeza88c28qqWMUbscjpxt/qfyrzNMEqqDG0gH3zXvP7O2l7PteouoAbCR56kDqfzNeTm1RU8NN+VjWgr1Ee8mQsACMevavn79pfVC32CyQggKWIx1JIH8hXvckvyk5wQM818kfGzXDq3iiZlfcI2K4HcDgfyr8+yKg6uLUv5T0sTJRpnmk5+ZwBgDjnoKqS5LkgZOOM1NKRnJ4JOf8/lVdnJDA5J7Z7iv108aCPfPh9/yKGnk9Ch6HPO4jrXL/ABwRn0SykAzsmIPHTK//AFq6L4cTCXwfZDoVDLwOhDGq/wATLH+0vC9xGoLOvzKOvI//AFV8Ipezx133P06UXUy7lXWJ85Sk89hjNV8YyTzirUqYLZOADjHpUUMD3UypEuWYhQB3ya/QE7K5+Xcjb5Trfh7pZeSa7cdBsXPcnr/Sud8SXa3niOYrwvmBRz0AOK9Cjjj8NeG3PR0jI69WI/xryYsZdRViSQWBJ/GuOjL2lSU+mx6WJj7KhGn13Og1O6KwoinBPX3AqjCxYkEZNRX0vm3JXPyrxUkAIwCeOc12JHi042NW2OM84PYmtG3PGDyTnrWdbk4BJB960IgQAAcHr9al2OtF1OAMgj6VMM4AByQfXvUERIAA5PWpk4wcEhiOlQWrkigjBJySeATVrTrkpOhzwCCO1VR94DORjP4VKh8tiTggGk7Wswkro9BhPyKQeCAePeklXfG6A4BBzmq9hKWtYyc5KipncFCc5PQEmuBqzPKejPNbpSk0o5BLEH25qq2ckk5HY1f1FALycg5Idhz35qmAeM8H3r0o7I70tB0AKEHOBkk110CqLdGPCkAn+tciMgAAY9a6WCUGxiAGSRj8v8mvosrlao0ux5WPXuJ+ZzurSG4vHbGAT19Kh08mPUIDnhXUgD61NfxlJ3BOACTye1V7dts6YB+UjNcGIk5VZN9yoRSor0Psv4fTZvYiOQVGcdDxxXrqE+WQSCT0Jrxf4euDeQgjB8tTgHrx/wDXr2VPugnpirpu8T4SrpNokGCeBgVIMdc4HrUBYKTnineYccHmtNTBMm4JB6UcZGBgHsKjBJIOcGnhj2GB0xVAOzzjGDT1IyOMc96YMkhj09BTgTgg8EetA7Di3UE5GMUgIPU+2BRkemP6UwZyec/1oEPYAnAOB2zTcHJB5oYjBB/D2pCSevXOaLCb0Gcc56fzpexIGRjHWjkkYGBSE9QeaCboOCSMYNNyQB3HtRweQcD60BTjAOBTRO44DOSeB+VQucnGePepgucjJwKjdDwO+Kq5QgJ3YyMepqXjnPTtUa9z1qTnGR+VQNCr15wafjjpnB70wAliegFPAHOcGi9iGrjhz+FLgAkChQOgxTuOexH61SZAgB6nj8aUA/WnDoCRik4BBwCOhouNIdgdM8UZAPNI7YJA/lSjHQjPrVJBoOBPBxnninA9+uabjoAOaX8MGqWgncljYZOTz0FPA464HpUSEcY471IrZx607gtR3OSTSdM9jS8cY5oIJyehpXY7dhrEgDPFMPUZ6U51JGSMCm9ORz9atEMcR0xyaawA7ce9GOmBSHPBHTGMU2xq4Aj1pC3pye9BwMnNIeMk81mmWMZzgADB6UwsRwD709h1J5NRnue/t2q7isNZjjB5FQOTwQenWpjnOAeBUMnBJ701uIRcA5xg1IGPU/oah3EZBAIz0pwz16D+VWPlJCxGRnIzTlzzk4NR5IxzmlDdc9aadiHGzMbxNJ/ocpPBCn27V89XGDI5JwSzHrX0F4kybOYqMnaf5V8+XIImcE4OT14x/k1zV9ketgVuR7z1zzjnirlrdnzSWOF+tUDhhjOODxn9as2anfyefXPSuCWzPeo6TRrJcDrn/wCtVtL3AGTkjtmswJwD396kixvABzXA12PbUjuNLiMkAkzlc9R3rXtmfaCTjBBGapaLj7BCCevPT1rSyqKQDwRXPpex0JaXPQLJg0EZOCMCrSKhIyOM1h6Vd506BicjaBz3xVxbxcgZ4zUambZ4lCYLqNHZFRyASMdTVycIkOAAT7HNcuNUBjUqCDx8p7V0+gW76qEJGQvLc18ryuL1R8/HmubfhfSZriAyyv5cR5AJxxXSadZxW85KgtxgZ5qnZxyz3EVtFwpIXjgAV7H4Y8I6ZY2iPcSI7kZLMR6U1KUla9j0KcJ1XoeSyWSSXZd05IJ+gqC9ijjJKkAdOvSvTvFMGlRqVgAL56gYA/OvHfHupHT440gGWdgOvSvMxEeaXLHczxGGurXL1tIMjJ74rp9LwE3kcY9cZrj9FD31ojYyQACQOM9xXbrGtnpwyRuxyc15VRO9mcFKlKDbkis5E1zgnAzyBzVq+mRESKLIOOSe9ULY5ZnJyQODSxs00hJOFB+8T0pqm2rERjKbtFas07SaODEsh4HQetdv4VtmnimuHQqrDC5HUVwmnvBPfQIy74lYFieh9q9ZtdStZ4QsZUKAAAOmK+zybA8j9pNbn7Jw3lE8JBV5xfM/yOO17Rma9MiDHuP8/WsswSi6j85iY1GAOua9BvLZbuJtgrlNWtduVwQR+tfXSi07LY/XsNiHUShLoSQxgrkd6q3LYJBpmmXR8zY5x2rQu7cFCwGT1rfRqx0v3J2kZcVwEOc1W1HUhtKKdzdMCq17I8k5jQ4A+8ahdVReeKhxsehClG6kyhKsskm5iQOwFQyWjSH7uT61aknP8Kj6miKBpsH5mU9ugrnlboempOKvsJZaegkDSjdjoorUkmZE2xrjtzRFGYxhYyO9L87naIiSfxoicM588rsoCJ5rhWlHyKc49cVv3N2XtgqRhFAxk1QktZwvEJJ9+APeub8Wa8dGsHeaYKRkBEJwT9awqVEkcOKqQcVKWyNK81K2sUJZhJL1LE8CvKfiF4z/ALQZYYpQIUOSQeD/AJOK57UPFV1qszxI7TuxOEH6cVJaeAdU1Z1nu1a1tsjgn5j7V5FWuk9z4DOeI6GFouFN6mLfWF34gt0MRIjGMluldt8N7NLNTZEAEjknuQKfLYw2NvDbRIUReBnqa0bG2Wyu7edBhsg4H+H414VatzaPY/BMdjqmOquc2aPiKyS2tiz8MegA5I9a83u5gGYc9ePXFeoa6guNKmuXbLjI+YDOccDHb/69eQXMwe6dSfmz2+tTSjfU8q2o+4v/ACoCB949yelc5fCfWb2HSbRyWkIMhHRV71Y1m+W1geUkYUHGMcGr/gC0NpBLqM5zPc88jOF7V6Kfsqdzri3CFzs1gi0nSorWEBIo1CgetXNOuxbW+wEEnkAHpmsWfUvOcLgEA4zzzTJ71LGBpWfbjOBmuOFP2jvIwhT5pczG+Lddi0e3dnkXeRkjPUntR4At3FhLqM4xLcHcDnop5ArkZdJv/F+t2okUi2Zg231XPp716H4onh8M6BIiFVaKLaABjnGBV1px5VSi9WZ4morKnDdnlnjTUzquvShPnihG1SOQfX9c/lWYsUhGQjEDg4BNb3gGxg1a8nlu085M5IJOCTXo0Wm2e0RLboiKc4UAZPavboYmGHpqnbYnkcbI8hbTLiMoHhZQ4yMqcn8K09P0y4LlTG4I9q9v0/Q4Zlillt1UqPvEZJ9MelaFtocBuSkFsiIRuLsAK6VmMeqKdOW7Zxvw68PynUYpXiKqox8w5Jr6M8L+C59TKmNBFEeAQOTXF6PpsNncxHIySF6Y619OfDu0tns4SoAO0YFcFWrHF1V5HXhaFOctXexxVx8JoxbEuSWI4ryHxX4EfQtTNwSfKBOMetfZV1YJ5LZABIxXiXxb0qKPRrpwRmMFssOhrWtHlhZHrVcPDk91Hz7qQiviokkYRKRlVOMmtHSntLcAooB6Asc8V5TP4ovdRuZEs42lSNyucYGa3dEsfEGoPGqkIznAUDJrwHQlfY+cdOpe6PT9W1UWFnEYmB3Luyp4HsTWTZ+JXFzgyEqOc5xitLUfBeo6b4ZSe/ljjcDPzNjHFeYXAvhIxhdVTOd7HAI9ee1elStCNmdtN1EtD2OLxEbiIKHBPt3qC4nLgMTuB9e1eaeFdVlW6aKW5jkORtVWB/lXoG8NGCDnPNfHZyv3ikfsfAuKarOlP7SEV8sfrV23TeOuAaowruYjrV1gI14rx4JtXR+51OyMPxLN5Ge46VjabdFtxJyDWj4tlVIUPfFc9pdyNxGc5NEmz3MNT5sPex0URE0ZGKhjf7HMSDwaZBMVOPWn3KFlLnOetc92zO1nZ7Mq+ILtpLQBCAzEY/8A1V6t4FsGi8PwLL/rNoJJ/lXjFlK+sa2kKg+XGwyO2Aa9gsNWNvEqcAAAZ9K8DMJu6Vjxc1hL2caUPU6CcEtjoapTzx2isCAc9SetMi1SOUfNJg1keIJk4ZZOM+tedSbi0fO0aLlNQkZ2qPFqErYwe/1rltYtMoZFQ7VBz9PX3rd+3WcMiu0o2jr65rG8Y+NdPXTnitotzkY3Hua+gw9WpKSikfU4WNWM4wpxbX5HG7orQPdSkFsHaD0Uf41FpWqXt/cGRARag8dMGq9vYPqtpJPcsyJjCRDqenJHvWnpxQIsSKEVRjAr0KqUd9WfUNJ3NGa4KRM7EKBzk9BXyJ8cfGwuvFNzJGfkBKgj0Fe6fFnxofD+nm0t3CzzAgnrgdP1r4+8e3xvNQZsknJzX1nD+EftPaS2PxzjvE03h44db3uU7jxTNKSFGB1p1h4knjmUPISh4xn8q5wtgkA5NCyEMCDkelfo3JFLY/n1wR1OrrJcr5ykkgEMAe1YqyZ69av6bqBKBSMnHIPcVXvbYI5dOFPOPT2px00Ig7OzI95XAIGantmG4gnAzwKok4AB9ack4Ug5GM8jNam1zQydxJByKuRyoBFhWDg7Qc8EdeR+dZEl8OoOCKmh1GZofLQllJBxgYPX/GpYHeWdwIrKIlwSo6E9vrUV7qyYYAkk8jB7ViWiyywRo6sO3fFaMej52tkkHgAmuXlSdzle5zs2oSyyMFOATnjilSKWTDMSQRjk9KuvYCGRwUIIJAP0J/wqZY1K8Dk4xj6Vqmdcb2IobDbGcjJyO1ei/C4RLcXKFQSQpGfQZFcEhIOQSDnBGa6rwBfi01lEeTarjaD6ZrjxkXOhJHq5dL2eIhJnsMRRSRxjPXFYfjuYr4YuSpKnK52jPGea04pfmBIwBnIxVHxFa/b9EvIAAQ6kjA7jpXxtC0asW+5+jYmPPRlFdUePvMWITPA6+/alF4VckHAPP0H+cVVKlUIJwwYqcn3pUGJCASAQQc/Wvu4pM/LqqaZcWYCMvkksSeOakVi2xCAMjJJxwc1RG0goMluSD9KUs0hzuwBwc1XKZWLqkDJGCAMknvgmnSYRQSTnk9cfT/8AV71QDEO6kZyMZz3PpTywDEE5YEYJ6cD/ACKWqCxY3kSnjIHTGOh//VS7zhwSBz69PxqqkwLqSRtJGenfjp+NBkKkqBkk5yD1o3BE+VbaQSBxktjk05pCpcng4wMnv/8AXyaq7jsIByRyAeec05pGbDEAgcEdaVh3LL/dUg5DZyM9PTmkjcA4JBycAnHORVWORnwR0J7jpTjOE2kEcHk+uKLFJmlZXn2WeJlODGw+6c5Ga9s0i+N1YQS8kvGDuPc+v868CMoViQOMd+ea9e8C3wuNAiLNkKWUfXqR+Ga+czilzU1LsfW5DW5akqfc7MEbTkZPbmvN/iZAIpYJySVHBIHc8Afoa72KfHIHJGeTXJ/ESNZtBeQAAqwwSP8AaFeJl79nXiz6fMqftMPI8uExVWRmIIJGfbPFTM6SOh3ZBJBx29KptKrgjABLEg59aj3gKAOcHdkn2H/16+85bn5c2WRMAzBCSNwOCfYf4V23wn1k6d4ztJnI8tsqQDgAHj/P0rz8yAsxC72bAJzV7Rb82OpQyhtqZHOcY/z1rkxFL2tGUO4oTtJM+1YroNnBySOOen+c0jtvBH3hjBz2yK5PwZ4hTW9HgYvuljUK5zySO/410QkOSQSc+9fj9WjKjWcX0PolJSSaPl/4maO2keJrtCCElcyqQOxb+Wa5FbgiRgQSewzjtz/KvefjF4TfVrA3MIJubf5wQOq9xXgWDGxZjn1+uea/U8qxKr4dd0eBXpuEx7y52grhM/N74/x/pQ10eoOQSQB+VRFQATkHIyAD159fxoi2g4I+YEnB4z17/Wvasc+o5rjHBGT1zjkdKWOUyEEoAc8defX+VMZgEJABAHIA6n8KWFgCwOAR6HPeiwJ2Hajg6XKUwp7g5OKIyoxuXKYBBxjt6U69Zn02YYUqVbAzyKhKhUVVfIGASRjnHP8AKktCh0pyQxGM/Meenr/Wq0shdAuSSMYB5x1qV2yygtkDjOAajUBmY4GM4A6c800SnYt6Vpsuo39vaQDfLK6qcdq+tfh9oUXh/Rba2jAxEgUnHU85/M1498FPB7SSnVp04YlYgeMf7X6Yr6AtYkgiRSMDjOK/PuIMdztUIdD1MLT05pIoeNtaTRNBuZixV2XYuB3P+Sa+NfFF6bvUp3ByN2ee3Ne5/G3xiHd7WN/3UAIIzwWPX/CvnKeZ5i8jnJJya9Ph/C+ypurJWbMcXUvLl7EEhLEnPB6ZqMgYIxgDjnqalkYHAJzj07VXkIJJPAxkV9kectD2f4TXazeHzAW+aOQk98g/5P511mpWy3FrIhGSQPx55ryb4WawLO+MLsBG5C/Qnp+Ga9gkHmYOeCOua+EzCnKjiXJddT9Oyquq+GUe2h4Z4s+HrvevLZMqhzuMZOMHvz+dTeHvBKaQTPORLPjAIGQor07UrBQ5IGevHpWBq8senWbzyHCqDgHufSvQpY6pVgoXOGtgKNOo6rief/EHVBHEtmhyANzYPU9q8606MzXLkdF5z6VreJtRa8vJHY5LEk81TsIzb2DzZwXJFfT4enyU0j4fH1vaVHYrsS0rHORkkfnV23y2eMnpiqCnL5AyScnHer1uSMA/jXXscSNa2BwO4BrQiJOMdPSs22YEADoT1rStwMj0B70jaOpdj5xk5A98ZFTLhic8DOT7VAjAkkZ9TUytuB5x3PNYmqJI2LNg4HIzUucsAcgk9jUC4GSCT36VZtkEk6DtnH1pMbdjs9OQC1iBJJ2gkjvUtzgRMc4ABP1p1uoWEKDkYAqrrEnkWrE5Bxgkj1rz/tHlP3pnDXWWlkIPJOT75NVicEZ4HpirDgu7EnI5PXvUL4LAHk9a9KL0seglpYYpKEsTgY6VvablrSJmOTyRiubu5TGoAIzn866jSlxYxEDIIBOe1fQZUl7VvyPJxq/dpeZS1OyMoLj74HbvWFFkznIwQa664Q4BGQSf0rlZgEvZQpwQxxx0q8fQ5Ze0XUxoVLxcT64+Hjhp7FkIG6JMjHAGBXtScorYAGMV4V8NJS0emPk5MSEH/gI4r3BCShwMDB71wUmfIYhJVGTccdweaXJyMcGmKSQMg0/nAGcGui5xNkq9Rk5PpUnHUHHOahBxgkgfWpFOM46ehpjHDgg9h6mnAgE4OAab9QPWkUjPfnrzQSyT0OSTjpSlCSSDTOF5HBNPUk46GnYQEHnjjFNOTjPBp4YjkjApMjAAGD0pXKsmRkHPTAPSkJOCR0p5HIA59jTHHBIHPegXINx3oGcHA/WgDC56j3FAJ7HI96asQ0LwMAdPehuAcdcUoB69KQjnJGAOnNPQVmtxApyADgVJjg4PPekUng5waUsSckZPrSsUnYDgkjGPpSjGB2PQU3cecnAp2RgE/wAqZI9Cep6U8AkelRgDODzT+ORmmrMizHjGfSjHIyaYB3ByafyCOMUPyGmKcAkZz3poJX6/zoJJzkdKbnJ5OKcbjZJuJ4xxSjqTjt0pq53YwMfzp4yMZ61ViLki/dJHApc4PTmmDO0ADApyduMetFilIemTwTk5/On5xk5OajGAeOfenc4Jxk/SjQoQ55OME0zB7Ak05+h5yabxyRnFWiGKMdOgprkAcEgUEnPXg9s0jE8ZPSp1GMLAZHU460Bs98e9ISCePSkAx2wakaQ5vXGB9ajfuQcjqaUkgcHA96aWPc1St1LY3OfY9agY4PX8KnBx15FQycE45PWnfsQkMzz1we9OLDPAI+tNwck9/Wmk8AjkZ/OqL6EmeTxz600uORng9cU0nGfX0pN2MEDn0qzJu5la8rtp84Q5faQCfWvDtW0e5s5DKUJByeOx79K951NTJbOMZ47etcRcWYfIcAjPQjNRUipLU68PVdN6HkzAljuOCeTntViybMnGCOvWuh1zwyVZpYAFUZyPSuftU8uYqxwcc+9edUi4o+jw1RVJKxfUcDOAOnTpSw58wDOf/wBdIAeMjnpyKdEQGJByPX0rgase6meiaVFGtrEDLgADAyOKvlYMEb8j69a4+0vysSgnJAABA6ipl1QlsluK53C7ua81kelWN1bC3SEPxiriyWmQTKwP1rzhNXK7GDkEjBOavDVXCk78g+/WocWgvfoSfFP4O3ml+feWCbIkBJBGBgd6rfDKzd9FLumWPXcc819e+LfCEOsWckMqEoQQQK8rtfh/FoV4kEcAWAvkqo6jNedWpe1hZbmM6CWsTz+3srmO8WUROEU9cHn8a7Ww1eKGHbO+GHYnkV6j/YlosEUaW0ajaMDA4rxP4mWD+H9TM4jLRseijoa8mrg5KN4vUy9lOlZpk2uaolwpKHIzwRXgvxN1trjUI7aJySpyQD6/pW54m+I7QzpZKPsxI5yQWx/KsAadaeILuJ0YFywJJ965sPQkqilURsouS31Pb/hp4XMXg62lmJWR1DYxzzVq9sLmQFEBcZwAOMiun0GFbDw9bREg7Iwox7Cqejh77U3JGUU4x6V6UsFTqvY+2w2W0K9JRqLoc6dPuII8NEwz3IqTSdDuNZu1RomjtlILMx6161FZI0KoUBGOhFSJYJGpCIF+grtw+V04yUmj3MsyPC0Kyq2vbucfcaRBFGEiiCADtVeLzrFgY3Kr6dBXYS2QUHjGfas64sVfIxX0lPDqC90/TaNSCXLbQvaNfG4hA7gdKNT08OCxHPNZmnzDT7nDcKfWuuRUvIM8EEVvNJKyOKu/Y1OaOzPNNQgNrKH5yOcGq914geWARRDB6ZIrovE+jGJy6nIrndK003GoLFtyM9a5bSjue9QqUp0lUnrYitLS4lU7Ij65NSDw3dXDktxnj0/SvStP8OpDGuV7Zzirh01VB4q3tdnmzze0nyI83TwuI8FvmI7VYGhlQcHjtiu4fTQc5GDUb6TgE4rJ2I/tKUt2cYNJJ6nA9hV+2sYrdC5HI7ntW6dM2g56VDNZnyWUD/69c05WM6mMvHVmBcwS3gKqNkR9Opr5o+OV3dprq2qE7c7VQHOOnP8AOvrSythsKkAnH5V82fHizW38UWDqgIL45Ge/FefVbd7HwueZtUhQfs2c/wDDzSYNJCyThXuXxlj2PoPSvVZbEpOiAbxIuQSQAPcn0xXmV4stk0LgAMQCAO5rsdE146xYMJXBmg6BjyR64/DvXznNzNtn4rWxEq03Ko7swPE1q1hehg5KBs8d/U1a027juFjkJBCjgDue1a+v6fFrGjl0Ci4UbSgGce/49ye54rhtMkltLhonUptOORj9KxnC2p50k07o7DV54o9AEYBM0jMxBPAzwP5V4zfXAi1B0OAWPGD0rv8AXNWEkEcQySFIOe/WvOLuJ5tQZ1BZ2OAuM/SunDJt+RpTu5XZm6lGdX1S2soxuhB3SMOhAPSuvgDIiIAFQAABR+VY2n2Zh1KdiMGPCn3OOf1P6V09mnmEMVwB3Pc1vVfM+WKOib5mkIYUjjDHgAZyaylR9au2ABa1hBLY7kcgVLrF59omW0if5mxk56DPJrd062t9OtBBEMyEDOec56n+dYVaipRtHcym3BaGn4JshG7XMwAcDPPQen5Vxnxi1FpoEiRsh25Hriu9sN0cGwAAkYweM00eCrLULxbu7i890HyiQ/KPXjvXl0nL2vPM82nL95zTOM+G/hy5XS43ETASHOTwB/hXqWlaHFDIJJFDy9RxwKsI0drGAMIoXovAAqhf+LrPTVbfKC+MhV5J/Cu+U+d+6dEq6v7iuzonRFKgYUD0qOa8htC7lgABgsTXl+tfE4KCIn8oDBIJySfr0rlbz4kSuwMbs5ySDJzj8KUaNSWpPLUqu8rnuFt4iV76IKSEDDLdAK+i/h54mEVpEyOCAMc1+eX/AAml7c38G6Vy+9cKDjJ7cCvpbwR4su4LWIEsjhASo7ZFTV9phmpRNVzUGpRPr1fFUU8ZUvg45Oa8c+Nnim3i8P31ujgySoV4PTNcDqHxhk04vbqrNcEYC571h3Vre6xC2ra9L5VufmWHOM/XNdUcTUqx1PZjipTgef8AgrwPq+s3CrboLa0Zyzzue2ea9K1zx54a+D2nCK226rrRHPOQDiuR1XxVqmsOdL0JTHETs3xDBx6cVUuP2eb+9sHu7m4b7Uw3bGJJJ+tdkbtXYKlOeqRwHi/40614wu3lurlljydsKnCqM8cVyVxrl3dnElw7gnpu4p3iDwVqfh/WjZSQO7k7VwpOa7vwZ8MHDxXOpqCeGWLPX3P+FZS9xXkTb2ejNX4O+GJSk1/OhzINseewB649/wCleoS201kq+YCFz2q94c0tYIUWJAigAAKMYrpW00ahEImADE7VJPTNfMYvlxDaZ7GR5p9Ux8J30TOKjvvJf2qy+o5XjmoPEGmPpEzIxBweuKzYbsEZJ4NfOpSg+Vn9cYV08XRjXhsyLxBDJeQkgZI7VgWVjPE4JUgHiusknEi8flTYLhRwQMrnmh1baHr0686dPkSKVspTll49OlSXd4fKZVAJIq75sbAjA/LNRvFFySBUc6kZc6cryRg+FsWN7cSTLh2OR9K606yvl5ZuOawLizXOUXFYOo2V25YJMwAH3RxmuGrhI1pXbsa1KEMTPnvY6258Ww2yktMoAycA1jXHjSCckeYTzgE8Zrgriwu1cgpI569Cc1PZaLczuJZV8pR93Of5VrDLaUFeTOungqMdTb1LW3dTJuCoeFXuxqOwt5NUZDLGY4kOSXPLn6elLFZJEwdvmkAwCe30FTDV47ZTuOAM856V6FOlFK0UdcrQjaBcupltkbcRGgXBJ7VwGr/EWy0CCWRD58xJCRjv6E+1ct8TPiLJJdtZWkwRFI3MDyT6Z/CvJdX1dzIWdyQRnr1r3MPlntbOR8RmuexwScYPUm8deMJ9WuJbq6kDyHn2A6AYrx7VLtru6eTJIJrZ8TaqbliinjPIziubckA4OQa/QMFh40IJJH8+Z5mUsfWu3cYfcjNNLAcjINBy2AeDTTyQT1r07HybuWYbgxuCpwauNePLHgLkHpWZkjJyPartrLs2k8kY/GlYzaGyRSgElWwe9MS1kkJABJzXU2Ful8oRU8wMQMAdSe1eoeEfhbYaBaDXfEIKwqN0No3DOe3HpUOqoK7MXWitzxq68OXmn2MV1cQtFFL90uMZFJpqQiQCUkIQfujnPb9a7L4neKp/Et4mIhBaQ5WKFVwFH+QK4qAAtkHDDkDFVBuSu0bQbkrs9Ds/KexiC4dQo4PUHFSzqoGUXBwGGD0/zzWdo1wJIMSRknIOU4wD/k1dvJ0jt3ZZA4IOM9u1czVpWMWlzaHMXLSGYuDksTQspKgEbTxnHb/PNL5gYgMCABg8d6T1IGB3rVHatidMNkkYxyPerumXJiuUkDYcEc5x9Bk1miZQNoGR2FTRujkEEKAQD+FKUbpo3py5Wme36LqK31nFKp3bhtIBzg4q/IRLA6HliMkGvN/Buti0lEZc+WcLgsBz2NeiIwdQWIAbPT396+NxeHdCrpsfo2AxMcVR136nlHi7SWstQaRRiKX5hjse4rBLsrFRknPFeua9oyanbyQuMcFkbuD/AJzXlWo2M9hcvFKhBQ4BAPI7GvfwOJVWCi90fJZphHQqua+FkALZDkjIyACetSbyRwMhjyetVRKTyOQc8AnilEpAORkjNeqeETlyQVIIPPIpTO25XAwCMEnvUZcYypxkc+3/AOukLgYBPHA69M96TAldmJLA4OMg0jSgBSoyRxkVA0g2nIwRxj1HekZ8NnABA446UWAn8wliSOex/nQkxYsCAB2OetV/MCAhSNxBAJ/z9aVZCy5IJAOSfSmBaEhQEAZGMf8A16RZdwCkgDoDnrzUBcEg5wOppu8BBjBIJA+n0osBcUbi2QCAcjP14r1j4fOw0CNmUKSzHA784z+gryWzDz3EUaqWL/KMd69l0K3Ww06KDJIjABP4c/yNeFmkrU1Dqz6vIqcnWc1skb6ylgeABjpXO+OpDJ4cuA2ARtAwRz8w7mtkSAMADkYx064rkviLeCLQ1iVstJJ09gOf5ivnMJBuvD1PrsfUUcNNvseasUAKEnDEjOKjZiygE8g4Bx6+9RmUfKc5BOOtCHLAcgEg8c197Y/J2yZX+YAjGfTnOc0qyAOoHBU5yR/n0qISKuFbt3+vWlBKtgsDwAcHqc8/zqRJ2PXfhp4yGnzpvcGGQhXUcYOev+e1e8wzBgChyW5BB4PFfHui6g1pcbN5CHoPU5/wr3b4deOFeCKwuXDAH93Ke49DXw+cZc+b21NHqYasvhZ6NqNuJ4CGGSBg188/EjwJNo873lugNpI/zcfcJJP5ZOfxr6LWUTYGflbgEDrWPrOli6ikilRZYnXBBGcivHwGNlhKivszsq0lVjY+TnVmRQSARkZXj/8AVSmLbggHaAT16/5xXe+N/h1caXKbqxQywEksoBygz0+lcM5ZGK4KAZyxHf0r9Hw+IhXhzQZ4s6bpu0iMLwATgj1OaA8K5YkALgZ681G8ZZxgkEcHHQGj7IFLAnGRnAHXmuq5iRX9zE1tOI8gbWwSfzqyIyIIiVXBVWDA5J4H61R1OIQ2cgCgEDOMc9RWpEg8hQDtO0Hpg+3FJ2S0HuUSmDvIIUZxu7/5xXVeBPBc/ijUo3eNltIzukfPUZ6fU1H4U8GXnie+SJVaO3By0rA8Advc19EeFvDNvpFtDbW0ISOMdQOT7mvn8zzKOHg4xfvHXRoe0d3sjY8N6TFp9mkcSbEQBQoA4FHjPxHD4e0eSQHNw4KxgDoT3+gq5e30Gj2ctxM+2JFySDjPoK8A+IfjV9SuZZGfCAlY0z0Hp9a+GweGqZhX5pbHoVZqlGyOF8b6y19clXckMST+dckxTeFAI6Yx3qxdzm6laR8kFicVSlIyMHJPPXp/9ev1ehSVGmoLoeHJyk7sjlIMhA5A4yKrzYIIP1zmnu2OAMgdjVYgk4BznrW5k2X9AvjZ3iEEgHgkHp717R4e8WxT26RTyBJBwGboR9a8Ckk8hsqcnvz0rb03X8RqpfB6GvMx2DWIV7Hv5Zj3hXboz2vU9ctbVC0kqkcnCnJP5V5Z4z8TG/OC2I1yFT+tZt5rw2MN3HbFcjquotcuQGwD+lYYPLo0pc0jtzDNHWjyxKF9MZZWYng1bRi2loAcgNg1mSZyRnIzV6EH7MUx8pG76c19DY+Nk7vUSNQCADgfyq5CASBnBz+dUYSc4zjnBq9AfnAAwc0MtGrbAKoAHStKDjPYdazLUkjGATk1oRsAcA88dO9ZvQ6IlwMcgDg/TqKlUHBBGOOKrRZJ5OOe3arKnCgkZHelYoljALAkYx+ta2iw+bdqcZRTyTWYijoByefxrpdBtfKiDkgFhu4GMdayqO0SJvljc3YAFBB5GOv+fpWN4ouAkKIBgtnI9K2DIcAg4yR+P+c1yniO6EtwwAyFG0Y7Yripq8jhpxvK5hscbgDnPTNR4Iycgj1pQSWOBxn1qC7l2RlAc5r0kdzZUlJmnwDkDgCuo0qbbbohbaDx3/GuZtELsWIyM961bW4CfKTnB4+ld+GrOhPmRyVqaqRszpCAYyQQD25rk763eC8fcAQSSPqTzW7bXJYlCcggEY7U25t0kkYMoIIHNfU1af1ugpI+e9p9XqOLPoL4XSgWmjPnAMUak/8AAQK96iJERwQBjivnz4ayFbDSAOdsaqSeemcfpX0DburxLnBIFfORTi2n0PBrq82ydGAABOOKfxwCP0qNScjsPpU2QPcD9K0ONLuIAcgZ6cfSpA3y5PGR1Paoy3Awcf0pwzgEcn0p3BjgwPA4qROoPU9eaiBAwCP0qVTjGDgegqkLQXIOMnJx0z1pykdhzUeSepyc09CpyM5J5oehNr7Di3AGOMUm7J65x2pWxjGMD0pOAMdRzmgq1hQBuBIx7UjIDkAnOKTcNwAPvQWOTzxQWmthrY2H1piDk5OR7UpJIwDn+lNUgEknPOBQZ6XJ2KquAOTUXUYIyKkZgQMDNRtjkjp/OhaDlqxeRwQSCaU547igdsjjtQcYwOD6+lBAw9QAcmpOOB2phPIAGT0p/cDOD707kCkkcZ5pVJyRjOP1pFBOB1FA4zk4zVKzJd9iQEDk8CnDnjJNNUntyKdnB44/GiwC9sYwKaPUcDtxSk+vAxSc9zg0lcbY9SvAwB2qT0HX3qIEc4PPvT1I4wSKtIQ8AcA8n6U4ZOMkg49KYSfXjNLk8gDnFNuw0SZ6EcHpSgjHPHNNB4B6H60/jGKQ0hrEcnGR0pmBkgnPqBSseozxTTkDgZFO9gA4yBgk/wAqax69qcSNpJOT3xTGbggHmhu5I3uRjFIW7EZ/pQSeSevekPqDmkaJdhMg9aQ9iBk0o9hk0FTjjigY0DOcjH1prKCTkU7BHGcilK8+hp3EkVypHTGaYVJAJ6+9WWB7AYphUdScCi5JAyk4GMGlCnjAGenFSkZ5xg0oQ88dTmruS9CldRb4ivciubnsQpIVix7cV1kyHa3OTisW4jAkJIwPYUNm1PqznZrQZII47+9c1q/hhJXMsK4fBJAHWu8khBJJGBVWW0UkYFROKlHU7qNR05Jo8olgkgZkZSGUnJx0pittyWGT0OK9F1HQIL0ZljAcd1rGfwfBuJEkgHpxwK890T6SnjYNe9uc0l2UQADAHAoN6WxgYGMdOtdF/wAIjbZ3GWQn0qA+F4sks7gZ4we1R7GRt9cpsxl1B1cDOQORzWn/AGs+xQRjj86nPhq33gAuD0yTnj6VcTwrBwTLIR26VlOjIuOLps/RDUrAAnAyDx0rmL3R0aYHaAVORXbzss6AjBNZF9b4BY8HFeRY9ZaHNvbrGecDAwBXnPxV0SK70t52HzKMDAz9DXpupxmJN4GBXmfj/XIJrF7aJw7scHBzisq8404czJqWUWfLXi/4dR66TPGTFLiqvhDwodIvbeKYtv3DAPfB716Hqtwmnwyyynasakk5xgV5PoHjK71zx7BFGFWAyYUdSQD1rx8LUnXk1F6I4MO+dn1PYRNJp6IDkYFaHhnShHdO4GRnrVbS90dvEAPmIGPaux0PT/IiJI+ZvmNe7RjzO5+gYeryQSLsNsMcjBqf7PkccirEMQOOcVMU4AA5969qmrI93DYprqZM1uOQOtZ89pnOO9dE9v3xk1SmtTknpW8WfSUcQnqmcpe2A5YjpW/oTq8IX0GKiuogEYkZwKraLdCK7K9jzWkrOJ6FSTrUn5GxfaYt5GQRz29q5f8AsltOv1lUfKDg+wrvIysmCDWXrVorRMR1xnis00cOGxMov2b2ZtWBS7t1I64qrqt3Dp0RadwAO5rA0HVms0lEhyEzj3rkPFXiOW+upMthBnAHSuab5Ha5WHy6dbEON/dR0n/Cb2Mt4IUzjONxHFdLGVuYQ4IwRkV4ZCrTMHBIIINd74b8TTwxJHPlgMAH0rncr7HoY3LnQjzU9bHaSW4xyMCs+WMFHA69vetW3u47qIlWBOOeelUpISrsSc5ziuaZ8fVxUopxkZtqgDE4ye2a+ev2jLUp9muFTJWUDOO3FfRsIxIRjJzjFeIftD2gm0SVgMlWDDjpzXPONz5DMantKbueXJds8CFjn5dpJ96o2N5LY6oQHwh4wD61FYThrZHPAwABmmXsnlwNKqZfPBx096+ccVGTPzuaTbPXtDkFhJHeugkidQSNu7bkdQDwSASRnvg1m+NvCElqF1VIDCknRXOSDgZB9xn8Paszw/4q+zWCrKocFQBuPT3Arf1TxPaXXhMQMzPOAwAJ4RByBjsSSxP4Uc0GveewOUZQ5TxvWb5g7AnJJIJA61F4W0977UmnZC0UQJBI4JNZ+uXY+1SuSBGoJIrb+H+uteqQ0QjiOdpBxketdUf3dI1owSWo5tEeB5ZJAAzuW4/P+tRarqUWm2ZOQWxgAdfpXf3ekw31uHVwdo9Mc/5NcTN4dhfURLO5m2NlUHQn1NZQqKKuzSoo0ldmHodjcTyGTaWlc8nGMDPTJrstI0EwztM5LyHoWOAo/r0q3YW8dsoOwDaMAL2q1LcmKIlFLnGcDt+P4VyzlzO5486rk/dLsECQEMSHbGST0xWfq3i6CzlEEP8ApM3dUPA+p6Vh3bajqJZJJjFATxFFwT9Se1Zuo6TqX2cwaZEkcjDmRjyv0/8Ar1EacW/eZlGjJu7F8SeLp4oC15cfZoiSFhiOSfxrzjV/GGd5iARDkAZ5Pua3bn4Ua5fsXmuQzn+Jzk0kXwMvSC8tzGT25rvj7GC+I7YU6cNZM82n1uWd2JLFiT07UyC4uJnCKCWY4CjqTXqn/CiZ2YEXSMMcEnvWz4f+EJ0Sc3M7xzTrwi5yB710e3pRj7rOp1qcVozF8FeExpiLqGoEtOPmVT0Qf449f/1+1eEtRLWEl4EJjZfkAHUD296w7fwys8TxTHerH5gp/T6V1sF3aeGtNE8qBYolwiepA4GK8mtU9s9Tz6klN7kUFtYeEY5PEfiNg08hLw2rdfbj6YriNQ+JGpfEnXhDCnkWqnbHGvAVc+n51g+Kb3WfHd/LdOrGBTtROSFHYVv+CvCVzps0UkUJaUklio6f5xXRTUbJI7aTSSij6g+EXw5sNF0uKYoss7KGaQ4POK7HXhaaZC8s5VTj5Uzkn2xXBeEPFWq6ZpSQC2y2MKzfT0qlqt9e3d0894zu/wBDgewFelJtJJI9h140o2Ry3imxtr3VzdvCgkwdoGCQP8/yrPhszuVnG0Z4BHT/ABqzquqhbjC20ztnGfLOPzNY95qN/O6KIGiVjwMHJrgqxqO7cTxalVydz0DSmigRRnIPf0q9LfwqAAQT/KsrTfDWrjS47mSIgMuRnk4+lcL4w8TXnh+CeVYGJQHg8V4VTCVr3SMKNKsqikkdp4it49TtGkQlpB1JOea86kke2mZCMYOOayPBfxXfUppIrpgAzc4HHPHeun1u1iugZo3A3DdkHrXz1enKjU5Zn9k8J4r2mCpxl2K0d4GxipVuVhYt2+tYqTGMhSe/WrQmEjqGYYA71i0up93KnHfoasV+spPy4A7mlmbeMqeB71VRU4AYY+tO3oAQCCfrTjGK1Rhyq94liJwVA6kcZNNmtQ5yR71WAdeQffnvTvtEyKS33fU1UoNoOVp3iyYRrHG4wCSCPpWLeSiGMkkAk4xTtQ14QRnaAz9evSuA1nXnLvJcThIwecNgD2rWlTbkaw/dpym7HR3d/GCQZB0556V578R/F6WOnmC0dTIw++p6Cuc8W+OFaZ7exOIj1kPU+teea/q5+zs8jljjOWPWvp8LgJSkpS2Pm81zulQpzhCV3YydX1oo7yOzMepJPWuW1PxBJcuQCR6Yqlq2pG6lIA+T3rLeUnkdK+1o4aMEtD+dMzzWriqjSehPLiZSSST1JqhIMEg9OlWYXOTzmkmjBAIGT/Ou1aHzLldlQgHJHNHH1pSMHkcUmGyAoz7CrTJbG5weQMf0rX8P6Ffa/fR21jA08jkABRnGa6TwF8J9V8a3CvHEYbQH5p2GAB/+qvcbfUPDnwZsDb6UiXus4w0zYO08d/6Vz1KyhpHVnFVxCj7sdWUPDngbSvhPpS6pr7pcam3zRWoOcHHBxXPa54rn8WXrXMr4j6LGDwo9MfhXMa/4gv8AxLqEl3ezNM7HPPYdgPQVz914g/s9tsB3PjB54rmUZTd5bnPGnKTblqzf8RWttLCAygydBg4rmToL8ujgD0PaprbXFvmBlfa545NakL7j1G081unKBtFyhoO0i1fTwpeUDrkdR14GPxpup6nHcoY0UAA4LLwCB/k1cEZkR0JDAgrg9j2Oa5xY4pXKkeS4JBA7n/8AXTiuZ3ZvTXM7sd8mCCQB3qQOqpnOQRgZGarG3ZNwJBGeopHV1OMEA8gVtY6yyqBkJwMgjj2/yKn8lFVTnIPfrWcu4gsOSTz7VIGcEAgE+tSNKxr2Nw0DABiRnPB7Yr0nwt4nF1GsE5AdRhXJ6jHSvIvtRGMDGDxitPT9UIUgkg5GMHnr61w4nDKtCzPVwOMlhp3Wx7Y5DrjqevTtWBrmiRapEd4COM4bGccVmaB4xBAhu2YgfKJCeR9a6smO5UPG4ZTyCMHNfOOFTCzufZxqUcdS7nkOraNc6U7iWMgE5DgZBrOklOASMc46+9ey3FilxGVlQOrf3hntXI6p4Hikd3tWERPGxicA/Wvaw+PjJWqaM+bxWVzp3lT1X4nE7wxIwCev40zIKkEc1pXWgXtmCrwkgEgFec4+lZzRNG4BQjH94V6cakZfCzw5U5wdpIa3UZOcjG0mgNkEjBI4IPamsCDgnLZJwO1IDtYkjGSOa0MFclkkExGBg8E98Z60i9Ag9cgdOKaMAHA5Haj52ChcnOBj+VF7FqNxQMoWHIHJz/n6UsaM2AByeAMdc1o6f4dvdQZlSFlTHU8c12ejeDoLBkkl/fSrgg9gRXHWxdOktWd+HwFWu9FZEXgrw20WLudcPg7AR09T+ld7AwXCqFJxjGevrVO1UqMgAD3xxVokREkAA9z+NfK4mu8RPmZ99gsPHC01GJNI5THOMnAbGP8APavMfHusrd34jQh4o/l4Pfv/ACro/FXiQWVu9vCwE7A5II4H+JzXl2oXLzSAk4BP516OXYVqXtJHiZvjfd9lB69RGmUgnOQp4UUrSgkADAUAgYqsgIBBGDwcA/59KFf5CA2TwAfWvpT4p3LEkoLkqdw4wB+lSeeNowcEnP8An86pISRjJBJwKcGJJA6jOOetKwty6s4DBhjI4PQ4FdJoHiAxDYXw3UY7YzXJZGN2QpPVf5/yp9u5iwVwDgEj3rGpTjNOLGnyvQ+mfBfxEju4YrW7ba6kBZCeo6AGvQVmSWMggEEZH0r5N0fWTGAC/IPFeneFfiRNpyxxTkzwdAGPIHsfSvhsflLTc6X3HrUMR0meo3tojAgorAgg8dq828T/AA0ttVmkltD9klJ3HAyp/DtXo2l+IrLV0DQSq5wCVB5HfpViW2WQkjBAHT0ryMPiK2El2aO2UYVVrqfN2rfDnX7Ji8cIuIyc5iOT9cVzd3oupwOVnSWAjIAMZBJr6ra0HBKgA8YPeq1xpcdxgOAQOxGf89K9+jnskrVI3OGWCT+F2PlCfT55ykCh5ZZGVQME8k8D9a9c8H/CK4uJ0l1MiKJTkQRjk46ZPpXeat4fs4IEkiEFrL5iBZzGMj5h0967vTLDyoVDnJAGSQKxxudydP8AdKxtQwSUvfdzH0zw/DpiokEKxRKMBUGM1sT3kGjWUk87CNFBYkn9BTPEes2Xh+3Ek0gDEHCA8n/OeteKeMfG8+qyM0kmIlJ8uLOQP8Tx1rwMPQr5jO727m9WcaOiJ/H3j19SckEx2yZCqD19zXi+u6s2ozZBIUHOPx9av65q7XAYI2TyS2a5uWdFIBOBj7w71+jYDBwwsEkjwqtVyeo2V2JbBwMcVVlJ5IODmpJJRyVOeOTUDygAAHH0OfrXso5roY5JPJGR3qJ5CikDilkkUA5JPfJNUZpwQcHJ74qkiWMmlyxGcj0NVzOUYkHB68Ux5M8kkn3oggaVwByO5A6U7C5uUd581wQoJJ9BStp8m0sSAfT1rUgtkgQgDJ6gnvTLg/KQRxS5uxg6jbOefOSMYPSt57cxafbMQAWtyST3+dsfoBWOU3XRA5yetdJrEYg022QjDBNv0HWrYpPVHPwHrkZOfyq9DnOSAfaqMOd2eoq7GmWHBAFM3iads3YDJ960IQwUEDjuc1nwSCPAAAI9+tXI5CcEnAxwKzZ0RZfQ7QOMdSRip0YNgnk/Sqcchk4BwcevWrkCFnAHJzjio2LNGyt/tNwqlsH6V2VrGEiAAxgcVi6VaCFQSPnPOT6VuE7EIzkAc81x1Zc2iOOrO+hHfXQtrVycgnOPrXFX0hkmJPAzyTzW7rF8HYqCSozgetc3KxckngHn6VdKFlc1pQsrkecqSBjp+BrNu38yQ45Gfzq5O4jTOee3FUVUEksMgHua60jSWhZjIgiIBwcciljlKgsQfT61XeUOxUAYyaGlCAgHAqzJmvpN6PPkDkEEdccjmt2NVkCkEEcYNcbZsUkJPBPH0ratL2SI4ByMYAPSvqMuxahT5Jnz2NoOc+aJ9A/DmQLZacCMbRt4+pr6AsGP2VHIwWXgYxXzl8Mrgz6Tp7k7cMR9fmNfROmuHs4/UDr9a86o17WTXc+Yq3U7MvK/GQSTn86l3HA557g1XB2qATgg07eSTnI56Y601qc5YJGcdD06U8k4GQQPaoDjIOTn25zUikZAHA9aBN2HDIbJPHanbgAQTz7UzOcnOaUEkcHjr9KCGOyQMHJHWnqeQQAfc96iOCcE8dKenBHOBQNbku4kkE80E5GDxg/nTTknA6djS5HJz7UGthONxOcHFBGMjHFBJySTggU09QegNK7IauJuxnBPXBpm4cAHI70/A4IGRTeuCCPx7U0RJChs47DvmnZPfrTAQAOcDPc08E8kkEfWgnUcpAySPalyCeOaZjvwBS5GcA5oDUViASSMe9LxgEHnNNY85BpWIwCcE+1A7ocpGTk5FLzk5OBmmAnuMj+dPyASOpqiXqPBxkZoLjqOD61GH68HPSndwRzx60XJZMG454GKTjvTckYxx3pc9+3vzQCHA8gkYNO45H60xccEc04EcjORz0qkxD+ByDinAA84xx6U0cAZ9KevqBx0pXKihy44OeelBznOcUwZBGR3p+AOTzTuaWsN5LYHH1ocehz9KDxk5IFIep4yKZm9BpU8A9KYfm64B9KeRxgcUxsAjAyelACdRjPNN28+9OHOcDJ/lSZHXr9KDRCewGBQSTnjigjqByOtMJPQcUr3E9B3cgcCgZ9cCk9ABmnDPQnP0pgJz0PFNZeeRj1xUnBGCc80h780A0R45PHHpTlHJwMH1pcdcDApQOcZBNO4tCKVeCB09axrpMOxxk9M1tSAgHqTWXeDnOep6AVRULXM9kBYH0FMKDGSBj1qfBDFQMnHPsaYQMEEEH+dBsnYqvEGUgYqCSAFSDyelXCh4C9c03BA6YPSs7XNVNoy5YcE4GR/9aqTxkZB4Oa3HiU4JPOOlVZYAQSR+QqGi/amR5TZBPJGBzUqNwBnJ7Vda0ByQuTTlsyoGefpStcaqvofdih43ABOM1Yu4hJACfqacuHQMRzT7hh5IAHNfOpLRn36ZyviaALpExzghTz+FfLet+IUhuLiIMAVdhyeTzX1F41uRb6JdEnAEbZPpx/9evzv8beP5Yde1CK3Ql/MYeY3POT0FeZjqE68HGHc5MYnJKzH/FnxwiWz2UL5dgd5BHAPb9a5z4EWjar40ilKgrGC+T2yeP61534hv59QvtpLSSyHODySa+hP2cvCTacrXUoxK+COOg545pYTDxw1O3UeDpqMlc+pdCskaBGKgkDjNdTbKEQADmsbRY8WyAAZIzW5CCMdhXsUbI+kjUtpcsxqcjFWQvQYzUUSk4IGBVlcbcYzXZz2R6NGq+gwRjqear3CjsMVaYjk5waqTuRnHShS1PpcHOUpGLqAC7hXNTXXkXSmPk5xmt/VJvlOffmuTun/AHmV4ANbSb5T7fCQ5o6no2lOWs13EMxGcjpmm6m+YDxziqfhi486zXdgkDFW9X/492I4FRGSvY8SUeTEcr7nm+sX7Q3UiKfvVz14HeUnsTWtrR/4mGDz3rMuMlsDknisK2jPvcOlCCa7FrT7ZX25Ga24bbYPl6+lUtHtdoUsM4Ga2ox83H5VlCGlzkr1W2Gn6pJpkgznaxwfaurjuBdKki8hgCK4jWI2Ns/XI54rc8HztPpqFmyRxgnpUVU0fn2d0owcaiW5pyKYpjkV5Z8abUXHhy9O3ICk/iK9V1DKyZzxivKvjHdiLwnfkkAeWwx9a4pvQ+AxMvcZ85aMPNskwSBz+VS6g4CCMcDuTVfRWP2JAcAc44/z71ckt/NwSOBznFePOC52fBTabZP4Psrm/uZ0eUAF/kBPJGO3t1rV8Tx/2bbmJnJlYZ57fjXMvcT6XPFNbEh9wHGeh65x27YNdBrlydd0t51GZmGDjqT+HA69B6VzTppNMjlPNb60n1NJIozgswBIBzj/ADxXeeE/Db6bZxSyx7Qw4XGMirPhbwi9lEJ5yrk84xnmupyJWw/IGAMdqxxWJVlTga1asVFRiZN15u0iOQhD1UVk3M32JHcoWKgnABJP4fpXXxW0OS55z2NMbTVmDShVAPGWOM1wQqN7nHOTqP3jzVvEd7NKVhgZBnnceB9TWfrXjC70+IgzENwPLjHPPQ1395oQeQiOIIM8nPU/SqV74NtJ4xmDzT1JAPB//VXoU6lO6uh03TT1Z5bF4i1eSwkunu3DmQKqD0xyauWni3VbXb+/3kDJLdq7+f4aW1zAIowYskuccYJrn734Y3UbMLeUOemCf0r1qKoVFqd1WrBpKBlHxtrLkfv9mRk4HJ/GlXxbq3BNzuJxxW7p3wsuSyyXt0sEfovLEemO1WLr4f2sF0rpMxtkIyG6t7Vu6dGPY4pRb6FbT5ddvLRZxMyq443GtzSdM1m7hEpvMknAy1Pt3+cRA4UAAL6AdOK3LOU29ssSLtQA4CnGM968etL+VGXI+pY0jRNXEkmxluSp2kqc5I61u6xaRzWYF4gOwcqQeD/jS+GdbeynWC1T53G0ADJJPWvYfDngFNQjjnvoRJKTuKsM81NKg6252U8L7Ve7oeYeEvBsusRo1vaGK2ODuZSMj+teweHvh9FbxIogDHjkjNd7o3heKCNQIwFUYAA6V01tpSooUKAK93D4WMFserRw0aK01OPs/DSQ7QyDjoAKS+0VBOGMSqGGOVBzXeJYxpgkAn1qve2aygFVBA713Omktjosjz660ayijaQ2kTMBxlBXMap4atL+4RlCo4IztAwK9M1O2CW7KQAO9cg6bZ3MUQc5POOlc04p6A6cZaNGnatBDZCJiGIG2vCv2hbaztfDGp3KoqssLHtye1ezoxJXzEAI7AdK81+OfgR/E3gvUDbuWn2lgoPTisnTTaR0R5banwB4d8UtZ6k4LlFJwD39q7y98V3rwxlLt9uMABuw615drPhXU9FvJPOtJYwrEbtpxwfWhPEE0ESRODxwM55rkxmW88lLlPt8l4glgI+zk9Oh7Fo/j1o7Iic+Y4wMk5z/APqqprPxGu4JDJHtCnouTx+NeYWfiAFWBOD2z2qDU9YEgUBwBzkZrxf7Kjz3cT7+HF8XS+PU9d0v4uI8bC5DJgZGGJJ/yalX4rxpMNrkD/aGTXha6jgkZx269qU6uRgA89MZq3lNPdI7cNxdpZ2PeW+LwQFlfjg+tYup/GGWdcKzsAOB0BFeOy6z8p+YH15xVGTVyCfmyPfmnHKodUdM+Kklo0elX3xKu7gEo/lg8E98fWuX1fxZLOCZJmck9M8D8K5CbWl5IbJ65rEvtY3KQCTkkV6FHLYReiPnsfxU5RdpXZ0t5r6Mcg4IB6nvXKazqr3pCAkgdh2rPkvHkb5jx7UgYPk5/KvpqGHhCJ+a47Nq2Ke9kUpUK5IOR6etV34B4wavTrhCTyAMk1nyHLYzk88ZreUbHz/NcaGKtwcVbjcScHr2FQ2tlNeShIo2kdjgADOa9k+Hf7Pep6yYrrUz9isj8x3cEj2Fc9ScKavJmNSrCmryZ5Zp3hi91y6WC0tpJZGOMKpr2vwZ8BbLQLZdU8U3EcSKNwhY/iAfX6V6O994Z+GlkbTSbeO7v1GCw5wR6n69q8w8Y63qviOX7RdSsYjwEXhR2xivNeJlUdoaL8TzpVqlb4dI/iafiv4niKA6X4fhFjYoChkQYZh6+1ecSsZC807Fieck9c9TUd/ewWKEyNl8HABrk9Q1yS6cqGIXHFdNOn2RrSpWWho6xrYBeKAgADG4VzjSF2LNySTkmnFg2Dnk8njrTCM4OPeuyMVFHdGKirD0JXBBweoq9aatPbYIYFOm0ms4E5Ixjvx2pCxxkZI6UNJjaTO0t/FETqGljKsBztOQTVe6eyvr8yAsiyjcHU456H9ea5pJyAQRnmpYiJMhnIPUVKgo7DjFJ3RufZZYWJilDqOACO/1/OlFxOMCRAR1BByOtVIUuo4wyMJk7jODip4tRjcBJVKFc8HjvRY1WpYS4RxkgZzyMVK4RiCAAMbsnvVHMLBiGwSeMUixgkHcQD15qR3LRVArFSAD6d/84oRlABAwQTk96qggAgk47HrmhXPykEAnHena4rm3bXQBIJOe/Wt7SPEsunrlDuQAYVuQe3FcWsh5BJHFTJcupUbsr3rnnRjPSSud9DESpO8XY9e07xZaX21XfyXxkqxxk/X/APVWhsEqkhgQR1B4NePxXwBBDY68571p2fiK6tF3RTFRnpn39K8qpgOsD6KjmqelRHpQtwMBhgnr71Vn0i1uQRNAjDOCSoz+dc3aeOp0YLNEsoJ4OcECtKDxpaMwEkTqT34IP+c1yOhXp6nesRhays3946bwhp85Yi1VTj+EkcfQVAPBWnHDGJge3zHH+eK04/FFhKpzKAcchgQamTWbLIIuYlHqWAx/nNT7XER01GqODlqkjMTwhYRkkQgkkEbjnmrkWiWkDr5dvGhz12ip21myXDG6jXsQSOabN4h06FiTchvUgVDqV59zWNLCw1VkXIrcA5G1eoHH6VYCBcZHIHLGueuPGlnAAY0eUjkYGPp1rGu/Hc8pYRRiIE8E85qVhq1ToVLGYakrXO3mvYLJd0soiAPJY1yuteNi6mK2banOXI5Prj2rkbzVprly8spd85wT0FZU92XYnOByBjt7V6NDL4xd56niYnNnK8aeiLV7fks2WLFiSSSTn8az5X3kAjkD160wuWIBOSMAUPJyOMdzx/n1r2ox5dEfMzqc7uyQjORghjjOO3+c0ZUgAJgHrg8/WoDKRkk5PqPSjzM5GMEfzqzG5MSA5JORnPJHPpSo/wAoycAnnvjmoFl2sCTzn9aFkB55XNVYdyxvGQeCMdSf1pS4Zmz0IHTtVYSnacHJ6HIoSQbgSc9jjvU2E3cvQzGMDBBA561r2WsusiknAIHGelc554VSgOQef5/4mm/aih4OTnBqJwUtwu0emaV4je3kV4pWjdecqSOf613uifFC5hJW5QXKjjIOCK+e4NTlgcbSTjODmtS28SMj/MSpI6HpXj4jLYVlqrnVTrOGzPqLTfiDpV6EWSXyGYjiTgH8a0W8S6KBk3sIXOAd455r5gt9fEhAL4YY5zitKHX7ZQC8o398npz0rwamSRvo2dccWz3nXPGOiJFbBJ45T5ynG4jGDnPGemKi1b4phU8uxTI5Bkf+g/xr57uvEIluIFSUFAxY8jmpb3xMdrCM5I7A4zVwyWN05aj+uS6aHZeKPFst22+aYyy4JJJ6A15zq/iFp3IVvlzyfSqGo6lNcqQzHHPQ9ax5bgsQScjv2r6bC4OOHVkedVqOTuWri6dicnCnt61WZx1JJPPf9KqyXJyQTk9M1A0xOD0GK9JROfm7lppFXJJwartKoJJPHsagkkLAgHgcVEZD0JwKqwh805wcHnoKpvIXJz0pZZASQORTVUsQAM5qiXoLFEZnCjk9wK2IYVgjAxgYyT/OoLeIW0RdsFupJqre3pkyASB396VuZnM5Obsi1PqKRtgDI+tQyXQljJXgZ5B7VlvLnBzk1c05TLuHajlSBxSVyKzCm/iLDjzAT+ddH4iBe2BUZC4GfasvTtNa6a5UDDRruDehyK07ctcwtFMCHUbWBHX0NOT7ESeqZz8GNwzwc+tXEI5GMd/rVe5gNpOyEkgHg+tKjnjvVHVGWhowsBgk4B9KvJlsY4GKy7YktgcGtCPO4gdSPyrNm0WaMGMgAnNdDpFiHIkcZIPAqhpFg0mHkXAwCM101tEFUYBA6Y9a5ak7aIU52VkXYIwQMDA+lJqN4YoioOGI7dqSWcQREk4AAxjuawr28aQkkdSc4FYQi5MxhHmZWupjI2Dk59e1VwuFJY4I5Ao3F5MngdSabO/yEY7Y6e9diO1XSM+5bzGKjoPT61XlcR4GMMc1NKRFhjkE1SZiSWbr2rVXMpDoyUySDk9s0m4swGMGmoxkOSe/GKsxx8ZAGfaqMmPVcKADnsalS4wQCc8+vWomxxjuOABTTjAPSrjNx2M5RvufQPwjnEmgWhBJHmsOue9fSOiHdYxEjBxn618w/BmTPh6IA4InYDnr0r6c8PHOnxkgkYrrpyb1Z8FjY2rSS7mm2CQOCD39KAxyAeCeaXkggDIHWjA3DPB7iuhHDykyqOCenanjA7YHvUak5JOacM44AOffpTbuK1h2QcgHB6fSjPAwOaaSBg4x+NJuO0YOPrSuPclGCSAcd6cGIGQABjPFMBI5xxjrQM9xx0qg2JtwPc9KQtkEZwaYCOT0NHHIHIoWg7seCOckkntSA5wD1xkZpoOAccY9qZuJA44oJdyQE885460Y6Ece5qPPBAH0FODDjB4o1E3cUYAAPIz+tOHTn8qjJ7AdKkJAHJwaV2StR23IJHWgtjHHHr6UDOCMckd6QqdpHT+tMqwrHpjr7UjEYBA5pWOMYBxij0J4PWgyFUg4zgnFOyc4Bz9KZ1wc8+tCgHBJyPejQpDwQSOcE05SBnB4x0pmDwc8dqehwQep9KBfIkGeDjjtQM8k9c5o3ZB5oBwDzk570DYoJ7de9OA+YAkAe1N3U7BzjpVE2JFzgAkdfzp2AMEDFMXGCM8j3pRjjPJo0KSH5IJ5HtSqcYOMgc80men+FLyenFAwZvTkYpuOCM85o5JIxkUuABnt34qyHq7iHjFNIBOSMHpinnA74FMIJAP40FJ3G8fQCm9yRwKcwHBzx9KaMZPGKm6KSGnAIyOKbk5AI4qRsZJpoAyDjIoVhtAccZpw6ZApDnqKfjIA5P0qhIQrzwMimsBnPQVJt9Tk0xgfTnOKB8o0juDg560px+FHO4UpGc9jQS1YibkMAO9ULqPBJIyK0iCOnPFVLhcg84FNsunuZTIWJI496R0HIByeoxUjrgnHHfNNOMcHJ/lRqbWSIGTBJBwep4pu0tnj8fSrGwEE8kZxnpUbIATk8dKWgivtPrz1OTSGMYIP0qZlGCBn0zQEHIIOe2KTEnYr+SDyBgE9cU5EAYEDAx6VPsIBB4PrSqg7gYqSkz7bT5YACckfrVdpHbIxgdyasOowS7BUHcmsvUtWjhQpEuSB1NfN/CfpCRwHxi1N7fwxfLECztGVAUc5r85PEcE0esXInUpKXLFWHPJr9E/Fd0Lq2uHmAYKrYGOOlfAvj6UXvjC+yoGZCpx3xTw0lJSTODF/ZMTwp4aj1DVBdzqXUNhAw4HPWvp74a26WsaIgAHA4rxrwnp62se9iASMD2/CvXPhteB7tkAwMjg968ytWvVstgw8/eSPe9JH7lSRg4rYj5xnk1kaS2YAR1IFakbAsCTxXXSqaHtxd3ZGrbKCARVnAC8jmqVvdRRABnAP1qwLmJwNrg12KaaPXoUqj1SElHXjis+5cIpJHNaRAYZDZFUL+E4PFawkmfV4BWkkzkdXuflPNctdSBSxJrrNWtSN3FcnfxFc5BHevQtFxsz9EwXK1odT4HuJHDruBQcge9dLq5/csAOAK53wHBtt2b1re1V/3TZPQVxytCWh4OJcVi+VHmmrIHvDkdKgtbUzz/d4X1rUvIcysx5Yk4FX9H0wpCZWGNx/yawnLnkfSSxMaVNJkNtbFOg4xxWlbW5J6ZqzFY5YnHOa0re1CgZHNaxeh5dXEq1zCv7XdEwPHvVPwbcCCaWAtgA8D1FbupwgQt8uM1yB86zv1nT5V6Gpqq6ueTjsPLGYZ8u6Oy1ScbSQcDHNeDfHnWQmhm2D4aZgoA788163d6utxbkhskDnJ6mvmv4sasdZ8WwWSMGS3G9sdiT/APWrxqs+Xc/JMw5qEHGaszC0mzWG3RHBJ7E1f8oKGOAB2qK2hJJyePr0qa5YfMEBA7YrxnUcnc+JvczruISA4GCeABVbwdetc3F7HICUjkKqAPT2q60iggsORwMVmW0rWskqWihDyxYdM9yTU3vFxBaHeG4jsl+eTD/eK55GeTWfN4kgViScDPpXLPqToAhlMrnkk+tNa6RgCRlu5IrlWH/mMeVLc6pfEqzMVQYGACehxipItZljJBYlc5wa4+3umWRWA49QO1bMEgkUMxKAnHPrUukojtE6OLXEwCyhQQM57VeGuWaBcyLnG7HX/PWuKuvKTJDZA6ls/wAqzpvEenaWpWWeNGJHUgZ98URouT90y9mm9EejjxLDNERtLH2Haqy6lFJICEZR0AH415fL8X9Nsd6RJJcOSAMDAHXPJ+tZEvxgu5HIggVATgFjnPXtXZDC191EtUtbntMt+qjMgCqvUnjpWbLq1lO+zcCQeMdj/kV5VYeL9R8SXsMEt0YoywBCDH616Dpeh2icuWnfGC0jHn8KuUalN2mdEOZeZoW8EMlzuRwSMnGelasUDXE0dsi5lkIVVHc0aN4dgG9YhgMeeeveu7+Hnh+K518XCL5kcOB5h5BYdQD/AIVnGzkkzoilJ2PRfAvwztNMMNzJFvuSoOTzt4/nXsmlaMkSIduOO9UPD9iCiMQCcDpXZWtoSASMD3r6DDxT0SPUhZaIba2Y42L2q8li+AcYHpVqCIRqABzUpY4GRmvUikjUotpxxknpUEsIC4xgCtbfuyMc1QuYnw+OvaiS0A4zxZOsFuIk5mlO0D0HesNLZYkCgYI61oaxbSrqDTXBBfG1V9BVQMOSTx9a82TtIjW5SnhBOQMGqd5EZIHQjIIwQe9bDhWBOcGqUzIhIJAB60XXUtOxwVn4K0XXJ760vdOhndWwSVHKnmvM/iN+yPoniF2n0uIWsgydqjHb9a9r0uW207WL9nkAWTaxYn0GKv3PimzhBEYaVs8BBnP410wqpbM0vB7s/L74nfDPVPhrrM1pewkRAnbKAcEDnr61wMkrOCSSDk9BX6Q/GPwdb/E/ThavppR1OfNK8kf57184aj8PfB3g+5eDUZVWWLhlkYAj8OtY1asV9l38g52tInzUtvcScpGzn0GTUsPhzV7pgY7SUg/7OK+hZ/GXgfRowLayScg/3Cc/iaxr/wCNNtBuSw0qJByAxAGPyrj9tOXwwfzNo1JrU8mtvhb4lv8AlLSQDOMEHp9K04PgN4juSC6iMZH3uM1v6l8btblJEQjgHQbRnFczf/FLxDdgk37pnsgxVp1n0SLVSb3kXLj4C3luC1zeRRADJyw/HvXK6t4BsbBnRtShYjt5g5PfvVTVPEGo35ZprqaU/wC0xOawJlmuZMoCzHpjnJrqpqp9qRLl3ZFrOlxWSEpcxygHbhWB/lWTbsRMABkk11mlfDnWteIMNsyIx+83FepeDf2bDLPFLqdyAANxRf8AHpW7rwpr3pHDWxEIbs8Sg06e+zHFEzu3QAE5ru/Bf7Pus+ImWa8Q2NsSPmkHJHsK+iI9F8H/AA2tQXjilu1AIQAFz+H1rhPFHxS1LUmeGxUWVuTgbRliPr2rmnip1NILTueb9anU0grGxpHg7wf8LLVZJSl1ejkbgGYn6dhXN+Kvirf68Db2e6ztBwFU8ke5/pXKXUry+ZLcSEsxJJY5z6muZ1fxRa2OUiO5x6VlGk5O8ndhClzSvLVm/BOlvIZLiUDnncetal9cxXFq0MIxuBAYdj6145deILnUJwGchB0XpmvVPAZGp6YhJy8eUY/yP5Vz4im6SU2evh8OpaM8i1yG5g1GaK4JMiEqQfr/ACrM2k5yOa9O+KmgCCaG9RMBhscgd+x/IV5uyEHP8q9PD1VVpqSNZw9m+Ug5HPU0qsTnBxzUm0EZPJpUi8yRFHG4hRx1rqBK5r6B4dm1lixPlwA4LnufQetdJL4FsI1CiSQkDkgitLT4ksrGCFFAVQASO57/AK1PvZjkEk9q8WriZuXuuyPp8PgaSgudXZzcngISEiG4yR0DDn8xWbdeD9R08iTyjIg5ygJwK9G06IF1ZhgE+tdJDEhQICADyfeuf6/UpvXU7FlNKqrx0PEIw8GSUIBGR7DvUjT2twAHARx1z3r0nxrocH9lG7MYUwsGbaMZBOD/AENcQ1jY3UZIUFjwCK9WhiFXjzI+exmDlhJ8rZlPZxqoKPkexzSG3JyQ/Q9M1JdaK0LkRSE8889agC3ETAsec8V1I831JfKbcASaUqwx2OM9c1GJDtGRgjNSCUJzjJ6UyRozgA9STx2pyEg4J5701ZB0zxQXBYDoeo5pWBExbgYJJ+tSJM+QACRjPWqfmnkHjHoOtKLksQAeMAdetFjSMmjRFyVAOck1YF4AoG7B5NY5uOASOR3I7UG6bIx+h61DijZVWjZ+1EYIJweoqVbwAAk4yfXrWAZiSSTgjpinK8kmQATyT9KhwRXtmbr3qjILADuM0n21ChwxA6jnpWOolcEFSR3x3p2JcAhSSDx7UlBIf1ll970liAwI7k81A2ohMg/MTyOelUyr4JOQTwfemkDJGOD69qpJIzdRssG5LEDJHU5/+tUbyBwMnjP8qh3EgqTkdAfSkznjr6GrtYzbLBnGe4AHak88EEEEk1BkgkHrnOaaGKsCDnPrTeoku5O0gzgnHQ5pnmHAOODxTTngk++TTA2XPODSCxIz9MHIzknPSkDYIIyCKY7nJIP0zTVck4JwBgmmmS1YnZjtDLwSfSlwWYAnH0HWmRzAZHX2zTxKq52kknpxjFIZIqEYwc9qljtCSCxzxnGaga6DEYJUH3pqXYTBBOBxj1oCxd+yqM5BxjAqVLGNgARkgZySeBWadTcKQBgdAelJ/acw4AyM9M9PalqNI2I7KPqBjsckc9v61ZWGNQdpCAZByMHrwPy/nWXY/wBo6rKkdvCXIOTjjj3NdNa+AtXucM8scYPJQZ/p3rGdSEPjZ1UsNVq6wjc5SWQNfspJCIOCOM5NKZxGNxJJPGc9Kv69op0q8kiDh2BCsxHXvn6f4Vj+QOCGz1zWkJRkroxqQlSlyyWotzcB1JzgDOcms9rjqRwanu4mAyTj2quIhxu49a3Rg2xjuBjuc8VE0gCkA4FSS7QDznHpVaUhgQBziqENaQtkjGDUTOeTnHtSsw5B4+oqNtzEAjNBIoyxAAyc1p2tqsEZZyAeueuKbY2YRQ7jDHpntTL2534A+6D+dK+uhg5czsiO5uTIcZ+UdBVCR8kg9Kc7FiTnFRAkHuTVxQ4qwnBzk4NamkEKZCTkYHNZgxkEDNXLfcAABgtxz6USV1Yctj0f4eaQLyO7kZM+aCo98Go/iFoDeGtU01ymxbiI5U+oY/4iu6+E2neXZ2IKAhyDx3BNWv2rrBLR/DEikZZJV4HPBQj+dPk9254irt4jkPD9UtVlQSKMlev0rKRSGAHWukt4zLHyNy4wfekTTYA5YKOvr0rLm5T14TtuZ1nbPKwCKSeldLp+l+UQ8m1mHb0NNt4AgUDrnitSCPCjAwM4NZSnc0577GhZqNgGSAB1NaCv5KZc4AGeazhOlvEGY4wefpVK6vmmY4OBjGCc1y8vMyopyZbu79p5CM4QHgZ6Vnu4djkk4JwOtN34wRkjuB3phAJwDg9veuiKSO2KSFRjkDqOuKiuZEQMWyCvSnTTJCMlgpA496zJZDdMSeE9KuKHe5DK5nYschBnANQsScADB7+9WXAwACBxUMce98gZGePfmrMWrk1vECMDnmrSoee5+mamhg2KMjGacyEjAOQR0NJsFGxWYdxyR1qMIXYKBknjHpU7IOQp4NXtIsTJMHI4PA46j1oc+VXOvDYaWIqKEVuex/CS2NpooTOMTkn8QO9fSnhth/ZqAckfhXzp8PkEViyg9JBwfcf/AFq+hPDDt/Z8fODjPPOa6sLLnVz4XPML9WxUodmbZxgcknuKM8k5wO/tScEgkcUKxyQSNvTivSPmyVGJYDPUU9Thjkgj+VQhySOcjvkdqeCGJwMkd6mwth2QO5J+lPBBBBGOOtRgjjAz+PSlGTkkkgUhcwpY4IHzDFOCk4ByKaD8hGABmpQQACBn6VYkxADgjpzS4OQVP196GYgHkDvRkEAnigq4bjk4GKQHOCBgZxS4BAIGR3NN29QDgUEtge5HX60D1PWlB5wTz2xS8dM4OKCQJH0PXrTsngdTTeRjB+op3HHGPSh6APUjJ5wPenAjBwMioxnIx0xTuRgDgY5oAUsOMHBHr2prOM8AnFJ35HPrTSDngYOaBK47dx14PHFPXkYzk44NR54BPBFORgTxwRUFWHpgZ7n3pwHJIGQec+lN479KUEKSM5NWCJOwAyT/ACo6nJ6H0pA+RgjIoGBkjv60EyQ9QBwDn+lSYPriog2AB0FPUnOCOOtPUkkU+nH49adgnk8mmKSCccCnb+Md+lGoD+OCDge1BwOgz60xsgDnAoyeCDj196EWPPXJOB/OgkkYxjtTN5JJzx7UbxxjrV3IuPLHgY496aQFyACRQSc8H3ppPU9qkaWtwwepPXmm4AyCOKC4A9D3pm4knjj+dFmbJoeBnA60ccgDNNJy3A4pQSMZGR2p8rFoAHcnmnggk1Hk5IxzUi9eRg+lIaSFJODg4P8ASmNk49KcWABHamnqcjFAxeN3HApeCDk4NNOc5xk0uOvOBVkjScZGSTVW4AORnJxVpupxwKglAGc/Nxx70tLFw+Iy5MFicE4603JznGSBjNSuoLEZwKhxtwB0PFNGjA56E49xTHA4GOnepCTkgnn09aY/GMDHrzQKwzG3oMmk2EkEjHvT+oyTn1FITjJJwOv0pWYthuCMnJI7cU4/dAB/MU4qB1GaOhBJyfSiwrn15e35OSzZ9q43xR4hi02zlmlcKoBPWptY16K1heSWRUQDJJNfOnxc+Ip1OK4gt5MRICOvX/OK+KqVT9JcrEnj743RJp91bWhzIwK7ycAV8n6rrEl1q0j5LPI+Se+c1LPrk+r3UsYJKqxUkAjNWPDmiRXGtmeflYxkLjgn3qIVPZKTZwV5c+/Q7/SyLHTIt5ycZZvX/Oa634X6mn9tMWbYCQMH/PvXnWr3rtPFaoQseNzEdvQUvhrXTpfiC1JbIzk4P6/pXPSjzJzfUyoNJ8zPt/RbhDbAg5OOBVy4uGIAU4GMHFcR4N1+LUbGJ1cE4H412kUqOAQQc10UZpI+owzS95LUrEtngkHrSCSZMFHYEHsaumIPgAcU9LUcAD611Koe/Sx0qZWi1y5gIDEsB3q9D4hjm+WU7T0qOTTQwIC5yOlULjRpDyoP/wBetYTXU+lwuPw1ayqKz7o0L1oJ1Lbwa5nU7SM8KM5rRh8P3UrAuSo+tatv4fROX+Y/zrtjXUV3PX/tLDYRXU+byRFoMaWFgqkgMecDvUt7M9yhVEJ7ZNXbXTixJKYGeBjtWnFpAbAAyTxXPKcpu58xXzTnrOqupyVn4eNzcAshbHJJPStptOEChQMADAAFdLFpy2kQAGD3qrdRA8AZpbFf2nOo9WYttZ7mPHHWrqWoJOB0qzHEI1Ixgkd6tW1vxk8ZrWLuTVx7tuc/qNnuQj2OOK47VrYx7lI/SvSb21DFjiuS1izLEgDOeBit01Y93LcxS0meYak08YfYSByK8S1nQZ7fWrm7lfLzHJOecDpX02fDgmYkjcTx9KxNb+FP9oRscAEjj2rzqtKM+pw51RweOg02lLoz56DJGgVcA9yDWPrGtpY5UIWBGCfSvR/Fvw3u9HEhjByenHSvIdaSQSTRygkocAk8n/CvKlhOV3Wx+PYzASwtnumWLXUH1KM8kAH6ZpzXIsw6E7XkOdoOcD/H/GqGlJLDHuC7V6gHjNUNRunE7ueSSevNZez1PHaLc1+I5gIwACeSalgYyyjLZBGT2rH5liBJJfsB+tWIrxdKiM9ywRFAJz3I6DHftVuF1ZGfLdnTCAJGAPlIPTpWZrPjC00aExKxnnHAijOSPxrh9S8a6hr16LSyJt4mIXcp+Yg9TngCtNtEi0+zAILzthSWOSSTj+tRLD8lnM66dL+YzdR8Qa5q1nNdITbWqnaSuckntn1rnBay3BLyuXY8lic5rsvFd3HaWllokBBMQ8yYrz8xHT8M1iLEAAAe3ANezhKK5ea1iKklB2Rmxadt5zj1+tWo7Da+OpH61ZwMkZwAeop4woyTgHFel7NHPe+5qeF4QNXtyCDz+fFewabBJNOETOMgAeleTeF1MmsW2Blt3RR0r0SXxDLDfx2Nm4SVgS0uM4Xv+deBmC5ZK3Y3g1FXPQYZnjZLG2IMzgbnx9wZ5/E817f8PNGS1tbaNU24AGPSvG/AWlpLPEAS/OWdjknFfSPgfTWm8rC8cce1eLRvKZth3KcuY9I8O2JWBXcYGOBXVW8YAGBWPpyCEKh4wAOa2onHA6ivqqCtE9aK0LKoPwoKjGcc0wSgYJI/Gq1zq1tbAl5VHtnrXboVexOwAOQMe9VriYDOTj3rEv8AxaDkW0RdumTxWFeyarqKElzEnscfrWUpcquQ6i6ai+L7m1hkWV5QDjketcNd+IE3lYFaVv8AZFdTJ4etbiNDc3YYgfNhs/rVKQaVpjEW8QlkB4JGa8yd5yuQ3OXkc211rE0ZZISiY6kc1mvDczOTc3LIM45P58V1uo65e3cJigtwq4x0rlbvQdT1PAkOxeuAMYrFxlew+S/UJbSwtrdpWfzSpGQDjJJrtLDSrKO2icxKAQGOe1cIngqVOJ7gkAj5eSDQRreqXslrBdiKGLC8cV0QSS1NI8seh3N49pCCQY0HocDNfA/7W+kWdn43+1WTq4uBltmDyOvP5/pX1+3gWeZt15qMsg7jeefWvM/ir8F9I1Sa2kZXcKCWOc5JPrVe0UGW58qufB8toZFwFIPbjiqq6ZfMQqQO5bgBRX2lZfBrw9aR7ntoyQOA5Byc1eh8I6Fp5ylvArAdQoOKxlioR6HO8THofFlt8Ptc1IqYrCUhuRkECt2w+AuuXpHmqYBn+Ln8a+urj+zLNCVUKqgnsAK5vUfiL4d0kMrSxs4GdsfzE/lXI8ZOTtFGEsVJ6RR4fpv7OJfDXMrH1GOtddpfwS0bRVV5I1G3qxA/nV3WvjqmGSwsggJwHl7fgK4HW/iDqOsZNxcYVjjYpwPpijmrVN3Yxcqs370tDtb/AFTw34ZDhCLiUA4jjOeR71yOrfEe9v8A9zYxiyg5GV+8R9e1cTqGuwRgtI4JHTnrXM6h43gt2IT/ACc11UqF91cXsHLVK51GoXG9nknlMjnksTkn/GuO1zxhaWBcREO/QAEc1zuqeI7nUCRv2gjnbmuWu45RI4l5bPc13Qo9zqpYfT3jU1fxdd6huUMyIeAAccVh73lcs53HOSSaB2yaUEZOR7c11KKSsjsjFR2JY1GQTwe3Nek/CbUwuqyWhOFlUkZ7Ef4815oG6YOBWz4X1FtO1a3nDbSjqxPTvzXLiaaqUnE3py5ZJnunjbRhqvhy7iA3uELr06gZr56lgMZIIwRxjNfT0k8clmCx+RhnGeOa+c/EUAstVu4QMBZSAT3GeK8jLKklzU2duIje0jFZQucnBqxpMQk1KAAZG8HHWoiOCRyea2vCFkLnWogeQAW/IV7tSfLBtnNQjz1FHzO1giMgGOnt+NXPJisrdpZSFVQWJParsdoYAABkY/lXLeOdSMKwWyOQCCzD17Afzr56mvbT5Ufa1bYei5voUrzxpIsx+zRKqKcZbkn39qsW3xBugcNCrEE8gkYNcYZxuGeO1TxODgAgken869b6pSa1R85/aVdO6keiQ+N7fULd7a7Xyd6ldxORyPWuF8yS3kdYpAyKSuM9RnrTVYsyr0OOh9K04NFeSze5UgqHKle44zWlKjTofDoY18TVxaXPrYoxX+7hhjIIJ9eameRZByARjg0yazVWJAAB71A33hgZHoe9dOhxah5e5RkYJNNMQJ4A6c+1L5gVcAYI9qQyEcA5HqDSehNkMCYBB5OeKYUO4gkgfSpAxIBPLdsUM+5hkZ5z9adxWGbQQDyeMZ6UBSMEjIHpTxk5Izn+VPt4HuZAoBweCR0pNhaxF5ZkIAGST90A81dt9IklBY8DHTFbVlpaQqSRlwOprQjt9uAFwP51zyq66GLl0RkQ6LCqDILH1NWEsY0wVQDGQMCtPyBgHGDnGaUwsMAjjtx16Vg5sjVlAW4PO0E9CKebVWwQMj0FXfKAzkgADOQMUeWGOAcHk5xS52OzM82qMSSgJ4HPPFV5tLhYkFcEjtxWwsauSAcn+dIIgcDgkDP05oU2iVdHOS6COShyR0B5qg9m8DYdOOx9a7H7MYw2CCTwRioms1ZcOM+xq41TaM2ciYcZBBOOCcUzyic8Z710E+kHBaMZB6D1rLeBkchlOe4x0Nbqd9jdaooGIAE5/wDr00x8jHNXmQDAJyKjMYGTnOeo9KtMdiqUBIxggc/SmFDkkADFWSvzEEnP1prIM57U7isViDjgY70BScADJ9u1WjGGAzj8s04RkcjsO9Fw1Knlnk9c9yad5LHgDBq2kO7IIBBGRVhIhkZOBjii40igloWAAGT0/Gt3Q/DT6jcoiICCRuYjgDvU2mWIup0iRDIzHbjH6/SvTfD+kw6dAAqgu2MnHf8Az0rgxWKVCL7nrYHBe3nrsSaP4egsLZUiTYq8kkck962JYViUkDJxwD3P+eKljUIvzABccgVma5rkVtEsKkG5lIRVGOp9favlp1J1ZX3PuYUYUYpbIoN4dtNUtg06CUuSwZsEjJPGfQZrnNb+HkUVvvsj8xySjHOfpXoMBEVsikKpVRxj25qldlpeEBIP41dLGVaUtGRXy+hiI6x17ngupxG2mdHUhhkEEYxWTLMCxwM969R8eeHhd2zzxIBPGpPAxkDqK8ndGDHI57gV9fhq8a8OZH57jsJLC1OV7dBGYN8xNV5GxyTgd6lYHBwciq7k5HOR713I8wYxLEkHir2nWJfEjjAHQEdahsrY3UyqORnJroJFFrEWzgKOBmpbSdjCpK2iM6+uAihFBBAwcfyrJmck4HI61NcTF2JJySeTVVs88YPemkOKshpI4GDmm9SSTgY70pyMc5oAyeMkVRZPZW/2iYLjjOSa1rq3Fs6jGBtGPwqLQ4g0zMeMCrWsFfOiUEgHjFS3rYxlL3rH0P8ACdB5GkgrkeWhxjuazf2tLqO51bwzaKRmKKRnAI4JZMfjxWl8PZ49Mt7SWVtiQwqzduAK8j+MniZ/EXihrl2JYMwA9B0A/IVqn7tjxaVNzr83YpQRKkBC8jjOO9KiHJ7GsOy1d44wpJOPWrrayuAdhz169a43GR6/JI2olAIycY681K98kC8fOewznmueOqyyqwztHHA70LKSAQxz70uTubRh3NWS9aVySQec4B6CkSQkg5yPr35qgkpK89qPtqR5yccVajY7I2RrBwRzgD0zUNzfJECA2T0FZM2pNISE+UfXrUcJeZgEGT1JPaqUSuYnkmMmXlPIwQPWkNwWYBQSP51PDYhslwxOecjrVj7KmBtXn+VDsgSuUyHbB6nHBqe2hMfJBBFStAFBwMnrQ5K4wCDjHNF7jsy2kgKgE5PqaBjBPUVURjkAjAIzgVZXOAAcZ7VmyoxuPgtzcSBACV6k10NnstMOwwTgAY6gVSs4FgtwWBDH5jnggVBd3wLEE4PQVyTbqPlR9pgacMFS9rL4mes/DvURdJdRgAAMpAB9c/rX0L4LcS6cuM8DAr5V+E1+JdSvYiwBMat9cN/9evqDwDKGtACcADBr08IuRJH5HxHW9vjJTfWx12Bs46g00AgHBwaep6gDjk0hPBI4461660Pjn5CqC2QDkdOe9PCgEc//AF6jUFTnPHfipUHocEdMUAlfcBlhgnGDTuSSQST0AxSD5sdjTzgE4Oex5pXAacKACMDvUmT1PB7UzHzAEgjGacjjbnOQakSBumMEdue9HGSTgHp9KUsGI7e9DkDAyPxqw0DpgHikXkkmnMBwR068U1vunk5qAYoIBBJwefwoY8jvmkHUkDJx6Uow3vVkJBwcjoMUoJODjke9DDgjHApozyQePrSuOw85JyeR9aUsQBk4+tMA6ZIJpSRjOMD+ZphYM98cfzoyc5PA7UjH5gQeMU3ILZJyP51LBIfkYOTz9KVCRznNICGyAOOnSjnIBPFIb0JMkZxwP5UmSWOB+dN3E4B4/GlU4yOv9ataEslVgCMjJp2SSc8DrTQ3ByMcdaB6g8/WgljwTzk5HJp6HvnmosjAGMc05T8xycE1RJMrAdOlP9jxUagnAPHtSkkEDvU3KsPOGyScj0pMjoOn8qaCRnBxmg46EcVSHuLkDIz+tPHUc1BkDOTj8acCSCSMVWhKRI3Xoc03IAIGKQnj0NNDAEgip1LQ7HcjApGyMH8aXIOSfTtTT82OOKNS0kKDkjAxR7dqTHOcZowAe/1FF2XYcqnqTjPNLngZ9e9IMDjtTuOCDkUXZGgmR17UhI5JOOakbGOBj8aYQMEgcHpxQJ6BgcA0pPIGAKQ4GcHNJng4FUncAYjnj9Khmb5cEY96kfA4x17VDKBs4OSPeqsSpalFlG4k8Co2U5IJyO1TsuMknIphXkEED6VCOhO5DgjBI/WmsDnBGT1+lWCATkjIqNlOCBn/ABqguRAZHAzzTgAQSOKdtySSSKURgDjOKBJjADyCcmjZjIJz71Nsxxk03YTgkZP8qW4mc947+MzaqHRJ/KhyQApx/k155eaml9YyxBixkGC3Un1rym9nvb29KgsQpyT6nNdtpkTx6bCZGw5GTzX55WjyJO59xUrNe8YVvp8Wn3EoQZJbOcdDk1u6FEUmlYDBPU/1qvdWvnOHUgEkZ461e0rCzFAwJxgkc1jKUpxMnLnhdFG9mEupzgEZQYB9Ky4p2bV5CmAsfGRV+eAwXUzyHaCS3FcvDe7rudgPkyccda7KaSirBF8qPoz4QeMBHMlpI5LDoD6V9BWF4ZACDx7nrXxh8O7l4tRS5L4CHP1HpX1X4U16HU7SLY+WUDNYTlyM9bC17KzO/tZg5GTnFacagDOOTWDYEtjB5rdiB2jnIrWnO56andFkYwM4HNShQw6c1XUHjIqdDyBnmumM7lKdiWOMHHHFTRxgE5NJF7HFTIPmBJ710Jov2kmTQIMHAxWlZqFy5GcDiqUbhQR2qY3QVQo4A9K2TsRzMknlBJyRmqWzeSSMD3pzS7zgdabNcCMbQRnv71VzaNRjFUtKAOgq35gUYxWesxByDz3qdFebkcD1rSLCVTS7K97IWyAaxpYDcuQg3EHk1uvaGR9iqST1NXbbTo4QpYDj+EVUpeZLxkoK0WYtjoLMQSOevStQaIhXDDIq/vC5wfpQZc4GcGsdGccsROT1Zymt+EYL5SrxK4IPUV4l4q/Zws9Z1IzxOYVLbmA4+tfS4UEcmmNZRu/IGK1hoYVJuouWWqPk7xr8BE0nRWewBkkUcsQcmvnTWLA2czxTAK4JGD1zX6a6vpEV5p0sKxg7gRnFfEHxu+BOs2F9ealZy7IGYswVckjPPv2rOVKFVPo0ebVpRXvJHg93rkGioXc7mJICjkmsmz07U/Gt+Jrtmt7JdxC54x6Adz0rb0fwOl9qQWVpLqcHq/AHr9MV6LZ2lr4cVWcgOBgYA5A9PQe9eZUl7J+6tTzpVOkEcf4f+HjaK4vbtBEhBMUbY3AdifQ+1ZfivXTpt9EIkEkgywU9A3IBP0z+ld1rmvm+RnXAjA4A7j1ryW/capqc05GUDYXnoB/nNXSvXqe9sjdScI3luR2yvOxnlYvK5LMx7k1aCM5BAzjnjtUtrAjSxIzFVJAJUZwK9M0zwzp7RoWiDKQDyM5465r1alaOHirnmVamt2eXx20rEgRswzngHiuk0HwZPqKpLOPJgJzlhyfoK7+LTbK1J8u2jTtnaOKsTSeSpY8gDAxxj0ryq2ZXVoHG6zWxjnT9P8MWE06R5k2ECQnn6AflXM+F5Jri/uNQmQjzSFXcOw6Co/E+tNqlzHaISYywHHrnr+VdabJJrGzS0RiVAUk8Z/CvMnKUk5SerO6lGXJd6s9J+HeuC3uUDg4Y4+gzX1p4BnTyLeUABWA/WvkTwbpcsUkRdCqjGSeK+kPDWtm20+GNG5UAcdq4sLJxlqdOEqSg3GR7RcXkVsQXcLnnk4qpP4thhGIgXb16V59LqctwwaWUgH1NSQ36KMoC7epr6COItoepzuWyOsl167vjtUlAfTimKsIIe4mJbrtXkmsuzhu70gD5EP4VuWeixLgyuXPcCumNSUxqLe41NRRBi2tgD2LDJFNlsL/U0JdyiHtnGPwrbgtooSAkYGPbNWmHAJ4FdKSNUmcnD4XEAAmmJU9fera6JYwAFYxIfVua0b9TMFCHnPbtVZ7cwQhmbJHHNZuOpXLYoXiKqFUQAe1ZEgeMkkZH9K1Zp03YY4NU7hkwSRgeprOSsVa25iXcoOQRjv8ASue0ScJdXs5GwSvlc9xzzWtrWrQWFoZ5lJ3nbHGv3nPsPSsTRtNvL+8N3PE0KYCxwj+Ef41lZt6DS6s2JJ3nYBDntnrVTxRoXn+GbuRn2tEpk3emB/hXR2ulC3QM4yetcv8AFvxNB4c+H+s3LuExbsqAnqxGOP51fs9NRys1Y+WPEPxe0zSZpYg8tzIhK4A4z9elcPqnx0nfettBFASCAzHJryLXtd8+7nYsMuxYkVyN/wCIxGSA5zj65NYTwWt7HBGm2z1XWfiXqGpblnumKHqoOAfwrkbzX1X592SccA15/P4laRQATzmqX9qSyZBfIPHWrhhVE6I0LaHb3fi1Vz82APSud1LxfKQRESwGecf59K56Rn3E5OPrTGYOAOD1rrjSjE1VKKFu9ZuboYeQgfWs5nIIJJIz371LMgKkDHBqpKTyDyRXRZI0skdJ4Vjju7h1f5gBnBpnjWx+xXdu5UAyxbseoBIH6Ck8FYF64IwMZJ9Mf5NdL8XLELLps6HhodvGex/+vXLKpy1Yx7nbaPsvM82OOQTikzzgE+tKTgkn6VGXAJ54rsOEnyBnAwadFIUkUk4I/wAagD9SD+VPGWIOOaUtrFXPctF1l7zQ7TJLHy1Bx6gYrzjx5ZPDrbuQQJQG5HXjH9K9F+HOmiXw7ZysMA5wcdeTWL8X7FIZrKVQBkMuT7EH+tfN4epGGJcEejO8qN2eaRxg5z6966rwMqprcZwCQGODxzXNcqARzn+ddF4IkI1yEHqQ3zHjtXt1/wCHL0M8J/Gh6o9SEQbGMY4J4615f41jabWrhCMBNq49MCvVkQKgIPP0ry7xP+81y7IyQGxn1rxcB/EfofVZpK1BLzOQltTyVzxz9KhjmeMkZxnit024IBI5A5NQSaWHbIBJJzkc/pX0Kfc+M5blS1ug0yrKcA8ZNdz4Rh+3W95AMlCoO05/P+Vci2kBh0wezZ710/w2lnXVWt2ORtKj3H+cVy4l/u20d2C1qxi1uZ2v6fd6RKS6ExE4VwOPx9DxWG1wSMggnoK9s1LSV1O1khnTcGByQOnv+FeVatoB0+7eLGCOB7jtXNhcSqq5XujuzDAvDvnj8LMkSnkkZPrinA5IOMnr07VY+wldxAx9T1o8hv7uRjp6etehc8WxEFJ44xyeeKVYu/P0qYREZIGT6U8RZzngYzn0rNspK42CDzGVVBJJ4OOtdDYadHAACMnk7vU1Ho9gcCRj1OBkdB61uJbAEEn6nPeuepPojGbtoReTggjk5xx/OnbCuRkknqR2q15IyCOBz3/z3qhe3eSVQAjPUVhqzGKcnoJcXqRKe5/uj1+tZ82pynIBAHYAZpkw6kjI6nPcVDIOMFQCTgk1pGJ2RpJDmu5WABZifboaQzyEYDEAdM5qPYQOQfrmkycEA4I4Na2RpyFhbl484Yg/XrirKak4bkA479KzlJzx0HNJkYJBAP1qeVMTpJm/b3MUy8MN/XDHmre0NgkZPUcVzUbkYAJJznritWw1EjCOeDwGz0/H8KycLbHNKm46ouPCCpAPHQcVRvdMWcsw+V+o461rcOCQcgc8/wA8/nTSu5gQCBzx6VKk0ZKdnc4yaB45CjjDA9DUBQqSQQR0FdJqtissZYD5x0561z0hCnaBk11QlzHXGakVzgnBBBHp3/zimfLkEA8HPPapBnqeATUTfLk4yM1qgfkL8qlj1PcUrODkA5789qgMhGcEg9+adtMmTgk+3arSDUmSZduCcD2qeGYzMEQMzkgAd6rQWMtzMqKrEscDHrXpnhjwbHp9sjlQ9ww5fnj2FcuIrwoRvI9DB4SeLnaOyG+GdLFgglkOJiRx1x7V1BvEtYmllcKBySx6dadb6UVzwCF44zzXHeIb43d2VBAhjJUD196+fUZY2pq9D62Tp5fSVkaGr+OEWIpaBpX/ALxGAP8AGuOk1yRr+3lLEyq28s3OCOe9WVRTEwBAPJGR+X8qw5Q39pOwIJjXBHpz+letSwdOmtEfP18xq1JXuem+HfEo1WYpcKUbAKnoDzzxXYGJUDAYGB69/WvENO1YxSAb8EEZx65r1rRtUOo6YkhYF87WOe9ePj8L7H34rQ+lyvHuuvZz1ZBqNmJAxPJwePU14J4itBZardRZIxI2OMYGa+iZFDBjnIIx06V4T8QoBF4kuVAx90kenyiurKaj53HyOHPaK9mp+ZyjYJwBgfzqMqWIJGfWrGAeB0NS2cBnnjQDvk5719SfAy0VzU0PTzHCXIyWGfoKg12ceb5anKjqPQ10gAtLYkAAgA4zXGXsplldic5JrKN27nJBc8rlJgN2TUZUEEHrjmpGwwwByKaRz/KtzpsMABIIGaFQZxn9aU9QPSpAAMcVVxGvo6iKKWUg+gP0FQ7mvNRjJwF3AD0AzVlQYNP44JHPHrSaSqSX1tEAGdpFGOueRxWa1dzDW7Z7Jql6dJ0BjnDFVQEccAAmvENbvv7Q1KV2OQT616r8SVnj8NJKgyiyBT7Aj/ECvHDklieCau1jDDRjrIlicgYJwPrVlHDEZOAO1U1xjnirEIHHcUrXPQRcQd+lWkcAEnpjiqTEBeDg96nghluRgDCjqcVUabm7Ibko6sSa6ySEyCfSogpzluSffrWiLCKIEEc+tWILBC25xnpgGu1YOZh9Yi9ilBp7uBK4IQjgHjNaUEKrgAAY9K0URZFKYAGO/eq7QmFwCMDtWNehKlqbUqiloSxjJVTgAU4RjAJJP0NRpJyCTgDj60klwcYU4B6Y71wM60xJ3CgDdn056VUYmSQYGR35pzYkOWPOMH3qaKHJHAHHSpKSuSRQnIzx6VfsLYTzjIyB1NQpGRjA5PrW3ZQ+TGAVIZuTznFYVJ8qPbyzCe3qq+y1ZFqEgijCgHJHr0Fc3eTAuQCQcGtLVrjMzgcjoCaxZM7jyCf51VGCsmwzfEtz9nT2R2vwhnK+JnjGSXhYfkQf6V9Y/DuUBSCeo79zXyF8KJCPF8WD1jbv04r6x8ATbXxnAzg5NenR3R+U5t/GTfY9FDEbgBg/zpwJIzk1GrDaT1I6n1pFkHRsnt16V6B4BKoIBwcCnqc57gVGMFcgk/0ppYgDB4PFTuBOGB4IBA71Juz3wPp0/wA5qADoScj6VIpJII4A9O1FhO47IzjHNCfLkAYHpSEZIIORjNBzggDBxjNImz6kmQQMHBpOeMDPNGOBk4GBk0hwdxxyOh9KrYb0HljwAM5oYn1wT+tRM44BOOM/jT16gg5B9KLgG7oAeKFJHU8U0k5JFKMccZpgtB2TyR0zRuBIIx1pMjIwcHtSA8EDH4d6m5RJyc4OD6UNngkYNIGIAINBx1JwcYouA3JGcHGab1JwM8U7gkkgk5pCCMnp9KLoLMFYjJA4HoKcMYyOTTNxPPUfTvTkI5BIBHBpCsOwcYJ59KcrDgE8UzJJJ4/KnJg5BzQTYkBJI54NS7OpxwfeoQRkc59KmMwwBg56mncqy6jTxnIwOlOVuQccn1ppYHkdfShQMjAz7U79yHG2xNvJAAGD60bjwSTkdaYCBjPB/lTuOcck09ASbHgkDrgmkYkAkjApOcDIwaHYMCcgEccGncbVhoODgjI9KdkgcDHHemcDJx+dO3DHA4/nTJHA45PJppbBAGSaT8MnFHTIHPeiwJ3F3AYwefrSgE9OR/OmYJGQeenSnqp5PUYqS02OAI4AOfWjrzjjPSgZzngCkIwQckn2NO47jsfgKdjgAdOlN4JAIxU6p+7JJySeB60k7DSG8Y55HpTSARkDNKWGeODSe54GaoWgxuhwcUevc0rYLccGjBAGPxoIeojZ5JGB9aY+NgOM1Ie56D3prLuGM5/CjURSdRgjp6U0Rg4IORVh1PQ8dqjJIJB6UXZsmRmI9euKaYyMkD86mbPIBzSFQcHpQrjdiAoOT1oCHg4P0qVh0zxQqgcZOD0p3IsM2nuP/rUGP3wffvTypAAAGaGQE5AwPWi4PQ+R1zGQxbGOprptE1GO6g8s9ccDPWsE2IdSjcg8jFJpcz6XqCEriPPBJr4OSjUjY+v3Wp0twAm5Sce1VtFm8rU8A4DHHNWr2VLiMSqMg9SKoWqFb+JzyM9B1rkhG2hVJte6TeL5fJVmUbE2n5sda47S4DIBhSSctnHrXonjPS2utLRkQsWwMDqfyrGtLFLa1jDx7HUAEEdK6acrQsbSUorUs6FILBRk4Y88V6J4K8dvpd0A5IjJGR715vGSbgYAAOMAd/8ACryb4bpXGTkgZHf3pNRloznjKcJaH2H4Z8UQajBE6OCxHQHrXb2lwsqKQQOOnSvlHwprz6d5DxSk9CRnNfQPg/xCmqWMcisCSBnB61ySTovuj36dW61O2V+QD0q1CQehyazYpAygDmrcUm0kk8VtCqjpUtDRTpnODUqdhmq0U64ycAetP+2RJnLjP1rsVRFKVy0XIBwcCoWkPTPNQtqEWTh1x9ab9shbOHH51tGoilIn8/y1LEYNUZLkuxJOeajublGIG8H8ak0y2N9KADlR1rWE+Z2RfNyq5fsbd58E5x2rVYGAhFGCRVy0tEt4gSMADms2eV57ssqnyxwPeu21kck6jkWI1KAkHJPU0rOeADk0wRySZAG0e1WbewY4OMn3pWuZX7kcUBckucD09aJ4WByowtasGnFiAeQOpq3JZDYAF4o5WNGDbwSMcbSfwqSVJEfkYFbgWK0hJJANZ/mI9wXk6dlPak3YWpBFIchShIx1xWL4p8MQa1YywSxKyyAggjpXUFkkJK4z7UyWHcpHXI61Ld9ibHzYvwE0mO4u2jAWWRskAcD29vwrg/F/7OV3Ncz3EEjT7l2qrHCgfT8K+rrjSxHOzBc7jmqlzbDkMADg0NX1epm6MJdD82fiJYT+EzPYS4WcfJjHt/hXC2kRiiUEZJ5J9TXrfx7sZ9e+Kd3aW0ZaKFuo4BJNRaV8KhPBEZ5SGJBYKOi9/wAacFTw/vN7nl4l68qOQ8I+ELrxLdEKfIto+ZJiOB7D1J7AV6pHpFrplukETs5UDBc8n8O1a0WnWuhaeLaFFhRRtA7+5+p9ao/adPt2LyzBiecZ7142NxLq+7HY4XSclqZ0kDu4CpuGeMCotR0S7vLcpGNu4Yz6D1q3eeN9MsyVjAYgE5Xkmuc1b4kzuMWsGB0ySa8VRk2Yexity3pXw/treUTXDguOMdfrXSHUNM0NUClflGNzc9jXG6DrV3qU7PdFgpOQOg5+tdLc+DrXXlDPckEZwAcZrov0mzpUrK0TUsfHcM7DyjnnHFepeFfF0t3ZxRRAIRz7nNeS6L4Eg00DMhcDkYPWuv0mR7GRfK+RQevpXFNtSvB6GClUhO+57joyy3aq0rkA84JyTXYafDDGqlVDH1NePeH/ABPIZEQvk5xzxXpGn6uFUAkA967sPUvue1RnzncWUhOMnArYhkXAOcmuLtNWUYIbI9a0ItbRRy4AxXr06iR2RsdYLpFyScAVWuNZh4BlUDOOT1rg/EPjmK2jaGGQFyMMQeg/xrirrxqGJV5SQMkDOKzq5hCk7GE8RCm7HuDajCqgIwJI6A5qo84dSXOTXj2nfEIWxYyMSTwCT0rqrDxxYXaAC4Qk+propYuNVaG1OrGoro353hinLyttjAyTmuX1nxSkruc7LdflCL95/QfjWV4u8TB7qK0tXM0rgDYh5LHoKs6DoiWUyXuqMHuRzFADkJ749abqpytc1v2NTRfDcmoSjUdRAEpA8qE9Il7D6109vYRQgYAH0FVodWiMWWIGegpRqKuxCnNdUWraDWomqM0cbFT0HFfG/wC1P8SppYbrSkfZDECCpONx5BNfZ0wFxAQAM4r8+v26p7TSvEVpaW8oNzKpaVB2BPf64rWCUppMmUW0fLV9MZZCSxIJJPPWsC/j+Xg4H860POLck4HPSoJ1DqwxnvXpyipKxEfdMGQkMQDyOtMWUqRkEDPfvU11GVcg8j19apuC2BjA71xNW0OhMsG5XkHk1D9oweOR/M1Fgggk4PXrSMpY4A5qTRD3nyTg5/pVabJBB69anMbE9Mn6VE8ZbkDA5xxQUkW9K1A2AlKHDMNoOegPWum8Wa4+saRbIVy0YHPqcc1x6QOMkAnHNeq6P4K+3aVbSyISJI1bp0yK468qdNqcivekuU8fIbnNIIyWyRya6HxF4dfQ9TltnBAByp9QayvL2kgDB+ldkJKcVJGLVnZjEhJ4PQVPHFhgTwM9KkiiyASM9K1NK0l9RvoYEUkyMF4PT1P5c0pSSTbGld2PbPA9obXwtp6kZbywx988/wBa5n4xgfYbBjw3mMM/gK9B061W1soYlAxGiqPwFed/GSX91p0Z65Zs+owAP618jh5c+L5vM9SceWnY8umGNucKa1PC8nl65aHGCXxn6jFZUobCg5/Gp9PlNtf20hyArqeD6EV9ZOPNFo46MuWcX5nuMIBQAnk9T6V5Vr7EaxdgkZ8w4OfevUbSUSxKxIIIyMV5b40j8jW5hjqQTgdSa8LBq1Vo+szNp0IyRUiZVyWHJH61bjAyOASeuax47g7wWOR1rUtZxIODwB3r3NT4+7JpoAULLywOQBW98OIh/bBZogWWNgT78AfzNYyAtnJAGeBj0rtPh5Ft1C5BUkJEoLEdyTXBi5ctGR6uXR58RBHdNboEIYAOAcj8cVwHjjTkS6icjJJJ6deOK9J2BuAMg88/WuH+IMflyQ4JJwSQOeMCvnsDUarJH2eZwTw7fY4M2ibQASc4H4dzUMtqrM4BJXoBjnNaZA2EjkgnGT0xxUQUZJIyT0yOh6f1r6u58Ba5lGyKEgnIHOO+KdDaNM4VRgk4/wDr1oNFlyoGB2OccDpV3R7AGckjcRjHt1xUylZXIkrK5ctbQxBVI4wBx2q8IjwoGMjkmrIt8AEkDIz0qSUCJGfGeDjIri5rs47OTMe+cqpQcMfvVjy480nGABySetaF0wdmOOehA7VWbZHgsMk5yR2rojGyO2nDlRT2b3DA8dMYHH+RTfK5IJ29xVwoAwbGQcGo2HzOAM8EnAzk96s2SsVWh2nBIBHAHqaikQDODwOT1q0yDBJJHIGR2/ComXBAHJPBIFAmVmByAQCT0xTcHvx/hU7KQSCCADyfWo3UnAAxn0qhDVJ2kZ/I04OVwDxjpzSDAAwCBnrihhyDyefXrS3JaNvTr35hG5JBOBznHtWmTvIIPbkY68VzMDEHIGRnjnqa6GylM0eSclQAa56kbanHVhbVEdzCoUgjA68Vzep2ghnJAG1sdB0rrpEBBJ5PP45rM1O1SWFyVOQC42/qKVNtMzg7OxyxjBAIGR6gdaZ5BJBI/DHWrm0DkjocAUmwndgZ4J4FdlztSIFtF4ycnOSKsJbRgEgZY9fapUQpgkYwMcmpUiJBJGD/ACou0WkbngrSxc6ijBQRGpYjrk9j+depWloI1CunzZzwPWuV+H1gEjmkIBO4KTjrgf8A1671Y8ISAB1IBHT0r5LMa7dXl7H3uU0FCjzdzC128ex0y5ljGGC4Bz0ySoryWaQyOBkkEZIxnHGcV6Z47uTBp6RYz5jEk+w7frXm03EhIII5wa9TLI/uuZniZzUvWUOyImAZSjHBxk9sc1ziASG4lDElmIHPUDitm+kCwyE4GAT9azLUiLT0DIAxJbntmvdifLyYsEJjcFR9M16h8PpjNp80e7dgjBHPUHNeVJcljgnntzXo/wALZsxX2CQpZSBnvg15+YJexbPayibjiIpdTuXQBDkZOPWvA/iEwk8U3rBs4IBCnuAB/SvfZHEaNIxyFG7JHpXzr4hkF1q1zOQD5khbp6mvOyiN6kpeR7ufz/cxh3ZihBwSMGtnw5ah5nkYAKoGM1mFMZPQeldF4ciIgdiDgtgfhX083ZH51V0iWNWcR2U2ByAQCRjGa4qZjuOeDmux13IsZBnI/wDr1x8gHAIxU0zOkrIg5Jpce34Y607AAxjIpBnnnFbXOgZtGc88VZsYBc3CL2JyargDOcZrd0G2JVpAMjoPepk7GcpcqH6viK2jVRjJ9fSpPCduravaEnJMi4yPeq2uufMRAScDkelTeFpTHrtgScL5qjOPeiL0MUvcZ9FaX4bt/EmlTW9yglgcFWU8duv16HNfPHjrwdc+C9altJwWiOWikx99e34joa+pfhvieWSMsApGeeea479p3RI4/DVpdlAJYrgKGA/hKtkfoK7FFOnfqeNhq0oV+R7M+aF5ORznrVuHORjnuKrRJ1yMitjTbIMBLIMDtUUqbqSsj3pTUFdjrWxM2WYEgc9a1FRUUAEDAwAKYLiKNWUEAAY4FVZb0S/IoI45Oa9uHsqMPM4pc9WRMJ1SQsRx0z71aSVXGVYEdeD1rClnByoOfaprKYxSoQcD0NZU8XedpbFyoe7dHTWjFgAOT9OtPuId6Z5yBkGlswMAgYGMj6VomIeWcjJPHNelWpRnBmFKo4yOfyVyCMgdT6UKpbJxnH4VNIgVzgggnFGQCCOmPSvjpKzaPfTurjFiBPB5HSrCAA8DA+vSoCwOQPz9aTzCxIBrE1gtbGrYW5nmO4AqOcf0ralIhgdwMYGMkVW0i08uAEggtyeOlXNU/d6bKQCOB0H+fSvNqS552P0rL8J9Wwc6kt2rnH3bguQDkmqMhxkk8VJdSZIK8d8Cq5Ock9frXqRVkfmWJk5zbOx+EsIm8Vh+qqjH168V9T+AM+aARwDk182/Ba3D3lzMRjAAyRnGc19NeAYDguc+ua7KSd1Y+FzSS9od+SCuSQaaD82cYz+P40YIAB4FIoOQScY64rvWp8+7kqOdpyOh6Gl+9x0H1600DIGDnPenYAwRyO2KLjSZKDgAHnHNO4AAPHOcZqLO44IwCP0qUZ+U5APHTvRcGhww2AOD7ilAzgE/XPekBABAGecE0o5Oc8dqV0Kw44BAA7d6RjxgHPPFG7I9MdaRhyBkEnnNUMY2c5GAfXFPz8w79+ajJO7BGTingngEnPTHWjQVhQS5IGRSnOAME/WowSWwTgelPyQ2TkmoBK4DPIHNOwMjHHY0zpg5PPvSgkZyOvTjpVXKSHdMgnA7+9GQSQDyfU03eMcHmg5PQ+tSOwqtjHGfpSDByTye1JglQOp7mhiMMCPepsGoozgkY460qDJyCCe9MGTgjJ45pefcUXsSPRuRwCDTgwPAOP6VGoIOCcA+9PBG4kHOKLgP5z1wakDDoBz61Du5JJJJ469KcCMk5P5ZpoWpLwABnNCZVskY49KjEg5wTgc04YOCRk+taEPUmByDn5u2acW6AnPPSotwAAHJpd+SACfepsUkPDHOaXryDkUwupJ55pHkyeMgdTSB6D8jk45A6GlJxgHINRhgc5604k8cEnrWqZD1H8YPfjjjpTD7nJ7UZPpmgjLDjAPWkyrCqQB0yafk885FIucAjkU7OOccULUpBzgDtQeMdzTeTyRj2ozgZPWlsHKPUkkc5qUZ2kEnHX6VCTyNpwevWpA3cnNGhSQvbJ5NHPJxx1pMjOCcjtmhSDkDjmloVyAe2Rz0oBJyRkmggDnNAYAcnHPrTugcGxe/NI3IwTil3DkZGKMgjg81LkhxhJ9CCRQRnORUbA5GTUrnqMZH86j64wDjNLniupqqNR7IYcDknFN4GM8DpipGzggLkduaryTlWBaNh74pe2guo1hqr+ySYJxk4NAUdOh61CZ/lJQgn0J6CoXu58jbGhH+y1T7emuprHBVpfZLhHByPx96UDPJIxWa19c8HyQB04Oc043V1xiJQD6ml9ap9zVZfXfQ+XXvY4pgCwLnsewqxdLDPakh/nHOfWud1KRXuQ6AhAcA47jvVi2ke5IUOAMcADgV8XGFtUe1HRGzpWoGWJoTyBxzV63zHMGBwVIP+f1rnLYtYXYBOAeD3rdVwXTJYZ55PalLR3NE7STPSbNVn09SxJBXr615349vpvttvplofL3/ADSsB0GeBXXaTrAeFYwcKB69a5fxag/tZZYowTgZk9Ov+FTTfvHoVJJxTQ2MfZrNGI3EDAyBzT4dTSNQZ24JwB1zUEeZYwC4CgdM9AOtcfrepldUCI5CocAA4xWsKblI4YwvK56rbaobaEhHwGHJzXtHwS8UQNClo7gOB1J6mvkR/FEqNHbq5dj/AAr1NejeE/EVzo6wTkGIEghs4yKeIot07dTp5vZ6s+5ba8XswYHoRV2S8SKPcWz3rxnwd8QIrm1jLS7uASSc9q6G78ZwSAF5gEA6k8V43M4aM6oVk1dHW3muyTBkhOxR1c9hXB6/44S0LpDOzFSQ0mcZPt7VyXiv4k+Yj21mxWPkFgOT/wDWrzy4XV9bYBVKKTnJ4AzXRST+KTsTOrY9Hb4j3BfAuiB0xnrT3+JNzGBtumc+mc157pvg+eMh7u6Yk8lQOtdBbaTa2zhjF5jdBvOQOfSut1oJ2TuY/WGup1+geLNY8R6tBaQSyMJGALAcAdzX054Z0wWNlECdxCjLE9TXi3wb0Tz7s3BQYU7Rt7V9ARL5UYA5IGMAV7WHXuqVjrhUlKKbHzKZSIwcA9celAs0GAAOO1WbeDaAT95uSc1ajjGQcAmuy12Mrw2g4wOO1XIbc7goGKtR7UGcAHFCONzEcZOKdrASJbqigYANSNGAhOcnFMDjg55pzEFcHkUwOe1GQJONxyM8CmFC+MrgGm65lbiIgcBh261oxRiWMEgDgcVzSV2UjOMLR5KE+tOjvGUhXHNaDQheCMCoprMSLkDmptbcZXlAlUEcg1iapAY33AZBBH41txK0WVIyBzVTUIhLEzAcjtQwPiP4m3EHhXxffz3NvmWd9wYjr+Nedap8V5V8xLeIIegwK+kv2kfAUGq6HLqYBEsIz8nU9e9fGzvbWhfCEkEglvWuWvC6Uoo8aupRnuWb7xRq2quCWeMHoQc4FVvLvLhi0s7Yzk5J6/Sq8muJklRgdiO1U59bY5AGO2TXl8j7HPaTNmC2hQbncEjgnPSrIubSDOACenJrkft0uCSxIz09aal25JJyeeKn2VyHSb3Oxj8SCNyEUBenA6/hV+28R3OSYZdhPXB61xcFyjkbjgehrRtp1OSr8DtmsZwsT7Ox6n4c8Tu8ISckkd/YDn+ldRa+IbZySJVJHQE15Lp14AoAfLY5561Zgd0YMrkDPY1xtL0GpHtWnax5ciyrggHIwfSu2sfGgNuA5w4HWvA08TNp+no4Ad8gYzVYfEm7gBZkAA6DP5VUOfdHRCo0rH0pD42MKE7tpxxkgVTuPGsjhwJmGeoz1FfNq/FS7kYhgWI6HPWg/Em+kJCIRnoB1rKq6z2JnOT6ntup+KTErMzgAd2rjtQ+IEcDkFyzHnAPSvM73xNq+pHBZlVjwM9xVW0t5WkLzzZbsM571weyk3eTOS2t7npcPjSe+ILv5aZ4APJFa+neJ2AAWYgE4HPWvLVcoPlbOD65rQgvGRRgkHHr0reMnDZlxq8vU9dtPG9zps4uYJAZ9pAJAOMj3pw+IepSS7pblixOSw4zmvL4r+UoQXJ+tSjVXGARgZ6+orWVWT6nR7d23PbtN+JtzAgBRXHHzZzn8TXYaT8ULacqsi7HYY5xya+dbTWtwALYB55Nadnq5OMtj0J71dPHTpaMcMXKL3PpLUviPa6Vo810GEr4+VB3NfnN+0fcP4i8W3mrX95mWQZWJTn6ADtj/Oa+i7/WTJalGkJUAjBNeQeN/CFl4ldpGiAHf3PJr1KGZe+nLRHT9cjJ6nzFbkkZPI96kyeOBjr+NdJrXgi70u5nCQMYgSVIHasS00m6v5xDBEzyHjaB0r7OlVhUhzxeh1qalqjEvUJJwc5PWqPkHkEZGK9d0r4OXuoqr3MgiB7AEnr/AJ/Ot+L4FWwXLtIW6c15lbF0YyacjWMongiWskwIVCSDnFXLDRLm9YxxQu7AZIUEnAr6G0b4JadFKpYSEAFcn+deveBPhVpOmwSulvG88o2sSo4B7D0rxMbnVDCQ5rXPVweF+tS5VI+S/APwt1HxvqLw28flRQjMsjjAAz0+tegp+zQ8BJlnOQf4R1FfUWh/D2HSd62UCwIx3MEUDJrcGgMFKmPIHtXxtfiepOV6Vkj7OhklJQ99XZ8v2fwG0i1yXhaUlNoLnoe5xXUr4Ht9M0qC2iidBGm0E859K9rn8PRqSWADHms2+0cNEUCg8Dj1rzZZ5UrS9+Vz2qeRU5JKMT5O+KXgt72z86GIG4hzgqMbh3FeITWLwyFZIyrg4KkYxX274m8OcHCEYO7GK8q8S+A7LV5xJNAYpgeWTjPNfZZZm8eTlmfP5lw7VoRdWGx4JZ6fJO6qgZnJACqOv+c17B4A8EDTY1urhMXbchc/cH+Nbnh/wVaaY42QguCcORk+nWutgtBbKPlAOOBiujGZkqq5Kex81Tw3K7yM94guMjAP414p8Vb0XfiAwIdyQqFOD/F1J/X9K9n8Ragmk6ZPcPgEAhVzyWI4FfO+rXDXl/LM53s5LEk8k5/+vV5XScpur2FiJWXKZkiFFIxk/SmZ2tHzgg5/GrkiFwAOtQ3MZwmQQe5r6q5wxPW/DE5udItZchiVAPPcHB/lXH/EO3CaojnhXUgD3H/663fAVwH0rygfuNmk8dWguNOEoXLRHcST2PH+FfPwtSxLPq6v7/Bprc8tkkCOQAQRV+wmOSARk89PaqM4G4nOCDjrU9pIVJGPfOK97RnyOx0MGHYHPGMfpXcfDdi11qIyGBKAe2Bn8etee6fIQ535MZ/Q16N8OYAi38gIwZFUDnqFGf515WYO1CR7eUpuvE9ChwsbMcAAda4r4hEPcWwyRtjJA+pAz+ldcsgWNVIyMenXiuG8dy/6egAIIj4B+tfO4CN6yPrc0k1h3Y5pwFjJJBIH+NNEYIJAyR1AHXgf40rkDC5wD2z/AJ9aRZCrqQwAOF9OvH9K+rPg7WEeFWcEgkAADHf1/lW3pFqxjDcAkZJ9MVjDaZCVGRjp6df8a6PTQ32RSCQSMn+f9KzqXsY1XZF0IPLAxkY/z/OqGquFhVCMFjjr0FaG8MhBGMe3vWDq0paYgkDCjgd+TXPBXkc9PWRQ4DMAcHrz3PU1DkPt3DaAQDjuRzSs3yuQSRg4PXPFInJIPBAyAR2x1/z6V2pWOxiYDKQQcYBqBsgkgkE8detWmAjVQRnIH8qjaJySeCAR/KmCZXZd3Ocg88fj/hUbA5BByenX/PrV0oBGDjBwOagZAQAOxxz3OKkrUrkHIBH1pjKRnIxk9cVYKjcQRgj+tRgHcMAkD36nNAETDleCR1BIpNuR1478VPgbScA5HQikIGDnAI59O3Sn6DtYjKngg4I6+1aeizYlKYBU46+1Z3lknIBAPoKs2CmK5QEEgsM471EldGU1dM6IAPjJwPp0qKeIspBGRjqe9TxLlFAGPfNSPGWABOV4zj9K407HnJtM46aHbM6AcKSPTNMEJOSBjJ6Crt5CUu5QQSd2ce9RiLBVi2F65x6Cu5O6PQjqkMEQAAxyCDwKtRKDGpUkFhg575pSpBQluByT68CpYcM44+UAYwfWmzSKPTvA1kY9FjkCgFyce43df0rpyg2gE8ZrI8MRiHRrUAbRsUBc9K1JXKIoJ46H3r4TFS5q0vU/TsHHloQXkee/Ee5AuoYgcELk/QnP9K86uJCHBByFPI9fx/Kup+JE7vrJUttCoowOw5NcZsZiCTnPA9+PWvscBDloRR8Fmk+bES8irqU7Sx4wApIX86juJUVdgJJ649Kkmwb1AqkhFLNt7Z4qMwtO2SAgz0/+vXqJHisqxhmO7OMH0r134Z2DWmimRxzMxc59Og/z715zp+mCWaNCCWYgDjrmvb9JtFsLKOMDaEULj0rxc0qctPkXU+kyWjz1HUfQp+LLwWOgXMgGCRsHHr/9bNeAXhMszkc5avXfidqYitI7YEEN8x9emB/WvIXUsxJOByfxrTKqfLS5u5nnVfnrKCeyK38R5yMnrXS+H8/ZG3Ek7s4x0Fc+kQZiQOAeRXR+HmAidCMnORx0FevN6HylR3Q/WYfO0+UA5wM/l/8AqriLhQuQRk/yr0e4UOhBGTjnAxXDavZvbXTgg7c5BpU2ZU30MrgDGc8elPCDHPBxTyhycngjNPEZbAAyT6VqbWIreAzyqgGSTjgV19lAttbhQMAegqjo+l+SQ7g7yPyFaV44trV2zyQQF96yk7uxy1HzOyOX1GQzXLsRwDj8qm0lyt9bkDaFcNkdsGqxzI5OcknvVm1XZICSQRzkVstEbpWjY+k/hp4iS0nhecE+YdvyjODk1qftNRpe/DWO4jBBFzG3I6ggj+ted/DnUD5EDFyw3dMjoO1dt8etft5fAdrpoAeWSRJGIONqjJH1zXZQXOrHztSDhiEz5ftLVVQyyZCDp71N9qLkAHao6KKbfTB9ygYReBjtVTzSMAce1VKXs3yo+gjFys2XZJhyAeD6VGG4JA5qNfmA5GTUhQAEDrXPKbZso2GA5YknIqS3Ja4QAE5I6VGqliQDgdTV+whxPGDkgkcZ71VN3kgkro661QgKDycCtBCNvJIHTiq1ngrtGcD3q0EOCAwBHOK+n5vcPJjG0jBuR+8kyeMkVAzYBBH1NWpVPnODkDJ/P/GmeUTkkHJ6cZr5GrrN+p78FoivhmOScj0FWbKAvdIuMgke+KjdRExLnA6lquaTIJb1UQMQp3EkdhXLN2TPSwkeetCPmdfaRKiAEYHoap+IGxpk5HHHHvVxVkYAbTgHsKzfELmLTpFKEyMOBjp6/pXkwUnUR+tYmUYYOS/us4SQgMTnj69KhaXLYHAHSpTBKSAUJHYYPFT2uj3twV8q2mcnptQmvdWh+I1E2z0z4KgEX/ByCn4j5s19PeBAv2QA+nFfOfwU8M6qj34NhOoIX70ZGeT619IeEIJbG3K3CGIgYORz3rohKKd7nxeYUpyqvQ6odMZwcY5HSnYwBwARz9apvqdsnDSqCDjvTW1q0AAEoz16V0+1h3PLVCq9oP7i8CflPQj9KDlSBjBB7VRXV7YgMJQB3B4qRNQhOTuGcZ70vbU19pGn1XEP7D+4uKwGSRyPSnBiMZ6dar/bU5I5z6CgX37wAREnA64qJYmkvtAsFiH9hlonGe56cd6fvPAJJGOOKrrO0i5WMjjqD0pzSPwQnXpk1H1qivtGqy/E/wApNuPJz17UMTg4HOO9QiV+AEweuM05ndoyQgOOOvX3pfXKX8w1luJf2RwOM5OT2p4LAEgAjPGe1VN7sc4APQ89KkSSQoSCoxkZ/wA/WoeOo9y1lWI/lJiBuIGMjrz1pSc8ZyKofaJGUnKkg4+p/wAmnC5fdjeAQPTp70vr1LuWsoxD6F0Y6Zzx0p2QMlj2rNN0NxVrlcAZznp7VF/a0KRvmRifYdaX1+l3LWT4jsapYYBHI96QkjOR7Y6fSsJtcyxCb2OOCai+3X9yQIkcHsQMVP1+mX/ZFdb2OkZguRnBIPftSjHJJGDWIun6jM4MkxQexz/KtCPS1gUedcsxHXL4H5Uvr8BvJ6i3ZaQgZz0zQXTGTgcZ61Wlv7C2UgyCRgOQpzmuY1rxKu9RFEsYHcnJNS8wh2COTzvudczIACWA+ppouIgT+9APTk+9cpoN/Pq15FAJARyx78D610GrpHpFsZ3CPyANyDk/5zUvHpdDZZLJu3MWjdxZI8xTj360jX8G0/vUA7/MDXPLrtuAT5EJJ44HX/OK1kkVoFYQRpuAOCM4rP8AtNLobPIZrdl2O9gkwVkBxjp2qyJA+TkgDsRiqCTuqFsAEcjC0NKZEO92IPJxx/Kj+1IroEcgk+pcN9BGCXY59AMmpIpFkQbQWGfSqNpErt5YAG484Fb8FqqAAClHM5TeiKnkkKfxNsqrG3AKkUGNiCQCDnvWmIADgjn3pRAOcjHPpWn1+RmsqpmcI32kBBj60rRSYwBzWn5JGMjI+lL5JxjFL69Jgsrp9jLETk4IwPrThC55BH0q5MwiPKEj1xTBMpAJGPqKh493tctZZTXQgETckkA/ypGRjwGGKnnZfJcg4baf5VkW1wxVSSwIHNZzzDltqUstp/ylu6Y28Rd3GB6Cswag7ljv2jPGBmmeIbwmwDADIPHvXJRa0BuDPhgehNctTM2tmaxyyL2idxb3bhgCd4z+VMvb8pOiK5VSuTjvzWPYarGZQS2SelQa/exriRX2uFJznrzWLzKTXxFRy6KduU3VuDIoIcg+xJ4q5a3qNhZAQT0NcFp/iFZIwC3B5Pet+z1KOXBJwAOuahZk72ub/wBnJdDrlRWGQQf60zbGGOSAe/NYEesKSQJPkBwOacmpxsSS2M9Oeta/2jbZlrAJ9DcJiPBIz35pVkiYhVbk8CsIagHyoIOefWmG/BcDOCDkHNZ/2i2UsCl0Ok+zjgk801oRk4GR/OnWM4nt43JALAHFTkA5wcVt9ZbVyvqqRWEORk8VE8Q3Ht36VfKggjP45qN9vOSAMdaXt2zSOGSMya3XBJAz246VnTWwDE4yfXtgVuOA+QCSPYdKpzWxUkjOPaspVmzqp0UjEnR0UgAkex6VX+1FSATkVtzWY2gkYPvVaWwjfJIySOaxlOXc740qb0aPjp3NxEcnkdPpUMF29rKMggnjPrTgro+QM5POB0qQ2ZuCGAyT1GK7opWsz45WZrSuJraOUHLDBNaVrKZYVJPI6ZNY0KPbwFHIwePSrdjcqYQCcDI49P8AOKwlATVi7LrB06QuxODxj+laK3KapbkE5bBP6VyeqsJZ4ABuG/pXTWcawwDYSGbH5YqGuVXNOblRBNI1jC+ckAHBI6f5zXmmtXUxumCDM8jbVAHJJ6V6+LAahbFPlY46+9cfY+FmtvFMctzxCpyrNjA9fxrahVSvccJrqWfCvgxNHshqOotmY4Yse3HQe9alvqD+Ib0MCUtI8rEqA/ORx+VVfGuqnVXSxs8pAAAzg9B9fU16X8NvB+ly2tvI2ZZUAbB6ADHH8qdWdo+0kNxctWZWl3Wq6A4IVwhGQvotdroy6n4o2yTM1tbY5Zh1+g71t3OkWz3gLKCM8DsB9K37OKKGFSuAByB6DtXi1K8ZbLUw5raJmVb6Da2JGIjIwOdz8k+9VdU8QWWjIftc6RDsAck/gOa2b2dMMWchjn5h1FchqOhaTNKZZ181ySSztnrXPGabvNmbqK9pM57Wfi1BbllsbZpD0EkhwCfpVfwhq+s+NdYInmaCyjIZljGM56Ad+a1LjSvDyOTLHHkDGTg4rrvhjZaZc6gIbELt3gkrjqa9CnKk7KEde5tGcX7qPpn4RaIml6HAqoEOAxHfJr0yCPzHyRkDp9a57wvY/Z7OFFG0AAZrqYVHAA4FfT01aKR60VoSopPbirMcYABPXFJHF0PanTyBFwDz61uUErhBwcE8CliGBjvVETGSUAnJFXFYDjvU3uBMpGQc5qYkEVVDc8GpgQQB3qkwMLXiAUA67s1pWWGiXBBOO3asbX5d15CgPc1qWWY0GDkVg9WUi88YYEHgVG7BAQOB71KCWXk4qndygZA5qWVcrXM4wVXkms6bdHbuSclhgfU1JKSGJJ5pHAkCKTx1qL2Ecz4o0SHVNIktpUDhlIII6Zr4n+MnwVHhx7vUjIIoSSVUDr68V973UAYYHIxxXif7Rmm27eCr15MIQhG4joMHp7007K3cxqQUkfn21uqFgWJHOO1MMa4yegOOtV/ty/apETJAYgEjB/KrewyYIGBjJNeXUvF6nmSXLuEcS7BkZOOlIbYtk4A/CrEFu+DtXPHcf59KmjjZT8+AOh/r/OsXcwc7GeYzgDHPQ8Uib4iSpOOtbZitlQEuC5/h61VlaJMKkRYE/ePepSciVVuR211LGCQ2SQfwrSs9Xnhwsill65PBFZSmXJKRgDoOKtx291MCxOO+OlQ6N90F+bodRe6hG+iCQEAKckAfpWVot7BqV4Y5GC4AGSegrOuty2TRNKCCNxWqOiWJ8x7mQsIVbAwcZI5xVqioxZpBaanWXz2a3Iitk80jglBxmhEKkMFIOfToKzI9WMZAihVEBz9fT+tWD4peSby/IVQR1z3rm9jIycXe5Ymv/KOCcL3yKsW9ytwhYOAB15rCvpjIwZnUDPGazjqAjBUPjnoO9S8MmjKS7HZreRxKFMqkA5PPWrkOo2xIBcMT6V54upxLgklj6dOaswa2i4JAIyD1Pp0qPqaZz8t2eif2jAhADYGcZBq3b3kE/IcZzgZNedr4hgUjcCOeRnpV+HW0xvRgQOcf5+lS8GinB9D0mWCK2sTNvG7qB7Vkwa2oYANhuelc/c+LDJZ7C4JOfvGs6y1lY3BJBJOeccVnLCaFzskuU7W51cyqACQOtVHulKEYBJ64rHi1WCVss6k47mtO3jhmQEMACCSc965XQaMOZ9UZ81tBdK6OgcHIIPOal0fwfp0ab7aERsTknPJP1qZ9JD5aKYE9cdMVYtILm2ZSCCc44rrVWpThywZ0xqOK0OgtNHS3wFAOOMkVo22jI53sASex7Vm2WqujokqfMPaugsv9JOUIBIzha8epOpe82bRrX6li30SI9VBHpiur8MaXFC+c4IGAK5y5vY7OM4yzY5OCATVfTPEn70gyFdvQZxg5ryq9Odam0me/l2I9lWjLsepeVFAow45P50SW5dTg5HtXCjXjuBMhJBznPSuk0nxEk5CO+ARk5/xr4ytgalP3j9YwGaQqS5ZqwXluwY5GQOelZdzADkEZPXNdPMEuULIQwrMuLE8knA/nXDGbjofoWHqU5pNHGavpySqQVBPc+teeeI9DVcsAFPfAr169s85APPpXNa1pyMpDAAkY5r3cFi3CR6vsaeIpunJbnksNoIWO4cDnJ70l/PDZwGWVxGgGSSQM8V0GsWAtZMgfKT2HSvHviA9++qvbAPKg5UAdAf8A9dfb4KCxcuVM/Jc+yqWBbqRXunM+PfFB1Wd0jOLYZCrzznqcetefHBJBODXZSeC9a1Nw8VnIUJwO3anx/C3xA6nOnMSTuzkflX6Fh6UaEFBH53Lnm7tHF+UWxxyM84plxGTgsMHPNdrJ8N9bhkKPalCffj/69Nb4bauyjMCg88EjIrd1YLRsuOGrT1jFkPw+ufIvJYCPlZd2PTH/AOuuw1ixF7Z3CEZV1IH5VkeGfAep2d+srogVc5GeR+H413U+hXflhRH16AHrXiYmzqqcGfUYOPLQdOorHzle2rwzSIeSCQfbtUECnkAkH1z0rv8AxF4Oujq1yEURAsSQ3r/nP51V0P4bXmq3xto5o0cjI3E4PtXsQrQ5U2z52rg6sW2o6GPpco3BCcH0Nen+AISmlSFQwMkjEn6cdfwpkHwF1eBd5ljYqpPGefbOKtaC0ui2jWcsDI0TFXLHoSSa4Mf79Llg73Z6GUx5K/NLojovMKAKCAFwDx0rz7xleFtZdWOdqqo+uP8A69dTJr/BwnOR3HNcfq1hNqeoySqACTwM9TXl4Kk6c7yPdzCoqtLkhq7mI8jEEg5PTGeaVXJJJABBGSM81pW/hqSRgJCyAg4bpitK08I2Lqolv2ibOCRH/wDXr3PaRR8o6NTsc7E+4gk7R7111kzCCMkAHaMgHv0rQsPhzplwnGr7mOCAVxk9uprp7f4dwpGoW/DEdiPy71nUqQa3OapRqSWiOQaQKuScE89Rwc1gaox+2OASAcY9vp+deoj4YzyuQt0hPYEdOaz7r4QX8sspFzEGYg5xjGMVnCcN7k0sPUTueahxtQAAgDGCMdvT8KZGocuwGQvp24GK9Ck+DuorkCWMEnJwTyKZ/wAKi1ZVQLtYL1Oetb+0j3O1UJM4MoDhSecYPGO3Sm+WVBLE4zyOvavQG+E+rKygqoyeu4fnSD4UaovyFFJbORnp/nNP2se5osNJ9UefuobCnI455pkkI3kAYIJGQOmMA16L/wAKl1GTqm3Ax94YqQ/CW9VQSQDkkqWqPax7l/VZd0eY+UMAkkHPcYxUflBWABOCOSfxr1NfhBcu4JdQB82Nx45qxB8GnfaHnCEHk89MfrR7WHcn6s11R5IVypJBBxgZNNcAu+VyRnkDP+etezD4M2atmS7IIGTjtViL4U6FEgEt3k5xy4GKPbQ7kug+54kEBJBJA47VYtI285MAsMgZJ6jNe4H4e+FrJAXBcnJLbic4+lQXOgeF7BFYWpdMZU5Iz+ZpOtT2M/q82tDz9ISVAAwCB07cU5YjgAg5wPxrsbi50qPCQaeCBwCzEZrLuXLoTDbwxEngDk/rXNzxucywFR7nnuoqTeykDBzngdOKiCGRSMYbHPtkV0N1prkyyShVcscjpk/SqDWaiQADPPUd664VFY7o4OSiZzRDkBcAgAfljP6VJApBQFMDgYxjHHWvXPh78M1uyt5fwqUKhkicZx6E5+v60vjqysbZja2VrCCvyySKgGCOw/xqJ1ox0ZpSwsqlRQjuGgyr/Zdpg4BiXv3x/jV12V0BOScZzWFommzX3kW8RZCqDcQSdo/ziu8g8K28duEZCXA53HOf85r5erRTm2fdqqsPBRkeBfEEu2vyhQcbVAPqMVzDW0wYAIxC+gJIr6RvfCNp54Ito3JHdc4NQweD7ZWGbaPJOOFA5r3aGMhSpxhbY+Vr4B4mpKpeyZ832VjdXE9ywjIJIXoegq/b6JOSVWB3IHICk4FfTWjeAI55yTAqoD12jJ+lddZ+Cbe3wEtgoA5wOvvXdHFc6ukeRXwsKDtzXZ8teFdBuptViMlvIqR/McqR0xj9T+leofYpURSEYnHIA6V7Hb+E4/OGIgBjOQuOauHw4ucCMYI646V52Kh9YkmelgcZHCQcUr3PjrxrpWqazqkzJY3DoDtAEZIwOOOK5v8A4QTW3YkaZcMMcfuzX3BJ4UiZmcxqTnrilh8JxjJEWD1HFejRrRpwUEtjycRatUdRvVnw/D8PddcHbpk+evKGtbR/AGvQSgtp0wB/2fWvq3WdMk0zUYoVhQxyqSpK9COoz+tEdpKHDGJSR329f1qamOitGjleHjLS586r8PNbmUBbFwSO+Byf/rVm33wh128Ug2TEZONzDj8a+qCHjXJiRscjIx+vaiNjKgV7UBgcZB61isfEyWFitmfIB+BPiDfgWxVevUH+tWf+FP6vp2wy2gAzzIzZA9OnSvra+kghtppBD84UtyMg4Bx+tUbWCURRmZY5UkUMRjGM/n6+lV/aF9zVYaMlqz5xsvhFrE4DqYXTHBVsgCpNQ+Buu6iEVZbcRjqSTzn8K+hG0q3s5xPZ4jAb54G4DD2rsrXw/HeW8bBflYBuB046fyojjOZ6Gf1SnHU+PYP2cNZyQbuAe6g8/pUMvwGvdPOZ9RgLg/cUEk8+lfW/ii2Gi2Q2R/vZDheOh7mvOZLIMssxyZGOWY9TRUxzhotzohhoyV0ed+CvhvdW7iB51XBLKce3TFbWsfCiXxPGYH1Dy5UIyCnIxn35FehaBpbLKJQuXYEA44UHtXQXOkhTaTp8sokCscfeBIBH5E1lRzOpB6M5p4KnzXaPAj+zDC4y9/KSSScKADn8aWH9lqyc5N/cDI54H+fSvqj+z7YqMKWI4wozTGskjJAiwPc9PwrpeYN6uRuqcEtj5iH7LtipwLycn6DkVKv7M2nBiHurkjtjHH6V9KfYz8/7vAzkk+tQvZSbhhQRz2xmsXmH94apwfQ+e7b9mrSIiQ73LgHH3wM/pWjbfs66IJVYJOSpH8ec/pXtR06RSzsQhHPHU+1a2heHZyrSzsSzdE4wB2/GiGOlJ6MbpwS2PGrb4H6MmAbeRj0GWIxVtvgppDZ227A4OfnPFe7x6EobG0dMZpx0INk4BJ/Wu7+0KrVuZmKp0r/CfM938DLBHZokLkHIBPeki+GVlahlksoM990Wf619Hy+HgoJCA5OeRVSXw3BKpV0UgHGMVwVK9Ru6kexQnStaUEzwE+BrBMZ0uydR6xY5/wA4q7ZeC7ESAxWFlGWHaAD+der33hNYtxiwygZweuKorpCbgchSP09q86WKqJ6s9qlRov34I8+1Hww1rbhoIIAQCSoiHP8AOuVlsd8zGeBX28FGUAH8se1e03NjGsIBGAVwSeQfr6VhXvh6C9jCBQduSG54BNQsQ273PUVW8eSZiaN4V0XV7IQGxiifAyu0ZJ+vrzWfffCyex3S6fJIyg8QkgA/j+ddZFoxtASWyBjBre0jUfKQRXAMiAYDdSBXZHFN6NngVcLyNyp7djgPA+qXmj3dzFP50UpwArnOCD7/AIV3sPjOeJyXSN+McjBH5Vo3eiWOoATqoL4yrDrXn/iFJdHuSXDGJicMOn/1qfttbnlPCxry21O8TxfbTZE1qCT/AHTnP51L/a+j3GEMGwng5T/CvL4NXVsL5pBzgZOM1qrfnYCGyMDJJzih12i1l0Ys78w6PIARIIzjBXkfzpo0iwmjcwXJUsMZLA/zrgmuXmyRuJxgkc1Gt88RYByB9aydfuWsD5noP9gGNAVu8k9MjNRx6HcbyRcA+nJrkTq85tkRGIIOc5oj1q7K7SzAA9c9PxrH2r7Gqwnmdsmn38cZAnwOw3HFI1pqG1QJQT1POMfjXEHxJcopBmYEEgDd0qxb+KrgjAlZR7nvT9oWsH6HZJbaidwLggjpnPNILbUwpBlAxj+LtXIjxNeQNhpWyenPUU6bxHeQjBuHAI7E4pc5f1W3Y6xrHUmODOAOpBY06PT70qQ1zgc4wTxXFDxPO5ANwxJ5HJp51aeVQROzEnuTxmp5xPDeh139mlEIe8UAnPXFC6TbHbi7yRzwQM1xFzfyKDvZnNRRag3RSVAPrRzsf1WLW56AlppsGRJLvbGcFu34Un2zSrVCdu89wBnP5/SuIe6eRHkDkMBzu7iokuBJCczYcHoTjNNTkR9Wg92dr/wlNlE4WKDAPfgAVXuPGRjlEaIiDuQCTXCNeAMQzAEHjmkbUYRKC7gkHB56U3OVh/VaS6HXah4runYhZdqH+6cVSOuzSNlyXJPXNcvqGu28IAVlLnrkk89qxbjxJM0hEZ4zzQpSGsJB7I76bUYkBdmXIHAzXL63rAJBWVSc5IHaseLV5ZiVlOFPoM8VRfYl4XI3JyeTWik7mkcJTW56X8Ir4X+szxlgGWMEDrxkd67H4oTPZ6VbHOB5mCD344rzr4Q3kVn4okkGVjKbSMdBmvUfippx1Tw4BEAXVgytnpir5nJNI5o0qdPExTWh5dBqBeSMAgAsAfzr0+BB5CADJIBOD0rwkCWOZUYkNnbj0wa9s0G6N7p8ZJAZVVSOhOK4XJnu43CwhFSiW5gUibDADIHWoEkOMAknGanvMGBxlixPSqcHYMcH37Vy1ZyTRlhqEXBto3NDhM7yEHBBA/CurhgCoC3BA71zHhqURzkE4BwPSuv27lB65r0MLLmhueBmUVGpa2hGEBxgZHWl2egA+lKVwQM4FIcrnofrXbc8f3BcZ4AGaZJKkYOTg+lO5ByOR71XnjUkMRkfSjmCyGXF1FjJGePzrPkuICCclTnH1qae0WQEgkE1nyaeQSQxx6VyVHNvQpKKI7u7XynCkk7SMYzmuTGuyICCOBxyenWuiubN4wxJGTnqcZrkNS8m3duQeuQvNcNSUuptTjF9Cv4l8TP9gyB82RnBrihqryyOFyzk5wOaua1cCQMoGQeK5qJ5ba8DxYJ69M0oLnXvHo0qaS2O5sp5YpInYkKwGeTkVb8SXcT2gCsQAMAg9K52DUCdhuHwRgAYq3eob+JggJQjg46+tZOLi7I9WlhYPVlfSrqKNQPNyc457VsC6c4KTcd8HFclBYNG7fNgKcdelaNioY4EmSO2aHHW6OieDp2udLazy/MS4Y9cCkg1eWOQhkJyeD0rLg1AWyurDkHkjmsq81qV5SAxCZzj0rRRbR5lTDRjc7eO+uXJ2xMR6H0q5Gt1lX2qBnkE8j8K4a11CVjgyNg++a3LWWWTafNIH1Ioty7nmSpnpens7QREnBwMkHFaoldQACAPfvXB6ddSQxIjSsSD3P8An0rahu3kAIkwOnB611wqrY45Kx0oYtn58HnpSbQcHgjvz1rDS4kwSXPHoanE8xAIJPPStVNCsa4x0GAMUMoJAPUVnRXM2QSCB3GKtpM7sMqCP5VtGSYrdiRrdT1PFRNZjkAZq0PmyCMU4DqAMdavcOeSP//Z"/>
  <p:tag name="MMPROD_60741LOGO" val="/9j/4AAQSkZJRgABAQAAAQABAAD/2wBDAAMCAgMCAgMDAwMEAwMEBQgFBQQEBQoHBwYIDAoMDAsKCwsNDhIQDQ4RDgsLEBYQERMUFRUVDA8XGBYUGBIUFRT/2wBDAQMEBAUEBQkFBQkUDQsNFBQUFBQUFBQUFBQUFBQUFBQUFBQUFBQUFBQUFBQUFBQUFBQUFBQUFBQUFBQUFBQUFBT/wAARCAFQAVk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49Tcm9qlpvzbv9upv3r1558UJ8u9/79S/LTKf/wABoICHbT/vt8tH9z5aERf+B0ED0T+61IibqfTNm+gyB/41WjYyfdX56mRNm/8A2aYib/4vnqDUE3VN/DTNgo/i/v0AO3t8lN3/AD1Ls+ejY23+/VmRFsFCf7vz06l/hoNRyfc/ipv8VIj090+SgyBNu96imfZ/v0O/yU6zsJ9Suora2ia5uJW2RQxLud3oOuEb7GekMtzcJFErO7fIqJ/FX2d+z9+zGvhvRn8S+NrNbm9li/0XRpl+SJf78v8Atf7H8NdF+zl+zBbfD1IvEviiKO58Ruu+C0f50sP/AIqX/wBBr6Qs9N+0q7XK/I38D/x1XxH0eCwXJ79T4j4H/ar/AGcrz4e6pceKtBilufDV037+L772D/7f+z/t18/wzN/E1frrqWmwXllcWN9At5aXC+VLFMu9JV/uPX59ftLfs03Pwo1J9e0GJrnwlPL/ALz2b/3H/wBn+69VKJjjcFz/ALyJ40j/AOz8lP3/ADfNUNs/yVN838K1mfMyjyB8u75VodE/hp2/+Jlo3/L8tQZDP+BU1E2UPUnyfJtoLF+/UezY/wB6nfLRs+eggSonRvvbae6fw7qds/26AG72+emVN81M3t/doAY+37v8dJ8u6pH3fxLTET5PmoAa/SjZsbdTvl3/AHPnpvy/xUGkR3/Aqif5/mVqfsX+GjYu35aBDNmz+KpM/wC2v/fNJ9/Y1Js/2f8Ax2rAzR996l2NsqL5aseTs+VnoOgeibN9HzU7Zs3s1CfOtBnzAlPT+9to306gY2inpt/iWk/goMhX20fLQ/Snfw/e+SgBlTfxf3KE2ov3afvX+98lAD0s5XgedVZ4k+8/9ymbBTt7JFLErfJL96mUAN2N/wB8UfMi0ffbd81G/wCdKAD/AGv4KY+51o/v/NWt4V8Jar4z1m00jSLaW81C6bZFFEv+dq1qdVOPPLkKuiaJfa9qlvp+nW0l5eztsit4l3u7192fs9/s5WPwosk1fV1ivPFcq/f++ln/ALCf7X+3W38Cv2ftK+DOl/aZ/Kv/ABLOv7++2/6r/plF/n5q9ls9Nb/Wz/f/AIU/u0cp9PhMFGn70viGWem/clnX/dStP79M2UVqeoPdFmidWX5KwdV0e21K1uNP1CCO8srqJomhlXekqf3HrepjwrMu1qYH5xftIfs33Pwf1R9X0VZbnwldS/K/33s3/wCeT/7P9x68ahf5Pvb6/WfWNEttVsLvTNTtY7yyuonilimX5JVr89f2jf2dbz4Oat/aumLJeeErqX91L957Vv8Ank//ALK9YyieFjcF9qJ5Vtej5t/+xUUL70+9VhE/8erI+bkRf393ybaYn+7Uuxkp+xv4qDAr/Kn8NO3q9P2UI/8AdWoAZsXa/wDfo+5s+anvtdqHRaAGbP8AprTfm3feWnJtpuzZ8zUFhs3/AO5SbmpcJ/fo2CggZ996Y/8Au1Ns3/d+5THRtlADN6/3dlN+WnfM9HzbPu0FRGp/u07c1D/6pf71Llv7q/8AfNBJnInyVY2Lspqbv9ypd/yPVnWN2Kiv81JsqRNu3+KnIiu33qCBNnzf7FFP2f3qb81BkO3/ACUJ8i0bG/vb6Njfw0AG/f8Aw0/Yuz7tMy39yn0D5hf9rbTv4vmWmb6d/wABoEPd12U19tG/f95aPlRU+WgBny0z5Xof59ldh8MfhdrnxU8RxaVpEG/+Oe7f/VQJ/fd60ib0qUpy5YlLwH4D1f4i+IbfRdDs2ub2X/viJf77v/CtfoL8GfgtofwW0HyLbbea3cL/AKZqG355X/uJ/dWtD4V/CjQ/hF4fTStFg867l/4+r5/9ddP/APE/7FekWGm+T+9l+e4f/wAcq4xPrMJhIUfel8RXs7PY6Sy/PL/D/sVoU+ituU9IZR81PooAZT6Pv06gCKaFZldWrnNb0Gz1iwu9I1e2jv8AT7qLymimX5JV/wDiq6amTQrcrtZakD81f2h/2eL74Laz9usfMvPCl1L/AKLcfx27/wDPKX/4uvLIX3rX6weJPD1j4h0u70rV7OK/0+6XZLDL9yVa/PL4/fAHUPgtrfnwebf+F7pv9Fu/44n/AOeUv+1/6FWMonz+NwX26Z5jsV0+989M2fws1LC61Lt/26yPnJRGbG+T5vnoRGf7zU9E2UeS396gyItm/wDvUOjf3asbNn8VMdGqAKmz/Z+ej7j1M+7dTfm+9tag05iPZ/e+/T9i0f8Aj9H8P3aDMi2b/m3UbBTtnzvRQBX2N86/LT/mRX/9nqX/AGqi/g/v0AMR/np/2WX+9UTp9xt1S0FlT+DbT/4KP4/u/wDAqf8AMn3qs1E/gp3y7aX79CIv+zQZC8U50WhKH2bP4t9AC/7O6kotts3z090+5t20EDERtn+xQm7e9O2f7dL/AAfK1BY5P++6Hf5ttN2Mj053/wBqgkbv+eh+lHzV6j8EPgPq/wAZtZ+VmsNCgb/TNQdf/HE/vNWnKddKlKtLliZHwf8Agzrnxj8QfYdPi+zafF895qMq/uoF/wDZm/2K/Qv4dfDrRfhp4fi0Hw9afJ/y1lf/AFtw/wDfletDwf4M0rwNolp4e8PWa21pEv3P73+27/xNXVWdmtmvy/O7fef+9W0Yn12Gw0aERtnYLZ/M3zyt956tUUVsdg2iiigAop2yioAbR81FOoAKKKKCgmhWZNrfcrl/E/hix8T6Xe6HrVmt5p90uyVH+46f/FV1FE0KzRbWo5SD8zfjr8CtQ+CfiDcu688OXT/6HfOv3f8Apk/+1/6FXmkLrX6oeLfDGmeJ9IvdD1y0W80+6XY0L/xf7af7Vfnr8cvghqvwW8QbWZrzw/dN/oeobf8Axxv7rVzyieBjcF9qJwOz5v4qNnz0Wzq9P/4DWR85MZspuxn37al2Lspj/JQQRbGR3WmIjbvmp7psX7y0IlQAx0/2abv/ANn56e6N/F/wGmfN91qAGfLUT7Eqf/gNRPt2UFjfl/ipjp/D81P+/wDw/PTHoIHun96mf8CoejYP+eX/AI9VcpZX2fP/AA1L83/AP7lNSH7nzU7ydlMA+b+L/vun0xEbZT33J/DQahvWnpt+7spnzf7NPT5/7vyUGQy2RXX73z1Mifc+akRP3r0/79BAzZ8n+9Tdmxald6Z9/wDibZQMb99fvU7ZRs3v96ve/wBnj9mm8+J08Oua9FLYeF4m+T+B73/YT/Z/2605TtoUJVZcsTJ/Z+/Z11D4u3/26+83TfC8Dfv7j+O4f+5F/wDF197eG/Den+HtLtNF0OzjsNPtV2LDCvyL/wDZVa0fR4NNs7fTNMto7OytV8pUhXYkS/3EroIbaK2i2xLsStoxPr6GHjQj7o2G2W2i2r/wJ/71OqrNqttDqkWntJ/pcsTSqn99au1sbHL+NvG1r4SsN3+uvZf9VF/7O/8As1hfDHW9a8VXV7qGoXLfZ4v3UUSfIm6uE8ePeeIfHl3bRRNNL5v2eBE/2a9AfVYPhp4at9Ps4P7S1Vfnlhh+dEZv43r52OJnKvJy+GJ5Ma85VpOXwxO9qvealbWETtc3Mdsif322V8/6x4n8R+Ibr9/Pd/P923t1ZUrqPBPwuvLy6S+15WS3T5lt5vvy/wC/XVHGzrS5YROqOJlVlyxievQzRTRJLE2+Jl3q9OoRKK9g7yrf6rbaVEk95KsMTMib3+5ViGaK5TzYpVmT++jb6h1LTYNVsJbO5XfbyrsZK8K8Q+G9a8B37tBLcpabv3V3EzbHrgxFeVD3uXmRy1q0qXvcvunvdeeTfE650HxNcaZrUEf2dJdiXEX8C/39lc/4S+Lt5YSpBq/+mW//AD2/5ar/APFVb+MGjreRWWvWbedbyr5Urp/449cdXFucPaQ6GFTEe0hzw+yesQzLNEkkTK8TrvV0/jp2+vN/gzrbXOl3enytv+ytvi/3Wr0iu/DV/bUozOuhU9rT5iK5tlvItrf99/3K5Txb4V0/xhol3oOuWa3lldLsZH/9DT+61dQl5BNdS2yyq8sSq7In8O6iaFJl2tW3xmvxH5m/Gn4Oar8GfEr2c+680e6+ex1Hb95P7j/3Wrh0m+5X6e+M/BmmeNtBu9B16zW8srhf+Bp/tp/davz1+M3wc1j4M+Jvsd3uudHnbfY6gi/JKv8Acf8AutWMj53G4Ll9+Bx/y1HlP7hpqXPnIlS7/wDYrM8CRA+3/apn9/5m31K7/wB2m7F3/doMxjp8/wB6mbN/8Wypn21D5P8AtVADdn8VMf5/4amf/apmwUAQ5b+5TXfZ/BVj5kT5aZtegBm+jf8A9MF/75p+16jz/st/31QBGNu35fufxUbF/ioT7lSbE/2qssRE/wBqnPu/vUqIqU5EXZWpIxN1Cfc+5sf+Kn7P71PTds+ZqBDf9rbSf8Bp6bkf5v46dQBX/v0f7yNR8rtX1n+zT+yo1+lp4q8bWbJaf62x0mX/AJeP7jy/7P8AsUuU78NhpV5GD+zf+y7L4z+z+KPFkDW3h/dvtbF/ke8/23/uxf8AoVfa1hYK6pBbRLbWkC+UvlLsRU/uJViG2+2PtXalovyb0+T/AIAlaqIsKoqqqIv8FdMYn11ChDDx5YgkKwptiXYq0O6wo7M2xFX5nen1w/xd1ttK8LvBE2ya8byv+A/x1lXqxw9KVRl1ansoSkcD/wAJa2t/FK0voG/dJcrbwf8AXL7tezaxrFtolm9zct8ifdT+OV/7iV4T8N7D/idpqc6/6JYfO3+1L/Aif7Ve12GmtcyxanqsS/bf+WUL/cg/+y/268jAVZVYylP7R52FlKUZSf2jyLXrzxBoivqDaY2jy3jN5t39933fwb/4az7P4i+IbDZ5F8qJ/cSJPmr6AubaC8ieCeKOaJvvI/zVjp8PfDyS+f8A2RBv/wDHKzrZfUcualMzqYSfNzQkcZ4V8f8AiXVW3f2GupW6/I0tuvlf+P8A3a9NT51V9uxn/geiGGKzg2xKsMUX/AESvPfGH7Q/w58Eu0Wp+KrR7pf+Xex/0qX/AMdr3cFg6tONr3O6lH2UfeZ6FRXgv/DXulak/wDxT3gfxb4h/uvDZ7Epz/tLeKNu5fgx4r2f5/2K9L6vPsdHtke8Vn69rFjommvPfbnt/ubEi37/APgFeK/8NdWOmv8A8VB4A8W6Cn8Ur2fmotdb4S/aT+GnjaVILPxRaW12/wDy76iv2d//AB75ayqYWco/CQ5xmZl/8TtDdn8jwrbO/wDC9wqpWUnxO8mJ4INIghtJf9babneJl/3P4a9N174e6H4q/wBJaLyZW/5eLRvvf+ytWLYfBbSobjdc3dzcp/zy+5XytXCYlVLRZ5kqE+b3WZPwu1LSLbWZYrZ5IXv4v9TN/C6/wI/8Verb6zL/AMMWOpWCWbWywpF/qniXY8X+5Vezv59NuotP1Nt8r/JBd7diT/7/APtV6NGLow5Gd1FeyjySPN/Bni1k+I121zLsiv5Wib/f/gr2Ovm/xbYS6D4jvYGVk2yu8X+5/BXvHhLWP7e8OWV8/wB9ovm/31rmwdeXPKnIyw9f35U5Glc2y3MW1v8AgNcf428E6V488P3fh/XrZbmyuF+//GrfwOn+1XYb/nps1mtzFtb/AIC9ewehY/MX4u/CLWvg54ofT77/AEnTJfnsdRRfknT/AOK/2K4+F2dEr9NfHngDSviF4cu9B16DzreX7rp9+Jv4JU/2q/PL4r/CvWfg54ofStT/AH1pL89nfJ9ydf8A4r/YrHlPnsbguX34HM79lMT53+VVoR2epN+9/u1gfPkL/wB7bUP/AKBVvf8AP92ov95aCCF/4N1Ls/hpz7Hpn+1QBF/wL5P7lE3zr96pNif7VRvt+9UAG16f8391ab/tVHv/ANigBvy1L8tMh/g3U/Z83+xVgC9XoRFRaejq60JtdPu1qVENmyk/jo2f71L/AB7v9mgQ5P71ENszvsVWd3/gqazs5byeKCKJpnZtion32avuD9mz9l2LwNFb+KPF8UU2u7d9rp03zpZf7b/9Nf8A0GtIxPQw2GlWkc9+zT+youlLaeLPG1sr3f8ArbPSZl/1X9yWX/a/2K+robZr9tzbkt//AEb/APY06GH7Z80v/Hv/AHH/AIq063jE+spUo0o8sSL7i7VX5KNlOeua8eeJ/wDhGPD0tyrL9rb91An+3UVasaMOeRdScYR55GrpusW2sPdrbNv+yz/Z5f8Afrh/ivo8ut3uiWyzrDb/AL15Xf8AgT5N71S+Bt400WsQM38Sy1q6l4eb4i6y8888ttolr/o8Xk/fnb+N/wDdrzva/WaXw7nHKXt6fqclrHiqDwrb29jpSq9xEv7ren+o/wBt/wC9K/8A47XKQvrXjDUki825v7tv77fdr1B/ghpDy7kvrtE/ufK9ddonh7SvBlhK0CrbRIu+e7uG/hX+N3rz6WAxFSrb4YnKsPV5ve92JmeCfAcHhWLz5ZWudQdNjO7fIv8AuV574/8A2mbOw1x/C/gDSpfHni37nlWn/HpA/wDtv/n/AH647XvGfiX9qXXrvw14FuZ9B+Htq3lan4k27Xvf9iL/AGf8vXufw3+F3hz4UaGmleHLFbZNv7+4f57id/77vX21LCU8PSvL4u3+Z3R+HlXwnkVt8BPHXxUdLz4qeM7mG0b5/wDhHtBbyok/2Hf/APar1Dwf8EPAvgCJF0Xwxp8Mq/8ALxLF9olf/gbV3FD1jOvM6I04xBHZF2r8if3Eo3t/eaimVj7SRqDuzptb50/264rxh8GfA/jyJ11rwvp9y7f8vCReVN/32tdlRRGrOOwrHzvN+z34u+GMr33wp8Y3MMSfO3h7XG823l/2EatvwN+0nBc62nhrx/pEvgbxX9xUu2/0S6/3Gr2uuZ8f/Dfw/wDE7Q30rxDp63kX/LKb7ksD/wB9H/hrpVSNX3Zmfs+T4Tn/AB/4S1f/AEjU9I1C7/vy2iSt/wB9pXnVt421e2ie2numvLT+K3uPn/8A2aq6P4q8S/swa5aaD4xuZ9e+Hl03ladr23fLYf7Ev+z/AJSvWvEnw60zxhEmoaZcx2zzqsq3EXzxTr/fr5zMcDVUva0JHBXpTl70PiOcuXg+JGgou5U1W3+SCV/vt/0yf/a/uvXUfCtJYfB8UUq7HSeX/wBDrnbP4M31s7t/bSw7/wDnlE1dH4MmvNHuLvQ9Vbfd7muILj+C4Rvv1xYSNSM4yrRtIihGUKnNUidFc6rBZ6jaWcrfvbrf5X+1trQSvJPivrcth4q0xoG+eyi81f8Af316do+qxa3pNpfQfcnXf/u16VPExnVlS7HfTr81SUC1c2y3K7W/4C9cF8SPh1pXxI8OXGg65BvRvnimT78D/wADpXoFRXNst5F/cf8AheuyUToPy6+J3wu1r4ReKJdI1Vd8T/Pa3af6q4i/vpXMwvvT/wBBr9KPid8N9I+J3hy40HXIPn274LhF+eB/761+e/xI+HWr/CvxLLo2rxf7cF2n+quIv76VznzmNwXL78DC/ufNTPmRf7709PnWjY38VB4HIQfMj0m9NvzLT5fvUz5v4fuVkQMm/wB2o/l21NlP7hqNPv8AzLQWM/jqXf8A53VX++z/AC/PRj/ZX/vqgXKCO7qlP+ZG+ZaeiN/ep2xt/wB2tSRv8O75ac/zp8q1J/tbaT7i0DIavaVpVzrepRWNjbSXl3O2yKGJd7u9S6D4e1HxPrNppWmWbXmoXTeVFDD99q/QP9n79nXT/gzpaanqfl3/AIruF/e3H30tV/55Rf8AxdaxjzHo4TCSry/umV+zx+zNZ/CuCLxB4jWO88UMu9U+/FYL/sf7X+3XvSWzXOxpV+X+FP8A4unQ2zTfvZV/3Yv7lW66T66nShSjyxCiiigsHrxf45XjPrOn23zbIoN+z/bZ/wD7Cva3ry/40+Hp7y1tNTgi3+QrJO6fwLXk5lGU6EuU4MZGU6UuU5r4UJczLqdtbNslutsXm/8APJP43/z/AH69A1L4heHPDCpYrP53kLs8m0XfsryRNVbw94fSxs5VS7v1826mT76RfwRVF4b8Gan4nnRbaBkt/wCK4f7iV8/Qr1aVONOnHmkeZSrVYRjThH3j13QfiXB4kv0s9P0q9m/vSvt2IteP/FTXtT/aB+Iz/CvwveS23hrTW3+JtWt/4/8Ap3T/AD97/crq/jT4tj+A/wAKHttBVpvEurS/2fp3/PWWdv8Alr/wD/4iofh74Jufgn4G8P8AhHRfKfxr4gle4vtQuF3pEypullf+9s3IqJ/eev0LL6c40PaVviPTj7Wfu1Dtrbw9a6Iun+B/DUX9iaPZW3mzvb/fSLftREf+87b9z1pP8NPD2z91Zyw3C/du4p3SX/f3764rW/h1beG9ct9a1DWvEl5FPF9nutTTUWWWCXf8kuxfl8r/AGdvy0aJ8Wp9N1TUNBlubbxO9kv2iDWXuYrVLiD+Pf8AwsyM+35PvV01ZN8vLIiUowl7x3fhi/vEvdQ0XUJ/tN3ZbHiuP454m+47/wC18jpXRV574P8AE7X/AIouL7VbGfR5dUgii05LhfklRd7ff/vfP9yvQK4K3LzHXhpc8QrmvE/xC0Pwle2ljfXO/U71tlrp9uu64lb/AHKh+KPjy2+G/gvUNcnVXeJdkEX/AD1lb7iV81fswXNz4z+NN9r2tTteahFZy3Hmy/3mdF/9AevNqV+WXLE+xwWTvEYaeJl8MT6w1XWLPQdIuNT1CVbO0tYvNld/4KlsLn7fZW9ztaHzVV9j/fSvmz9rTx40OraF4Vil2Wm5NQvP9r5/kT/0N6+mEdZokZf9Uy71/wB2rjV55cpy4nASwtCNWX2gptOptbHhGf4k8PaZ4t0O70jV7ZbzT7pfKlhevAfhprGo/AH4gp8NPEd41z4X1Rmfw7qc3/LL/p3f/P3v9+vo7ZXA/G/4XQfFfwHdaV/qdVt/9I064/jinX7n/ff3a7KFT/l3LaRjKP2iv4h+IWr+D9U+zahpkE0TfPFNCzJuWprDxtpXjZIoImbTdYibfa/aP73+/XM/B/xOvxv+Fv2PXP3PiPRpf7Pvt/30nX/lr/wP/wCLrlde8K6n4bvGiuYJUTd+6lT7jV8zjvb4Wv8AzRPKrTrQ96PvRND4l3jX/iPz2VoZfKVJYv7jr99K734LXjTeHruBm+SKf5f+BJXmmsXja9YWl5KyvqEX+jz/AN+X+4//ALLXsHw00GXQfDUSzxNDdzt5sqP/AAVw4KM6leVQjDRlOtzHV7N9FFFfUHvFe8s1vF/uN/C9eefE74XaR8VPDU2h61FslT5rW7T78Ev99K9LqveWa3K/3GX7r1Eoh8Z+Wvj/AMAav8LvE0uh61FslT54rhP9VPF/A6Vgo/yV+jvxX+FGlfFrw1LpGrr5N3F89rfIvzwN/f8A92vz48c+BtX+GniW40PWoPJu4vuv/BKv99P9msj57G4Ll9+Bjzbqbsb7tOTY9ORPkqDwZEHzfepj/wC7Ur0x91BmRP8AI9M2t/s0/wCb/f8A71N3Sf3qyAlRG+7/ABf7FO2NvRt3z0In8KtR/crUgH3Jsrb8H+EtX8c69a6RotpJeXt02yKJE/8AH3/urVv4dfDrXPiX4lt9D0Gza8vZW3s/8ES/33b+Fa/Rf4M/BPQ/gh4fS2s9t5rFwv8Apmouvz3D/wBxP7q10RierhMJKr70vhMr4G/ATSPgno3mt5d/4juF2XWo7fuf9Mov9n/0KvVoYd7+bL9/+FP7tOhh+bzZfv8A8Kf3alrY+rpRjCPLEEen0yn0FjP46fRVe/m+x2FxP/zyid6ibsrhPTUwvDfjCDXtU1Wx3L5tnLsXZ/GtS+M3Z9Bls4P+Pi//ANFi/wCBV4P4e1ufSvEFpfK3zLLvb/aT+OvdbzbeeKLJmlX7PYWrXDfN9xm+VP8A2evHoYxV4zhM82liPaKXOXtK0Gx0rTbWzitonht12fPEtaCIqKiquxP9ivKfGHxgl817PQ1XYn3rt1+9/uV02gpc+FfCV7r+tXk9zdpavdS+a3+qRU3bK6cLOjUq8lMunVpSlaB4/Zp/wub9rm7nl/feH/h9beVEn8DXrf8A2f8A6Kr0L4l+MNP8DeOfDmuXLS3KQWt1b31vaL5ssFvLsdLh1/hXfFt/4HXJfsW6VL/wq3U/FF58+oeJdWuL2V/43VX2p/4/vr0v4V20V54STWp1Wa+1t3uryV/n3/O6pF/uonybK+hr1eV+zj0PUw1OPLKpIo+JPiXYzeGdVWD7Xpt3LZy/Y5ruDYl18n/LJ/utXNeCU8Iax8Qbe+0r+y00zRtM/s2CZ/KR7q6Z0d9m772xURd/953qX4hfCXwvrd/pXh6z0iCwl1Fpbie4i3qkEUSfO6Rb9u7c6J9yq/w38BtZ+AdKax0HQtbsryBZWh1OLZKrfx7Jdj7lrmjKxNahCf73lPQficif8IRqs7fJLaqlxA/9yVX+TZ/wOt17yKzsHvLyVbaKKLzZXf7if368v0Hw9qdn4vtPD2uTqmhPE2padpkM7SpE8Tp+6eVvmZU3q6JXH/tgfEKXRNB0zw1Zy7JdSb7RdbP+eS/cT/gb/wDoFclWXJHnO7LMvnjK8adLqYn7aXiTf/wjWixS/umVtQlT+9/Cn/s9cP8Asla3FpvxWSzlbZ9vs5bdf977/wD7JWZ+0J4nXxnrfh3VUkV4p9Ig+5/C299y/wDfVedeHNdufDOu6fqts/8ApFnOtwv/AAF68OpU/fcx++YLKeXJ3R+07npH7UtzI/xm1hW+5FFAi/7vlJX03+zr8Ql8efDiy82X/iZ6Wq2V0n+79x/+BrXzN+0tNbap4z07XLR99vqunwXK/wDoNZv7P/xJb4deO7eeeX/iVX/+i3yfwIv8D/8AAGq41OSseRjMp+uZTFQ+KCPvimU//d+dP79Fe2fiNWPs3yjKNlRXN/Z2EsUU88UMs7bYkdtm5qsUbGR873MP/Cpf2qLSWL9zoXjy12Sp/Al4v+f/ACLX0G6K6bWVX/368P8A2v8ASpU+G+n+Jbb5L3w5q0F7E/8As79j/wDsldF4q17V9BXT/EOlXjTaVqUS3H2eb50V2TdWmMlalGpI4ZS9nzHTeNtBgm0uK+ggjS405kuF2L99F++ldFbTLcxJKrb1dd61zXg/x5Y+MLd7Zl+zXu35rd/4v9yqk2sS+G/h9dsrf6XZ77Vf9/ftT/x2vIjVpKPtYBGpD+LE2NN8Twal4j1DSotrvZqjs+777fx1t14V8K79ofGsSs2/z1dG/wDQq91row2I9vDmN8PV9vHmCmfwU+ius3Kl5Zpcr/cl/hevMvi78H9K+Lvhp9K1Nfs2oQfPZ3yL88Df+zLXrFV7yz+0p8vySpUSiHxn5S+M/B+r/D3xHcaDr0DW17A33/4JU/gdH/u1nw/On3q/RL40/BnSvjH4cexvl+x6xaq32G+2/Pbv/cf+8r1+fXirwxqvgDxHd6Drls1nqFu2xk/gZf76/wB5axkfO43CcnvRM9uqU3/gXz03zlfftakm6VJ4Uhmz79M2N/d/8eqX+Cm+T/u1kMl3rvrs/hX8KNe+LviW30XQ4N/8c93Mv7q1i/vu1P8Ag18KdS+NPjm38PaVKts7q0s8s3/LKJfvvs/ir9Kvh78N9D+DnhW30XQ7Fk/vTTL+9upf77vXVSpnpYTCe196Xwmf8K/hF4e+C3hpdK0iLzru4/4+r51/e3T/APsq/wCxXapbbH82X55f/QafDDsfzZX3yv8AeerE1dZ9NGHIV6Y9PoegsZT0+emUVID6zPEiSv4f1NYl/etatt/74rWpn8PzVnOPPDlCceeJ8tWds1zeW8UXzvKyotd18RfEkqNqGnwMqPPPsndP+eUSbNn/AH3vrYvPAa+GPGWn6mzK+lS3i/J/HE7fcqLwT4DtvEl7qGr6qrPbvdN5UW/7/wA/33r46GFrU3KnHeR89HDVI80ImF8MfAza9fpfXKt/Z8Db/n/5at/crsv2h79tK+BPjidf+gZLEv8AwL5f/Z63vFXirT/A2lovlL5u3ZBaJ8n+Vrxz4ozah4t+AXxI1rUJWd3sdkEKfciRXRnr6DKo0sPWjT+KR1UuSnH2a+I9A/Zv01dK+A/gSBf+gYsv/fXzf+z1ppYa14DurhdK0z+29Cnle4W0hlWK4tWZ977N3ysu7+D+GmfAeZbn4KeB5V+5/Y8Cf+OV3de5iPfqSPdoVPZQPH/Hj+KPEk9lqdj4e1LRLe1ilt7yWVonu5bWXZ5vlRK7/N8m6uy0rxz4Ms9Et1tNf0220+1iSJYnnRHiRf4NjfNXV1Sm0TTZrr7S2n2j3f8Az2eBN/8A33WEf7xtKvzx5eX3Tl/D3n+KvFr+JfIkttKgtWstO85dr3G598suz+FfkRFr5H/ar1VtS+MmpxM3yWUFvbr/AN8bv/Z6+7a+Bf2loWh+M/iPcv35YpV/79JXnY2X7s+/4JjCWNfoeaQpc3ksVtEskzM22KJP77f3Ku+JfD134Z1Z9Mvtv2pFWWVEb7m5d2yvTf2dfD0V/rmoarLEr/YolSL/AGGb+P8A75StD46/Dq+vL/8A4SHT4GuYvKRLqKJfnXb/AB1+c1M5jDGewn8J+vyzCNLE/V/snlmva6dV0jQ7D5v+JfbNEd/+1Kzf+zVgVK6UyvqKcufU9l0KUaLUdj9AP2e/FTeLfhLolzO2+7tVaylf/bi+5/45trqLx7x9beBdQ+xxNBvtf3Sujuv39/8A45Xn/wCyjoNzonwktJblWR7+6luokf8Au/Iqf+gV1evW1nrf2uLXIr10ilfyLS3gl2Jt+5LvT7zf+O19ZhvejE/lfO4wp4ypGn8PMc/c+Nra5sNdlvoGubtt9vazWMXm27JF9zY/3Vbejtsru/7bnSW3+06Zc2aXDJEruyv87f7CvXkn2a+m03T4ryC7tk1Kxg0qJ76fytMdGdH83yl+7L9/+7/sV6holhPYak9tqdzJqV2sW+1u5V2fuv7mz+8n9/8AirvqxjE8OJzn7Qlh/aXwR8ZwMu//AIlzS/8AfPzf+yVV+FFtF42+AXhSK5/5b6TEm/8Ausvyf+yVsfG+Zbb4PeM5W+5/ZM//AKBXm/w3udQ8MfAf4ea1Yyt+6s9k8P8ABKrO7VhXcFhpOfc5q0oxlzSMfUrC+8Ja35Tbobu3bcsqf+h12Wq6r/wkPgrW7mOL7zW91Kn+19x//H0rsLb+wfivo3mTwbLiL5GTd+9gb/4muNs9B/4Q+/8AEumXkrPaS6c7xP8A3/7lfF+ylD+H8Mjy+Xl+D4ZHM/DpG/4TTStq/Pu+b/vivoOvP/hj4An0Fn1PUFVLiVdkUX9xa9Dr2sBRlSpe8engqcqVP3hlFFPr0juGU+iigCjf2H2n5l/1q14/8bPgtpnxp8OeRLtsNdtVf7HfbPnif+4/95a9urPv7Dzv3sX+tX/x6olEUo8/xH5NeJPDeq+Bteu9D1qzaz1O1bY0T/x/7af7NVEff83zV+hfx4+BumfGnw/t+Ww8R2Sv9jvn/wDRUv8As1+e+t6Pqfg/XrvRdas5bDULVtksU1ZHzeLwns/eiD7Hpvk/73/fdMhmV/u1L8391ag8E2vCvibV/Beu2WtaLeSafqVs3mwXETfdr9S/2ePj9pH7RfgxhKsdn4gtURNQ0/f9x/8AnrF/s/8AoNflJs/dJ92um+HvjzWvhl4q0/xH4fuWs9Ss23K/8Dp/Gjp/Er10U5HqYTFypfF8J+st5YS6bdeRP/2yf/nqlMd6xfg58WPDX7SfgRL+FFh1K2Zft2n7/wB7Z3H95f8AZ/uvW1eWE9heeRP/AK1f40+5KldB9TCXPHmK70U96ZQWMo2U/wDgplAD5nl8h/KVXl2/Kj15/bfF22trxrPVdOnsLiJtkuxt6K1egL9yvIvjHoK22o2+pxL8k67Jf99a8nG1amHp88DhxdSpRjzwPQtVtrHxz4XuIradZorhfllT+Bqi8HouleDdP81vkig3NXi/hXxVeeFdRSe2bfb/APLW3/gdK9Ie/V/h9rsUEu9IlZ4n/wCmUvzJ/wCh7K86jjoV4832jlo4uNRc/wBo8q8Sa3P4h1m4vJ/4m+VP7i/wJXqF54Se/wDgTrGi+VvlvdJn+T/aZHdP/ZK4f4e+EpfEmtxNLF/xL4G3zv8AwN/sV7VrfiTTPDcVu19LsSWXylRF31WVRlCtKvVIw0dZVah5b+x/r39vfADw0u797YebZS/7G13/APZHSvaK+d/2crCX4dfFD4l+AJ1ZLL7d/aumO/3Gil/gT/gLp/3xX0QlfXV/i54/aPXpy90KNlOpv8Xy1yGgV8f/ALZnhJrDxXpXiGJf9Hv4Ps8r/wDTWL/7D/0Cvr25mitreWeeVYYol3s7ttRFr4d+LX7ZNn4q1LUNFXwdpeveGop/9FlvpZVml2/x/L92rjltXHRlGme3k2bRyrExqz+El/Zs1KJL3W9PZl82VYrhU/vbfv8A/ode618j6P8AtFaDoOpRX1n8MtNtruL7jxatdLXXJ+2lF/F4Cg/4Bq0v/wARX55mnAOY4mv7ajY+kxvFWFrVva07l34/eBrbR5bTXtPiWFLqXyrqJF+Tf97fWN+z/wCFbDxh8T9M07ULL+0NP8uWVot21PlXcrt/s7qb4k/ar0HxVYJZ6v8ADv7TaI3m7E1hk+b/AL4rd+Ev7V3gfwTrMVtZ/D7+wbe8lWK81P8AtFriWJf+BJ92vp8q4azDBUoqv73Kem+NaU8FLDxvzH3BDDFDEkUUSwxIuxUT+BKfs3ptoheK5iSWJleJ13q6N8jLT3Sva/hn5rWqe2fMc5pugz7beDUFgmtbOLyoE+/5v8O9/wDgH/s9aFnoNjYS+bBBsdV2L8zfIv8As/3au0+iUjnPHf2sdbXRPgF4lbd++vVisov9t2dP/Zd9aqeFX0r4FaVpG397Z6Tb7k/2lRGevPP2nJv+E2+JPw0+Hat+6nvv7X1H/Ygi/v8A/AElr2Xwf4ni8Zwam3lKlvFP5UUP/TLZVYtwjho0pfFK5xVJRnLkPFfBPiGXw34ht7lG/wBHdtk6f30r1jxz4e/t7XPDi/8ALJpXSX/aT71eSeM/D0vhjXrizZdkW7fA7/xrXrFzrC6bFo99ct8thpn2iVP77NsRE/8AQ6+QwsuRShV+ycNF8nNGZ1t/qVno9q895PFbW6fxu1cvbfE7StS1JLHT4rm/uG+7sXYn/j9eNeJ/FV94qv3nuZfk/wCWUX8EVekfBbQfJsLjV5V+eVvKi/3K6qWNlWrezp/CaU8ZKrU9lTPS6KdRsr3z2RtGynbKfQMio2U6ms6orszbEWgDM1Ww3p58XySp/wCP14f+0P8AAfT/AIweF3vlibTfEFhFvtdQeJvnX/nlL/s/+g17xvV/3rMqRKu/5/kTb/fevhX9qv8Aarl8Zvd+CfA9yyeHFfZqOrRN89+/9xP+mX/oVYy94yqyhGP7w+YbO5Z5XX+NW/gq7uaoraH7MvzLV3Z/vVJ8bVlDm0NTZ83zLTH+Teqr/wAAqVP+BUOjJSickDrPhX8UNd+Evi218Q6JN5U8XySwv/qp4v4omX+7X6m/DH4leHv2gfAUWs6NLsl+5Pbu376wn/uP/n5q/IZE2fw16L8FPjRrnwR8ZRa9pEm+Jv3V5Yu37q6i/uP/AOyPXTGX2T2MJi/Zy5JfCfprc20thO8FyuyVf/Hv9tKirQ8HeMNB+Ovgmz8QaDdhomXgv/rbaT+OKWqTpJbTvBOuy4i+8lan06lcZRRR/HQA9PuVmeJPD0HiTS5bGf5N33X/ALrVqpWfresRaDYPeTwSTRI373yl37F/v1lUhGcJKZFTlnD3jwXxD4J1Xw3deVPAzp/DNCu9Hras9bis/B6Kv/H3LE+nyxP8nyb9yP8A8A+evULbx/4evF/5Ccaf7E3yUeIdK0/xno0ttFPA7/fimhbf5TV8vTwtKlKUqczxI0IQ5pQkaej6bBpWnW9rbRLDEq/cSvGviRqTax4ouFZm+yWf7r/c/v16l4S1VrzRNs6sl7Zf6POn+2teD6xf/wBpX8su1kR3Z9n+9WuPrxp0oxgTjKvJTjGI348TX3huL4f/ABi0hWmfRGW11a3T/lrat8j/APs6/wDA0r6Q0fWLPxDpNlqenzrc2V7ElxBMn8SN9yuE8AabZ+IfhzqGlalEtzp8/m288L/ceJkryf4CeNpfhL4yl+FfiG887R7pnuPC2rP9y4iZ/wDVf5/i319Rg6qxWGh/NE9ChU9yL/mPp2iiq9/qVnpsXm3lzBbJ/fmlRKk9SEJz+A4X45eA/EfxL8Fy+HNB1q00SK9bZeXFxE7u8X9xNv8Afr5am/4J7+Jf4fFmjP8A78UqV9e3nxU8IWb7W160d/7kTeb/AOg1UT4x+EH/AOYqyf7b2suz/wBArvw2OqYePLTYSwE6us4s/Ofxh8JdD8DeI9Q0HV/iRoVtqdhL5U8L2d18j/7/AJVYn/CH+F/+im+G/wDwHvf/AI1XsH7S37OU/jPxB4o+IPhXxLpfiH7RK17Po0XyXcSbPn2f3vuV8hIn+zXf/a9c5KmBjD3ZRPePBnwcj+IviO30Hw5448O6rqs+54rdGuIt+1N7/eir0Z/2D/iXD92fQn/7fm/+Irf/AGV/2e4vhX4j0Tx74v8AFWl6PepAzxaJ5qPLtlTb+9f+Fvn+5X1drfxd0G2sN2kahaarqDfJFbpL8n++7/wqlbU8xr1pckSKmFVGHtZJ8pj/ALPHhvxt4J8BxeH/ABmts8unN5Vjd2915u+D+4/+5XqD/cryHUv2h9I0q1t51u7TW2l+T7Pp6skq/wDfVa1m+ofFqJ5Z2l0Tw0rbHsUbZd3T/wByX+6v+xXLXwdT+JVjyoxpYynP3KfvM9FheJ4t0TK6N910qK/v7bSrC4vrydba0t4mlllf7iIv33osLCDTbKKztolht7ddkUSfcRK+Z/2n/iK3jPW4vhJ4euW8242XGv3cP3LW3X/ll/vf/YLXnQpx5ub7J1VKnso80jB8AXN548vPHHxgvomhTVJf7F0JH/htV++//fKbf++69L+DOsfY/EctizfJdRfL/vL/AJejxhZ22j/C/wAJaZplmthpkUWyK33b9iqlcv4JuWtvGGjsv3PPVK+PzDG+1x8FD4Yngzq2rxZ7h8QtEtdY8NX3nxK8sETyxP8Axo1eWeM9btr/AMOW8sTbJbyVP9H3f6qKJNqf+P769Q8f3kj6cmi2f/IQ1Rvs8X+yv8b1e0fwrpXh7SYrbyIHSL700yr87/366K1JVXJRPQrx9q7RPBPCvgnUPFV1ttotlun+tuH+4tfQulaVBomm29jbL+6t12LVe88SaNo8X73ULSFF/gRl/wDQErThmW5gSWL50Zd61vgMHSo/DLmka4ShSp/D8QUU/fTK9g7woo2Ux3VPmb7lADXfYm6q77XTzZW2RRfP87bET/bemTXK7HllZUiiXf8AO2xET++9fBn7Uv7V0vj+W78HeDLmVPDStsvtQT5X1H/YT/pl/wChVjKQSlGjHmkWP2q/2rpfHkt34M8D3jJ4cVtmo6nF8j37f3E/6Zf+hV81W1msKItNtrNUX5asJ/vVzcx8ricXKvId9ymb/wDrrT/v0mxvVaZ5xuIjJS/NupER/wCGpXTf8tWYxD7lL/D81M+b56d822qiM9X+APxz1f4JeL0vbTfc6PclF1DTQ/yzr/7IyfwtX6aaLq2i/F7wlYeIvDt2stvOu6CX+7/eiZa/HxH2fe+/Xtv7N37Ruq/BDxD5U+688MXkv+nWX9z/AKaxf7VdMZcx7uCxfL+6kffzpLFK8Uq+TKnyMj0V0Al0r4ieHrLXtBu4ruK5i3211G3ySr/db9f92uf+ZGdZVZHRtjI/8FUfRj0+5TJoVmieJlV0f5GR6d/BT6jcDwLxn4Sn8MapKu3/AEKVt8E3/slYNtf3OlTpPZztbSp/GjV9IalYW2pWr2tzEs0T/eR6891L4MxPcbrPUGhi/uSrv2V8ni8vqxq89I+exODqwlz0jn/CvjydPEfn6my/Z71fKndF/wC+HrlNb0qXR9Xu7Of78Uv/AH2lex6V8K9DsLV4p4mv5ZfvSzNs2/7lc/428NwabFZfaVkubeBlSK7+++3f/qpf/ZHqJYKpOP7yRlLDVJQ/eFrSnbwl8LJZ5/klnVnVP977leW3nw9sfjB4fuPC95K1nqEW690nU0+/a3H/AMS9d18Y9Sle60qxg2/ZEXzW/wDZK5/4b/6N4wstrN87Nu3t/sVtRxUsPiIQh0LhU/ewpfyl/wCHfj/4g2Phq80vxHpWnvrPh2LZqF7d3Lr5q/Psf5E+bci1XubW+8Y+JvCHiDxDBGkOo3nlQad9+GKDZu3Nu/vVs+IXzdfFVv8ApzgT/wAhVoar/wAfHwvX/pqn/pPX1blzy5j9SoqNKkuWPvW3+R6NbabZ2abYLO2hT/plEiVY+T7u2vJ/iR+054J+GOqf2ReXNzqutp8jaZpMXmyq/wDcf+FWrlLn9snSNHiS51zwL4x0TT3/AOX64075K7o4OpKPMony88VLm1me2634J0PxPF5Gp6ZbTbvk37djr/uPX5YfD3wZouq/tT6f4Xl/faJ/wkjWux2+/Esr/J/45X6JeIfjxoepfBHxX448IanFqqaXp0sq/wADxT7PkR0/h+avyX0HxPqHh7xRp+vQSt/aFldJerL/AB+ar765pU5QlyyM/bylH4j9q9N8JaLo8XlWOkWNsn+xAleWfHvR4vEP9j6RpU9omtSsy/ZNyxfumT53b/vitXxb+0h4C8Af2IvijWW0q41axi1KBEtXlTym/wBxK5Ww/aK+A0yXsX/CVae737b7qW+gl3y/77slepgozw841eU4MTOdenKk5bjvhb8HLmx8R6fq+qyaKiWCsi2Nrtld2/vu396vQ/GGpQaDeRahpkqzarLPb28tik6p9qRn+4+7+L/brM8MeEvh3qXh+41XwvbaXqVpLA3+l2kvmp/9hXGvZwJ8E/Blz5EX2ttRtd1xt+dv3r/x1rjsXKrO8y8pyz3dO4z4u/HvxHpSL4T8K+Fb1PHWpS/ZbVJnR0g3Ju835f7i155o/wAN4PhRBcaZLdf2x4juv9I1jU3+d5Z2+bYn+ylfQHhiJT8XfGk3lJ5yRWu19vz/AHK8f8YTM/ijVWb7/wBqb/0OvkM0xkqNL2dL7W487pRoS93yPSPEmjt4k+FWlTwLvlsoll2J/d+69cL8N9N+3+LbSVm2W9r/AKVK/wDdVa9t8B232PwXpiy7U/cb33/991ylh4Gs9b1fVZbGWSz0K62I3lfJ5+376I/92vDlgfauFWB5NTCc/JUicfqvxXvP+Ej1C+05Y/u/Z7WaVd/lRf7H+/XH6lrd9rE7z3l5Lcu33t7V694h+CdjeIkukT/YJU+9DL86NVHw98DfJuvN1e8V4k/5ZW/8X/A65amExdSpymMqGInLlZz/AMKPB/8Ab2rpfXMX/Evtfn+df9a39yvdtlMs7OCwtUgto1ht4l2Kifw1LX0+Cwyw8LM9nCUPZRsxtFOpruqI7fwV3nWMd1RHdm+Ss+aZfKeWVlht4l3s8rbERP771LeOqK887LDbxLvZ5W2Iq/33r8/f2q/2sZfiLPceDPBlyyeF1bZeagnyPqLr/An/AEy/9CrGUglKNKPNIf8AtUftXSeP57vwd4MuWTw0jbLzUYvkfUm/uJ/0y/8AQq+dLC2WFPutvqKwtlRf4a0oUXb93fWR8ni8XKrIi+//ABf8Ao376f8Ac+9TP4Kg8/mD/aVlpm//AHqHRf8Aap2E/vmgXMdCnz/xVLUUKLUuxX/4HQc4bPn3LS/M7075qNjO9WUSo7J96pt/8TVXfpTvuVcSz6C/Zc/aau/gxrn9mam0tz4PvJf39v8Ax2r/APPWL/2Zf4q/Qu8htPFul2+taRPHeJcRI8VxF9y4Wvx43/JX0d+yt+1JdfC/UYvD3iKaSbwnO+1XPztYM38S/wCz/eWujm5j6LBYv/l3M+2Uf/7JHp9bWqadFq1qmq6ZItz5qpKrRN8s6/wMtYCPvTdQe8Od6818W+IfEvhWX/XxzWTN+6uPK/8AHHr0Wq9/psGq2r21zEs0T/eR65sTTlWjywlynNXpyqR9yR41N8SPELtu+3bP+2S1af4o6hc2ctteWdpeJKuxt67K09e+Es6M8ulT+cn/ADyl+/8A991j6b8MdavLjbPAtnFu+aaVq+ZlSxanyng8uJjLlMzxDqsWt6bpTfN9rtYvs8u/+P8AuPXTfCjw9K96+qyrsiiXZF/ttXWp8OtDSzSBrPe6r/rd3zvUUL3PgnyraeBptH3/ALq7iX54v9h0/wDZ69Ghl841fa1Dtw+ElCr7WocZ4h+78VW/6ZW6f+Qq0PFX2nd4CWz/AOPtYpXg/wB77L8n/j9ZWsXMF5p3xNnglV1laLa6f7ldBr1zBZ+I/h+088UMUSyuzzNsRf3SV70PdfMfpW9Ff10Pl/8AYih0+5+LXiCXXFifxKsDva/a/wDW+bv/AHuzd/F/9nX018YvEvjzRHa20HwBZeL/AA/LZu19NqF8lui/30ZG/h21yXxL+C3wr+IWsvq8uuQeHte3b21HSb5Ynd/77p/erC/4Ut4T1KJLPXvjTrfiHSv4tPl1NIopf9h6+iVanNxk5fI+PqYWrH7Jy/7NniPwj8Y28d+ELH4fWHg+0vNJaK+m0y8aXz1Z9n8X9zfurxzw3+wH4l1L4m3uh3Or6f8A2Fp08T3l8jN5rRN8ybE/vba+vvgz8EPBPw08Va3rXhPWvtKapF5X9nJOjpAu/d8n8VdV4MRn+I3jtv8Abtf/AEVXLXiqtTmp/CaUKaUH7T4kfHv7athBD8ffAWlQKqWkGnWVvFD/AHV+0OmyvuLWPh74X1uKWzvvDWjXlvL8jRPYxf8AxFeD/H79njSPiv4+tPFEvxDtPDF7ZQRRRQuqPseJ3ZH+/wD7dQ3/AID8f6jby2bftJ2n2eVdjOlrEku3/fR67pVIVIQUXblOWOGqOUpcp4l8BLmX4e/tbeJ/Cfhq5lfw1LLf2sturbk8qJHZH/4A6/fr6WdP+LGeBF/6iNr/AOjXo+Cf7P3g74M2Gp3mlauviHxBeWrJPqcsq79v9xET7tOSHf8ABHwL/wBhG1/9GvXlY6rCb9w+myylOlS9/ujsvC3/ACVnx3/u2X/oFed/E7RP7N8aSs25LS6ZJd+3/vuu1g1VtB8f/EC8iga8uP8AQ0it0/5asyfcrTf4ez+KpYtQ8SzyfaNvyWNv8iRf7FfMYyg8RD3PiPEz6n7aqox+Ky/I5m/+IWmPFbx3LSXNlEqIumWn3H/66v8Axf7iVYtvjlZpsVtIlSL7vySr8lWNV+Bts8u7T9Qltk/uTLvqKz+A8CfNc6vK6f8ATKLZXk/7bB2jE+dUMTD4Tq/D3xF0PxI6RQXPk3Df8u9x8j10tcvYfCvwzYbP9B+0uv8AHLK++urS2WGJIl+4vyV9Bhva8v709Sh7Tl/eDKKPuVFNMsKPKzbESuw6Qd0T5v4FrBfxFBNLK25YYrf598vyIm377vWn5yvF587LDFt37H/gX++9fnv+1v8AtSr4/vbvwZ4Hn8nw4rbL7U4W2Pfv/cT/AKZf+hVjKQSlGlHmkN/ax/axn+JdxceDPBly0PheJtl9qEPyPqL/ANxP+mX/AKFXzpZ2HkxfKvyLTNN03YifwVrQw7ErGR8vi8XKqMTcU2rT0f8A2aN/8O1qPvrUnjjHf+GmPtp7/wC6u+ok+f8Au0GoO/8AC1J83+1T3RP4qb8tAHSp89Sp8i1En3938dS0HKPRP92nvu+7TEo2b/4qsAfci0JuT+Gh/v8A+/S/P/wOgokR2f71PR/9mot/8NCTMjfNVcxvE+r/ANkb9qf/AIQO6t/B3iy6d/DU77LO7f8A5cG/+Nf+g19weINFWQf2hp+1iyb5Ui/5ar/eWvxySbZ96vsH9kT9q46A9r4I8X3edKd/K0/UJX/49m/55N/0z/8AQa6Y+8e9gsX/AMu5n1VvV03rTK2PEOjtbSveWy77dvnlhT+H/bSsRH3xI1B7xx/xO1XxLoPh6XV/C8Vtf3Fl+9n0+4Xf58X8ezb/ABV86v8Atz6nCm1/CFi8v+xeNX11Xwn+1v4J8PeEvHKz6LPGlxfr9outOi/5YN/f/wCB/wByvocrp0a8uWcTgxMpw96JP4n/AGz/ABtrEDxaZBp+go38duvmyr/wNq8f1Xx54l169+033iHUrm4/56vdPXOv/s0I/wDDX17wNCK92JwU68pP3z7d8GPPN8HvErStLc3EsVluf7zs3lJXS+F9b0XW7yXWvFEfnXbRLb2unvZyypBEv/APvPXm/wAMfjZ4F03Rre2/4THVvDd3LFEk6PZo8XmqiL8j7HrsPE/xZsf7NT/hGPHlz4hvZf7lzFEkX+8uxGr4yWXVatfkUT7x5pQo4Xf/AD2PQ/8AhLfB1nFuXSG2J/Gmjt/8RXkPjn403Vzf3FtoNnp9np6t+6m+xr5sq/8AAvu1x+peJ/FGpWcsF5qeoTWkrb5Ynld0Zq2PA3wd1zxyiXO1dN0z/n7uF+//ALqfxV9dg8qw2BXtcU1I/MsyznE4t+yw0ZRl6i+JPi6uvWHkL4X0mzu9uz7dbpsmRv76ba4mw16+0q9Sfz5Jk3fNC8rbJV/uPX0bZ/szeGksPKnvL6a7/wCfhGRP/HKq/wDDLukeam7Wrvyv7iRLv/77rohmOWUeanGn7sjkjgsyrqNSdT3o+p5zc/Gezh02KDTPBeiWF6rrumeBJUZf+BV6B4G+Kng7xPZP/bmg6XpV3F/cs/NSX/xz5aq+Jv2XbZ4nbQdTkhl/55X3zo//AAJa8Uv7XxH8Ndf8qT7TpWoRfddP4l/9mWpeDy7MKUoYf3ZFU8wzDA14yxMnKB9KzTfCe/f97/YSP/f2+U//ALJXD+IddsdBu9M8MaVqEGpaJPqdrdWL28+/yPn+eJ//AEJa43RPi74zvNSRrm5nubRm/eumnRS7E/74r03V/Emn+G7aK8vviT4Ptvl81U1GwiWVP+AK+7dXxONymthJcj970P1DK85w1eHPzP0f/DHkH7V3jnxD8PNV1vVfDWrz6PqD6la2/m2+37v2d3rxnwf+238VPDd4jXmrr4ktP4rfU4kfd/wNdjLWh+1F8TtB8a2nlaf4ltvEmpz3yXU7WNnLbxKixOv8VfNu8f3q+syvL6UsPatT94+fzbExniOelLovyP0C8Pf8FFPCd5bJ/bnhrVNNuv4vsjLcRf8AsjVq237efhXW9RtNM8PeFdf1jU7qVIoLdPKi81m/4G9fnUj/AOzX6FfsSfALTvCXhWy8eah5F/rurRb7N0belnB/8U/8dc+ZZdhsJS9pynm0MTUqy5T6esJrmayt5byBba7ZUeWJG3+U39zf/FVrfTXpjuqLub7lfAHtBM6ou5m+T/brkr/WPtk7srbLeL5/n+5/vvTtb1X7e7xRS7LRPnZ3+T/K18FftS/tRN4w+1+DPBlyyaFu8rUdTi+R73/YT/pl/wChVjKQSlGEeaRb/au/a0bxt9q8D+Crxk0JW2ajqcTf8f7f88k/6Zf+hV8yWGmqi/NRptgqLWxDCtZHy+Lxcqg+FNi1L/D/AApTURdv3qd/BuqDxxv30/ipu9vu/NTn6Uz7i1kQMd6N/wB7+/Q+6mvuT/frUsN607/gVI+56j30uY1OoR1p6OqVDv8Al/hSjevyLtpnKWd4/vU5H/2vvVEjr/wOhP8AeoIJXf8Au7aV/wDZqN03/wASpvo2fL8u2rNIg7t/dpqbt1MdPn3LQ+9HoGS72T5m/wDH6mSaqju23a1CP/8AsVUTeJ9wfshftUfaVsvAvjG++ddsWk6ncN/3xby/+yv/AMBr6i1jTf7NleeJf9H/AIk/u/7f+7X5BJcvC25Wr7t/ZO/aiXxbb2/gnxZef8ThV8rTtRmb/j6T/nk/+1/c/vV0x94+kwWL5vdmdR8e/jlZ/CjRvs1my3PiO8X/AEWJ/uRL/wA9Xr4F1vVbzW9SuNQvrlry7nl82WWVt7u1fqL4h8MaZcy7r7TLS/tP+niBZfK/76/hrn5vhL4JuW3S+E9Gd/8ArzSvoMFjqeFj8J1VqMqp+Zn2ZrnftVndPn+Rf4agdNn8FfoF8ftB0jwx8FPEH9laZZabvWJP9EgWL/lqn92vgqaHfL83zvX12Ex31iPNynmVqPsvdNP4epZzeL9Kg1C2gvLK6nW3lS4ZkTYz7d/y/cr0rSvhj4T8W2d7cqraVLLqN1a2sMV5v2pBFu+RGR/N/wC+1ro/CXwi8J+OfDOhbtMns9dis01DUYYp3i+1Wu9181d38SbEb/gdcunwo0rSrXwo0muazbarr0DXtmmnwfaEs4vuJv2/M3+1sqKleLno+Unl90qaJ8H57m/ltrHXLm2f7Lp0sTp8ibrpN/z7f4U+etW2s/GNzpaah4H+ImrTaf8AZbq4iimnli/1DxJ5SI38TtL8tP0T4feM9V8HeHJ7PxVewxNrH2CKx+yyv9jni+47sv8ACm7/AMfqx4q0XXNK8GeM9QvvFEU194fuV0pk09Vt7dGaVJdiReV953XdvT+5WM6vO+XmKhT5NSuni3416Usq3PxL+xv5v2e1S7l3/apfKSV0T90+3Yjp871leEvjr8YvFOk6xfRfEu2sE0mL7RdJqG1H270Xem2J/wCJkSqmveN/if4D07SvG2qwaTcprd017Y3E0W6W1neJFf5V/wBVviRfkb71cF4D8N+Jdb8L+K9Ss5dN0rw/dRLYajqGrS+VFuaVJURH/vblSto0ISp8zjE19rP4T3W28efGew8M63rWr+NZ3S1i2RRRLvTc1uk+9/Ki+XYkqf8AAq8n8c678UbnS9T1PXPGt3fppcFhcMnntv23ibotnyf9911F4nxDvPCXi3+0P+EXudN0iW3+2O8ru6+bbxRRPFtf5ldUSq+seFvF1/408P8Awy8UXOkvb3kFrdX1xpLLFK9rFE/2f7RcMn8C0UOSjPmXKZ1V7SPLMyk+BXjrXlt21DxRJ9num07yHlundG+2Ju+5v3fJ/wCPVU0f4J+HtS01PEentrOvaetndSrozxLb311LBLFF8m3f8v73f/e+R62/D3w+8VeMPij4t8KyeLF8IalpzW6ql38/m+Q6RWieauz5k3ptf+LfXQf8KivPFXjm4i8VeLNdtvEdn4bl1dtipa+R5TvE9vvZ/l+Zd+//AG91VLE3l70iIUvZ7RPm/wAeaVFonirU7GDT7nSoomX/AEG7nS4lg+T7jutc5sZ/urv+WvaPjh8NND8AeFPAd5p6yzanrdnLe3lw98t1FuVtuxHVNtP/AGQrCC//AGhPCkFzBHc28rXCNFKu9GX7O9enHExhhvax+yZSpylPlPF9ny/3K+lf2SP2lpfhLqieHNenZ/CV/L9/7/2CX/nqn+z/AH6+u9Y/ZF+E2t3Dzy+E47Z2/wCfGeWJP++Fesm2/Yq+EVnL5r6DczInz7JdRl2V83i83o4ul7OcTtpYSpSlzRPcEvIJrVLmKVXt5V3rKjb0dP79c/q+qrcptVtkSfO2/wDuf7dZttbafoOkW+kaRAtho9hFsii3fIir/vV8M/tUftUS+LXu/BPgm5ZNCRvK1HU4vv3v+wv/AEy/9Cr4Cr8fuHsSl7KPNIb+1R+1Q3jCW78E+DLlk0JW8rUdThb/AI/P9hP+mX/oVfNVnZqn8NOsLD/ZXfWtDD99q5pSPnMXi+cfbJF93bU+xUp6J8lH8P8AC9SePKXOMdF30b6Nny/do++/8VBJE/yM7Uf3GqXev3V/vU132VkQRfN/9nTPmqfY396on3UFkX3/AO9Rsb+7T33VDub/AGq1NTqP++aaifw7aEdk37lWn/f3/LQcQ77lTIiu+6ov8/ep3nbG+7QA/ik2b3+9TX2PR8v3N1BY7ZUT7qfs3/xLQ/z/AO/QBA6Ns/26Pm20vktt+X/0Km7NjIzNVjiOR22/P9//AHat21zLDKkqsyOjb1dP4KpfNUqO1aROuEuQ/QD9mP8AaQi+IthF4V8Ryr/wkduuyC4f/l/T/wCO/wDoVe4TQ/YJdv8Ay7t91/7v+xX5Rabfz6bPb3NtK0NxEyPE6NsdW/2K++v2df2h4Pivpf8AYetNGnii3i+ZH+5fp/fT/a/vJXV8R9JhMX7T3ZHqdzDY63BcWNzBHeRbtksMy70/4HXmPif9lf4feJ3eVdMk0e4f+PT5dif98fdr1iOFbCV12/JK3yv/APF1b2V0Uq9Wj8Ej0pU4z+I+ZNV/ZX8VaPdRXPhjx/P5sETW8Cair/JE3yum9d/y1haV8KPjN4Gi0r7HY6Brz6Mztp0srI8tvu++iO2z5f8AYr61o2V2Rx8/t+8c31aP2T4o2fFLw3Y6Paah8O76aLS9WbV/tFpLLvnlZ9z79rvuWue8Q/ES5udO8Rafr3wy1uG317WItXukSWVPmX+D5ovu/fr74p/zV0xzKP24kfVpfzH5z+MPjkvjDwd4q8P654X1R01G8W90p0VV/s5lTaif6r5vl+X/AHa5Hwf46sYfhtqXgTxLoupXOlT3y6pa3emfJcQTqm3+JNrK6V+pPkxP96KN/wDfWmfZoP8AnhB/36WuyOZ0ox5eT8Sfqsv5j81PDfxdsfCXhDxboeg+HPEWlS6zLa+RcWl1veBYP777PmZ/n311GvfFrV/Geua3rnhz4feJLbxBqOnQabFqCfvfs6xbN/yeV82/Ym6v0I+zx/8APKP/AL5p+/Z/FWUsxp83NyfiL6tL+Y+DPEWjfE/4p3+p6hB8Hbmw1PUtMi02fULi8aJ28p0dJfm2fvflSujtvhR+0V4j1m41fULbw3Z6hdaOuiz3GoOsrvAv3/k+f5n/AIq+zaP+A1hLMX9mKNfq380j49m/Yq8ceMNL0fTfF3xBtP7K0tfKs7Gxs96QL/cX7lem/CX9j/wZ8KPEdl4htrzVNS1qz3+VcXEqoibk2/cX/fr3j+CondYUdmbYiferkqZhWnHkv7prHDU4e8DuqLuZtiJXKa3r32nesTbLdfnZ3+Wq+veIft+9VbybRfvO/wD6G9fBn7T/AO1FL4za48HeDLlk0JG2X2pwtse9/wBhP+mX/oVePKR0SlGEeaRN+1L+1LL4wa48GeDLlk0TdsvtTi+/ef7Cf9Mv/Qq+bLCz2L92iwsNmzdWxbW3y7qwlI+axeLlMfbQ7EqwiNsoT9z/AL9Sb2/iaszxZSE3t93bTHm2Km1aZvbfTX3UByib/wDYpqOqN/t0b/m+6tG/7/3aA5Qd6Zvoeamu67f770CH79i1C8y0zf8AJQ9BqP376PlqJP493yUzYtZFnV7/AJn305HZ/wC7sqLf/vVKjt/wCtTzx+/+D5aE2vsqLzt8v+3UqPv+ZVWgA3r/ABbvnpm9P71H9z5fnp6bd38VAD8J/fo2b/4lpm3/AG6f/H/DQAx02J8v/jlR/wC7Ujp8n8NROny/Lt2f7FARGVKm5F/22+7UXk7H20bGT5qqJqXUdki+9/47Who+sXmiajb32n3Mlnd2sqSxTRP86stY6O1Tb2StoyOmE+Q/RL4CfHux+MegvY33l23iW1i/0q3+6lwn/PWL/wBnT+GvVba58lvIlbfu/wBU/wDer8qvDfifU/Cus2mq6VcyWF7at5sUqfw1+gfwK+NOn/GzRNu2O2121X/TrH/2rF/s/wDoNbRlzH1GExftfdketffp9V4ZmhbyJ/nf+F/73/2VW99B6QymP/e276e7/L93fT4Ub71AFeztmR5Z5d2+X+B237asU6iqAEp++mfcpu+gB1FNd6ZNMttbvLK2xF+89AD5plSJ2ZtipXD634ha/wDO+ZbbT4vn3v8AJ93+N6NY8SLqW9ll8myi+dnf5E/33r4E/ai/albxzLceEPCFy0PhxW8q8vofke/f+4n/AEy/9CqeYJSjCPNIm/ac/aibxtLceEPCFyyeH1byrzUU+/fv/cT/AKZf+hV872dhs/iplnZ/7NbENsqL/FXNKR83icTKciW2tti1bRPkpqJsqX5du37lZHiykHzJ8v8AHTPmdNzo1P2bKY6Ns+8tBmV/4vvUUOnzbqa/3l/uUG47f89N/i/9Co5qHf8A8DoLHu+yot+9ac7/ACUzf89AA/8Au0133/M1G/5ttMegASbfR/wKmfKn3lpu+L+7QWdVsf738dTI/wA9N2N96kR2/ioPMB/kl/h/75qxvZF+Var/AO8jVLv3/e+5QAb/AJ/u/c/8cp+9X2fK1M37/wCGhNm/5V+egOYf9/8AvU99qP8AN8lM/wCAtT32uvzM3+5QHMMdN/8AHTNi/wALLtqb5dv3qERXX71AELor/dqLZ8lWNiovzbai2f3aABNyf/tU/f8AxVD5P8X/ALNTqs1Jkff/ABMlbfg/xnq/gPxBaa1pF41nqFq29X/gf++j/wB5awuaR91a8x1wq8h+lfwf+MGkfGnwul5bbbbU4Nv26x3fPA/99P8AZr0KzvP3vkT7fN/hf+8lflr4A8f618NPE1prmiz+TcRffR/uSp/Gj/7NfoR8OviXpHxg8JRavpUrQ3Csnn2+797ZS/8AxP8A6FXT8Z9ThMT7WPvfEem09HaszTdS+0/uJ/kuF+9/tf7aVp0jvHJT99V99G+gB9Mo31FNMsKOzNsRKAHTTLDE7StsRPvPXD694h+3o7NKttp8XztvbYmz++9HiHxCtzFK25YbKL52d22Js/vvX5//ALTn7T8vj+W48K+E52h8OK226u0+R79v7n/XL/0KpCUowjzSLP7T/wC1LL45luPCHg6dofDSNsvL6L79/wD7Cf8ATL/0Kvne2s/9mobOz+5W3bQ/7tc0pHzmJxMpj7aHZ96tKFPl/uVEif3lp+8VJ48pc5a+5UXy0zf/AHv4af8AK/zVBkH3P4qPlSjf8vytUXy7/wDboJB0+/8AN96meTRs+T+Gj5k/ioKInT/epHT7nztT2+/TX/2qDUhRP97ZQ/8A33Uj/wCzULvQWMd1pjuqJ81H33qL5v4qCx/yu39+j5v7q0zfTPO/3aAOwRNn8dLsZF3ffpifI+35dlOdG2ptoPMHpu2/NT0dnZ/lpj7kWnpuoAN+zetOTbs+7Tfm/iqVH3ttqIgG/wC5/G9P+X+Jfnpn8X3Pko/jqyAfbu/ip/y/e3fLR8qfe3Uz5f4qAiPwn9+oXRaf/wCgU903r96gsr+S275dv9+mbP8AvurGxXRPu0zZVlibG/2vn/2qkfc67qi2fL8tO+58tBQ/5vmauo+GPxL1f4V+KItX0qX/AGLq0f7k8X9x65dv46bzWsZHdSnKHvH6WeBvHmlfEvw1aa9oc7bG+8j/AOttZf7j13Gm6wt5+6lXZdqvzJ/7Olfmr8Ivivq/wl8SpqFm3nafL8l9Yv8AcuF/+K/26+8NB8Yaf450vT9e8PT/AGm0lXes2350f+OJ625j6nDV41onpW+jfWfYakupRf3JV+8n92rE0ywxbmqjsH3NyttE8srbFrivEPiH7SryyyrbWUS72d22Jt/vvW3rH/ILuNQvp1hiiXzdjtsSJf771+dn7Tn7S0/xFupfDXhedofDUTbJ7hPke/b/AONf+hU5e6RKXJ7xX/ac/acn+IV1ceF/C88sPhqJtt1dp8j37/8Axr/0Kvn+zs9n8NS2dgyfN/HWxbW2xfmrjlI8HE4mUyK2hVF+78lXUT5Keif3lp/zfw1J5Upc477lRO//AANKl+439+mu/wA9QZCb/wDYpf8AgPyUzd/sUfcoMg3f7DUbKEffTN9BqH/fNM/gp++m7xQWM+596h92/wC9TH+/96iggKb99vmT5KHT56hd/wDgFBYzc1K/yfxUPu2UzLf3KCwR6Zsb+7Rv/u/fp/nUAdRsX7lSonyVE/8AstT0+T+7QcEiX7n3fnenpu+9TNmxP7/+3RsZPurQZkrv/wB8Ub/npvzP83zUI7bv9j/doAdvpd/3Nq/PSfMn8K0I+/5floIHpt3fMtDuu/5lamJt3/7f9ypvufLQWN3p/tUm8f3qf8v36N6f3qAId6/7NH8G2h33/d+epPl3UAR7P4Vop7p/tUxP9rbvoN4hs/vLT8N/fpmz/vv/AHqkT/aqomkRERv+B16L8FvjNqfwi1zzV3XmhXTIl5Y/3v8AbT/arz1EamTfItbRkdlCtKEuaJ+mGia9Z+KtJsta0O8WZJ13wSp9xv8AYeuq8K+KfsdrF4huYoEiWDzWS4b5LX++++vz6+C3x11X4P3rtBuvNKl+eW0f+Bv76f3Wqb4o/tFav488G6f4Vs1bTdKgX/TNjfPeN/t/7P8AsVfMfRRxtPl5pFr9rf8Aaob4o6le+HPCEsln4S839+/3HvW/+Nb/AOCvmKGw+augms1/hpiWaJWMpc55lfF85SS22L91dlWETY1S/ZlSn7KiR5cpDf4aR9z0OjU35t/+xTMh/NMf+7up33Kif79QAed/33S+d/FSJ8lM/v7qAH7/AO79yoafvXb95dlN+WlEsZv/ALvyUzen+1T99N/h+WmWJv3/AMVNf/ep33Kif7v3qAD7ibaZv/vU3/eamf8AfNABsb+HbUXzfMtS0x/92gBu+VPl20n/AAJad826o+f7y0FH/9k="/>
  <p:tag name="MMPROD_UIDATA" val="&lt;database version=&quot;9.0&quot;&gt;&lt;object type=&quot;1&quot; unique_id=&quot;10001&quot;&gt;&lt;property id=&quot;20141&quot; value=&quot;Hậu phương những năm sau chiến dịch biên giới&quot;/&gt;&lt;property id=&quot;20144&quot; value=&quot;1&quot;/&gt;&lt;property id=&quot;20146&quot; value=&quot;0&quot;/&gt;&lt;property id=&quot;20147&quot; value=&quot;0&quot;/&gt;&lt;property id=&quot;20148&quot; value=&quot;5&quot;/&gt;&lt;property id=&quot;20180&quot; value=&quot;1&quot;/&gt;&lt;property id=&quot;20181&quot; value=&quot;1&quot;/&gt;&lt;property id=&quot;20183&quot; value=&quot;1&quot;/&gt;&lt;property id=&quot;20184&quot; value=&quot;7&quot;/&gt;&lt;property id=&quot;20193&quot; value=&quot;-1&quot;/&gt;&lt;property id=&quot;20221&quot; value=&quot;C:\Users\Administrator\Desktop\&quot;/&gt;&lt;property id=&quot;20224&quot; value=&quot;E:\Cô Hường\Hậu phương những năm sau chiến tranh biên giới\Hậu phương sau những năm chiến tranh biên giới&quot;/&gt;&lt;property id=&quot;20226&quot; value=&quot;C:\Users\Administrator\Desktop\Hậu phương những năm sau chiến tranh biên giới.pptx&quot;/&gt;&lt;property id=&quot;20250&quot; value=&quot;7&quot;/&gt;&lt;property id=&quot;20251&quot; value=&quot;0&quot;/&gt;&lt;property id=&quot;20259&quot; value=&quot;1&quot;/&gt;&lt;property id=&quot;20263&quot; value=&quot;1&quot;/&gt;&lt;property id=&quot;20264&quot; value=&quot;1&quot;/&gt;&lt;property id=&quot;20501&quot; value=&quot;E:\Cô Hường\Hậu phương những năm sau chiến tranh biên giới\&quot;/&gt;&lt;property id=&quot;20600&quot; value=&quot;0&quot;/&gt;&lt;property id=&quot;20700&quot; value=&quot;0&quot;/&gt;&lt;object type=&quot;2&quot; unique_id=&quot;30525&quot;&gt;&lt;object type=&quot;3&quot; unique_id=&quot;30527&quot;&gt;&lt;property id=&quot;20148&quot; value=&quot;5&quot;/&gt;&lt;property id=&quot;20300&quot; value=&quot;Slide 3&quot;/&gt;&lt;property id=&quot;20301&quot; value=&quot;Bài cũ&quot;/&gt;&lt;property id=&quot;20302&quot; value=&quot;0&quot;/&gt;&lt;property id=&quot;20303&quot; value=&quot;Nguyễn Thị Minh Hường&quot;/&gt;&lt;property id=&quot;20307&quot; value=&quot;258&quot;/&gt;&lt;property id=&quot;20309&quot; value=&quot;60741&quot;/&gt;&lt;property id=&quot;20312&quot; value=&quot;0&quot;/&gt;&lt;property id=&quot;20601&quot; value=&quot;0&quot;/&gt;&lt;/object&gt;&lt;object type=&quot;3&quot; unique_id=&quot;30968&quot;&gt;&lt;property id=&quot;20148&quot; value=&quot;5&quot;/&gt;&lt;property id=&quot;20300&quot; value=&quot;Slide 1 - &amp;quot;SỞ GIÁO DỤC VÀ ĐÀO TẠO QUẢNG NGÃI CUỘC THI BÀI GIẢNG E - LEARNING CẤP TỈNH&amp;quot;&quot;/&gt;&lt;property id=&quot;20301&quot; value=&quot;Trang bìa&quot;/&gt;&lt;property id=&quot;20302&quot; value=&quot;0&quot;/&gt;&lt;property id=&quot;20303&quot; value=&quot;Nguyễn Thị Minh Hường&quot;/&gt;&lt;property id=&quot;20307&quot; value=&quot;261&quot;/&gt;&lt;property id=&quot;20309&quot; value=&quot;60741&quot;/&gt;&lt;property id=&quot;20312&quot; value=&quot;0&quot;/&gt;&lt;property id=&quot;20601&quot; value=&quot;0&quot;/&gt;&lt;/object&gt;&lt;object type=&quot;3&quot; unique_id=&quot;31233&quot;&gt;&lt;property id=&quot;20148&quot; value=&quot;5&quot;/&gt;&lt;property id=&quot;20300&quot; value=&quot;Slide 7 - &amp;quot;Lịch sử&amp;quot;&quot;/&gt;&lt;property id=&quot;20301&quot; value=&quot;Bài mới&quot;/&gt;&lt;property id=&quot;20302&quot; value=&quot;0&quot;/&gt;&lt;property id=&quot;20303&quot; value=&quot;Nguyễn Thị Minh Hường&quot;/&gt;&lt;property id=&quot;20307&quot; value=&quot;262&quot;/&gt;&lt;property id=&quot;20309&quot; value=&quot;60741&quot;/&gt;&lt;property id=&quot;20312&quot; value=&quot;0&quot;/&gt;&lt;property id=&quot;20601&quot; value=&quot;0&quot;/&gt;&lt;/object&gt;&lt;object type=&quot;3&quot; unique_id=&quot;31234&quot;&gt;&lt;property id=&quot;20148&quot; value=&quot;5&quot;/&gt;&lt;property id=&quot;20300&quot; value=&quot;Slide 8&quot;/&gt;&lt;property id=&quot;20301&quot; value=&quot;Giả nghĩa từ hậu phương- tiền tuyến&quot;/&gt;&lt;property id=&quot;20302&quot; value=&quot;0&quot;/&gt;&lt;property id=&quot;20303&quot; value=&quot;Nguyễn Thị Minh Hường&quot;/&gt;&lt;property id=&quot;20307&quot; value=&quot;263&quot;/&gt;&lt;property id=&quot;20309&quot; value=&quot;60741&quot;/&gt;&lt;property id=&quot;20312&quot; value=&quot;0&quot;/&gt;&lt;property id=&quot;20601&quot; value=&quot;0&quot;/&gt;&lt;/object&gt;&lt;object type=&quot;3&quot; unique_id=&quot;31235&quot;&gt;&lt;property id=&quot;20148&quot; value=&quot;5&quot;/&gt;&lt;property id=&quot;20300&quot; value=&quot;Slide 9&quot;/&gt;&lt;property id=&quot;20301&quot; value=&quot;Hoạt động I&quot;/&gt;&lt;property id=&quot;20302&quot; value=&quot;0&quot;/&gt;&lt;property id=&quot;20303&quot; value=&quot;Nguyễn Thị Minh Hường&quot;/&gt;&lt;property id=&quot;20307&quot; value=&quot;264&quot;/&gt;&lt;property id=&quot;20309&quot; value=&quot;60741&quot;/&gt;&lt;property id=&quot;20312&quot; value=&quot;0&quot;/&gt;&lt;property id=&quot;20601&quot; value=&quot;0&quot;/&gt;&lt;/object&gt;&lt;object type=&quot;3&quot; unique_id=&quot;31240&quot;&gt;&lt;property id=&quot;20148&quot; value=&quot;5&quot;/&gt;&lt;property id=&quot;20300&quot; value=&quot;Slide 14&quot;/&gt;&lt;property id=&quot;20301&quot; value=&quot;ND hoạt động I&quot;/&gt;&lt;property id=&quot;20302&quot; value=&quot;0&quot;/&gt;&lt;property id=&quot;20303&quot; value=&quot;Nguyễn Thị Minh Hường&quot;/&gt;&lt;property id=&quot;20307&quot; value=&quot;267&quot;/&gt;&lt;property id=&quot;20309&quot; value=&quot;60741&quot;/&gt;&lt;property id=&quot;20312&quot; value=&quot;0&quot;/&gt;&lt;property id=&quot;20601&quot; value=&quot;0&quot;/&gt;&lt;/object&gt;&lt;object type=&quot;3&quot; unique_id=&quot;31241&quot;&gt;&lt;property id=&quot;20148&quot; value=&quot;5&quot;/&gt;&lt;property id=&quot;20300&quot; value=&quot;Slide 15 - &amp;quot;II . Tinh thần thi đua kháng chiến của đồng bào&amp;quot;&quot;/&gt;&lt;property id=&quot;20301&quot; value=&quot;Thông tin SGK&quot;/&gt;&lt;property id=&quot;20302&quot; value=&quot;0&quot;/&gt;&lt;property id=&quot;20303&quot; value=&quot;Nguyễn Thị Minh Hường&quot;/&gt;&lt;property id=&quot;20307&quot; value=&quot;270&quot;/&gt;&lt;property id=&quot;20309&quot; value=&quot;60741&quot;/&gt;&lt;property id=&quot;20312&quot; value=&quot;0&quot;/&gt;&lt;property id=&quot;20601&quot; value=&quot;0&quot;/&gt;&lt;/object&gt;&lt;object type=&quot;3&quot; unique_id=&quot;31243&quot;&gt;&lt;property id=&quot;20148&quot; value=&quot;5&quot;/&gt;&lt;property id=&quot;20300&quot; value=&quot;Slide 16&quot;/&gt;&lt;property id=&quot;20301&quot; value=&quot;Hoạt động II&quot;/&gt;&lt;property id=&quot;20302&quot; value=&quot;0&quot;/&gt;&lt;property id=&quot;20303&quot; value=&quot;Nguyễn Thị Minh Hường&quot;/&gt;&lt;property id=&quot;20307&quot; value=&quot;273&quot;/&gt;&lt;property id=&quot;20309&quot; value=&quot;60741&quot;/&gt;&lt;property id=&quot;20312&quot; value=&quot;0&quot;/&gt;&lt;property id=&quot;20601&quot; value=&quot;0&quot;/&gt;&lt;/object&gt;&lt;object type=&quot;3&quot; unique_id=&quot;31244&quot;&gt;&lt;property id=&quot;20148&quot; value=&quot;5&quot;/&gt;&lt;property id=&quot;20300&quot; value=&quot;Slide 17&quot;/&gt;&lt;property id=&quot;20301&quot; value=&quot;Xưởng công binh&quot;/&gt;&lt;property id=&quot;20302&quot; value=&quot;0&quot;/&gt;&lt;property id=&quot;20303&quot; value=&quot;Nguyễn Thị Minh Hường&quot;/&gt;&lt;property id=&quot;20307&quot; value=&quot;275&quot;/&gt;&lt;property id=&quot;20309&quot; value=&quot;60741&quot;/&gt;&lt;property id=&quot;20312&quot; value=&quot;0&quot;/&gt;&lt;property id=&quot;20601&quot; value=&quot;0&quot;/&gt;&lt;/object&gt;&lt;object type=&quot;3&quot; unique_id=&quot;31245&quot;&gt;&lt;property id=&quot;20148&quot; value=&quot;5&quot;/&gt;&lt;property id=&quot;20300&quot; value=&quot;Slide 18&quot;/&gt;&lt;property id=&quot;20301&quot; value=&quot;Bộ đội giúp dân&quot;/&gt;&lt;property id=&quot;20302&quot; value=&quot;0&quot;/&gt;&lt;property id=&quot;20303&quot; value=&quot;Nguyễn Thị Minh Hường&quot;/&gt;&lt;property id=&quot;20307&quot; value=&quot;276&quot;/&gt;&lt;property id=&quot;20309&quot; value=&quot;60741&quot;/&gt;&lt;property id=&quot;20312&quot; value=&quot;0&quot;/&gt;&lt;property id=&quot;20601&quot; value=&quot;0&quot;/&gt;&lt;/object&gt;&lt;object type=&quot;3&quot; unique_id=&quot;31246&quot;&gt;&lt;property id=&quot;20148&quot; value=&quot;5&quot;/&gt;&lt;property id=&quot;20300&quot; value=&quot;Slide 19 - &amp;quot;Việc các chiến sĩ bộ đội tham gia giúp dân cấy lúa trong kháng chiến chống Pháp nói lên điều gì?&amp;quot;&quot;/&gt;&lt;property id=&quot;20301&quot; value=&quot;Liên hệ&quot;/&gt;&lt;property id=&quot;20302&quot; value=&quot;0&quot;/&gt;&lt;property id=&quot;20303&quot; value=&quot;Nguyễn Thị Minh Hường&quot;/&gt;&lt;property id=&quot;20307&quot; value=&quot;277&quot;/&gt;&lt;property id=&quot;20309&quot; value=&quot;60741&quot;/&gt;&lt;property id=&quot;20312&quot; value=&quot;0&quot;/&gt;&lt;property id=&quot;20601&quot; value=&quot;0&quot;/&gt;&lt;/object&gt;&lt;object type=&quot;3&quot; unique_id=&quot;31252&quot;&gt;&lt;property id=&quot;20148&quot; value=&quot;5&quot;/&gt;&lt;property id=&quot;20300&quot; value=&quot;Slide 24&quot;/&gt;&lt;property id=&quot;20301&quot; value=&quot;Hoạt động III&quot;/&gt;&lt;property id=&quot;20302&quot; value=&quot;0&quot;/&gt;&lt;property id=&quot;20303&quot; value=&quot;Nguyễn Thị Minh Hường&quot;/&gt;&lt;property id=&quot;20307&quot; value=&quot;283&quot;/&gt;&lt;property id=&quot;20309&quot; value=&quot;60741&quot;/&gt;&lt;property id=&quot;20312&quot; value=&quot;0&quot;/&gt;&lt;property id=&quot;20601&quot; value=&quot;0&quot;/&gt;&lt;/object&gt;&lt;object type=&quot;3&quot; unique_id=&quot;32251&quot;&gt;&lt;property id=&quot;20148&quot; value=&quot;5&quot;/&gt;&lt;property id=&quot;20300&quot; value=&quot;Slide 29&quot;/&gt;&lt;property id=&quot;20301&quot; value=&quot;La Văn Cầu&quot;/&gt;&lt;property id=&quot;20302&quot; value=&quot;0&quot;/&gt;&lt;property id=&quot;20303&quot; value=&quot;Nguyễn Thị Minh Hường&quot;/&gt;&lt;property id=&quot;20307&quot; value=&quot;289&quot;/&gt;&lt;property id=&quot;20309&quot; value=&quot;60741&quot;/&gt;&lt;property id=&quot;20312&quot; value=&quot;0&quot;/&gt;&lt;property id=&quot;20601&quot; value=&quot;0&quot;/&gt;&lt;/object&gt;&lt;object type=&quot;3&quot; unique_id=&quot;32252&quot;&gt;&lt;property id=&quot;20148&quot; value=&quot;5&quot;/&gt;&lt;property id=&quot;20300&quot; value=&quot;Slide 30&quot;/&gt;&lt;property id=&quot;20301&quot; value=&quot;Trần Đại Nghĩa&quot;/&gt;&lt;property id=&quot;20302&quot; value=&quot;0&quot;/&gt;&lt;property id=&quot;20303&quot; value=&quot;Nguyễn Thị Minh Hường&quot;/&gt;&lt;property id=&quot;20307&quot; value=&quot;290&quot;/&gt;&lt;property id=&quot;20309&quot; value=&quot;60741&quot;/&gt;&lt;property id=&quot;20312&quot; value=&quot;0&quot;/&gt;&lt;property id=&quot;20601&quot; value=&quot;0&quot;/&gt;&lt;/object&gt;&lt;object type=&quot;3&quot; unique_id=&quot;32253&quot;&gt;&lt;property id=&quot;20148&quot; value=&quot;5&quot;/&gt;&lt;property id=&quot;20300&quot; value=&quot;Slide 31&quot;/&gt;&lt;property id=&quot;20301&quot; value=&quot;Hoàng Hanh&quot;/&gt;&lt;property id=&quot;20302&quot; value=&quot;0&quot;/&gt;&lt;property id=&quot;20303&quot; value=&quot;Nguyễn Thị Minh Hường&quot;/&gt;&lt;property id=&quot;20307&quot; value=&quot;291&quot;/&gt;&lt;property id=&quot;20309&quot; value=&quot;60741&quot;/&gt;&lt;property id=&quot;20312&quot; value=&quot;0&quot;/&gt;&lt;property id=&quot;20601&quot; value=&quot;0&quot;/&gt;&lt;/object&gt;&lt;object type=&quot;3&quot; unique_id=&quot;32254&quot;&gt;&lt;property id=&quot;20148&quot; value=&quot;5&quot;/&gt;&lt;property id=&quot;20300&quot; value=&quot;Slide 32&quot;/&gt;&lt;property id=&quot;20301&quot; value=&quot;Nguyễn Quốc Trị&quot;/&gt;&lt;property id=&quot;20302&quot; value=&quot;0&quot;/&gt;&lt;property id=&quot;20303&quot; value=&quot;Nguyễn Thị Minh Hường&quot;/&gt;&lt;property id=&quot;20307&quot; value=&quot;292&quot;/&gt;&lt;property id=&quot;20309&quot; value=&quot;60741&quot;/&gt;&lt;property id=&quot;20312&quot; value=&quot;0&quot;/&gt;&lt;property id=&quot;20601&quot; value=&quot;0&quot;/&gt;&lt;/object&gt;&lt;object type=&quot;3&quot; unique_id=&quot;32255&quot;&gt;&lt;property id=&quot;20148&quot; value=&quot;5&quot;/&gt;&lt;property id=&quot;20300&quot; value=&quot;Slide 33&quot;/&gt;&lt;property id=&quot;20301&quot; value=&quot;Cù Chính Lan&quot;/&gt;&lt;property id=&quot;20302&quot; value=&quot;0&quot;/&gt;&lt;property id=&quot;20303&quot; value=&quot;Nguyễn Thị Minh Hường&quot;/&gt;&lt;property id=&quot;20307&quot; value=&quot;293&quot;/&gt;&lt;property id=&quot;20309&quot; value=&quot;60741&quot;/&gt;&lt;property id=&quot;20312&quot; value=&quot;0&quot;/&gt;&lt;property id=&quot;20601&quot; value=&quot;0&quot;/&gt;&lt;/object&gt;&lt;object type=&quot;3&quot; unique_id=&quot;32256&quot;&gt;&lt;property id=&quot;20148&quot; value=&quot;5&quot;/&gt;&lt;property id=&quot;20300&quot; value=&quot;Slide 34&quot;/&gt;&lt;property id=&quot;20301&quot; value=&quot;Nguyễn Thị Chiên&quot;/&gt;&lt;property id=&quot;20302&quot; value=&quot;0&quot;/&gt;&lt;property id=&quot;20303&quot; value=&quot;Nguyễn Thị Minh Hường&quot;/&gt;&lt;property id=&quot;20307&quot; value=&quot;294&quot;/&gt;&lt;property id=&quot;20309&quot; value=&quot;60741&quot;/&gt;&lt;property id=&quot;20312&quot; value=&quot;0&quot;/&gt;&lt;property id=&quot;20601&quot; value=&quot;0&quot;/&gt;&lt;/object&gt;&lt;object type=&quot;3&quot; unique_id=&quot;32257&quot;&gt;&lt;property id=&quot;20148&quot; value=&quot;5&quot;/&gt;&lt;property id=&quot;20300&quot; value=&quot;Slide 35&quot;/&gt;&lt;property id=&quot;20301&quot; value=&quot;Ngô Gia Khảm&quot;/&gt;&lt;property id=&quot;20302&quot; value=&quot;0&quot;/&gt;&lt;property id=&quot;20303&quot; value=&quot;Nguyễn Thị Minh Hường&quot;/&gt;&lt;property id=&quot;20307&quot; value=&quot;295&quot;/&gt;&lt;property id=&quot;20309&quot; value=&quot;60741&quot;/&gt;&lt;property id=&quot;20312&quot; value=&quot;0&quot;/&gt;&lt;property id=&quot;20601&quot; value=&quot;0&quot;/&gt;&lt;/object&gt;&lt;object type=&quot;3&quot; unique_id=&quot;32259&quot;&gt;&lt;property id=&quot;20148&quot; value=&quot;5&quot;/&gt;&lt;property id=&quot;20300&quot; value=&quot;Slide 41&quot;/&gt;&lt;property id=&quot;20301&quot; value=&quot;Kiểm tra&quot;/&gt;&lt;property id=&quot;20302&quot; value=&quot;0&quot;/&gt;&lt;property id=&quot;20303&quot; value=&quot;Nguyễn Thị Minh Hường&quot;/&gt;&lt;property id=&quot;20307&quot; value=&quot;298&quot;/&gt;&lt;property id=&quot;20309&quot; value=&quot;60741&quot;/&gt;&lt;property id=&quot;20312&quot; value=&quot;0&quot;/&gt;&lt;property id=&quot;20601&quot; value=&quot;0&quot;/&gt;&lt;/object&gt;&lt;object type=&quot;3&quot; unique_id=&quot;37774&quot;&gt;&lt;property id=&quot;20148&quot; value=&quot;5&quot;/&gt;&lt;property id=&quot;20300&quot; value=&quot;Slide 39&quot;/&gt;&lt;property id=&quot;20301&quot; value=&quot;Nội dung bài&quot;/&gt;&lt;property id=&quot;20302&quot; value=&quot;0&quot;/&gt;&lt;property id=&quot;20303&quot; value=&quot;Nguyễn Thị Minh Hường&quot;/&gt;&lt;property id=&quot;20307&quot; value=&quot;310&quot;/&gt;&lt;property id=&quot;20309&quot; value=&quot;60741&quot;/&gt;&lt;property id=&quot;20312&quot; value=&quot;0&quot;/&gt;&lt;property id=&quot;20601&quot; value=&quot;0&quot;/&gt;&lt;/object&gt;&lt;object type=&quot;3&quot; unique_id=&quot;37776&quot;&gt;&lt;property id=&quot;20148&quot; value=&quot;5&quot;/&gt;&lt;property id=&quot;20300&quot; value=&quot;Slide 40&quot;/&gt;&lt;property id=&quot;20301&quot; value=&quot;Nội dung bài&quot;/&gt;&lt;property id=&quot;20302&quot; value=&quot;0&quot;/&gt;&lt;property id=&quot;20303&quot; value=&quot;Nguyễn Thị Minh Hường&quot;/&gt;&lt;property id=&quot;20307&quot; value=&quot;311&quot;/&gt;&lt;property id=&quot;20309&quot; value=&quot;60741&quot;/&gt;&lt;property id=&quot;20312&quot; value=&quot;0&quot;/&gt;&lt;property id=&quot;20601&quot; value=&quot;0&quot;/&gt;&lt;/object&gt;&lt;object type=&quot;3&quot; unique_id=&quot;38495&quot;&gt;&lt;property id=&quot;20148&quot; value=&quot;5&quot;/&gt;&lt;property id=&quot;20300&quot; value=&quot;Slide 4 - &amp;quot;Âm mưu của thực dân Pháp khi tấn công lên căn cứ địa Việt Bắc là:&amp;quot;&quot;/&gt;&lt;property id=&quot;20301&quot; value=&quot;Bài tập &quot;/&gt;&lt;property id=&quot;20302&quot; value=&quot;0&quot;/&gt;&lt;property id=&quot;20303&quot; value=&quot;Nguyễn Thị Minh Hường&quot;/&gt;&lt;property id=&quot;20307&quot; value=&quot;318&quot;/&gt;&lt;property id=&quot;20309&quot; value=&quot;60741&quot;/&gt;&lt;property id=&quot;20312&quot; value=&quot;0&quot;/&gt;&lt;property id=&quot;20601&quot; value=&quot;0&quot;/&gt;&lt;/object&gt;&lt;object type=&quot;3&quot; unique_id=&quot;38814&quot;&gt;&lt;property id=&quot;20148&quot; value=&quot;5&quot;/&gt;&lt;property id=&quot;20300&quot; value=&quot;Slide 5 - &amp;quot;Hình bên giúp em hiểu thêm gì về Bác Hồ ?&amp;quot;&quot;/&gt;&lt;property id=&quot;20301&quot; value=&quot;Bài tập&quot;/&gt;&lt;property id=&quot;20302&quot; value=&quot;0&quot;/&gt;&lt;property id=&quot;20303&quot; value=&quot;Nguyễn Thị Minh Hường&quot;/&gt;&lt;property id=&quot;20307&quot; value=&quot;319&quot;/&gt;&lt;property id=&quot;20309&quot; value=&quot;60741&quot;/&gt;&lt;property id=&quot;20312&quot; value=&quot;0&quot;/&gt;&lt;property id=&quot;20601&quot; value=&quot;0&quot;/&gt;&lt;/object&gt;&lt;object type=&quot;3&quot; unique_id=&quot;38977&quot;&gt;&lt;property id=&quot;20148&quot; value=&quot;5&quot;/&gt;&lt;property id=&quot;20300&quot; value=&quot;Slide 6 - &amp;quot;Quân ta mở chiến dịch Biên giới thu đông năm 1950 nhằm mục đích gì?&amp;quot;&quot;/&gt;&lt;property id=&quot;20301&quot; value=&quot;Bài tập&quot;/&gt;&lt;property id=&quot;20302&quot; value=&quot;0&quot;/&gt;&lt;property id=&quot;20303&quot; value=&quot;Nguyễn Thị Minh Hường&quot;/&gt;&lt;property id=&quot;20307&quot; value=&quot;320&quot;/&gt;&lt;property id=&quot;20309&quot; value=&quot;60741&quot;/&gt;&lt;property id=&quot;20312&quot; value=&quot;0&quot;/&gt;&lt;property id=&quot;20601&quot; value=&quot;0&quot;/&gt;&lt;/object&gt;&lt;object type=&quot;3&quot; unique_id=&quot;39473&quot;&gt;&lt;property id=&quot;20148&quot; value=&quot;5&quot;/&gt;&lt;property id=&quot;20300&quot; value=&quot;Slide 11 - &amp;quot;Đại hội đại biểu toàn quốc lần thứ II của Đảng diễn ra vào thời gian nào? Ở đâu?&amp;quot;&quot;/&gt;&lt;property id=&quot;20301&quot; value=&quot;Bài tập&quot;/&gt;&lt;property id=&quot;20302&quot; value=&quot;0&quot;/&gt;&lt;property id=&quot;20303&quot; value=&quot;Nguyễn Thị Minh Hường&quot;/&gt;&lt;property id=&quot;20307&quot; value=&quot;321&quot;/&gt;&lt;property id=&quot;20309&quot; value=&quot;60741&quot;/&gt;&lt;property id=&quot;20312&quot; value=&quot;0&quot;/&gt;&lt;property id=&quot;20601&quot; value=&quot;0&quot;/&gt;&lt;/object&gt;&lt;object type=&quot;3&quot; unique_id=&quot;39474&quot;&gt;&lt;property id=&quot;20148&quot; value=&quot;5&quot;/&gt;&lt;property id=&quot;20300&quot; value=&quot;Slide 12 - &amp;quot;Đại hội đã đề ra nhiệm vụ gì cho cách mạng Việt Nam?&amp;quot;&quot;/&gt;&lt;property id=&quot;20301&quot; value=&quot;Bài tập&quot;/&gt;&lt;property id=&quot;20302&quot; value=&quot;0&quot;/&gt;&lt;property id=&quot;20303&quot; value=&quot;Nguyễn Thị Minh Hường&quot;/&gt;&lt;property id=&quot;20307&quot; value=&quot;322&quot;/&gt;&lt;property id=&quot;20309&quot; value=&quot;60741&quot;/&gt;&lt;property id=&quot;20312&quot; value=&quot;0&quot;/&gt;&lt;property id=&quot;20601&quot; value=&quot;0&quot;/&gt;&lt;/object&gt;&lt;object type=&quot;3&quot; unique_id=&quot;39475&quot;&gt;&lt;property id=&quot;20148&quot; value=&quot;5&quot;/&gt;&lt;property id=&quot;20300&quot; value=&quot;Slide 13 - &amp;quot;Điều kiện để đưa cuộc kháng chiến đển thắng lợi là gì?&amp;quot;&quot;/&gt;&lt;property id=&quot;20301&quot; value=&quot;Bài tập&quot;/&gt;&lt;property id=&quot;20302&quot; value=&quot;0&quot;/&gt;&lt;property id=&quot;20303&quot; value=&quot;Nguyễn Thị Minh Hường&quot;/&gt;&lt;property id=&quot;20307&quot; value=&quot;323&quot;/&gt;&lt;property id=&quot;20309&quot; value=&quot;60741&quot;/&gt;&lt;property id=&quot;20312&quot; value=&quot;0&quot;/&gt;&lt;property id=&quot;20601&quot; value=&quot;0&quot;/&gt;&lt;/object&gt;&lt;object type=&quot;3&quot; unique_id=&quot;39824&quot;&gt;&lt;property id=&quot;20148&quot; value=&quot;5&quot;/&gt;&lt;property id=&quot;20300&quot; value=&quot;Slide 21 - &amp;quot;Vì sao hậu phương có thể phát triển vững mạnh như vậy?&amp;quot;&quot;/&gt;&lt;property id=&quot;20301&quot; value=&quot;Bài tập&quot;/&gt;&lt;property id=&quot;20302&quot; value=&quot;0&quot;/&gt;&lt;property id=&quot;20303&quot; value=&quot;Nguyễn Thị Minh Hường&quot;/&gt;&lt;property id=&quot;20307&quot; value=&quot;324&quot;/&gt;&lt;property id=&quot;20309&quot; value=&quot;60741&quot;/&gt;&lt;property id=&quot;20312&quot; value=&quot;0&quot;/&gt;&lt;property id=&quot;20601&quot; value=&quot;0&quot;/&gt;&lt;/object&gt;&lt;object type=&quot;3&quot; unique_id=&quot;39825&quot;&gt;&lt;property id=&quot;20148&quot; value=&quot;5&quot;/&gt;&lt;property id=&quot;20300&quot; value=&quot;Slide 22 - &amp;quot;Sự phát triển vững mạnh của hậu phương có tác động như thế nào đến tiền tuyến?&amp;quot;&quot;/&gt;&lt;property id=&quot;20301&quot; value=&quot;Bài tập&quot;/&gt;&lt;property id=&quot;20302&quot; value=&quot;0&quot;/&gt;&lt;property id=&quot;20303&quot; value=&quot;Nguyễn Thị Minh Hường&quot;/&gt;&lt;property id=&quot;20307&quot; value=&quot;325&quot;/&gt;&lt;property id=&quot;20309&quot; value=&quot;60741&quot;/&gt;&lt;property id=&quot;20312&quot; value=&quot;0&quot;/&gt;&lt;property id=&quot;20601&quot; value=&quot;0&quot;/&gt;&lt;/object&gt;&lt;object type=&quot;3&quot; unique_id=&quot;40066&quot;&gt;&lt;property id=&quot;20148&quot; value=&quot;5&quot;/&gt;&lt;property id=&quot;20300&quot; value=&quot;Slide 26 - &amp;quot;Đại hội Chiến sĩ thi đua và cán bộ gương mẫu toàn quốc lần thứ I diễn ra trong bối cảnh nào?  Vào thời gian nào?&amp;quot;&quot;/&gt;&lt;property id=&quot;20301&quot; value=&quot;Bài tập&quot;/&gt;&lt;property id=&quot;20302&quot; value=&quot;0&quot;/&gt;&lt;property id=&quot;20303&quot; value=&quot;Nguyễn Thị Minh Hường&quot;/&gt;&lt;property id=&quot;20307&quot; value=&quot;326&quot;/&gt;&lt;property id=&quot;20309&quot; value=&quot;60741&quot;/&gt;&lt;property id=&quot;20312&quot; value=&quot;0&quot;/&gt;&lt;property id=&quot;20601&quot; value=&quot;0&quot;/&gt;&lt;/object&gt;&lt;object type=&quot;3&quot; unique_id=&quot;40067&quot;&gt;&lt;property id=&quot;20148&quot; value=&quot;5&quot;/&gt;&lt;property id=&quot;20300&quot; value=&quot;Slide 27 - &amp;quot;Đại hội nhằm mục đích gì?&amp;quot;&quot;/&gt;&lt;property id=&quot;20301&quot; value=&quot;Bài tập&quot;/&gt;&lt;property id=&quot;20302&quot; value=&quot;0&quot;/&gt;&lt;property id=&quot;20303&quot; value=&quot;Nguyễn Thị Minh Hường&quot;/&gt;&lt;property id=&quot;20307&quot; value=&quot;327&quot;/&gt;&lt;property id=&quot;20309&quot; value=&quot;60741&quot;/&gt;&lt;property id=&quot;20312&quot; value=&quot;0&quot;/&gt;&lt;property id=&quot;20601&quot; value=&quot;0&quot;/&gt;&lt;/object&gt;&lt;object type=&quot;3&quot; unique_id=&quot;40716&quot;&gt;&lt;property id=&quot;20148&quot; value=&quot;5&quot;/&gt;&lt;property id=&quot;20300&quot; value=&quot;Slide 42 - &amp;quot;Bổ sung thông tin vào hình trên cho phù hợp&amp;quot;&quot;/&gt;&lt;property id=&quot;20301&quot; value=&quot;Bài tập&quot;/&gt;&lt;property id=&quot;20302&quot; value=&quot;0&quot;/&gt;&lt;property id=&quot;20303&quot; value=&quot;Nguyễn Thị Minh Hường&quot;/&gt;&lt;property id=&quot;20307&quot; value=&quot;328&quot;/&gt;&lt;property id=&quot;20309&quot; value=&quot;60741&quot;/&gt;&lt;property id=&quot;20312&quot; value=&quot;0&quot;/&gt;&lt;property id=&quot;20601&quot; value=&quot;0&quot;/&gt;&lt;/object&gt;&lt;object type=&quot;3&quot; unique_id=&quot;40717&quot;&gt;&lt;property id=&quot;20148&quot; value=&quot;5&quot;/&gt;&lt;property id=&quot;20300&quot; value=&quot;Slide 43 - &amp;quot;Bổ sung thông tin vào hình trên cho phù hợp&amp;quot;&quot;/&gt;&lt;property id=&quot;20301&quot; value=&quot;Bài tập&quot;/&gt;&lt;property id=&quot;20302&quot; value=&quot;0&quot;/&gt;&lt;property id=&quot;20303&quot; value=&quot;Nguyễn Thị Minh Hường&quot;/&gt;&lt;property id=&quot;20307&quot; value=&quot;329&quot;/&gt;&lt;property id=&quot;20309&quot; value=&quot;60741&quot;/&gt;&lt;property id=&quot;20312&quot; value=&quot;0&quot;/&gt;&lt;property id=&quot;20601&quot; value=&quot;0&quot;/&gt;&lt;/object&gt;&lt;object type=&quot;3&quot; unique_id=&quot;46944&quot;&gt;&lt;property id=&quot;20148&quot; value=&quot;5&quot;/&gt;&lt;property id=&quot;20300&quot; value=&quot;Slide 23&quot;/&gt;&lt;property id=&quot;20301&quot; value=&quot;ND Hoạt động II&quot;/&gt;&lt;property id=&quot;20302&quot; value=&quot;0&quot;/&gt;&lt;property id=&quot;20303&quot; value=&quot;Nguyễn Thị Minh Hường&quot;/&gt;&lt;property id=&quot;20307&quot; value=&quot;330&quot;/&gt;&lt;property id=&quot;20309&quot; value=&quot;60741&quot;/&gt;&lt;property id=&quot;20312&quot; value=&quot;0&quot;/&gt;&lt;property id=&quot;20601&quot; value=&quot;0&quot;/&gt;&lt;/object&gt;&lt;object type=&quot;3&quot; unique_id=&quot;48664&quot;&gt;&lt;property id=&quot;20148&quot; value=&quot;5&quot;/&gt;&lt;property id=&quot;20300&quot; value=&quot;Slide 28 - &amp;quot;Chọn đúng các anh hùng được biểu dương trong đại hội thi đua lần thứ I&amp;quot;&quot;/&gt;&lt;property id=&quot;20301&quot; value=&quot;Bài tập&quot;/&gt;&lt;property id=&quot;20302&quot; value=&quot;0&quot;/&gt;&lt;property id=&quot;20303&quot; value=&quot;Nguyễn Thị Minh Hường&quot;/&gt;&lt;property id=&quot;20307&quot; value=&quot;331&quot;/&gt;&lt;property id=&quot;20309&quot; value=&quot;60741&quot;/&gt;&lt;property id=&quot;20312&quot; value=&quot;0&quot;/&gt;&lt;property id=&quot;20601&quot; value=&quot;0&quot;/&gt;&lt;/object&gt;&lt;object type=&quot;3&quot; unique_id=&quot;50288&quot;&gt;&lt;property id=&quot;20148&quot; value=&quot;5&quot;/&gt;&lt;property id=&quot;20300&quot; value=&quot;Slide 44 - &amp;quot;Lựa chọn đúng danh hiệu của các anh hùng&amp;quot;&quot;/&gt;&lt;property id=&quot;20301&quot; value=&quot;Bài tập&quot;/&gt;&lt;property id=&quot;20302&quot; value=&quot;0&quot;/&gt;&lt;property id=&quot;20303&quot; value=&quot;Nguyễn Thị Minh Hường&quot;/&gt;&lt;property id=&quot;20307&quot; value=&quot;332&quot;/&gt;&lt;property id=&quot;20309&quot; value=&quot;60741&quot;/&gt;&lt;property id=&quot;20312&quot; value=&quot;0&quot;/&gt;&lt;property id=&quot;20601&quot; value=&quot;0&quot;/&gt;&lt;/object&gt;&lt;object type=&quot;3&quot; unique_id=&quot;50970&quot;&gt;&lt;property id=&quot;20148&quot; value=&quot;5&quot;/&gt;&lt;property id=&quot;20300&quot; value=&quot;Slide 45 - &amp;quot;Lựa chọn từ thích hợp để hoàn thành bài học&amp;quot;&quot;/&gt;&lt;property id=&quot;20301&quot; value=&quot;Bài tập&quot;/&gt;&lt;property id=&quot;20302&quot; value=&quot;0&quot;/&gt;&lt;property id=&quot;20303&quot; value=&quot;Nguyễn Thị Minh Hường&quot;/&gt;&lt;property id=&quot;20307&quot; value=&quot;333&quot;/&gt;&lt;property id=&quot;20309&quot; value=&quot;60741&quot;/&gt;&lt;property id=&quot;20312&quot; value=&quot;0&quot;/&gt;&lt;property id=&quot;20601&quot; value=&quot;0&quot;/&gt;&lt;/object&gt;&lt;object type=&quot;3&quot; unique_id=&quot;51440&quot;&gt;&lt;property id=&quot;20148&quot; value=&quot;5&quot;/&gt;&lt;property id=&quot;20300&quot; value=&quot;Slide 46 - &amp;quot;Bài tập kiểm tra&amp;quot;&quot;/&gt;&lt;property id=&quot;20301&quot; value=&quot;Kết quả&quot;/&gt;&lt;property id=&quot;20302&quot; value=&quot;0&quot;/&gt;&lt;property id=&quot;20303&quot; value=&quot;Nguyễn Thị Minh Hường&quot;/&gt;&lt;property id=&quot;20307&quot; value=&quot;334&quot;/&gt;&lt;property id=&quot;20309&quot; value=&quot;60741&quot;/&gt;&lt;property id=&quot;20312&quot; value=&quot;0&quot;/&gt;&lt;property id=&quot;20601&quot; value=&quot;0&quot;/&gt;&lt;/object&gt;&lt;object type=&quot;3&quot; unique_id=&quot;57564&quot;&gt;&lt;property id=&quot;20148&quot; value=&quot;5&quot;/&gt;&lt;property id=&quot;20300&quot; value=&quot;Slide 48 - &amp;quot;1. Các phần mềm sử dụng:&amp;quot;&quot;/&gt;&lt;property id=&quot;20301&quot; value=&quot;Phần mềm sử dụng&quot;/&gt;&lt;property id=&quot;20302&quot; value=&quot;0&quot;/&gt;&lt;property id=&quot;20303&quot; value=&quot;Nguyễn Thị Minh Hường&quot;/&gt;&lt;property id=&quot;20307&quot; value=&quot;336&quot;/&gt;&lt;property id=&quot;20309&quot; value=&quot;60741&quot;/&gt;&lt;property id=&quot;20312&quot; value=&quot;0&quot;/&gt;&lt;property id=&quot;20601&quot; value=&quot;0&quot;/&gt;&lt;/object&gt;&lt;object type=&quot;3&quot; unique_id=&quot;60088&quot;&gt;&lt;property id=&quot;20148&quot; value=&quot;5&quot;/&gt;&lt;property id=&quot;20300&quot; value=&quot;Slide 37&quot;/&gt;&lt;property id=&quot;20301&quot; value=&quot;Thi đua&quot;/&gt;&lt;property id=&quot;20302&quot; value=&quot;0&quot;/&gt;&lt;property id=&quot;20303&quot; value=&quot;Nguyễn Thị Minh Hường&quot;/&gt;&lt;property id=&quot;20307&quot; value=&quot;337&quot;/&gt;&lt;property id=&quot;20309&quot; value=&quot;60741&quot;/&gt;&lt;property id=&quot;20312&quot; value=&quot;0&quot;/&gt;&lt;property id=&quot;20601&quot; value=&quot;0&quot;/&gt;&lt;/object&gt;&lt;object type=&quot;3&quot; unique_id=&quot;67262&quot;&gt;&lt;property id=&quot;20148&quot; value=&quot;5&quot;/&gt;&lt;property id=&quot;20300&quot; value=&quot;Slide 2&quot;/&gt;&lt;property id=&quot;20301&quot; value=&quot;Giới thiệu&quot;/&gt;&lt;property id=&quot;20303&quot; value=&quot;Nguyễn Thị Minh Hường&quot;/&gt;&lt;property id=&quot;20307&quot; value=&quot;340&quot;/&gt;&lt;property id=&quot;20309&quot; value=&quot;60741&quot;/&gt;&lt;/object&gt;&lt;object type=&quot;3&quot; unique_id=&quot;67545&quot;&gt;&lt;property id=&quot;20148&quot; value=&quot;5&quot;/&gt;&lt;property id=&quot;20300&quot; value=&quot;Slide 25&quot;/&gt;&lt;property id=&quot;20301&quot; value=&quot;Đại hội thi đua&quot;/&gt;&lt;property id=&quot;20303&quot; value=&quot;Nguyễn Thị Minh Hường&quot;/&gt;&lt;property id=&quot;20307&quot; value=&quot;341&quot;/&gt;&lt;property id=&quot;20309&quot; value=&quot;60741&quot;/&gt;&lt;/object&gt;&lt;object type=&quot;3&quot; unique_id=&quot;68043&quot;&gt;&lt;property id=&quot;20148&quot; value=&quot;5&quot;/&gt;&lt;property id=&quot;20300&quot; value=&quot;Slide 10&quot;/&gt;&lt;property id=&quot;20301&quot; value=&quot;Đại hội&quot;/&gt;&lt;property id=&quot;20303&quot; value=&quot;Nguyễn Thị Minh Hường&quot;/&gt;&lt;property id=&quot;20307&quot; value=&quot;343&quot;/&gt;&lt;property id=&quot;20309&quot; value=&quot;60741&quot;/&gt;&lt;/object&gt;&lt;object type=&quot;3&quot; unique_id=&quot;68429&quot;&gt;&lt;property id=&quot;20148&quot; value=&quot;5&quot;/&gt;&lt;property id=&quot;20300&quot; value=&quot;Slide 47&quot;/&gt;&lt;property id=&quot;20301&quot; value=&quot;Kết thúc tiết học&quot;/&gt;&lt;property id=&quot;20303&quot; value=&quot;Nguyễn Thị Minh Hường&quot;/&gt;&lt;property id=&quot;20307&quot; value=&quot;344&quot;/&gt;&lt;property id=&quot;20309&quot; value=&quot;60741&quot;/&gt;&lt;/object&gt;&lt;object type=&quot;3&quot; unique_id=&quot;68883&quot;&gt;&lt;property id=&quot;20148&quot; value=&quot;5&quot;/&gt;&lt;property id=&quot;20300&quot; value=&quot;Slide 38&quot;/&gt;&lt;property id=&quot;20301&quot; value=&quot;TH Nghĩa Chánh&quot;/&gt;&lt;property id=&quot;20303&quot; value=&quot;Nguyễn Thị Minh Hường&quot;/&gt;&lt;property id=&quot;20307&quot; value=&quot;345&quot;/&gt;&lt;property id=&quot;20309&quot; value=&quot;60741&quot;/&gt;&lt;/object&gt;&lt;object type=&quot;3&quot; unique_id=&quot;69388&quot;&gt;&lt;property id=&quot;20148&quot; value=&quot;5&quot;/&gt;&lt;property id=&quot;20300&quot; value=&quot;Slide 20&quot;/&gt;&lt;property id=&quot;20301&quot; value=&quot;Bộ đội giúp dân&quot;/&gt;&lt;property id=&quot;20303&quot; value=&quot;Nguyễn Thị Minh Hường&quot;/&gt;&lt;property id=&quot;20307&quot; value=&quot;346&quot;/&gt;&lt;property id=&quot;20309&quot; value=&quot;60741&quot;/&gt;&lt;/object&gt;&lt;object type=&quot;3&quot; unique_id=&quot;69782&quot;&gt;&lt;property id=&quot;20148&quot; value=&quot;5&quot;/&gt;&lt;property id=&quot;20300&quot; value=&quot;Slide 36&quot;/&gt;&lt;property id=&quot;20301&quot; value=&quot;Hai anh hùng còn sống&quot;/&gt;&lt;property id=&quot;20303&quot; value=&quot;Nguyễn Thị Minh Hường&quot;/&gt;&lt;property id=&quot;20307&quot; value=&quot;347&quot;/&gt;&lt;property id=&quot;20309&quot; value=&quot;60741&quot;/&gt;&lt;/object&gt;&lt;/object&gt;&lt;object type=&quot;8&quot; unique_id=&quot;30537&quot;&gt;&lt;/object&gt;&lt;object type=&quot;4&quot; unique_id=&quot;42053&quot;&gt;&lt;object type=&quot;5&quot; unique_id=&quot;60741&quot;&gt;&lt;property id=&quot;20000&quot; value=&quot;0&quot;/&gt;&lt;property id=&quot;20149&quot; value=&quot;Nguyễn Thị Minh Hường&quot;/&gt;&lt;property id=&quot;20150&quot; value=&quot;Giáo viên tiểu học&quot;/&gt;&lt;property id=&quot;20151&quot; value=&quot;IMG_0213.JPG&quot;/&gt;&lt;property id=&quot;20153&quot; value=&quot;nguyenthiminhuong@moet.edu.vn&quot;/&gt;&lt;property id=&quot;20159&quot; value=&quot;111.jpg&quot;/&gt;&lt;/object&gt;&lt;/object&gt;&lt;object type=&quot;10&quot; unique_id=&quot;42054&quot;&gt;&lt;object type=&quot;11&quot; unique_id=&quot;42055&quot;&gt;&lt;property id=&quot;20180&quot; value=&quot;1&quot;/&gt;&lt;property id=&quot;20181&quot; value=&quot;1&quot;/&gt;&lt;property id=&quot;20183&quot; value=&quot;1&quot;/&gt;&lt;/object&gt;&lt;object type=&quot;12&quot; unique_id=&quot;60742&quot;&gt;&lt;/object&gt;&lt;object type=&quot;13&quot; unique_id=&quot;66915&quot;&gt;&lt;/object&gt;&lt;/object&gt;&lt;/object&gt;&lt;/database&gt;"/>
  <p:tag name="MMPROD_TAG_VCONFIG" val="PD94bWwgdmVyc2lvbj0iMS4wIj8+DQo8Y29uZmlndXJhdGlvbj4NCgk8YnJhbmRpbmc+DQoJCTx1aWZvbnQgbmFtZT0iRk9OVF9OT1RFU19URVhUIiB2YWx1ZT0idGltZXMgTmV3IFJvbWFuLDksZmFsc2UsZmFsc2UsZmFsc2UiLz4NCgk8L2JyYW5kaW5nPg0KCTxjb2xvcnM+DQoJCTx1aWNvbG9yIG5hbWU9InByaW1hcnkiIHZhbHVlPSIweEVFRUNFMSIvPg0KCQk8dWljb2xvciBuYW1lPSJnbG93IiB2YWx1ZT0iMHg4MDY0QTIiLz4NCgkJPHVpY29sb3IgbmFtZT0idGV4dCIgdmFsdWU9IjB4MDAwMEZGIi8+DQoJCTx1aWNvbG9yIG5hbWU9ImxpZ2h0IiB2YWx1ZT0iMHhFRUVDRTEiLz4NCgkJPHVpY29sb3IgbmFtZT0ic2hhZG93IiB2YWx1ZT0iMHgwMDAwMDAiLz4NCgkJPHVpY29sb3IgbmFtZT0iYmFja2dyb3VuZCIgdmFsdWU9IjB4MDAwMDAwIi8+DQoJPC9jb2xvcnM+DQoJPGxheW91dD4NCgkJPHVpc2hvdyBuYW1lPSJwcmVzZW50YXRpb250aXRsZSIgdmFsdWU9InRydWUiLz48dWlzaG93IG5hbWU9InByZXNlbnRlcnBob3RvIiB2YWx1ZT0idHJ1ZSIvPjx1aXNob3cgbmFtZT0icHJlc2VudGVybmFtZSIgdmFsdWU9InRydWUiLz48dWlzaG93IG5hbWU9InByZXNlbnRlcnRpdGxlIiB2YWx1ZT0idHJ1ZSIvPjx1aXNob3cgbmFtZT0icHJlc2VudGVyZW1haWwiIHZhbHVlPSJ0cnVlIi8+PHVpc2hvdyBuYW1lPSJwcmVzZW50ZXJiaW8iIHZhbHVlPSJ0cnVlIi8+PHVpc2hvdyBuYW1lPSJjb21wYW55bG9nbyIgdmFsdWU9InRydWUiLz48dWlzaG93IG5hbWU9InNpZGViYXIiIHZhbHVlPSJ0cnVlIi8+PHVpc2hvdyBuYW1lPSJvdXRsaW5lIiB2YWx1ZT0idHJ1ZSIvPjx1aXNob3cgbmFtZT0idGh1bWJuYWlsIiB2YWx1ZT0idHJ1ZSIvPg0KCQk8dWlzaG93IG5hbWU9Im5vdGVzIiB2YWx1ZT0idHJ1ZSIvPjx1aXNob3cgbmFtZT0ic2VhcmNoIiB2YWx1ZT0idHJ1ZSIvPjx1aXNob3cgbmFtZT0icXVpeiIgdmFsdWU9InRydWUiLz48dWlzaG93IG5hbWU9ImF0dGFjaG1lbnRzIiB2YWx1ZT0idHJ1ZSIvPjx1aXNob3cgbmFtZT0idXRpbHMiIHZhbHVlPSJ0cnVlIi8+PHVpc2hvdyBuYW1lPSJ2b2x1bWUiIHZhbHVlPSJ0cnVlIi8+PHVpc2hvdyBuYW1lPSJwbGF5YmFyIiB2YWx1ZT0idHJ1ZSIvPjx1aXNob3cgbmFtZT0idGFsa2luZ2hlYWQiIHZhbHVlPSJ0cnVlIi8+PHVpc2hvdyBuYW1lPSJzaWRlYmFyb25yaWdodCIgdmFsdWU9InRydWUiLz48dWlzaG93IG5hbWU9InZpZXdjaGFuZ2UiIHZhbHVlPSJ0cnVlIi8+PHVpc2hvdyBuYW1lPSJhbHdheXNTY3J1bmNoIiB2YWx1ZT0iZmFsc2UiLz48dWlzaG93IG5hbWU9ImluaXRpYWxkaXNwbGF5bW9kZWlzbm9ybWFsIiB2YWx1ZT0idHJ1ZSIvPjx1aXJlcGxhY2UgbmFtZT0ibG9nbyIgdmFsdWU9IiIvPjx1aXJlcGxhY2UgbmFtZT0iYmdpbWFnZSIgdmFsdWU9IiIvPjx1aXJlcGxhY2UgbmFtZT0iaW5pdGlhbHRhYiIgdmFsdWU9Im91dGxpbmUiLz48dWlzaG93IG5hbWU9ImNjdGV4dGhpZ2hsaWdodGluZyIgdmFsdWU9InRydWUiLz4NCgk8L2xheW91dD4NCgk8cHJlbG9hZGVyPjxzZXRCb29sIG5hbWU9ImRpc2FibGVBc3NldFByZWxvYWRlciIgdmFsdWU9InRydWUiLz48L3ByZWxvYWRlcj48bGFuZ3VhZ2UgaWQ9ImVu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N0b3BwZWQiLz4NCgkJPHVpdGV4dCBuYW1lPSJTQ1JVQkJBUlNUQVRVU19QTEFZSU5HIiB2YWx1ZT0iUGxheWluZyIvPg0KCQk8dWl0ZXh0IG5hbWU9IlNDUlVCQkFSU1RBVFVTX05PQVVESU8iIHZhbHVlPSJObyBBdWRpbyIvPg0KCQk8dWl0ZXh0IG5hbWU9IlNDUlVCQkFSU1RBVFVTX1ZJRFBMQVlJTkciIHZhbHVlPSJWaWRlbyBQbGF5aW5nIi8+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DQoJCTx1aXRleHQgbmFtZT0iVEFCX1FVSVoiIHZhbHVlPSJRdWl6Ii8+DQoJCTx1aXRleHQgbmFtZT0iVEFCX09VVExJTkUiIHZhbHVlPSJPdXRsaW5lIi8+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DQoJCTx1aXRleHQgbmFtZT0iU0xJREVfTk9URVMiIHZhbHVlPSJTbGlkZSBOb3RlcyIvPg0KCQk8IS0tcXVpeiBwb2QgYW5kIG1lc3NhZ2UgYm94IHRleHRzLS0+DQoJCTx1aXRleHQgbmFtZT0iUVVJWlBPRF9RVUlaX0FUVEVNUFQiIHZhbHVlPSJRdWl6IEF0dGVtcHQ6Ii8+DQoJCTx1aXRleHQgbmFtZT0iUVVJWlBPRF9RVUlaX0FUVEVNUFRfVkFMVUUiIHZhbHVlPSIlbiBvZiAldCIvPg0KCQk8dWl0ZXh0IG5hbWU9IlFVSVpQT0RfUVVJWl9TQ09SRSIgdmFsdWU9IlNjb3JlZDoiLz4NCgkJPHVpdGV4dCBuYW1lPSJRVUlaUE9EX1FVSVpfUEFTU1NDT1JFIiB2YWx1ZT0iUGFzc2luZyBTY29yZToiLz4NCgkJPHVpdGV4dCBuYW1lPSJRVUlaUE9EX1FVSVpfTUFYU0NPUkUiIHZhbHVlPSJNYXggU2NvcmU6Ii8+DQoJCTx1aXRleHQgbmFtZT0iUVVJWlBPRF9RVUVTQVRNUFRfU1RSIiB2YWx1ZT0iQXR0ZW1wdDogJW4gb2YgJXQiLz4NCgkJPHVpdGV4dCBuYW1lPSJRVUlaUE9EX1FVRVNUWVBFX1NUUiIgdmFsdWU9IlR5cGU6ICVzIi8+DQoJCTx1aXRleHQgbmFtZT0iUVVJWlBPRF9RVUVTVFlQRV9HUkQiIHZhbHVlPSJHcmFkZWQiLz4NCgkJPHVpdGV4dCBuYW1lPSJRVUlaUE9EX1FVRVNUWVBFX1NWWSIgdmFsdWU9IlN1cnZleSIvPg0KCQk8dWl0ZXh0IG5hbWU9IlFVSVpQT0RfUVVJWkFUTVBUX0lORiIgdmFsdWU9IkluZmluaXRlIi8+DQoJCTx1aXRleHQgbmFtZT0iUVVJWlBPRF9RVUVTQVRNUFRfSU5GIiB2YWx1ZT0iSW5maW5pdGUiLz4NCgkJPHVpdGV4dCBuYW1lPSJXQVJOSU5HTVNHX1lFU1NUUklORyIgdmFsdWU9IlllcyIvPg0KCQk8dWl0ZXh0IG5hbWU9IldBUk5JTkdNU0dfTk9TVFJJTkciIHZhbHVlPSJObyIvPg0KCQk8dWl0ZXh0IG5hbWU9IldBUk5JTkdNU0dfVElUTEVTVFJJTkciIHZhbHVlPSJRdWl6IE5hdmlnYXRpb24gV2FybmluZyIvPg0KCQk8dWl0ZXh0IG5hbWU9IldBUk5JTkdNU0dfTVNHU1RSSU5HIiB2YWx1ZT0iVGhlcmUgYXJlIHVuLWF0dGVtcHRlZCBxdWVzdGlvbnMgaW4gdGhpcyBRdWl6LiYjeEE7JiN4QTtDbGlja2luZyBZZXMgd2lsbCB0YWtlIHlvdSBvdXQgb2YgdGhlIFF1aXouIENsaWNrIE5vIHRvIGNvbnRpbnVlIHRoZSBRdWl6LiIvPg0KCQk8dWl0ZXh0IG5hbWU9IklORk9STUFUSU9OX0gyNjRfRkxBU0hQTEFZRVIiIHZhbHVlPSJUaGUgY3VycmVudCB2ZXJzaW9uIG9mIEZsYXNoIFBsYXllciBpbnN0YWxsZWQgb24geW91ciBtYWNoaW5lIGRvZXMgbm90IHN1cHBvcnQgdGhpcyB2aWRlby4gQ2xpY2sgb24gdGhlIHZpZGVvIGFyZWEgdG8gZG93bmxvYWQgdGhlIGxhdGVzdC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Nob3cgc2lkZWJhciB0byBwYXJ0aWNpcGFudHMiLz4NCgkJPHVpdGV4dCBuYW1lPSJNVVRFIiB2YWx1ZT0iTXV0ZSIvPg0KCQk8dWl0ZXh0IG5hbWU9IkRPQ1dSQVBfVElUTEUiIHZhbHVlPSJQcmVzZW50ZXIgRmlsZSBBdHRhY2htZW50Ii8+DQoJCTx1aXRleHQgbmFtZT0iRE9DV1JBUF9NU0ciIHZhbHVlPSJTYXZlIHRvIE15IENvbXB1dGVyIi8+DQoJCTx1aXRleHQgbmFtZT0iRE9DV1JBUF9QUk9NUFQiIHZhbHVlPSJDbGljayB0byBEb3dubG9hZCIvPg0KCTwvbGFuZ3VhZ2U+DQoJPGxhbmd1YWdlIGlkPSJkZ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CEtLXF1aXogcG9kIGFuZCBtZXNzYWdlIGJveCB0ZXh0cy0tPg0KCQk8dWl0ZXh0IG5hbWU9IlFVSVpQT0RfUVVJWl9BVFRFTVBUIiB2YWx1ZT0iU8SxbmF2IERlbmVtZXNpOiIvPg0KCQk8dWl0ZXh0IG5hbWU9IlFVSVpQT0RfUVVJWl9BVFRFTVBUX1ZBTFVFIiB2YWx1ZT0iJW4vJXQiLz4NCgkJPHVpdGV4dCBuYW1lPSJRVUlaUE9EX1FVSVpfU0NPUkUiIHZhbHVlPSJQdWFuOiIvPg0KCQk8dWl0ZXh0IG5hbWU9IlFVSVpQT0RfUVVJWl9QQVNTU0NPUkUiIHZhbHVlPSJHZcOnbWUgUHVhbsSxOiIvPg0KCQk8dWl0ZXh0IG5hbWU9IlFVSVpQT0RfUVVJWl9NQVhTQ09SRSIgdmFsdWU9Ik1ha3NpbXVtIFB1YW46Ii8+DQoJCTx1aXRleHQgbmFtZT0iUVVJWlBPRF9RVUVTQVRNUFRfU1RSIiB2YWx1ZT0iRGVuZW1lOiAlbi8ldCIvPg0KCQk8dWl0ZXh0IG5hbWU9IlFVSVpQT0RfUVVFU1RZUEVfU1RSIiB2YWx1ZT0iVMO8cjogJXMiLz4NCgkJPHVpdGV4dCBuYW1lPSJRVUlaUE9EX1FVRVNUWVBFX0dSRCIgdmFsdWU9IkJhc2FtYWtsxLEiLz4NCgkJPHVpdGV4dCBuYW1lPSJRVUlaUE9EX1FVRVNUWVBFX1NWWSIgdmFsdWU9IkFua2V0Ii8+DQoJCTx1aXRleHQgbmFtZT0iUVVJWlBPRF9RVUlaQVRNUFRfSU5GIiB2YWx1ZT0iU8SxbsSxcnPEsXoiLz4NCgkJPHVpdGV4dCBuYW1lPSJRVUlaUE9EX1FVRVNBVE1QVF9JTkYiIHZhbHVlPSJTxLFuxLFyc8SxeiIvPg0KCQk8dWl0ZXh0IG5hbWU9IldBUk5JTkdNU0dfWUVTU1RSSU5HIiB2YWx1ZT0iRXZldCIvPg0KCQk8dWl0ZXh0IG5hbWU9IldBUk5JTkdNU0dfTk9TVFJJTkciIHZhbHVlPSJIYXnEsXIiLz4NCgkJPHVpdGV4dCBuYW1lPSJXQVJOSU5HTVNHX1RJVExFU1RSSU5HIiB2YWx1ZT0iU8SxbmF2IEdlemlubWUgVXlhcsSxc8SxIi8+DQoJCTx1aXRleHQgbmFtZT0iV0FSTklOR01TR19NU0dTVFJJTkciIHZhbHVlPSJCdSBTxLFuYXZkYSBkZW5lbm1lbWnFnyBzb3J1bGFyIHZhci4mI3hBOyYjeEE7RXZldCBzZcOnZW5lxJ9pbmkgdMSxa2xhdMSxcnNhbsSxeiBTxLFuYXZkYW4gw6fEsWthY2Frc8SxbsSxei4gU8SxbmF2YSBkZXZhbSBldG1layBpw6dpbiBIYXnEsXIgc2XDp2VuZcSfaW5pIHTEsWtsYXTEsW4uIi8+DQoJCTx1aXRleHQgbmFtZT0iSU5GT1JNQVRJT05fSDI2NF9GTEFTSFBMQVlFUiIgdmFsdWU9IkJpbGdpc2F5YXLEsW7EsXphIHnDvGtsw7wgb2xhbiBnZcOnZXJsaSBGbGFzaCBQbGF5ZXIgc8O8csO8bcO8IGJ1IHZpZGVveXUgZGVzdGVrbGVtaXlvci4gRW4gc29uIEZsYXNoIFBsYXllciBzw7xyw7xtw7xuw7wgaW5kaXJtZWsgacOnaW4gdmlkZW8gYWxhbsSxbsSxIHTEsWtsYXTEs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thdMSxbMSxbWPEsWxhcmEga2VuYXIgw6d1YnXEn3VudSBnw7ZzdGVyIi8+DQoJCTx1aXRleHQgbmFtZT0iTVVURSIgdmFsdWU9IlNlc3NpeiIvPg0KCQk8dWl0ZXh0IG5hbWU9IkRPQ1dSQVBfVElUTEUiIHZhbHVlPSJQcmVzZW50ZXIgRG9zeWEgRWtpIi8+DQoJCTx1aXRleHQgbmFtZT0iRE9DV1JBUF9NU0ciIHZhbHVlPSJCaWxnaXNheWFyxLFtYSBLYXlkZXQiLz4NCgkJPHVpdGV4dCBuYW1lPSJET0NXUkFQX1BST01QVCIgdmFsdWU9IsSwbmRpcm1layBpw6dpbiBUxLFrbGF0xLFuIi8+DQoJPC9sYW5ndWFnZT4NCgk8bGFuZ3VhZ2UgaWQ9InJ1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tCh0LvQsNC50LQgJW4iLz4NCgkJPCEtLSBzdWJzdGl0dXRpb246ICVuID09IHNsaWRlIG51bWJlciAtLT4NCgkJPCEtLSBzdWJzdGl0dXRpb246ICV0ID09IHRvdGFsIHNsaWRlIGNvdW50IC0tPg0KCQk8dWl0ZXh0IG5hbWU9IlNDUlVCQkFSU1RBVFVTX1NMSURFSU5GTyIgdmFsdWU9ItCh0LvQsNC50LQgJW4gLyAldCB8ICIvPg0KCQk8dWl0ZXh0IG5hbWU9IlNDUlVCQkFSU1RBVFVTX1NUT1BQRUQiIHZhbHVlPSLQntGB0YLQsNC90L7QstC70LXQvdC+Ii8+DQoJCTx1aXRleHQgbmFtZT0iU0NSVUJCQVJTVEFUVVNfUExBWUlORyIgdmFsdWU9ItCS0L7RgdC/0YDQvtC40LfQstC10LTQtdC90LjQtSIvPg0KCQk8dWl0ZXh0IG5hbWU9IlNDUlVCQkFSU1RBVFVTX05PQVVESU8iIHZhbHVlPSLQndC10YIg0LDRg9C00LjQviIvPg0KCQk8dWl0ZXh0IG5hbWU9IlNDUlVCQkFSU1RBVFVTX1ZJRFBMQVlJTkciIHZhbHVlPSLQktC+0YHQv9GA0L7QuNC30LLQtdC00LXQvdC40LUg0LLQuNC00LXQviIvPg0KCQk8dWl0ZXh0IG5hbWU9IlNDUlVCQkFSU1RBVFVTX0xPQURJTkciIHZhbHVlPSLQl9Cw0LPRgNGD0LfQutCwIi8+DQoJCTx1aXRleHQgbmFtZT0iU0NSVUJCQVJTVEFUVVNfQlVGRkVSSU5HIiB2YWx1ZT0i0JHRg9GE0LXRgNC40LfQsNGG0LjRjyIvPg0KCQk8dWl0ZXh0IG5hbWU9IlNDUlVCQkFSU1RBVFVTX1FVRVNUSU9OIiB2YWx1ZT0i0J7RgtCy0LXRgiDQvdCwINCy0L7Qv9GA0L7RgSIvPg0KCQk8dWl0ZXh0IG5hbWU9IlNDUlVCQkFSU1RBVFVTX1JFVklFV1FVSVoiIHZhbHVlPSLQntCx0LfQvtGAINC+0L/RgNC+0YHQsCIvPg0KCQk8IS0tIHN1YnN0aXR1dGlvbjogJW0gPT0gbWludXRlcyByZW1haW5pbmcgLS0+DQoJCTwhLS0gc3Vic3RpdHV0aW9uOiAlcyA9PSBzZWNvbmRzIHJlbWFpbmluZyAtLT4NCgkJPHVpdGV4dCBuYW1lPSJFTEFQU0VEIiB2YWx1ZT0i0J7RgdGC0LDQu9C+0YHRjCAlbSDQvNC40L0uICVzINGBIi8+DQoJCTx1aXRleHQgbmFtZT0iTk9URk9VTkQiIHZhbHVlPSLQndC40YfQtdCz0L4g0L3QtSDQvdCw0LnQtNC10L3QviIvPg0KCQk8dWl0ZXh0IG5hbWU9IkFUVEFDSE1FTlRTIiB2YWx1ZT0i0JLQu9C+0LbQtdC90LjRjyIvPg0KCQk8IS0tIHN1YnN0aXR1dGlvbjogJXAgPT0gY3VycmVudCBzcGVha2VyJ3MgdGl0bGUgLS0+DQoJCTx1aXRleHQgbmFtZT0iQklPV0lOX1RJVExFIiB2YWx1ZT0i0JHQuNC+0LPRgNCw0YTQuNGPOiAlcCIvPg0KCQk8dWl0ZXh0IG5hbWU9IkJJT0JUTl9USVRMRSIgdmFsdWU9ItCR0LjQvtCz0YDQsNGE0LjRjyIvPg0KCQk8dWl0ZXh0IG5hbWU9IkRJVklERVJCVE5fVElUTEUiIHZhbHVlPSJ8Ii8+DQoJCTx1aXRleHQgbmFtZT0iQ09OVEFDVEJUTl9USVRMRSIgdmFsdWU9ItCa0L7QvdGC0LDQutGCIi8+DQoJCTx1aXRleHQgbmFtZT0iVEFCX1FVSVoiIHZhbHVlPSLQntC/0YDQvtGBIi8+DQoJCTx1aXRleHQgbmFtZT0iVEFCX09VVExJTkUiIHZhbHVlPSLQodGF0LXQvNCwIi8+DQoJCTx1aXRleHQgbmFtZT0iVEFCX1RIVU1CIiB2YWx1ZT0i0JHQtdCz0YPQvdC+0LoiLz4NCgkJPHVpdGV4dCBuYW1lPSJUQUJfTk9URVMiIHZhbHVlPSLQl9Cw0LzQtdGC0LrQuCIvPg0KCQk8dWl0ZXh0IG5hbWU9IlRBQl9TRUFSQ0giIHZhbHVlPSLQn9C+0LjRgdC6Ii8+DQoJCTx1aXRleHQgbmFtZT0iU0xJREVfSEVBRElORyIgdmFsdWU9ItCX0LDQs9C+0LvQvtCy0L7QuiDRgdC70LDQudC00LAiLz4NCgkJPHVpdGV4dCBuYW1lPSJEVVJBVElPTl9IRUFESU5HIiB2YWx1ZT0i0JTQu9C40YIt0YHRgtGMIi8+DQoJCTx1aXRleHQgbmFtZT0iU0VBUkNIX0hFQURJTkciIHZhbHVlPSLQn9C+0LjRgdC6INGC0LXQutGB0YLQsDoiLz4NCgkJPHVpdGV4dCBuYW1lPSJUSFVNQl9IRUFESU5HIiB2YWx1ZT0i0KHQu9Cw0LnQtCIvPg0KCQk8dWl0ZXh0IG5hbWU9IlRIVU1CX0lORk8iIHZhbHVlPSLQndCw0LfQstCw0L3QuNC1L9C00LvQuNGCLdC90L7RgdGC0YwiLz4NCgkJPHVpdGV4dCBuYW1lPSJBVFRBQ0hOQU1FX0hFQURJTkciIHZhbHVlPSLQmNC80Y8g0YTQsNC50LvQsCIvPg0KCQk8dWl0ZXh0IG5hbWU9IkFUVEFDSFNJWkVfSEVBRElORyIgdmFsdWU9ItCg0LDQt9C80LXRgCIvPg0KCQk8dWl0ZXh0IG5hbWU9IlNMSURFX05PVEVTIiB2YWx1ZT0i0JfQsNC80LXRgtC60Lgg0Log0YHQu9Cw0LnQtNGDIi8+DQoJCTwhLS1xdWl6IHBvZCBhbmQgbWVzc2FnZSBib3ggdGV4dHMtLT4NCgkJPHVpdGV4dCBuYW1lPSJRVUlaUE9EX1FVSVpfQVRURU1QVCIgdmFsdWU9ItCf0L7Qv9GL0YLQutCwINC/0YDQvtC50YLQuCDQvtC/0YDQvtGBOiIvPg0KCQk8dWl0ZXh0IG5hbWU9IlFVSVpQT0RfUVVJWl9BVFRFTVBUX1ZBTFVFIiB2YWx1ZT0iJW4g0LjQtyAldCIvPg0KCQk8dWl0ZXh0IG5hbWU9IlFVSVpQT0RfUVVJWl9TQ09SRSIgdmFsdWU9ItCd0LDQsdGA0LDQvdC+INCx0LDQu9C70L7QsjoiLz4NCgkJPHVpdGV4dCBuYW1lPSJRVUlaUE9EX1FVSVpfUEFTU1NDT1JFIiB2YWx1ZT0i0J/RgNC+0YXQvtC00L3QvtC5INGA0LXQt9GD0LvRjNGC0LDRgjoiLz4NCgkJPHVpdGV4dCBuYW1lPSJRVUlaUE9EX1FVSVpfTUFYU0NPUkUiIHZhbHVlPSLQnNCw0LrRgdC40LzQsNC70YzQvdGL0Lkg0YDQtdC30YPQu9GM0YLQsNGCOiIvPg0KCQk8dWl0ZXh0IG5hbWU9IlFVSVpQT0RfUVVFU0FUTVBUX1NUUiIgdmFsdWU9ItCf0L7Qv9GL0YLQutCwOiAlbiDQuNC3ICV0Ii8+DQoJCTx1aXRleHQgbmFtZT0iUVVJWlBPRF9RVUVTVFlQRV9TVFIiIHZhbHVlPSLQotC40L86ICVzIi8+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0LvRjNGI0L7QtSDRh9C40YHQu9C+Ii8+DQoJCTx1aXRleHQgbmFtZT0iV0FSTklOR01TR19ZRVNTVFJJTkciIHZhbHVlPSLQlNCwIi8+DQoJCTx1aXRleHQgbmFtZT0iV0FSTklOR01TR19OT1NUUklORyIgdmFsdWU9ItCd0LXRgiIvPg0KCQk8dWl0ZXh0IG5hbWU9IldBUk5JTkdNU0dfVElUTEVTVFJJTkciIHZhbHVlPSLQn9GA0LXQtNGD0L/RgNC10LbQtNC10L3QuNC1INC+INC90LDQstC40LPQsNGG0LjQuCDQsiDQvtC/0YDQvtGB0LUiLz4NCgkJPHVpdGV4dCBuYW1lPSJXQVJOSU5HTVNHX01TR1NUUklORyIgdmFsdWU9ItCSINC+0L/RgNC+0YHQtSDQvtGB0YLQsNC70LjRgdGMINC90LXQvtGC0LLQtdGH0LXQvdC90YvQtSDQstC+0L/RgNC+0YHRiy7QndCw0LbQsNGC0LjQtSDQutC90L7Qv9C60LggJnF1b3Q70JTQsCZxdW90OyDQv9GA0LjQstC10LTQtdGCINC6INC30LDQutGA0YvRgtC40Y4g0L7Qv9GA0L7RgdCwLiDQndCw0LbQsNGC0LjQtSDQutC90L7Qv9C60LggJnF1b3Q70J3QtdGCJnF1b3Q7INC/0YDQvtC00L7Qu9C20LjRgiDQvtC/0YDQvtGBLiIvPg0KCQk8dWl0ZXh0IG5hbWU9IklORk9STUFUSU9OX0gyNjRfRkxBU0hQTEFZRVIiIHZhbHVlPSLQotC10LrRg9GJ0LDRjyDQstC10YDRgdC40Y8g0L/RgNC+0LjQs9GA0YvQstCw0YLQtdC70Y8gRmxhc2ggUGxheWVyLCDRg9GB0YLQsNC90L7QstC70LXQvdC90LDRjyDQvdCwINGN0YLQvtC8INC60L7QvNC/0YzRjtGC0LXRgNC1LCDQvdC1INC/0L7QtNC00LXRgNC20LjQstCw0LXRgiDRjdGC0L4g0LLQuNC00LXQvi4g0KnQtdC70LrQvdC40YLQtSDQsiDQvtCx0LvQsNGB0YLQuCDQstC40LTQtdC+LCDRh9GC0L7QsdGLINC30LDQs9GA0YPQt9C40YLRjCDQv9C+0YHQu9C10LTQvdGO0Y4g0LLQtdGA0YHQuNGOINC/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QvtC60LDQt9GL0LLQsNGC0Ywg0LLRgNC10LfQutGDINGD0YfQsNGB0YLQvdC40LrQsNC8Ii8+DQoJCTx1aXRleHQgbmFtZT0iTVVURSIgdmFsdWU9ItCe0YLQutC70Y7Rh9C40YLRjCDQt9Cy0YPQuiIvPg0KCQk8dWl0ZXh0IG5hbWU9IkRPQ1dSQVBfVElUTEUiIHZhbHVlPSLQktC70L7QttC10L3QuNC1INCyINGE0LDQudC7IEFkb2JlIFByZXNlbnRlciIvPg0KCQk8dWl0ZXh0IG5hbWU9IkRPQ1dSQVBfTVNHIiB2YWx1ZT0i0KHQvtGF0YDQsNC90LjRgtGMINCyINC/0LDQv9C60YMgJnF1b3Q70JzQvtC5INC60L7QvNC/0YzRjtGC0LXRgCZxdW90OyIvPg0KCQk8dWl0ZXh0IG5hbWU9IkRPQ1dSQVBfUFJPTVBUIiB2YWx1ZT0i0KnQtdC70LrQvdGD0YLRjCDQtNC70Y8g0LfQsNCz0YDRg9C30LrQuCIvPg0KCTwvbGFuZ3VhZ2U+DQo8L2NvbmZpZ3VyYXRpb24+DQo="/>
  <p:tag name="SECTOMILLISECCONVERTED" val="1"/>
  <p:tag name="INKNOELEADERBOARD" val="-1964889898"/>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1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1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1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1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1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1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1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1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1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1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06.xml><?xml version="1.0" encoding="utf-8"?>
<p:tagLst xmlns:a="http://schemas.openxmlformats.org/drawingml/2006/main" xmlns:r="http://schemas.openxmlformats.org/officeDocument/2006/relationships" xmlns:p="http://schemas.openxmlformats.org/presentationml/2006/main">
  <p:tag name="PPSNARRATIONPROPS" val="C:\Users\Administrator\Desktop\audio lich su\1.MP3"/>
  <p:tag name="PPSNARRATION" val="21,566746637,D:\Cô Hường\Hậu phương những năm sau chiến tranh biên giới_pptx\Media.ppcx"/>
</p:tagLst>
</file>

<file path=ppt/tags/tag2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1&quot;/&gt;&lt;lineCharCount val=&quot;1&quot;/&gt;&lt;lineCharCount val=&quot;21&quot;/&gt;&lt;lineCharCount val=&quot;24&quot;/&gt;&lt;/TableIndex&gt;&lt;/ShapeTextInfo&gt;"/>
  <p:tag name="PRESENTER_SHAPEINFO" val="&lt;TextEffect&gt;&lt;Image&gt;&lt;filename val=&quot;C:\Users\Admin\AppData\Local\Temp\PR\data\asimages\{6344365A-A416-4BD8-8504-F24133B3E639}_1.png_crop.png&quot;/&gt;&lt;left val=&quot;223&quot;/&gt;&lt;top val=&quot;95&quot;/&gt;&lt;width val=&quot;279&quot;/&gt;&lt;height val=&quot;67&quot;/&gt;&lt;hasText val=&quot;1&quot;/&gt;&lt;paraId val=&quot;1&quot;/&gt;&lt;/Image&gt;&lt;Image&gt;&lt;filename val=&quot;C:\Users\Admin\AppData\Local\Temp\PR\data\asimages\{99572ABA-FDA6-433E-84A5-6E15AB46CDA4}_1.png_crop.png&quot;/&gt;&lt;left val=&quot;678&quot;/&gt;&lt;top val=&quot;312&quot;/&gt;&lt;width val=&quot;0&quot;/&gt;&lt;height val=&quot;0&quot;/&gt;&lt;hasText val=&quot;1&quot;/&gt;&lt;paraId val=&quot;2&quot;/&gt;&lt;/Image&gt;&lt;Image&gt;&lt;filename val=&quot;C:\Users\Admin\AppData\Local\Temp\PR\data\asimages\{FD7A706C-CEA0-4360-A4B6-470E41F3D151}_1.png_crop.png&quot;/&gt;&lt;left val=&quot;59&quot;/&gt;&lt;top val=&quot;196&quot;/&gt;&lt;width val=&quot;607&quot;/&gt;&lt;height val=&quot;93&quot;/&gt;&lt;hasText val=&quot;1&quot;/&gt;&lt;paraId val=&quot;3&quot;/&gt;&lt;/Image&gt;&lt;/TextEffect&gt;"/>
</p:tagLst>
</file>

<file path=ppt/tags/tag208.xml><?xml version="1.0" encoding="utf-8"?>
<p:tagLst xmlns:a="http://schemas.openxmlformats.org/drawingml/2006/main" xmlns:r="http://schemas.openxmlformats.org/officeDocument/2006/relationships" xmlns:p="http://schemas.openxmlformats.org/presentationml/2006/main">
  <p:tag name="MMPROD_LASTVALUES" val="&lt;ChangeData&gt;&lt;SlideID&gt;&lt;![CDATA[318]]&gt;&lt;/SlideID&gt;&lt;/ChangeData&gt;"/>
  <p:tag name="MMPROD_PASSDATA" val="&lt;object type=&quot;10050&quot; unique_id=&quot;10081&quot;&gt;&lt;property id=&quot;10020&quot; value=&quot;2&quot;/&gt;&lt;property id=&quot;10102&quot; value=&quot;1&quot;/&gt;&lt;property id=&quot;10191&quot; value=&quot;1&quot;/&gt;&lt;/object&gt;"/>
  <p:tag name="MMPROD_FAILDATA" val="&lt;object type=&quot;10051&quot; unique_id=&quot;10082&quot;&gt;&lt;property id=&quot;10020&quot; value=&quot;2&quot;/&gt;&lt;property id=&quot;10102&quot; value=&quot;1&quot;/&gt;&lt;property id=&quot;10191&quot; value=&quot;-1&quot;/&gt;&lt;/object&gt;"/>
  <p:tag name="MMPROD_ID" val="10079"/>
  <p:tag name="MMPROD_TYPE" val="10008"/>
  <p:tag name="MMPROD_DATA" val="&lt;property id=&quot;10026&quot; value=&quot;10&quot;/&gt;&lt;property id=&quot;10027&quot; value=&quot;Interaction10079&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0&quot;/&gt;&lt;property id=&quot;10110&quot; value=&quot;1&quot;/&gt;&lt;property id=&quot;10111&quot; value=&quot;-1&quot;/&gt;&lt;property id=&quot;10112&quot; value=&quot;1&quot;/&gt;&lt;property id=&quot;10115&quot; value=&quot;1&quot;/&gt;&lt;property id=&quot;10120&quot; value=&quot;2&quot;/&gt;&lt;property id=&quot;10131&quot; value=&quot;0&quot;/&gt;&lt;property id=&quot;10132&quot; value=&quot;1&quot;/&gt;&lt;property id=&quot;10159&quot; value=&quot;0&quot;/&gt;&lt;property id=&quot;10178&quot; value=&quot;0&quot;/&gt;&lt;property id=&quot;10182&quot; value=&quot;1&quot;/&gt;&lt;property id=&quot;10206&quot; value=&quot;0&quot;/&gt;&lt;property id=&quot;10207&quot; value=&quot;0&quot;/&gt;"/>
  <p:tag name="MMPROD_COLLECTIONCONTAINERID" val="20000"/>
  <p:tag name="MMPROD_PARENTID" val="10074"/>
  <p:tag name="MMPROD_PARENTQUESTIONGROUPID" val="-1"/>
  <p:tag name="QUIZCLIPSSOURCE" val="566746637,C:\Users\Administrator\Desktop\Hậu phương những năm sau chiến tranh biên giới_pptx\Media.ppcx"/>
  <p:tag name="PPSNARRATION" val="46,566746637,D:\Cô Hường\Hậu phương những năm sau chiến tranh biên giới_pptx\Media.ppcx"/>
  <p:tag name="MMPROD_ANSWERCOUNT" val="3"/>
</p:tagLst>
</file>

<file path=ppt/tags/tag209.xml><?xml version="1.0" encoding="utf-8"?>
<p:tagLst xmlns:a="http://schemas.openxmlformats.org/drawingml/2006/main" xmlns:r="http://schemas.openxmlformats.org/officeDocument/2006/relationships" xmlns:p="http://schemas.openxmlformats.org/presentationml/2006/main">
  <p:tag name="MMPROD_ID" val="10079"/>
  <p:tag name="MMPROD_ABSOLUTEPOSITIONID" val="100"/>
  <p:tag name="MMPROD_LASTVALUES" val="&lt;ChangeData&gt;&lt;Text&gt;&lt;![CDATA[Âm mưu của thực dân Pháp khi tấn công lên căn cứ địa Việt Bắc là:]]&gt;&lt;/Text&gt;&lt;FontSize&gt;&lt;![CDATA[37]]&gt;&lt;/FontSize&gt;&lt;Left&gt;&lt;![CDATA[0]]&gt;&lt;/Left&gt;&lt;Top&gt;&lt;![CDATA[0]]&gt;&lt;/Top&gt;&lt;/ChangeData&gt;"/>
  <p:tag name="PRESENTER_SHAPETEXTINFO" val="&lt;ShapeTextInfo&gt;&lt;TableIndex row=&quot;-1&quot; col=&quot;-1&quot;&gt;&lt;linesCount val=&quot;2&quot;/&gt;&lt;lineCharCount val=&quot;33&quot;/&gt;&lt;lineCharCount val=&quot;32&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10.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67,7467]]&gt;&lt;/Left&gt;&lt;Top&gt;&lt;![CDATA[133,9374]]&gt;&lt;/Top&gt;&lt;/ChangeData&gt;"/>
  <p:tag name="MMPROD_ID" val="10083"/>
  <p:tag name="MMPROD_TYPE" val="10018"/>
  <p:tag name="MMPROD_DATA" val="&lt;property id=&quot;10074&quot; value=&quot;0&quot;/&gt;&lt;property id=&quot;10193&quot; value=&quot;a&quot;/&gt;&lt;property id=&quot;10199&quot; value=&quot;0&quot;/&gt;&lt;object type=&quot;10049&quot; unique_id=&quot;10084&quot;&gt;&lt;property id=&quot;10020&quot; value=&quot;9&quot;/&gt;&lt;property id=&quot;10102&quot; value=&quot;0&quot;/&gt;&lt;property id=&quot;10191&quot; value=&quot;-1&quot;/&gt;&lt;/object&gt;"/>
  <p:tag name="MMPROD_COLLECTIONCONTAINERID" val="10080"/>
  <p:tag name="MMPROD_PARENTID" val="10079"/>
  <p:tag name="MMPROD_ANSWERLETTER" val="a) "/>
</p:tagLst>
</file>

<file path=ppt/tags/tag211.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69,48165]]&gt;&lt;/Left&gt;&lt;Top&gt;&lt;![CDATA[213,8699]]&gt;&lt;/Top&gt;&lt;/ChangeData&gt;"/>
  <p:tag name="MMPROD_ID" val="10085"/>
  <p:tag name="MMPROD_TYPE" val="10018"/>
  <p:tag name="MMPROD_DATA" val="&lt;property id=&quot;10074&quot; value=&quot;0&quot;/&gt;&lt;property id=&quot;10193&quot; value=&quot;b&quot;/&gt;&lt;property id=&quot;10199&quot; value=&quot;0&quot;/&gt;&lt;object type=&quot;10049&quot; unique_id=&quot;10086&quot;&gt;&lt;property id=&quot;10020&quot; value=&quot;9&quot;/&gt;&lt;property id=&quot;10102&quot; value=&quot;0&quot;/&gt;&lt;property id=&quot;10191&quot; value=&quot;-1&quot;/&gt;&lt;/object&gt;"/>
  <p:tag name="MMPROD_COLLECTIONCONTAINERID" val="10080"/>
  <p:tag name="MMPROD_PARENTID" val="10079"/>
  <p:tag name="MMPROD_ANSWERLETTER" val="b) "/>
</p:tagLst>
</file>

<file path=ppt/tags/tag212.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69,48181]]&gt;&lt;/Left&gt;&lt;Top&gt;&lt;![CDATA[294,9012]]&gt;&lt;/Top&gt;&lt;/ChangeData&gt;"/>
  <p:tag name="MMPROD_ID" val="10087"/>
  <p:tag name="MMPROD_TYPE" val="10018"/>
  <p:tag name="MMPROD_DATA" val="&lt;property id=&quot;10074&quot; value=&quot;1&quot;/&gt;&lt;property id=&quot;10193&quot; value=&quot;c&quot;/&gt;&lt;property id=&quot;10199&quot; value=&quot;0&quot;/&gt;&lt;object type=&quot;10049&quot; unique_id=&quot;10088&quot;&gt;&lt;property id=&quot;10020&quot; value=&quot;9&quot;/&gt;&lt;property id=&quot;10102&quot; value=&quot;0&quot;/&gt;&lt;property id=&quot;10191&quot; value=&quot;-1&quot;/&gt;&lt;/object&gt;"/>
  <p:tag name="MMPROD_COLLECTIONCONTAINERID" val="10080"/>
  <p:tag name="MMPROD_PARENTID" val="10079"/>
  <p:tag name="MMPROD_ANSWERLETTER" val="c) "/>
</p:tagLst>
</file>

<file path=ppt/tags/tag213.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28]]&gt;&lt;/FontSize&gt;&lt;Left&gt;&lt;![CDATA[85]]&gt;&lt;/Left&gt;&lt;Top&gt;&lt;![CDATA[25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214.xml><?xml version="1.0" encoding="utf-8"?>
<p:tagLst xmlns:a="http://schemas.openxmlformats.org/drawingml/2006/main" xmlns:r="http://schemas.openxmlformats.org/officeDocument/2006/relationships" xmlns:p="http://schemas.openxmlformats.org/presentationml/2006/main">
  <p:tag name="MMPROD_LASTVALUES" val="&lt;ChangeData&gt;&lt;Text&gt;&lt;![CDATA[Tất cả các ý trên]]&gt;&lt;/Text&gt;&lt;FontSize&gt;&lt;![CDATA[28]]&gt;&lt;/FontSize&gt;&lt;Left&gt;&lt;![CDATA[118]]&gt;&lt;/Left&gt;&lt;Top&gt;&lt;![CDATA[257,6]]&gt;&lt;/Top&gt;&lt;/ChangeData&gt;"/>
  <p:tag name="MMPROD_ABSOLUTEPOSITIONID" val="1023"/>
  <p:tag name="PRESENTER_SHAPETEXTINFO" val="&lt;ShapeTextInfo&gt;&lt;TableIndex row=&quot;-1&quot; col=&quot;-1&quot;&gt;&lt;linesCount val=&quot;1&quot;/&gt;&lt;lineCharCount val=&quot;17&quot;/&gt;&lt;/TableIndex&gt;&lt;/ShapeTextInfo&gt;"/>
</p:tagLst>
</file>

<file path=ppt/tags/tag215.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28]]&gt;&lt;/FontSize&gt;&lt;Left&gt;&lt;![CDATA[85]]&gt;&lt;/Left&gt;&lt;Top&gt;&lt;![CDATA[210,4]]&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216.xml><?xml version="1.0" encoding="utf-8"?>
<p:tagLst xmlns:a="http://schemas.openxmlformats.org/drawingml/2006/main" xmlns:r="http://schemas.openxmlformats.org/officeDocument/2006/relationships" xmlns:p="http://schemas.openxmlformats.org/presentationml/2006/main">
  <p:tag name="MMPROD_LASTVALUES" val="&lt;ChangeData&gt;&lt;Text&gt;&lt;![CDATA[Tiêu diệt bộ đội chủ lực của ta.]]&gt;&lt;/Text&gt;&lt;FontSize&gt;&lt;![CDATA[28]]&gt;&lt;/FontSize&gt;&lt;Left&gt;&lt;![CDATA[121]]&gt;&lt;/Left&gt;&lt;Top&gt;&lt;![CDATA[210,4]]&gt;&lt;/Top&gt;&lt;/ChangeData&gt;"/>
  <p:tag name="MMPROD_ABSOLUTEPOSITIONID" val="1022"/>
  <p:tag name="PRESENTER_SHAPETEXTINFO" val="&lt;ShapeTextInfo&gt;&lt;TableIndex row=&quot;-1&quot; col=&quot;-1&quot;&gt;&lt;linesCount val=&quot;1&quot;/&gt;&lt;lineCharCount val=&quot;32&quot;/&gt;&lt;/TableIndex&gt;&lt;/ShapeTextInfo&gt;"/>
</p:tagLst>
</file>

<file path=ppt/tags/tag217.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28]]&gt;&lt;/FontSize&gt;&lt;Left&gt;&lt;![CDATA[85]]&gt;&lt;/Left&gt;&lt;Top&gt;&lt;![CDATA[129,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218.xml><?xml version="1.0" encoding="utf-8"?>
<p:tagLst xmlns:a="http://schemas.openxmlformats.org/drawingml/2006/main" xmlns:r="http://schemas.openxmlformats.org/officeDocument/2006/relationships" xmlns:p="http://schemas.openxmlformats.org/presentationml/2006/main">
  <p:tag name="MMPROD_LASTVALUES" val="&lt;ChangeData&gt;&lt;Text&gt;&lt;![CDATA[Tiêu diệt cơ quan đầu não kháng chiến của ta.]]&gt;&lt;/Text&gt;&lt;FontSize&gt;&lt;![CDATA[28]]&gt;&lt;/FontSize&gt;&lt;Left&gt;&lt;![CDATA[120]]&gt;&lt;/Left&gt;&lt;Top&gt;&lt;![CDATA[129,6]]&gt;&lt;/Top&gt;&lt;/ChangeData&gt;"/>
  <p:tag name="MMPROD_ABSOLUTEPOSITIONID" val="1021"/>
  <p:tag name="PRESENTER_SHAPETEXTINFO" val="&lt;ShapeTextInfo&gt;&lt;TableIndex row=&quot;-1&quot; col=&quot;-1&quot;&gt;&lt;linesCount val=&quot;1&quot;/&gt;&lt;lineCharCount val=&quot;45&quot;/&gt;&lt;/TableIndex&gt;&lt;/ShapeTextInfo&gt;"/>
</p:tagLst>
</file>

<file path=ppt/tags/tag219.xml><?xml version="1.0" encoding="utf-8"?>
<p:tagLst xmlns:a="http://schemas.openxmlformats.org/drawingml/2006/main" xmlns:r="http://schemas.openxmlformats.org/officeDocument/2006/relationships" xmlns:p="http://schemas.openxmlformats.org/presentationml/2006/main">
  <p:tag name="MMPROD_LASTVALUES" val="&lt;ChangeData&gt;&lt;SlideID&gt;&lt;![CDATA[319]]&gt;&lt;/SlideID&gt;&lt;/ChangeData&gt;"/>
  <p:tag name="MMPROD_PASSDATA" val="&lt;object type=&quot;10050&quot; unique_id=&quot;10095&quot;&gt;&lt;property id=&quot;10020&quot; value=&quot;2&quot;/&gt;&lt;property id=&quot;10102&quot; value=&quot;1&quot;/&gt;&lt;property id=&quot;10191&quot; value=&quot;2&quot;/&gt;&lt;/object&gt;"/>
  <p:tag name="MMPROD_FAILDATA" val="&lt;object type=&quot;10051&quot; unique_id=&quot;10096&quot;&gt;&lt;property id=&quot;10020&quot; value=&quot;2&quot;/&gt;&lt;property id=&quot;10102&quot; value=&quot;1&quot;/&gt;&lt;property id=&quot;10191&quot; value=&quot;-1&quot;/&gt;&lt;/object&gt;"/>
  <p:tag name="MMPROD_ID" val="10093"/>
  <p:tag name="MMPROD_TYPE" val="10008"/>
  <p:tag name="MMPROD_DATA" val="&lt;property id=&quot;10026&quot; value=&quot;10&quot;/&gt;&lt;property id=&quot;10027&quot; value=&quot;Interaction10093&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0&quot;/&gt;&lt;property id=&quot;10110&quot; value=&quot;1&quot;/&gt;&lt;property id=&quot;10111&quot; value=&quot;-1&quot;/&gt;&lt;property id=&quot;10112&quot; value=&quot;1&quot;/&gt;&lt;property id=&quot;10115&quot; value=&quot;1&quot;/&gt;&lt;property id=&quot;10120&quot; value=&quot;2&quot;/&gt;&lt;property id=&quot;10131&quot; value=&quot;0&quot;/&gt;&lt;property id=&quot;10132&quot; value=&quot;1&quot;/&gt;&lt;property id=&quot;10159&quot; value=&quot;0&quot;/&gt;&lt;property id=&quot;10178&quot; value=&quot;0&quot;/&gt;&lt;property id=&quot;10182&quot; value=&quot;1&quot;/&gt;&lt;property id=&quot;10206&quot; value=&quot;0&quot;/&gt;&lt;property id=&quot;10207&quot; value=&quot;0&quot;/&gt;"/>
  <p:tag name="MMPROD_COLLECTIONCONTAINERID" val="20000"/>
  <p:tag name="MMPROD_PARENTID" val="10074"/>
  <p:tag name="MMPROD_PARENTQUESTIONGROUPID" val="-1"/>
  <p:tag name="QUIZCLIPSSOURCE" val="566746637,C:\Users\Administrator\Desktop\Hậu phương những năm sau chiến tranh biên giới_pptx\Media.ppcx"/>
  <p:tag name="PPSNARRATION" val="47,566746637,D:\Cô Hường\Hậu phương những năm sau chiến tranh biên giới_pptx\Media.ppcx"/>
  <p:tag name="MMPROD_ANSWERCOUNT" val="3"/>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20.xml><?xml version="1.0" encoding="utf-8"?>
<p:tagLst xmlns:a="http://schemas.openxmlformats.org/drawingml/2006/main" xmlns:r="http://schemas.openxmlformats.org/officeDocument/2006/relationships" xmlns:p="http://schemas.openxmlformats.org/presentationml/2006/main">
  <p:tag name="MMPROD_ID" val="10093"/>
  <p:tag name="MMPROD_ABSOLUTEPOSITIONID" val="100"/>
  <p:tag name="MMPROD_LASTVALUES" val="&lt;ChangeData&gt;&lt;Text&gt;&lt;![CDATA[Hình bên giúp em hiểu thêm gì về Bác Hồ ?]]&gt;&lt;/Text&gt;&lt;FontSize&gt;&lt;![CDATA[38]]&gt;&lt;/FontSize&gt;&lt;Left&gt;&lt;![CDATA[0]]&gt;&lt;/Left&gt;&lt;Top&gt;&lt;![CDATA[0]]&gt;&lt;/Top&gt;&lt;/ChangeData&gt;"/>
  <p:tag name="PRESENTER_SHAPETEXTINFO" val="&lt;ShapeTextInfo&gt;&lt;TableIndex row=&quot;-1&quot; col=&quot;-1&quot;&gt;&lt;linesCount val=&quot;2&quot;/&gt;&lt;lineCharCount val=&quot;30&quot;/&gt;&lt;lineCharCount val=&quot;11&quot;/&gt;&lt;/TableIndex&gt;&lt;/ShapeTextInfo&gt;"/>
</p:tagLst>
</file>

<file path=ppt/tags/tag2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33&quot;/&gt;&lt;lineCharCount val=&quot;34&quot;/&gt;&lt;lineCharCount val=&quot;35&quot;/&gt;&lt;lineCharCount val=&quot;5&quot;/&gt;&lt;/TableIndex&gt;&lt;/ShapeTextInfo&gt;"/>
</p:tagLst>
</file>

<file path=ppt/tags/tag222.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27,11787]]&gt;&lt;/Left&gt;&lt;Top&gt;&lt;![CDATA[155,0602]]&gt;&lt;/Top&gt;&lt;/ChangeData&gt;"/>
  <p:tag name="MMPROD_ID" val="10097"/>
  <p:tag name="MMPROD_TYPE" val="10018"/>
  <p:tag name="MMPROD_DATA" val="&lt;property id=&quot;10074&quot; value=&quot;0&quot;/&gt;&lt;property id=&quot;10193&quot; value=&quot;a&quot;/&gt;&lt;property id=&quot;10199&quot; value=&quot;0&quot;/&gt;&lt;object type=&quot;10049&quot; unique_id=&quot;10098&quot;&gt;&lt;property id=&quot;10020&quot; value=&quot;9&quot;/&gt;&lt;property id=&quot;10102&quot; value=&quot;0&quot;/&gt;&lt;property id=&quot;10191&quot; value=&quot;-1&quot;/&gt;&lt;/object&gt;"/>
  <p:tag name="MMPROD_COLLECTIONCONTAINERID" val="10094"/>
  <p:tag name="MMPROD_PARENTID" val="10093"/>
  <p:tag name="MMPROD_ANSWERLETTER" val="a) "/>
</p:tagLst>
</file>

<file path=ppt/tags/tag223.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26,25055]]&gt;&lt;/Left&gt;&lt;Top&gt;&lt;![CDATA[254,075]]&gt;&lt;/Top&gt;&lt;/ChangeData&gt;"/>
  <p:tag name="MMPROD_ID" val="10099"/>
  <p:tag name="MMPROD_TYPE" val="10018"/>
  <p:tag name="MMPROD_DATA" val="&lt;property id=&quot;10074&quot; value=&quot;1&quot;/&gt;&lt;property id=&quot;10193&quot; value=&quot;b&quot;/&gt;&lt;property id=&quot;10199&quot; value=&quot;0&quot;/&gt;&lt;object type=&quot;10049&quot; unique_id=&quot;10100&quot;&gt;&lt;property id=&quot;10020&quot; value=&quot;9&quot;/&gt;&lt;property id=&quot;10102&quot; value=&quot;0&quot;/&gt;&lt;property id=&quot;10191&quot; value=&quot;-1&quot;/&gt;&lt;/object&gt;"/>
  <p:tag name="MMPROD_COLLECTIONCONTAINERID" val="10094"/>
  <p:tag name="MMPROD_PARENTID" val="10093"/>
  <p:tag name="MMPROD_ANSWERLETTER" val="b) "/>
</p:tagLst>
</file>

<file path=ppt/tags/tag224.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29,18535]]&gt;&lt;/Left&gt;&lt;Top&gt;&lt;![CDATA[334,5228]]&gt;&lt;/Top&gt;&lt;/ChangeData&gt;"/>
  <p:tag name="MMPROD_ID" val="10101"/>
  <p:tag name="MMPROD_TYPE" val="10018"/>
  <p:tag name="MMPROD_DATA" val="&lt;property id=&quot;10074&quot; value=&quot;0&quot;/&gt;&lt;property id=&quot;10193&quot; value=&quot;c&quot;/&gt;&lt;property id=&quot;10199&quot; value=&quot;0&quot;/&gt;&lt;object type=&quot;10049&quot; unique_id=&quot;10102&quot;&gt;&lt;property id=&quot;10020&quot; value=&quot;9&quot;/&gt;&lt;property id=&quot;10102&quot; value=&quot;0&quot;/&gt;&lt;property id=&quot;10191&quot; value=&quot;-1&quot;/&gt;&lt;/object&gt;"/>
  <p:tag name="MMPROD_COLLECTIONCONTAINERID" val="10094"/>
  <p:tag name="MMPROD_PARENTID" val="10093"/>
  <p:tag name="MMPROD_ANSWERLETTER" val="c) "/>
</p:tagLst>
</file>

<file path=ppt/tags/tag225.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25]]&gt;&lt;/FontSize&gt;&lt;Left&gt;&lt;![CDATA[85]]&gt;&lt;/Left&gt;&lt;Top&gt;&lt;![CDATA[324,8002]]&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226.xml><?xml version="1.0" encoding="utf-8"?>
<p:tagLst xmlns:a="http://schemas.openxmlformats.org/drawingml/2006/main" xmlns:r="http://schemas.openxmlformats.org/officeDocument/2006/relationships" xmlns:p="http://schemas.openxmlformats.org/presentationml/2006/main">
  <p:tag name="MMPROD_LASTVALUES" val="&lt;ChangeData&gt;&lt;Text&gt;&lt;![CDATA[Bác Hồ ghi nhật ký trên đường hành quân.]]&gt;&lt;/Text&gt;&lt;FontSize&gt;&lt;![CDATA[25]]&gt;&lt;/FontSize&gt;&lt;Left&gt;&lt;![CDATA[118]]&gt;&lt;/Left&gt;&lt;Top&gt;&lt;![CDATA[324,8002]]&gt;&lt;/Top&gt;&lt;/ChangeData&gt;"/>
  <p:tag name="MMPROD_ABSOLUTEPOSITIONID" val="1023"/>
  <p:tag name="PRESENTER_SHAPETEXTINFO" val="&lt;ShapeTextInfo&gt;&lt;TableIndex row=&quot;-1&quot; col=&quot;-1&quot;&gt;&lt;linesCount val=&quot;2&quot;/&gt;&lt;lineCharCount val=&quot;24&quot;/&gt;&lt;lineCharCount val=&quot;16&quot;/&gt;&lt;/TableIndex&gt;&lt;/ShapeTextInfo&gt;"/>
</p:tagLst>
</file>

<file path=ppt/tags/tag227.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25]]&gt;&lt;/FontSize&gt;&lt;Left&gt;&lt;![CDATA[85]]&gt;&lt;/Left&gt;&lt;Top&gt;&lt;![CDATA[244,0002]]&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228.xml><?xml version="1.0" encoding="utf-8"?>
<p:tagLst xmlns:a="http://schemas.openxmlformats.org/drawingml/2006/main" xmlns:r="http://schemas.openxmlformats.org/officeDocument/2006/relationships" xmlns:p="http://schemas.openxmlformats.org/presentationml/2006/main">
  <p:tag name="MMPROD_LASTVALUES" val="&lt;ChangeData&gt;&lt;Text&gt;&lt;![CDATA[Bác Hồ luôn bám sát thực tế để lãnh đạo kháng chiến.]]&gt;&lt;/Text&gt;&lt;FontSize&gt;&lt;![CDATA[25]]&gt;&lt;/FontSize&gt;&lt;Left&gt;&lt;![CDATA[121]]&gt;&lt;/Left&gt;&lt;Top&gt;&lt;![CDATA[244,0002]]&gt;&lt;/Top&gt;&lt;/ChangeData&gt;"/>
  <p:tag name="MMPROD_ABSOLUTEPOSITIONID" val="1022"/>
  <p:tag name="PRESENTER_SHAPETEXTINFO" val="&lt;ShapeTextInfo&gt;&lt;TableIndex row=&quot;-1&quot; col=&quot;-1&quot;&gt;&lt;linesCount val=&quot;2&quot;/&gt;&lt;lineCharCount val=&quot;25&quot;/&gt;&lt;lineCharCount val=&quot;27&quot;/&gt;&lt;/TableIndex&gt;&lt;/ShapeTextInfo&gt;"/>
</p:tagLst>
</file>

<file path=ppt/tags/tag229.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25]]&gt;&lt;/FontSize&gt;&lt;Left&gt;&lt;![CDATA[85]]&gt;&lt;/Left&gt;&lt;Top&gt;&lt;![CDATA[129,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230.xml><?xml version="1.0" encoding="utf-8"?>
<p:tagLst xmlns:a="http://schemas.openxmlformats.org/drawingml/2006/main" xmlns:r="http://schemas.openxmlformats.org/officeDocument/2006/relationships" xmlns:p="http://schemas.openxmlformats.org/presentationml/2006/main">
  <p:tag name="MMPROD_LASTVALUES" val="&lt;ChangeData&gt;&lt;Text&gt;&lt;![CDATA[Bác Hồ cũng chịu đựng gian khổ như những chiến sĩ ngoài mặt trận.]]&gt;&lt;/Text&gt;&lt;FontSize&gt;&lt;![CDATA[25]]&gt;&lt;/FontSize&gt;&lt;Left&gt;&lt;![CDATA[120]]&gt;&lt;/Left&gt;&lt;Top&gt;&lt;![CDATA[129,6001]]&gt;&lt;/Top&gt;&lt;/ChangeData&gt;"/>
  <p:tag name="MMPROD_ABSOLUTEPOSITIONID" val="1021"/>
  <p:tag name="PRESENTER_SHAPETEXTINFO" val="&lt;ShapeTextInfo&gt;&lt;TableIndex row=&quot;-1&quot; col=&quot;-1&quot;&gt;&lt;linesCount val=&quot;3&quot;/&gt;&lt;lineCharCount val=&quot;27&quot;/&gt;&lt;lineCharCount val=&quot;23&quot;/&gt;&lt;lineCharCount val=&quot;15&quot;/&gt;&lt;/TableIndex&gt;&lt;/ShapeTextInfo&gt;"/>
</p:tagLst>
</file>

<file path=ppt/tags/tag231.xml><?xml version="1.0" encoding="utf-8"?>
<p:tagLst xmlns:a="http://schemas.openxmlformats.org/drawingml/2006/main" xmlns:r="http://schemas.openxmlformats.org/officeDocument/2006/relationships" xmlns:p="http://schemas.openxmlformats.org/presentationml/2006/main">
  <p:tag name="MMPROD_LASTVALUES" val="&lt;ChangeData&gt;&lt;SlideID&gt;&lt;![CDATA[320]]&gt;&lt;/SlideID&gt;&lt;/ChangeData&gt;"/>
  <p:tag name="MMPROD_PASSDATA" val="&lt;object type=&quot;10050&quot; unique_id=&quot;10107&quot;&gt;&lt;property id=&quot;10020&quot; value=&quot;2&quot;/&gt;&lt;property id=&quot;10102&quot; value=&quot;1&quot;/&gt;&lt;property id=&quot;10191&quot; value=&quot;3&quot;/&gt;&lt;/object&gt;"/>
  <p:tag name="MMPROD_FAILDATA" val="&lt;object type=&quot;10051&quot; unique_id=&quot;10108&quot;&gt;&lt;property id=&quot;10020&quot; value=&quot;2&quot;/&gt;&lt;property id=&quot;10102&quot; value=&quot;1&quot;/&gt;&lt;property id=&quot;10191&quot; value=&quot;-1&quot;/&gt;&lt;/object&gt;"/>
  <p:tag name="MMPROD_ID" val="10105"/>
  <p:tag name="MMPROD_TYPE" val="10008"/>
  <p:tag name="MMPROD_DATA" val="&lt;property id=&quot;10026&quot; value=&quot;10&quot;/&gt;&lt;property id=&quot;10027&quot; value=&quot;Interaction10105&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0&quot;/&gt;&lt;property id=&quot;10110&quot; value=&quot;1&quot;/&gt;&lt;property id=&quot;10111&quot; value=&quot;-1&quot;/&gt;&lt;property id=&quot;10112&quot; value=&quot;1&quot;/&gt;&lt;property id=&quot;10115&quot; value=&quot;1&quot;/&gt;&lt;property id=&quot;10120&quot; value=&quot;2&quot;/&gt;&lt;property id=&quot;10131&quot; value=&quot;0&quot;/&gt;&lt;property id=&quot;10132&quot; value=&quot;1&quot;/&gt;&lt;property id=&quot;10159&quot; value=&quot;0&quot;/&gt;&lt;property id=&quot;10178&quot; value=&quot;0&quot;/&gt;&lt;property id=&quot;10182&quot; value=&quot;1&quot;/&gt;&lt;property id=&quot;10206&quot; value=&quot;0&quot;/&gt;&lt;property id=&quot;10207&quot; value=&quot;0&quot;/&gt;"/>
  <p:tag name="MMPROD_COLLECTIONCONTAINERID" val="20000"/>
  <p:tag name="MMPROD_PARENTID" val="10074"/>
  <p:tag name="MMPROD_PARENTQUESTIONGROUPID" val="-1"/>
  <p:tag name="QUIZCLIPSSOURCE" val="566746637,C:\Users\Administrator\Desktop\Hậu phương những năm sau chiến tranh biên giới_pptx\Media.ppcx"/>
  <p:tag name="PPSNARRATION" val="48,566746637,D:\Cô Hường\Hậu phương những năm sau chiến tranh biên giới_pptx\Media.ppcx"/>
  <p:tag name="MMPROD_ANSWERCOUNT" val="4"/>
</p:tagLst>
</file>

<file path=ppt/tags/tag232.xml><?xml version="1.0" encoding="utf-8"?>
<p:tagLst xmlns:a="http://schemas.openxmlformats.org/drawingml/2006/main" xmlns:r="http://schemas.openxmlformats.org/officeDocument/2006/relationships" xmlns:p="http://schemas.openxmlformats.org/presentationml/2006/main">
  <p:tag name="MMPROD_ID" val="10105"/>
  <p:tag name="MMPROD_ABSOLUTEPOSITIONID" val="100"/>
  <p:tag name="MMPROD_LASTVALUES" val="&lt;ChangeData&gt;&lt;Text&gt;&lt;![CDATA[Quân ta mở chiến dịch Biên giới thu đông năm 1950 nhằm mục đích gì?]]&gt;&lt;/Text&gt;&lt;FontSize&gt;&lt;![CDATA[37]]&gt;&lt;/FontSize&gt;&lt;Left&gt;&lt;![CDATA[0]]&gt;&lt;/Left&gt;&lt;Top&gt;&lt;![CDATA[0]]&gt;&lt;/Top&gt;&lt;/ChangeData&gt;"/>
  <p:tag name="PRESENTER_SHAPETEXTINFO" val="&lt;ShapeTextInfo&gt;&lt;TableIndex row=&quot;-1&quot; col=&quot;-1&quot;&gt;&lt;linesCount val=&quot;2&quot;/&gt;&lt;lineCharCount val=&quot;36&quot;/&gt;&lt;lineCharCount val=&quot;31&quot;/&gt;&lt;/TableIndex&gt;&lt;/ShapeTextInfo&gt;"/>
</p:tagLst>
</file>

<file path=ppt/tags/tag233.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46,2385]]&gt;&lt;/Left&gt;&lt;Top&gt;&lt;![CDATA[142,6124]]&gt;&lt;/Top&gt;&lt;/ChangeData&gt;"/>
  <p:tag name="MMPROD_ID" val="10109"/>
  <p:tag name="MMPROD_TYPE" val="10018"/>
  <p:tag name="MMPROD_DATA" val="&lt;property id=&quot;10074&quot; value=&quot;0&quot;/&gt;&lt;property id=&quot;10193&quot; value=&quot;a&quot;/&gt;&lt;property id=&quot;10199&quot; value=&quot;0&quot;/&gt;&lt;object type=&quot;10049&quot; unique_id=&quot;10110&quot;&gt;&lt;property id=&quot;10020&quot; value=&quot;9&quot;/&gt;&lt;property id=&quot;10102&quot; value=&quot;0&quot;/&gt;&lt;property id=&quot;10191&quot; value=&quot;-1&quot;/&gt;&lt;/object&gt;"/>
  <p:tag name="MMPROD_COLLECTIONCONTAINERID" val="10106"/>
  <p:tag name="MMPROD_PARENTID" val="10105"/>
  <p:tag name="MMPROD_ANSWERLETTER" val="a) "/>
</p:tagLst>
</file>

<file path=ppt/tags/tag234.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46,2389]]&gt;&lt;/Left&gt;&lt;Top&gt;&lt;![CDATA[192,3658]]&gt;&lt;/Top&gt;&lt;/ChangeData&gt;"/>
  <p:tag name="MMPROD_ID" val="10111"/>
  <p:tag name="MMPROD_TYPE" val="10018"/>
  <p:tag name="MMPROD_DATA" val="&lt;property id=&quot;10074&quot; value=&quot;0&quot;/&gt;&lt;property id=&quot;10193&quot; value=&quot;b&quot;/&gt;&lt;property id=&quot;10199&quot; value=&quot;0&quot;/&gt;&lt;object type=&quot;10049&quot; unique_id=&quot;10112&quot;&gt;&lt;property id=&quot;10020&quot; value=&quot;9&quot;/&gt;&lt;property id=&quot;10102&quot; value=&quot;0&quot;/&gt;&lt;property id=&quot;10191&quot; value=&quot;-1&quot;/&gt;&lt;/object&gt;"/>
  <p:tag name="MMPROD_COLLECTIONCONTAINERID" val="10106"/>
  <p:tag name="MMPROD_PARENTID" val="10105"/>
  <p:tag name="MMPROD_ANSWERLETTER" val="b) "/>
</p:tagLst>
</file>

<file path=ppt/tags/tag235.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44,78268]]&gt;&lt;/Left&gt;&lt;Top&gt;&lt;![CDATA[241,2505]]&gt;&lt;/Top&gt;&lt;/ChangeData&gt;"/>
  <p:tag name="MMPROD_ID" val="10113"/>
  <p:tag name="MMPROD_TYPE" val="10018"/>
  <p:tag name="MMPROD_DATA" val="&lt;property id=&quot;10074&quot; value=&quot;0&quot;/&gt;&lt;property id=&quot;10193&quot; value=&quot;c&quot;/&gt;&lt;property id=&quot;10199&quot; value=&quot;0&quot;/&gt;&lt;object type=&quot;10049&quot; unique_id=&quot;10114&quot;&gt;&lt;property id=&quot;10020&quot; value=&quot;9&quot;/&gt;&lt;property id=&quot;10102&quot; value=&quot;0&quot;/&gt;&lt;property id=&quot;10191&quot; value=&quot;-1&quot;/&gt;&lt;/object&gt;"/>
  <p:tag name="MMPROD_COLLECTIONCONTAINERID" val="10106"/>
  <p:tag name="MMPROD_PARENTID" val="10105"/>
  <p:tag name="MMPROD_ANSWERLETTER" val="c) "/>
</p:tagLst>
</file>

<file path=ppt/tags/tag236.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49,15669]]&gt;&lt;/Left&gt;&lt;Top&gt;&lt;![CDATA[355,6443]]&gt;&lt;/Top&gt;&lt;/ChangeData&gt;"/>
  <p:tag name="MMPROD_ID" val="10115"/>
  <p:tag name="MMPROD_TYPE" val="10018"/>
  <p:tag name="MMPROD_DATA" val="&lt;property id=&quot;10074&quot; value=&quot;1&quot;/&gt;&lt;property id=&quot;10193&quot; value=&quot;d&quot;/&gt;&lt;property id=&quot;10199&quot; value=&quot;0&quot;/&gt;&lt;object type=&quot;10049&quot; unique_id=&quot;10116&quot;&gt;&lt;property id=&quot;10020&quot; value=&quot;9&quot;/&gt;&lt;property id=&quot;10102&quot; value=&quot;0&quot;/&gt;&lt;property id=&quot;10191&quot; value=&quot;-1&quot;/&gt;&lt;/object&gt;"/>
  <p:tag name="MMPROD_COLLECTIONCONTAINERID" val="10106"/>
  <p:tag name="MMPROD_PARENTID" val="10105"/>
  <p:tag name="MMPROD_ANSWERLETTER" val="d) "/>
</p:tagLst>
</file>

<file path=ppt/tags/tag237.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21]]&gt;&lt;/FontSize&gt;&lt;Left&gt;&lt;![CDATA[85]]&gt;&lt;/Left&gt;&lt;Top&gt;&lt;![CDATA[405,6004]]&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238.xml><?xml version="1.0" encoding="utf-8"?>
<p:tagLst xmlns:a="http://schemas.openxmlformats.org/drawingml/2006/main" xmlns:r="http://schemas.openxmlformats.org/officeDocument/2006/relationships" xmlns:p="http://schemas.openxmlformats.org/presentationml/2006/main">
  <p:tag name="MMPROD_LASTVALUES" val="&lt;ChangeData&gt;&lt;Text&gt;&lt;![CDATA[Tất cả các ý trên]]&gt;&lt;/Text&gt;&lt;FontSize&gt;&lt;![CDATA[21]]&gt;&lt;/FontSize&gt;&lt;Left&gt;&lt;![CDATA[124]]&gt;&lt;/Left&gt;&lt;Top&gt;&lt;![CDATA[405,6004]]&gt;&lt;/Top&gt;&lt;/ChangeData&gt;"/>
  <p:tag name="MMPROD_ABSOLUTEPOSITIONID" val="1024"/>
  <p:tag name="PRESENTER_SHAPETEXTINFO" val="&lt;ShapeTextInfo&gt;&lt;TableIndex row=&quot;-1&quot; col=&quot;-1&quot;&gt;&lt;linesCount val=&quot;1&quot;/&gt;&lt;lineCharCount val=&quot;17&quot;/&gt;&lt;/TableIndex&gt;&lt;/ShapeTextInfo&gt;"/>
</p:tagLst>
</file>

<file path=ppt/tags/tag239.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21]]&gt;&lt;/FontSize&gt;&lt;Left&gt;&lt;![CDATA[85]]&gt;&lt;/Left&gt;&lt;Top&gt;&lt;![CDATA[291,2001]]&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240.xml><?xml version="1.0" encoding="utf-8"?>
<p:tagLst xmlns:a="http://schemas.openxmlformats.org/drawingml/2006/main" xmlns:r="http://schemas.openxmlformats.org/officeDocument/2006/relationships" xmlns:p="http://schemas.openxmlformats.org/presentationml/2006/main">
  <p:tag name="MMPROD_LASTVALUES" val="&lt;ChangeData&gt;&lt;Text&gt;&lt;![CDATA[Phá tan âm mưu khóa chặt biên giới Việt - Trung của địch, khai thông đường liên lạc quốc tế.]]&gt;&lt;/Text&gt;&lt;FontSize&gt;&lt;![CDATA[21]]&gt;&lt;/FontSize&gt;&lt;Left&gt;&lt;![CDATA[121]]&gt;&lt;/Left&gt;&lt;Top&gt;&lt;![CDATA[291,2001]]&gt;&lt;/Top&gt;&lt;/ChangeData&gt;"/>
  <p:tag name="MMPROD_ABSOLUTEPOSITIONID" val="1023"/>
  <p:tag name="PRESENTER_SHAPETEXTINFO" val="&lt;ShapeTextInfo&gt;&lt;TableIndex row=&quot;-1&quot; col=&quot;-1&quot;&gt;&lt;linesCount val=&quot;3&quot;/&gt;&lt;lineCharCount val=&quot;42&quot;/&gt;&lt;lineCharCount val=&quot;42&quot;/&gt;&lt;lineCharCount val=&quot;8&quot;/&gt;&lt;/TableIndex&gt;&lt;/ShapeTextInfo&gt;"/>
</p:tagLst>
</file>

<file path=ppt/tags/tag241.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21]]&gt;&lt;/FontSize&gt;&lt;Left&gt;&lt;![CDATA[85]]&gt;&lt;/Left&gt;&lt;Top&gt;&lt;![CDATA[210,4002]]&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242.xml><?xml version="1.0" encoding="utf-8"?>
<p:tagLst xmlns:a="http://schemas.openxmlformats.org/drawingml/2006/main" xmlns:r="http://schemas.openxmlformats.org/officeDocument/2006/relationships" xmlns:p="http://schemas.openxmlformats.org/presentationml/2006/main">
  <p:tag name="MMPROD_LASTVALUES" val="&lt;ChangeData&gt;&lt;Text&gt;&lt;![CDATA[Củng cố và mở rộng căn cứ địa Việt Bắc.]]&gt;&lt;/Text&gt;&lt;FontSize&gt;&lt;![CDATA[21]]&gt;&lt;/FontSize&gt;&lt;Left&gt;&lt;![CDATA[122]]&gt;&lt;/Left&gt;&lt;Top&gt;&lt;![CDATA[210,4003]]&gt;&lt;/Top&gt;&lt;/ChangeData&gt;"/>
  <p:tag name="MMPROD_ABSOLUTEPOSITIONID" val="1022"/>
  <p:tag name="PRESENTER_SHAPETEXTINFO" val="&lt;ShapeTextInfo&gt;&lt;TableIndex row=&quot;-1&quot; col=&quot;-1&quot;&gt;&lt;linesCount val=&quot;1&quot;/&gt;&lt;lineCharCount val=&quot;39&quot;/&gt;&lt;/TableIndex&gt;&lt;/ShapeTextInfo&gt;"/>
</p:tagLst>
</file>

<file path=ppt/tags/tag243.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21]]&gt;&lt;/FontSize&gt;&lt;Left&gt;&lt;![CDATA[85]]&gt;&lt;/Left&gt;&lt;Top&gt;&lt;![CDATA[129,6002]]&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244.xml><?xml version="1.0" encoding="utf-8"?>
<p:tagLst xmlns:a="http://schemas.openxmlformats.org/drawingml/2006/main" xmlns:r="http://schemas.openxmlformats.org/officeDocument/2006/relationships" xmlns:p="http://schemas.openxmlformats.org/presentationml/2006/main">
  <p:tag name="MMPROD_LASTVALUES" val="&lt;ChangeData&gt;&lt;Text&gt;&lt;![CDATA[Giải phóng một phần biên giới Việt - Trung.]]&gt;&lt;/Text&gt;&lt;FontSize&gt;&lt;![CDATA[21]]&gt;&lt;/FontSize&gt;&lt;Left&gt;&lt;![CDATA[122]]&gt;&lt;/Left&gt;&lt;Top&gt;&lt;![CDATA[129,6002]]&gt;&lt;/Top&gt;&lt;/ChangeData&gt;"/>
  <p:tag name="MMPROD_ABSOLUTEPOSITIONID" val="1021"/>
  <p:tag name="PRESENTER_SHAPETEXTINFO" val="&lt;ShapeTextInfo&gt;&lt;TableIndex row=&quot;-1&quot; col=&quot;-1&quot;&gt;&lt;linesCount val=&quot;1&quot;/&gt;&lt;lineCharCount val=&quot;43&quot;/&gt;&lt;/TableIndex&gt;&lt;/ShapeTextInfo&gt;"/>
</p:tagLst>
</file>

<file path=ppt/tags/tag245.xml><?xml version="1.0" encoding="utf-8"?>
<p:tagLst xmlns:a="http://schemas.openxmlformats.org/drawingml/2006/main" xmlns:r="http://schemas.openxmlformats.org/officeDocument/2006/relationships" xmlns:p="http://schemas.openxmlformats.org/presentationml/2006/main">
  <p:tag name="PPSNARRATIONPROPS" val="C:\Users\Administrator\Desktop\audio lich su\7-.MP3"/>
  <p:tag name="PPSNARRATION" val="23,566746637,D:\Cô Hường\Hậu phương những năm sau chiến tranh biên giới_pptx\Media.ppcx"/>
</p:tagLst>
</file>

<file path=ppt/tags/tag2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24&quot;/&gt;&lt;/TableIndex&gt;&lt;/ShapeTextInfo&gt;"/>
  <p:tag name="PRESENTER_SHAPEINFO" val="&lt;TextEffect&gt;&lt;Image&gt;&lt;filename val=&quot;C:\Users\Admin\AppData\Local\Temp\PR\data\asimages\{4B3A6112-AFEE-46B9-A4AB-5780600BB6BD}_1.png_crop.png&quot;/&gt;&lt;left val=&quot;76&quot;/&gt;&lt;top val=&quot;231&quot;/&gt;&lt;width val=&quot;562&quot;/&gt;&lt;height val=&quot;103&quot;/&gt;&lt;hasText val=&quot;1&quot;/&gt;&lt;paraId val=&quot;1&quot;/&gt;&lt;/Image&gt;&lt;/TextEffect&gt;"/>
</p:tagLst>
</file>

<file path=ppt/tags/tag2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 name="PRESENTER_SHAPEINFO" val="&lt;ThreeDShapeInfo&gt;&lt;uuid val=&quot;{C692A253-C237-4BEB-A1D9-E5776355B45F}&quot;/&gt;&lt;isInvalidForFieldText val=&quot;0&quot;/&gt;&lt;Image&gt;&lt;filename val=&quot;C:\Users\Admin\AppData\Local\Temp\PR\data\asimages\{C692A253-C237-4BEB-A1D9-E5776355B45F}_7.png&quot;/&gt;&lt;left val=&quot;47&quot;/&gt;&lt;top val=&quot;84&quot;/&gt;&lt;width val=&quot;612&quot;/&gt;&lt;height val=&quot;102&quot;/&gt;&lt;hasText val=&quot;1&quot;/&gt;&lt;/Image&gt;&lt;/ThreeDShapeInfo&gt;"/>
</p:tagLst>
</file>

<file path=ppt/tags/tag248.xml><?xml version="1.0" encoding="utf-8"?>
<p:tagLst xmlns:a="http://schemas.openxmlformats.org/drawingml/2006/main" xmlns:r="http://schemas.openxmlformats.org/officeDocument/2006/relationships" xmlns:p="http://schemas.openxmlformats.org/presentationml/2006/main">
  <p:tag name="PPSNARRATIONPROPS" val="C:\Users\Administrator\Desktop\audio lich su\8-.MP3"/>
  <p:tag name="PPSNARRATION" val="24,566746637,D:\Cô Hường\Hậu phương những năm sau chiến tranh biên giới_pptx\Media.ppcx"/>
</p:tagLst>
</file>

<file path=ppt/tags/tag2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4&quot;/&gt;&lt;lineCharCount val=&quot;26&quot;/&gt;&lt;/TableIndex&gt;&lt;/ShapeTextInfo&gt;"/>
  <p:tag name="PRESENTER_SHAPEINFO" val="&lt;ThreeDShapeInfo&gt;&lt;uuid val=&quot;{519EBBC7-C832-4ED5-A984-7767244B0FC9}&quot;/&gt;&lt;isInvalidForFieldText val=&quot;0&quot;/&gt;&lt;Image&gt;&lt;filename val=&quot;C:\Users\Admin\AppData\Local\Temp\PR\data\asimages\{519EBBC7-C832-4ED5-A984-7767244B0FC9}_8.png&quot;/&gt;&lt;left val=&quot;0&quot;/&gt;&lt;top val=&quot;-4&quot;/&gt;&lt;width val=&quot;719&quot;/&gt;&lt;height val=&quot;150&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1&quot;/&gt;&lt;lineCharCount val=&quot;41&quot;/&gt;&lt;/TableIndex&gt;&lt;/ShapeTextInfo&gt;"/>
</p:tagLst>
</file>

<file path=ppt/tags/tag2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7EF5E59E-B251-40B9-B767-E2C3110B5B29}&quot;/&gt;&lt;isInvalidForFieldText val=&quot;0&quot;/&gt;&lt;Image&gt;&lt;filename val=&quot;C:\Users\Admin\AppData\Local\Temp\PR\data\asimages\{7EF5E59E-B251-40B9-B767-E2C3110B5B29}_8.png&quot;/&gt;&lt;left val=&quot;30&quot;/&gt;&lt;top val=&quot;291&quot;/&gt;&lt;width val=&quot;50&quot;/&gt;&lt;height val=&quot;43&quot;/&gt;&lt;hasText val=&quot;1&quot;/&gt;&lt;/Image&gt;&lt;/ThreeDShapeInfo&gt;"/>
</p:tagLst>
</file>

<file path=ppt/tags/tag2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45&quot;/&gt;&lt;lineCharCount val=&quot;46&quot;/&gt;&lt;lineCharCount val=&quot;19&quot;/&gt;&lt;/TableIndex&gt;&lt;/ShapeTextInfo&gt;"/>
</p:tagLst>
</file>

<file path=ppt/tags/tag2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A9ACE627-C8C8-4015-BCC2-2ACA35EA4FC3}&quot;/&gt;&lt;isInvalidForFieldText val=&quot;0&quot;/&gt;&lt;Image&gt;&lt;filename val=&quot;C:\Users\Admin\AppData\Local\Temp\PR\data\asimages\{A9ACE627-C8C8-4015-BCC2-2ACA35EA4FC3}_8.png&quot;/&gt;&lt;left val=&quot;29&quot;/&gt;&lt;top val=&quot;170&quot;/&gt;&lt;width val=&quot;50&quot;/&gt;&lt;height val=&quot;43&quot;/&gt;&lt;hasText val=&quot;1&quot;/&gt;&lt;/Image&gt;&lt;/ThreeDShapeInfo&gt;"/>
</p:tagLst>
</file>

<file path=ppt/tags/tag254.xml><?xml version="1.0" encoding="utf-8"?>
<p:tagLst xmlns:a="http://schemas.openxmlformats.org/drawingml/2006/main" xmlns:r="http://schemas.openxmlformats.org/officeDocument/2006/relationships" xmlns:p="http://schemas.openxmlformats.org/presentationml/2006/main">
  <p:tag name="PPSNARRATIONPROPS" val="C:\Users\Administrator\Desktop\audio lich su\9_all.mp3"/>
  <p:tag name="PPSNARRATION" val="25,566746637,D:\Cô Hường\Hậu phương những năm sau chiến tranh biên giới_pptx\Media.ppcx"/>
</p:tagLst>
</file>

<file path=ppt/tags/tag2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0&quot;/&gt;&lt;lineCharCount val=&quot;19&quot;/&gt;&lt;/TableIndex&gt;&lt;/ShapeTextInfo&gt;"/>
  <p:tag name="PRESENTER_SHAPEINFO" val="&lt;ThreeDShapeInfo&gt;&lt;uuid val=&quot;{B1556A79-D49C-47F1-BC8F-D73D02E97D46}&quot;/&gt;&lt;isInvalidForFieldText val=&quot;0&quot;/&gt;&lt;Image&gt;&lt;filename val=&quot;C:\Users\Admin\AppData\Local\Temp\PR\data\asimages\{B1556A79-D49C-47F1-BC8F-D73D02E97D46}_9.png&quot;/&gt;&lt;left val=&quot;52&quot;/&gt;&lt;top val=&quot;2&quot;/&gt;&lt;width val=&quot;655&quot;/&gt;&lt;height val=&quot;114&quot;/&gt;&lt;hasText val=&quot;1&quot;/&gt;&lt;/Image&gt;&lt;/ThreeDShapeInfo&gt;"/>
</p:tagLst>
</file>

<file path=ppt/tags/tag2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43&quot;/&gt;&lt;lineCharCount val=&quot;40&quot;/&gt;&lt;lineCharCount val=&quot;12&quot;/&gt;&lt;/TableIndex&gt;&lt;/ShapeTextInfo&gt;"/>
</p:tagLst>
</file>

<file path=ppt/tags/tag2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2&quot;/&gt;&lt;lineCharCount val=&quot;38&quot;/&gt;&lt;/TableIndex&gt;&lt;/ShapeTextInfo&gt;"/>
</p:tagLst>
</file>

<file path=ppt/tags/tag2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93D223C-CAB0-4892-8F05-06C6F2B01DB5}&quot;/&gt;&lt;isInvalidForFieldText val=&quot;0&quot;/&gt;&lt;Image&gt;&lt;filename val=&quot;C:\Users\Admin\AppData\Local\Temp\PR\data\asimages\{493D223C-CAB0-4892-8F05-06C6F2B01DB5}_9.png&quot;/&gt;&lt;left val=&quot;42&quot;/&gt;&lt;top val=&quot;164&quot;/&gt;&lt;width val=&quot;53&quot;/&gt;&lt;height val=&quot;56&quot;/&gt;&lt;hasText val=&quot;1&quot;/&gt;&lt;/Image&gt;&lt;/ThreeDShapeInfo&gt;"/>
</p:tagLst>
</file>

<file path=ppt/tags/tag2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229FD25B-1129-435F-9AE1-5159A8C8C664}&quot;/&gt;&lt;isInvalidForFieldText val=&quot;0&quot;/&gt;&lt;Image&gt;&lt;filename val=&quot;C:\Users\Admin\AppData\Local\Temp\PR\data\asimages\{229FD25B-1129-435F-9AE1-5159A8C8C664}_9.png&quot;/&gt;&lt;left val=&quot;42&quot;/&gt;&lt;top val=&quot;270&quot;/&gt;&lt;width val=&quot;53&quot;/&gt;&lt;height val=&quot;56&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2&quot;/&gt;&lt;lineCharCount val=&quot;38&quot;/&gt;&lt;/TableIndex&gt;&lt;/ShapeTextInfo&gt;"/>
</p:tagLst>
</file>

<file path=ppt/tags/tag261.xml><?xml version="1.0" encoding="utf-8"?>
<p:tagLst xmlns:a="http://schemas.openxmlformats.org/drawingml/2006/main" xmlns:r="http://schemas.openxmlformats.org/officeDocument/2006/relationships" xmlns:p="http://schemas.openxmlformats.org/presentationml/2006/main">
  <p:tag name="MMPROD_LASTVALUES" val="&lt;ChangeData&gt;&lt;SlideID&gt;&lt;![CDATA[321]]&gt;&lt;/SlideID&gt;&lt;/ChangeData&gt;"/>
  <p:tag name="MMPROD_PASSDATA" val="&lt;object type=&quot;10050&quot; unique_id=&quot;10130&quot;&gt;&lt;property id=&quot;10020&quot; value=&quot;2&quot;/&gt;&lt;property id=&quot;10102&quot; value=&quot;1&quot;/&gt;&lt;property id=&quot;10191&quot; value=&quot;4&quot;/&gt;&lt;/object&gt;"/>
  <p:tag name="MMPROD_FAILDATA" val="&lt;object type=&quot;10051&quot; unique_id=&quot;10131&quot;&gt;&lt;property id=&quot;10020&quot; value=&quot;2&quot;/&gt;&lt;property id=&quot;10102&quot; value=&quot;1&quot;/&gt;&lt;property id=&quot;10191&quot; value=&quot;-1&quot;/&gt;&lt;/object&gt;"/>
  <p:tag name="MMPROD_ID" val="10128"/>
  <p:tag name="MMPROD_TYPE" val="10008"/>
  <p:tag name="MMPROD_DATA" val="&lt;property id=&quot;10026&quot; value=&quot;10&quot;/&gt;&lt;property id=&quot;10027&quot; value=&quot;Interaction10128&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0&quot;/&gt;&lt;property id=&quot;10110&quot; value=&quot;1&quot;/&gt;&lt;property id=&quot;10111&quot; value=&quot;-1&quot;/&gt;&lt;property id=&quot;10112&quot; value=&quot;1&quot;/&gt;&lt;property id=&quot;10115&quot; value=&quot;1&quot;/&gt;&lt;property id=&quot;10120&quot; value=&quot;2&quot;/&gt;&lt;property id=&quot;10131&quot; value=&quot;0&quot;/&gt;&lt;property id=&quot;10132&quot; value=&quot;1&quot;/&gt;&lt;property id=&quot;10159&quot; value=&quot;0&quot;/&gt;&lt;property id=&quot;10178&quot; value=&quot;0&quot;/&gt;&lt;property id=&quot;10182&quot; value=&quot;1&quot;/&gt;&lt;property id=&quot;10206&quot; value=&quot;0&quot;/&gt;&lt;property id=&quot;10207&quot; value=&quot;0&quot;/&gt;"/>
  <p:tag name="MMPROD_COLLECTIONCONTAINERID" val="20000"/>
  <p:tag name="MMPROD_PARENTID" val="10121"/>
  <p:tag name="MMPROD_PARENTQUESTIONGROUPID" val="-1"/>
  <p:tag name="QUIZCLIPSSOURCE" val="566746637,C:\Users\Administrator\Desktop\Hậu phương những năm sau chiến tranh biên giới_pptx\Media.ppcx"/>
  <p:tag name="PPSNARRATION" val="50,566746637,D:\Cô Hường\Hậu phương những năm sau chiến tranh biên giới_pptx\Media.ppcx"/>
  <p:tag name="MMPROD_ANSWERCOUNT" val="4"/>
</p:tagLst>
</file>

<file path=ppt/tags/tag262.xml><?xml version="1.0" encoding="utf-8"?>
<p:tagLst xmlns:a="http://schemas.openxmlformats.org/drawingml/2006/main" xmlns:r="http://schemas.openxmlformats.org/officeDocument/2006/relationships" xmlns:p="http://schemas.openxmlformats.org/presentationml/2006/main">
  <p:tag name="MMPROD_ID" val="10128"/>
  <p:tag name="MMPROD_ABSOLUTEPOSITIONID" val="100"/>
  <p:tag name="MMPROD_LASTVALUES" val="&lt;ChangeData&gt;&lt;Text&gt;&lt;![CDATA[Đại hội đại biểu toàn quốc lần thứ&amp;#x0D;&amp;#x0A;II của Đảng diễn ra vào thời gian nào? Ở đâu?]]&gt;&lt;/Text&gt;&lt;FontSize&gt;&lt;![CDATA[37]]&gt;&lt;/FontSize&gt;&lt;Left&gt;&lt;![CDATA[0]]&gt;&lt;/Left&gt;&lt;Top&gt;&lt;![CDATA[0]]&gt;&lt;/Top&gt;&lt;/ChangeData&gt;"/>
  <p:tag name="PRESENTER_SHAPETEXTINFO" val="&lt;ShapeTextInfo&gt;&lt;TableIndex row=&quot;-1&quot; col=&quot;-1&quot;&gt;&lt;linesCount val=&quot;3&quot;/&gt;&lt;lineCharCount val=&quot;35&quot;/&gt;&lt;lineCharCount val=&quot;34&quot;/&gt;&lt;lineCharCount val=&quot;11&quot;/&gt;&lt;/TableIndex&gt;&lt;/ShapeTextInfo&gt;"/>
</p:tagLst>
</file>

<file path=ppt/tags/tag263.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90]]&gt;&lt;/Left&gt;&lt;Top&gt;&lt;![CDATA[156]]&gt;&lt;/Top&gt;&lt;/ChangeData&gt;"/>
  <p:tag name="MMPROD_ID" val="10132"/>
  <p:tag name="MMPROD_TYPE" val="10018"/>
  <p:tag name="MMPROD_DATA" val="&lt;property id=&quot;10074&quot; value=&quot;1&quot;/&gt;&lt;property id=&quot;10193&quot; value=&quot;a&quot;/&gt;&lt;property id=&quot;10199&quot; value=&quot;0&quot;/&gt;&lt;object type=&quot;10049&quot; unique_id=&quot;10133&quot;&gt;&lt;property id=&quot;10020&quot; value=&quot;9&quot;/&gt;&lt;property id=&quot;10102&quot; value=&quot;0&quot;/&gt;&lt;property id=&quot;10191&quot; value=&quot;-1&quot;/&gt;&lt;/object&gt;"/>
  <p:tag name="MMPROD_COLLECTIONCONTAINERID" val="10129"/>
  <p:tag name="MMPROD_PARENTID" val="10128"/>
  <p:tag name="MMPROD_ANSWERLETTER" val="a) "/>
</p:tagLst>
</file>

<file path=ppt/tags/tag264.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90,83536]]&gt;&lt;/Left&gt;&lt;Top&gt;&lt;![CDATA[249,448]]&gt;&lt;/Top&gt;&lt;/ChangeData&gt;"/>
  <p:tag name="MMPROD_ID" val="10134"/>
  <p:tag name="MMPROD_TYPE" val="10018"/>
  <p:tag name="MMPROD_DATA" val="&lt;property id=&quot;10074&quot; value=&quot;0&quot;/&gt;&lt;property id=&quot;10193&quot; value=&quot;b&quot;/&gt;&lt;property id=&quot;10199&quot; value=&quot;0&quot;/&gt;&lt;object type=&quot;10049&quot; unique_id=&quot;10135&quot;&gt;&lt;property id=&quot;10020&quot; value=&quot;9&quot;/&gt;&lt;property id=&quot;10102&quot; value=&quot;0&quot;/&gt;&lt;property id=&quot;10191&quot; value=&quot;-1&quot;/&gt;&lt;/object&gt;"/>
  <p:tag name="MMPROD_COLLECTIONCONTAINERID" val="10129"/>
  <p:tag name="MMPROD_PARENTID" val="10128"/>
  <p:tag name="MMPROD_ANSWERLETTER" val="b) "/>
</p:tagLst>
</file>

<file path=ppt/tags/tag265.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90,83543]]&gt;&lt;/Left&gt;&lt;Top&gt;&lt;![CDATA[279,4984]]&gt;&lt;/Top&gt;&lt;/ChangeData&gt;"/>
  <p:tag name="MMPROD_ID" val="10136"/>
  <p:tag name="MMPROD_TYPE" val="10018"/>
  <p:tag name="MMPROD_DATA" val="&lt;property id=&quot;10074&quot; value=&quot;0&quot;/&gt;&lt;property id=&quot;10193&quot; value=&quot;c&quot;/&gt;&lt;property id=&quot;10199&quot; value=&quot;0&quot;/&gt;&lt;object type=&quot;10049&quot; unique_id=&quot;10137&quot;&gt;&lt;property id=&quot;10020&quot; value=&quot;9&quot;/&gt;&lt;property id=&quot;10102&quot; value=&quot;0&quot;/&gt;&lt;property id=&quot;10191&quot; value=&quot;-1&quot;/&gt;&lt;/object&gt;"/>
  <p:tag name="MMPROD_COLLECTIONCONTAINERID" val="10129"/>
  <p:tag name="MMPROD_PARENTID" val="10128"/>
  <p:tag name="MMPROD_ANSWERLETTER" val="c) "/>
</p:tagLst>
</file>

<file path=ppt/tags/tag266.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92,57047]]&gt;&lt;/Left&gt;&lt;Top&gt;&lt;![CDATA[348,7227]]&gt;&lt;/Top&gt;&lt;/ChangeData&gt;"/>
  <p:tag name="MMPROD_ID" val="10138"/>
  <p:tag name="MMPROD_TYPE" val="10018"/>
  <p:tag name="MMPROD_DATA" val="&lt;property id=&quot;10074&quot; value=&quot;0&quot;/&gt;&lt;property id=&quot;10193&quot; value=&quot;d&quot;/&gt;&lt;property id=&quot;10199&quot; value=&quot;0&quot;/&gt;&lt;object type=&quot;10049&quot; unique_id=&quot;10139&quot;&gt;&lt;property id=&quot;10020&quot; value=&quot;9&quot;/&gt;&lt;property id=&quot;10102&quot; value=&quot;0&quot;/&gt;&lt;property id=&quot;10191&quot; value=&quot;-1&quot;/&gt;&lt;/object&gt;"/>
  <p:tag name="MMPROD_COLLECTIONCONTAINERID" val="10129"/>
  <p:tag name="MMPROD_PARENTID" val="10128"/>
  <p:tag name="MMPROD_ANSWERLETTER" val="d) "/>
</p:tagLst>
</file>

<file path=ppt/tags/tag267.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24]]&gt;&lt;/FontSize&gt;&lt;Left&gt;&lt;![CDATA[85]]&gt;&lt;/Left&gt;&lt;Top&gt;&lt;![CDATA[338,4]]&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268.xml><?xml version="1.0" encoding="utf-8"?>
<p:tagLst xmlns:a="http://schemas.openxmlformats.org/drawingml/2006/main" xmlns:r="http://schemas.openxmlformats.org/officeDocument/2006/relationships" xmlns:p="http://schemas.openxmlformats.org/presentationml/2006/main">
  <p:tag name="MMPROD_LASTVALUES" val="&lt;ChangeData&gt;&lt;Text&gt;&lt;![CDATA[Chiêm Hóa, Tuyên Quang, Tháng 1 - 1952.]]&gt;&lt;/Text&gt;&lt;FontSize&gt;&lt;![CDATA[24]]&gt;&lt;/FontSize&gt;&lt;Left&gt;&lt;![CDATA[122]]&gt;&lt;/Left&gt;&lt;Top&gt;&lt;![CDATA[338,4]]&gt;&lt;/Top&gt;&lt;/ChangeData&gt;"/>
  <p:tag name="MMPROD_ABSOLUTEPOSITIONID" val="1024"/>
  <p:tag name="PRESENTER_SHAPETEXTINFO" val="&lt;ShapeTextInfo&gt;&lt;TableIndex row=&quot;-1&quot; col=&quot;-1&quot;&gt;&lt;linesCount val=&quot;1&quot;/&gt;&lt;lineCharCount val=&quot;39&quot;/&gt;&lt;/TableIndex&gt;&lt;/ShapeTextInfo&gt;"/>
</p:tagLst>
</file>

<file path=ppt/tags/tag269.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24]]&gt;&lt;/FontSize&gt;&lt;Left&gt;&lt;![CDATA[85]]&gt;&lt;/Left&gt;&lt;Top&gt;&lt;![CDATA[25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70.xml><?xml version="1.0" encoding="utf-8"?>
<p:tagLst xmlns:a="http://schemas.openxmlformats.org/drawingml/2006/main" xmlns:r="http://schemas.openxmlformats.org/officeDocument/2006/relationships" xmlns:p="http://schemas.openxmlformats.org/presentationml/2006/main">
  <p:tag name="MMPROD_LASTVALUES" val="&lt;ChangeData&gt;&lt;Text&gt;&lt;![CDATA[Chiêm Hóa, Tuyên Quang, Tháng 1 - 1951.]]&gt;&lt;/Text&gt;&lt;FontSize&gt;&lt;![CDATA[24]]&gt;&lt;/FontSize&gt;&lt;Left&gt;&lt;![CDATA[121]]&gt;&lt;/Left&gt;&lt;Top&gt;&lt;![CDATA[257,6]]&gt;&lt;/Top&gt;&lt;/ChangeData&gt;"/>
  <p:tag name="MMPROD_ABSOLUTEPOSITIONID" val="1023"/>
  <p:tag name="PRESENTER_SHAPETEXTINFO" val="&lt;ShapeTextInfo&gt;&lt;TableIndex row=&quot;-1&quot; col=&quot;-1&quot;&gt;&lt;linesCount val=&quot;1&quot;/&gt;&lt;lineCharCount val=&quot;39&quot;/&gt;&lt;/TableIndex&gt;&lt;/ShapeTextInfo&gt;"/>
</p:tagLst>
</file>

<file path=ppt/tags/tag271.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24]]&gt;&lt;/FontSize&gt;&lt;Left&gt;&lt;![CDATA[85]]&gt;&lt;/Left&gt;&lt;Top&gt;&lt;![CDATA[210,4002]]&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272.xml><?xml version="1.0" encoding="utf-8"?>
<p:tagLst xmlns:a="http://schemas.openxmlformats.org/drawingml/2006/main" xmlns:r="http://schemas.openxmlformats.org/officeDocument/2006/relationships" xmlns:p="http://schemas.openxmlformats.org/presentationml/2006/main">
  <p:tag name="MMPROD_LASTVALUES" val="&lt;ChangeData&gt;&lt;Text&gt;&lt;![CDATA[Thủ đô Hà Nội, Tháng 5 - 1951.]]&gt;&lt;/Text&gt;&lt;FontSize&gt;&lt;![CDATA[24]]&gt;&lt;/FontSize&gt;&lt;Left&gt;&lt;![CDATA[122]]&gt;&lt;/Left&gt;&lt;Top&gt;&lt;![CDATA[210,4002]]&gt;&lt;/Top&gt;&lt;/ChangeData&gt;"/>
  <p:tag name="MMPROD_ABSOLUTEPOSITIONID" val="1022"/>
  <p:tag name="PRESENTER_SHAPETEXTINFO" val="&lt;ShapeTextInfo&gt;&lt;TableIndex row=&quot;-1&quot; col=&quot;-1&quot;&gt;&lt;linesCount val=&quot;1&quot;/&gt;&lt;lineCharCount val=&quot;30&quot;/&gt;&lt;/TableIndex&gt;&lt;/ShapeTextInfo&gt;"/>
</p:tagLst>
</file>

<file path=ppt/tags/tag273.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24]]&gt;&lt;/FontSize&gt;&lt;Left&gt;&lt;![CDATA[85]]&gt;&lt;/Left&gt;&lt;Top&gt;&lt;![CDATA[129,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274.xml><?xml version="1.0" encoding="utf-8"?>
<p:tagLst xmlns:a="http://schemas.openxmlformats.org/drawingml/2006/main" xmlns:r="http://schemas.openxmlformats.org/officeDocument/2006/relationships" xmlns:p="http://schemas.openxmlformats.org/presentationml/2006/main">
  <p:tag name="MMPROD_LASTVALUES" val="&lt;ChangeData&gt;&lt;Text&gt;&lt;![CDATA[Tháng 2 - 1951, Chiêm Hóa, Tuyên Quang.]]&gt;&lt;/Text&gt;&lt;FontSize&gt;&lt;![CDATA[24]]&gt;&lt;/FontSize&gt;&lt;Left&gt;&lt;![CDATA[121]]&gt;&lt;/Left&gt;&lt;Top&gt;&lt;![CDATA[129,6]]&gt;&lt;/Top&gt;&lt;/ChangeData&gt;"/>
  <p:tag name="MMPROD_ABSOLUTEPOSITIONID" val="1021"/>
  <p:tag name="PRESENTER_SHAPETEXTINFO" val="&lt;ShapeTextInfo&gt;&lt;TableIndex row=&quot;-1&quot; col=&quot;-1&quot;&gt;&lt;linesCount val=&quot;1&quot;/&gt;&lt;lineCharCount val=&quot;39&quot;/&gt;&lt;/TableIndex&gt;&lt;/ShapeTextInfo&gt;"/>
</p:tagLst>
</file>

<file path=ppt/tags/tag275.xml><?xml version="1.0" encoding="utf-8"?>
<p:tagLst xmlns:a="http://schemas.openxmlformats.org/drawingml/2006/main" xmlns:r="http://schemas.openxmlformats.org/officeDocument/2006/relationships" xmlns:p="http://schemas.openxmlformats.org/presentationml/2006/main">
  <p:tag name="MMPROD_LASTVALUES" val="&lt;ChangeData&gt;&lt;SlideID&gt;&lt;![CDATA[322]]&gt;&lt;/SlideID&gt;&lt;/ChangeData&gt;"/>
  <p:tag name="MMPROD_PASSDATA" val="&lt;object type=&quot;10050&quot; unique_id=&quot;10142&quot;&gt;&lt;property id=&quot;10020&quot; value=&quot;2&quot;/&gt;&lt;property id=&quot;10102&quot; value=&quot;1&quot;/&gt;&lt;property id=&quot;10191&quot; value=&quot;5&quot;/&gt;&lt;/object&gt;"/>
  <p:tag name="MMPROD_FAILDATA" val="&lt;object type=&quot;10051&quot; unique_id=&quot;10143&quot;&gt;&lt;property id=&quot;10020&quot; value=&quot;2&quot;/&gt;&lt;property id=&quot;10102&quot; value=&quot;1&quot;/&gt;&lt;property id=&quot;10191&quot; value=&quot;-1&quot;/&gt;&lt;/object&gt;"/>
  <p:tag name="MMPROD_ID" val="10140"/>
  <p:tag name="MMPROD_TYPE" val="10008"/>
  <p:tag name="MMPROD_DATA" val="&lt;property id=&quot;10026&quot; value=&quot;10&quot;/&gt;&lt;property id=&quot;10027&quot; value=&quot;Interaction10140&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0&quot;/&gt;&lt;property id=&quot;10110&quot; value=&quot;1&quot;/&gt;&lt;property id=&quot;10111&quot; value=&quot;-1&quot;/&gt;&lt;property id=&quot;10112&quot; value=&quot;1&quot;/&gt;&lt;property id=&quot;10115&quot; value=&quot;1&quot;/&gt;&lt;property id=&quot;10120&quot; value=&quot;2&quot;/&gt;&lt;property id=&quot;10131&quot; value=&quot;0&quot;/&gt;&lt;property id=&quot;10132&quot; value=&quot;1&quot;/&gt;&lt;property id=&quot;10159&quot; value=&quot;0&quot;/&gt;&lt;property id=&quot;10178&quot; value=&quot;0&quot;/&gt;&lt;property id=&quot;10182&quot; value=&quot;1&quot;/&gt;&lt;property id=&quot;10206&quot; value=&quot;0&quot;/&gt;&lt;property id=&quot;10207&quot; value=&quot;0&quot;/&gt;"/>
  <p:tag name="MMPROD_COLLECTIONCONTAINERID" val="20000"/>
  <p:tag name="MMPROD_PARENTID" val="10121"/>
  <p:tag name="MMPROD_PARENTQUESTIONGROUPID" val="-1"/>
  <p:tag name="QUIZCLIPSSOURCE" val="566746637,C:\Users\Administrator\Desktop\Hậu phương những năm sau chiến tranh biên giới_pptx\Media.ppcx"/>
  <p:tag name="PPSNARRATION" val="51,566746637,D:\Cô Hường\Hậu phương những năm sau chiến tranh biên giới_pptx\Media.ppcx"/>
  <p:tag name="MMPROD_ANSWERCOUNT" val="4"/>
</p:tagLst>
</file>

<file path=ppt/tags/tag276.xml><?xml version="1.0" encoding="utf-8"?>
<p:tagLst xmlns:a="http://schemas.openxmlformats.org/drawingml/2006/main" xmlns:r="http://schemas.openxmlformats.org/officeDocument/2006/relationships" xmlns:p="http://schemas.openxmlformats.org/presentationml/2006/main">
  <p:tag name="MMPROD_ID" val="10140"/>
  <p:tag name="MMPROD_ABSOLUTEPOSITIONID" val="100"/>
  <p:tag name="MMPROD_LASTVALUES" val="&lt;ChangeData&gt;&lt;Text&gt;&lt;![CDATA[Đại hội đã đề ra nhiệm vụ gì cho cách mạng Việt Nam?]]&gt;&lt;/Text&gt;&lt;FontSize&gt;&lt;![CDATA[37]]&gt;&lt;/FontSize&gt;&lt;Left&gt;&lt;![CDATA[0]]&gt;&lt;/Left&gt;&lt;Top&gt;&lt;![CDATA[0]]&gt;&lt;/Top&gt;&lt;/ChangeData&gt;"/>
  <p:tag name="PRESENTER_SHAPETEXTINFO" val="&lt;ShapeTextInfo&gt;&lt;TableIndex row=&quot;-1&quot; col=&quot;-1&quot;&gt;&lt;linesCount val=&quot;2&quot;/&gt;&lt;lineCharCount val=&quot;33&quot;/&gt;&lt;lineCharCount val=&quot;19&quot;/&gt;&lt;/TableIndex&gt;&lt;/ShapeTextInfo&gt;"/>
</p:tagLst>
</file>

<file path=ppt/tags/tag277.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123,2649]]&gt;&lt;/Left&gt;&lt;Top&gt;&lt;![CDATA[180,7816]]&gt;&lt;/Top&gt;&lt;/ChangeData&gt;"/>
  <p:tag name="MMPROD_ID" val="10144"/>
  <p:tag name="MMPROD_TYPE" val="10018"/>
  <p:tag name="MMPROD_DATA" val="&lt;property id=&quot;10074&quot; value=&quot;0&quot;/&gt;&lt;property id=&quot;10193&quot; value=&quot;a&quot;/&gt;&lt;property id=&quot;10199&quot; value=&quot;0&quot;/&gt;&lt;object type=&quot;10049&quot; unique_id=&quot;10145&quot;&gt;&lt;property id=&quot;10020&quot; value=&quot;9&quot;/&gt;&lt;property id=&quot;10102&quot; value=&quot;0&quot;/&gt;&lt;property id=&quot;10191&quot; value=&quot;-1&quot;/&gt;&lt;/object&gt;"/>
  <p:tag name="MMPROD_COLLECTIONCONTAINERID" val="10141"/>
  <p:tag name="MMPROD_PARENTID" val="10140"/>
  <p:tag name="MMPROD_ANSWERLETTER" val="a) "/>
</p:tagLst>
</file>

<file path=ppt/tags/tag278.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123,2649]]&gt;&lt;/Left&gt;&lt;Top&gt;&lt;![CDATA[247,0673]]&gt;&lt;/Top&gt;&lt;/ChangeData&gt;"/>
  <p:tag name="MMPROD_ID" val="10146"/>
  <p:tag name="MMPROD_TYPE" val="10018"/>
  <p:tag name="MMPROD_DATA" val="&lt;property id=&quot;10074&quot; value=&quot;0&quot;/&gt;&lt;property id=&quot;10193&quot; value=&quot;b&quot;/&gt;&lt;property id=&quot;10199&quot; value=&quot;0&quot;/&gt;&lt;object type=&quot;10049&quot; unique_id=&quot;10147&quot;&gt;&lt;property id=&quot;10020&quot; value=&quot;9&quot;/&gt;&lt;property id=&quot;10102&quot; value=&quot;0&quot;/&gt;&lt;property id=&quot;10191&quot; value=&quot;-1&quot;/&gt;&lt;/object&gt;"/>
  <p:tag name="MMPROD_COLLECTIONCONTAINERID" val="10141"/>
  <p:tag name="MMPROD_PARENTID" val="10140"/>
  <p:tag name="MMPROD_ANSWERLETTER" val="b) "/>
</p:tagLst>
</file>

<file path=ppt/tags/tag279.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123,265]]&gt;&lt;/Left&gt;&lt;Top&gt;&lt;![CDATA[305,5433]]&gt;&lt;/Top&gt;&lt;/ChangeData&gt;"/>
  <p:tag name="MMPROD_ID" val="10148"/>
  <p:tag name="MMPROD_TYPE" val="10018"/>
  <p:tag name="MMPROD_DATA" val="&lt;property id=&quot;10074&quot; value=&quot;0&quot;/&gt;&lt;property id=&quot;10193&quot; value=&quot;c&quot;/&gt;&lt;property id=&quot;10199&quot; value=&quot;0&quot;/&gt;&lt;object type=&quot;10049&quot; unique_id=&quot;10149&quot;&gt;&lt;property id=&quot;10020&quot; value=&quot;9&quot;/&gt;&lt;property id=&quot;10102&quot; value=&quot;0&quot;/&gt;&lt;property id=&quot;10191&quot; value=&quot;-1&quot;/&gt;&lt;/object&gt;"/>
  <p:tag name="MMPROD_COLLECTIONCONTAINERID" val="10141"/>
  <p:tag name="MMPROD_PARENTID" val="10140"/>
  <p:tag name="MMPROD_ANSWERLETTER" val="c) "/>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80.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123,265]]&gt;&lt;/Left&gt;&lt;Top&gt;&lt;![CDATA[354,4047]]&gt;&lt;/Top&gt;&lt;/ChangeData&gt;"/>
  <p:tag name="MMPROD_ID" val="10150"/>
  <p:tag name="MMPROD_TYPE" val="10018"/>
  <p:tag name="MMPROD_DATA" val="&lt;property id=&quot;10074&quot; value=&quot;1&quot;/&gt;&lt;property id=&quot;10193&quot; value=&quot;d&quot;/&gt;&lt;property id=&quot;10199&quot; value=&quot;0&quot;/&gt;&lt;object type=&quot;10049&quot; unique_id=&quot;10151&quot;&gt;&lt;property id=&quot;10020&quot; value=&quot;9&quot;/&gt;&lt;property id=&quot;10102&quot; value=&quot;0&quot;/&gt;&lt;property id=&quot;10191&quot; value=&quot;-1&quot;/&gt;&lt;/object&gt;"/>
  <p:tag name="MMPROD_COLLECTIONCONTAINERID" val="10141"/>
  <p:tag name="MMPROD_PARENTID" val="10140"/>
  <p:tag name="MMPROD_ANSWERLETTER" val="d) "/>
</p:tagLst>
</file>

<file path=ppt/tags/tag281.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28]]&gt;&lt;/FontSize&gt;&lt;Left&gt;&lt;![CDATA[85]]&gt;&lt;/Left&gt;&lt;Top&gt;&lt;![CDATA[27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282.xml><?xml version="1.0" encoding="utf-8"?>
<p:tagLst xmlns:a="http://schemas.openxmlformats.org/drawingml/2006/main" xmlns:r="http://schemas.openxmlformats.org/officeDocument/2006/relationships" xmlns:p="http://schemas.openxmlformats.org/presentationml/2006/main">
  <p:tag name="MMPROD_LASTVALUES" val="&lt;ChangeData&gt;&lt;Text&gt;&lt;![CDATA[Đưa cuộc kháng chiến đến thắng lợi.]]&gt;&lt;/Text&gt;&lt;FontSize&gt;&lt;![CDATA[28]]&gt;&lt;/FontSize&gt;&lt;Left&gt;&lt;![CDATA[122]]&gt;&lt;/Left&gt;&lt;Top&gt;&lt;![CDATA[271,2]]&gt;&lt;/Top&gt;&lt;/ChangeData&gt;"/>
  <p:tag name="MMPROD_ABSOLUTEPOSITIONID" val="1024"/>
  <p:tag name="PRESENTER_SHAPETEXTINFO" val="&lt;ShapeTextInfo&gt;&lt;TableIndex row=&quot;-1&quot; col=&quot;-1&quot;&gt;&lt;linesCount val=&quot;1&quot;/&gt;&lt;lineCharCount val=&quot;35&quot;/&gt;&lt;/TableIndex&gt;&lt;/ShapeTextInfo&gt;"/>
</p:tagLst>
</file>

<file path=ppt/tags/tag283.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28]]&gt;&lt;/FontSize&gt;&lt;Left&gt;&lt;![CDATA[85]]&gt;&lt;/Left&gt;&lt;Top&gt;&lt;![CDATA[224]]&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284.xml><?xml version="1.0" encoding="utf-8"?>
<p:tagLst xmlns:a="http://schemas.openxmlformats.org/drawingml/2006/main" xmlns:r="http://schemas.openxmlformats.org/officeDocument/2006/relationships" xmlns:p="http://schemas.openxmlformats.org/presentationml/2006/main">
  <p:tag name="MMPROD_LASTVALUES" val="&lt;ChangeData&gt;&lt;Text&gt;&lt;![CDATA[Đẩy mạnh thi đua.]]&gt;&lt;/Text&gt;&lt;FontSize&gt;&lt;![CDATA[28]]&gt;&lt;/FontSize&gt;&lt;Left&gt;&lt;![CDATA[121]]&gt;&lt;/Left&gt;&lt;Top&gt;&lt;![CDATA[224]]&gt;&lt;/Top&gt;&lt;/ChangeData&gt;"/>
  <p:tag name="MMPROD_ABSOLUTEPOSITIONID" val="1023"/>
  <p:tag name="PRESENTER_SHAPETEXTINFO" val="&lt;ShapeTextInfo&gt;&lt;TableIndex row=&quot;-1&quot; col=&quot;-1&quot;&gt;&lt;linesCount val=&quot;1&quot;/&gt;&lt;lineCharCount val=&quot;17&quot;/&gt;&lt;/TableIndex&gt;&lt;/ShapeTextInfo&gt;"/>
</p:tagLst>
</file>

<file path=ppt/tags/tag285.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28]]&gt;&lt;/FontSize&gt;&lt;Left&gt;&lt;![CDATA[85]]&gt;&lt;/Left&gt;&lt;Top&gt;&lt;![CDATA[176,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286.xml><?xml version="1.0" encoding="utf-8"?>
<p:tagLst xmlns:a="http://schemas.openxmlformats.org/drawingml/2006/main" xmlns:r="http://schemas.openxmlformats.org/officeDocument/2006/relationships" xmlns:p="http://schemas.openxmlformats.org/presentationml/2006/main">
  <p:tag name="MMPROD_LASTVALUES" val="&lt;ChangeData&gt;&lt;Text&gt;&lt;![CDATA[Phát triển tinh thần yêu nước.]]&gt;&lt;/Text&gt;&lt;FontSize&gt;&lt;![CDATA[28]]&gt;&lt;/FontSize&gt;&lt;Left&gt;&lt;![CDATA[122]]&gt;&lt;/Left&gt;&lt;Top&gt;&lt;![CDATA[176,8]]&gt;&lt;/Top&gt;&lt;/ChangeData&gt;"/>
  <p:tag name="MMPROD_ABSOLUTEPOSITIONID" val="1022"/>
  <p:tag name="PRESENTER_SHAPETEXTINFO" val="&lt;ShapeTextInfo&gt;&lt;TableIndex row=&quot;-1&quot; col=&quot;-1&quot;&gt;&lt;linesCount val=&quot;1&quot;/&gt;&lt;lineCharCount val=&quot;30&quot;/&gt;&lt;/TableIndex&gt;&lt;/ShapeTextInfo&gt;"/>
</p:tagLst>
</file>

<file path=ppt/tags/tag287.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28]]&gt;&lt;/FontSize&gt;&lt;Left&gt;&lt;![CDATA[85]]&gt;&lt;/Left&gt;&lt;Top&gt;&lt;![CDATA[129,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288.xml><?xml version="1.0" encoding="utf-8"?>
<p:tagLst xmlns:a="http://schemas.openxmlformats.org/drawingml/2006/main" xmlns:r="http://schemas.openxmlformats.org/officeDocument/2006/relationships" xmlns:p="http://schemas.openxmlformats.org/presentationml/2006/main">
  <p:tag name="MMPROD_LASTVALUES" val="&lt;ChangeData&gt;&lt;Text&gt;&lt;![CDATA[Xây dựng hậu phương.]]&gt;&lt;/Text&gt;&lt;FontSize&gt;&lt;![CDATA[28]]&gt;&lt;/FontSize&gt;&lt;Left&gt;&lt;![CDATA[121]]&gt;&lt;/Left&gt;&lt;Top&gt;&lt;![CDATA[129,6]]&gt;&lt;/Top&gt;&lt;/ChangeData&gt;"/>
  <p:tag name="MMPROD_ABSOLUTEPOSITIONID" val="1021"/>
  <p:tag name="PRESENTER_SHAPETEXTINFO" val="&lt;ShapeTextInfo&gt;&lt;TableIndex row=&quot;-1&quot; col=&quot;-1&quot;&gt;&lt;linesCount val=&quot;1&quot;/&gt;&lt;lineCharCount val=&quot;20&quot;/&gt;&lt;/TableIndex&gt;&lt;/ShapeTextInfo&gt;"/>
</p:tagLst>
</file>

<file path=ppt/tags/tag289.xml><?xml version="1.0" encoding="utf-8"?>
<p:tagLst xmlns:a="http://schemas.openxmlformats.org/drawingml/2006/main" xmlns:r="http://schemas.openxmlformats.org/officeDocument/2006/relationships" xmlns:p="http://schemas.openxmlformats.org/presentationml/2006/main">
  <p:tag name="MMPROD_LASTVALUES" val="&lt;ChangeData&gt;&lt;SlideID&gt;&lt;![CDATA[323]]&gt;&lt;/SlideID&gt;&lt;/ChangeData&gt;"/>
  <p:tag name="MMPROD_PASSDATA" val="&lt;object type=&quot;10050&quot; unique_id=&quot;10154&quot;&gt;&lt;property id=&quot;10020&quot; value=&quot;2&quot;/&gt;&lt;property id=&quot;10102&quot; value=&quot;1&quot;/&gt;&lt;property id=&quot;10191&quot; value=&quot;6&quot;/&gt;&lt;/object&gt;"/>
  <p:tag name="MMPROD_FAILDATA" val="&lt;object type=&quot;10051&quot; unique_id=&quot;10155&quot;&gt;&lt;property id=&quot;10020&quot; value=&quot;2&quot;/&gt;&lt;property id=&quot;10102&quot; value=&quot;1&quot;/&gt;&lt;property id=&quot;10191&quot; value=&quot;-1&quot;/&gt;&lt;/object&gt;"/>
  <p:tag name="MMPROD_ID" val="10152"/>
  <p:tag name="MMPROD_TYPE" val="10008"/>
  <p:tag name="MMPROD_DATA" val="&lt;property id=&quot;10026&quot; value=&quot;10&quot;/&gt;&lt;property id=&quot;10027&quot; value=&quot;Interaction10152&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0&quot;/&gt;&lt;property id=&quot;10110&quot; value=&quot;1&quot;/&gt;&lt;property id=&quot;10111&quot; value=&quot;-1&quot;/&gt;&lt;property id=&quot;10112&quot; value=&quot;1&quot;/&gt;&lt;property id=&quot;10115&quot; value=&quot;1&quot;/&gt;&lt;property id=&quot;10120&quot; value=&quot;2&quot;/&gt;&lt;property id=&quot;10131&quot; value=&quot;0&quot;/&gt;&lt;property id=&quot;10132&quot; value=&quot;1&quot;/&gt;&lt;property id=&quot;10159&quot; value=&quot;0&quot;/&gt;&lt;property id=&quot;10178&quot; value=&quot;0&quot;/&gt;&lt;property id=&quot;10182&quot; value=&quot;1&quot;/&gt;&lt;property id=&quot;10206&quot; value=&quot;0&quot;/&gt;&lt;property id=&quot;10207&quot; value=&quot;0&quot;/&gt;"/>
  <p:tag name="MMPROD_COLLECTIONCONTAINERID" val="20000"/>
  <p:tag name="MMPROD_PARENTID" val="10121"/>
  <p:tag name="MMPROD_PARENTQUESTIONGROUPID" val="-1"/>
  <p:tag name="QUIZCLIPSSOURCE" val="566746637,C:\Users\Administrator\Desktop\Hậu phương những năm sau chiến tranh biên giới_pptx\Media.ppcx"/>
  <p:tag name="PPSNARRATION" val="52,566746637,D:\Cô Hường\Hậu phương những năm sau chiến tranh biên giới_pptx\Media.ppcx"/>
  <p:tag name="MMPROD_ANSWERCOUNT" val="4"/>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290.xml><?xml version="1.0" encoding="utf-8"?>
<p:tagLst xmlns:a="http://schemas.openxmlformats.org/drawingml/2006/main" xmlns:r="http://schemas.openxmlformats.org/officeDocument/2006/relationships" xmlns:p="http://schemas.openxmlformats.org/presentationml/2006/main">
  <p:tag name="MMPROD_ID" val="10152"/>
  <p:tag name="MMPROD_ABSOLUTEPOSITIONID" val="100"/>
  <p:tag name="MMPROD_LASTVALUES" val="&lt;ChangeData&gt;&lt;Text&gt;&lt;![CDATA[Điều kiện để đưa cuộc kháng chiến đển thắng lợi là gì?]]&gt;&lt;/Text&gt;&lt;FontSize&gt;&lt;![CDATA[37]]&gt;&lt;/FontSize&gt;&lt;Left&gt;&lt;![CDATA[0]]&gt;&lt;/Left&gt;&lt;Top&gt;&lt;![CDATA[0]]&gt;&lt;/Top&gt;&lt;/ChangeData&gt;"/>
  <p:tag name="PRESENTER_SHAPETEXTINFO" val="&lt;ShapeTextInfo&gt;&lt;TableIndex row=&quot;-1&quot; col=&quot;-1&quot;&gt;&lt;linesCount val=&quot;2&quot;/&gt;&lt;lineCharCount val=&quot;28&quot;/&gt;&lt;lineCharCount val=&quot;26&quot;/&gt;&lt;/TableIndex&gt;&lt;/ShapeTextInfo&gt;"/>
</p:tagLst>
</file>

<file path=ppt/tags/tag291.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107,6502]]&gt;&lt;/Left&gt;&lt;Top&gt;&lt;![CDATA[172,9734]]&gt;&lt;/Top&gt;&lt;/ChangeData&gt;"/>
  <p:tag name="MMPROD_ID" val="10156"/>
  <p:tag name="MMPROD_TYPE" val="10018"/>
  <p:tag name="MMPROD_DATA" val="&lt;property id=&quot;10074&quot; value=&quot;0&quot;/&gt;&lt;property id=&quot;10193&quot; value=&quot;a&quot;/&gt;&lt;property id=&quot;10199&quot; value=&quot;0&quot;/&gt;&lt;object type=&quot;10049&quot; unique_id=&quot;10157&quot;&gt;&lt;property id=&quot;10020&quot; value=&quot;9&quot;/&gt;&lt;property id=&quot;10102&quot; value=&quot;0&quot;/&gt;&lt;property id=&quot;10191&quot; value=&quot;-1&quot;/&gt;&lt;/object&gt;"/>
  <p:tag name="MMPROD_COLLECTIONCONTAINERID" val="10153"/>
  <p:tag name="MMPROD_PARENTID" val="10152"/>
  <p:tag name="MMPROD_ANSWERLETTER" val="a) "/>
</p:tagLst>
</file>

<file path=ppt/tags/tag292.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107,6502]]&gt;&lt;/Left&gt;&lt;Top&gt;&lt;![CDATA[236,6552]]&gt;&lt;/Top&gt;&lt;/ChangeData&gt;"/>
  <p:tag name="MMPROD_ID" val="10158"/>
  <p:tag name="MMPROD_TYPE" val="10018"/>
  <p:tag name="MMPROD_DATA" val="&lt;property id=&quot;10074&quot; value=&quot;0&quot;/&gt;&lt;property id=&quot;10193&quot; value=&quot;b&quot;/&gt;&lt;property id=&quot;10199&quot; value=&quot;0&quot;/&gt;&lt;object type=&quot;10049&quot; unique_id=&quot;10159&quot;&gt;&lt;property id=&quot;10020&quot; value=&quot;9&quot;/&gt;&lt;property id=&quot;10102&quot; value=&quot;0&quot;/&gt;&lt;property id=&quot;10191&quot; value=&quot;-1&quot;/&gt;&lt;/object&gt;"/>
  <p:tag name="MMPROD_COLLECTIONCONTAINERID" val="10153"/>
  <p:tag name="MMPROD_PARENTID" val="10152"/>
  <p:tag name="MMPROD_ANSWERLETTER" val="b) "/>
</p:tagLst>
</file>

<file path=ppt/tags/tag293.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107,6502]]&gt;&lt;/Left&gt;&lt;Top&gt;&lt;![CDATA[297,7349]]&gt;&lt;/Top&gt;&lt;/ChangeData&gt;"/>
  <p:tag name="MMPROD_ID" val="10160"/>
  <p:tag name="MMPROD_TYPE" val="10018"/>
  <p:tag name="MMPROD_DATA" val="&lt;property id=&quot;10074&quot; value=&quot;0&quot;/&gt;&lt;property id=&quot;10193&quot; value=&quot;c&quot;/&gt;&lt;property id=&quot;10199&quot; value=&quot;0&quot;/&gt;&lt;object type=&quot;10049&quot; unique_id=&quot;10161&quot;&gt;&lt;property id=&quot;10020&quot; value=&quot;9&quot;/&gt;&lt;property id=&quot;10102&quot; value=&quot;0&quot;/&gt;&lt;property id=&quot;10191&quot; value=&quot;-1&quot;/&gt;&lt;/object&gt;"/>
  <p:tag name="MMPROD_COLLECTIONCONTAINERID" val="10153"/>
  <p:tag name="MMPROD_PARENTID" val="10152"/>
  <p:tag name="MMPROD_ANSWERLETTER" val="c) "/>
</p:tagLst>
</file>

<file path=ppt/tags/tag294.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107,6502]]&gt;&lt;/Left&gt;&lt;Top&gt;&lt;![CDATA[364,019]]&gt;&lt;/Top&gt;&lt;/ChangeData&gt;"/>
  <p:tag name="MMPROD_ID" val="10162"/>
  <p:tag name="MMPROD_TYPE" val="10018"/>
  <p:tag name="MMPROD_DATA" val="&lt;property id=&quot;10074&quot; value=&quot;1&quot;/&gt;&lt;property id=&quot;10193&quot; value=&quot;d&quot;/&gt;&lt;property id=&quot;10199&quot; value=&quot;0&quot;/&gt;&lt;object type=&quot;10049&quot; unique_id=&quot;10163&quot;&gt;&lt;property id=&quot;10020&quot; value=&quot;9&quot;/&gt;&lt;property id=&quot;10102&quot; value=&quot;0&quot;/&gt;&lt;property id=&quot;10191&quot; value=&quot;-1&quot;/&gt;&lt;/object&gt;"/>
  <p:tag name="MMPROD_COLLECTIONCONTAINERID" val="10153"/>
  <p:tag name="MMPROD_PARENTID" val="10152"/>
  <p:tag name="MMPROD_ANSWERLETTER" val="d) "/>
</p:tagLst>
</file>

<file path=ppt/tags/tag295.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28]]&gt;&lt;/FontSize&gt;&lt;Left&gt;&lt;![CDATA[85]]&gt;&lt;/Left&gt;&lt;Top&gt;&lt;![CDATA[27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296.xml><?xml version="1.0" encoding="utf-8"?>
<p:tagLst xmlns:a="http://schemas.openxmlformats.org/drawingml/2006/main" xmlns:r="http://schemas.openxmlformats.org/officeDocument/2006/relationships" xmlns:p="http://schemas.openxmlformats.org/presentationml/2006/main">
  <p:tag name="MMPROD_LASTVALUES" val="&lt;ChangeData&gt;&lt;Text&gt;&lt;![CDATA[Tất cả các ý trên.]]&gt;&lt;/Text&gt;&lt;FontSize&gt;&lt;![CDATA[28]]&gt;&lt;/FontSize&gt;&lt;Left&gt;&lt;![CDATA[122]]&gt;&lt;/Left&gt;&lt;Top&gt;&lt;![CDATA[271,2]]&gt;&lt;/Top&gt;&lt;/ChangeData&gt;"/>
  <p:tag name="MMPROD_ABSOLUTEPOSITIONID" val="1024"/>
  <p:tag name="PRESENTER_SHAPETEXTINFO" val="&lt;ShapeTextInfo&gt;&lt;TableIndex row=&quot;-1&quot; col=&quot;-1&quot;&gt;&lt;linesCount val=&quot;1&quot;/&gt;&lt;lineCharCount val=&quot;18&quot;/&gt;&lt;/TableIndex&gt;&lt;/ShapeTextInfo&gt;"/>
</p:tagLst>
</file>

<file path=ppt/tags/tag297.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28]]&gt;&lt;/FontSize&gt;&lt;Left&gt;&lt;![CDATA[85]]&gt;&lt;/Left&gt;&lt;Top&gt;&lt;![CDATA[224]]&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298.xml><?xml version="1.0" encoding="utf-8"?>
<p:tagLst xmlns:a="http://schemas.openxmlformats.org/drawingml/2006/main" xmlns:r="http://schemas.openxmlformats.org/officeDocument/2006/relationships" xmlns:p="http://schemas.openxmlformats.org/presentationml/2006/main">
  <p:tag name="MMPROD_LASTVALUES" val="&lt;ChangeData&gt;&lt;Text&gt;&lt;![CDATA[Chia ruộng đất cho nông dân.]]&gt;&lt;/Text&gt;&lt;FontSize&gt;&lt;![CDATA[28]]&gt;&lt;/FontSize&gt;&lt;Left&gt;&lt;![CDATA[121]]&gt;&lt;/Left&gt;&lt;Top&gt;&lt;![CDATA[224]]&gt;&lt;/Top&gt;&lt;/ChangeData&gt;"/>
  <p:tag name="MMPROD_ABSOLUTEPOSITIONID" val="1023"/>
  <p:tag name="PRESENTER_SHAPETEXTINFO" val="&lt;ShapeTextInfo&gt;&lt;TableIndex row=&quot;-1&quot; col=&quot;-1&quot;&gt;&lt;linesCount val=&quot;1&quot;/&gt;&lt;lineCharCount val=&quot;28&quot;/&gt;&lt;/TableIndex&gt;&lt;/ShapeTextInfo&gt;"/>
</p:tagLst>
</file>

<file path=ppt/tags/tag299.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28]]&gt;&lt;/FontSize&gt;&lt;Left&gt;&lt;![CDATA[85]]&gt;&lt;/Left&gt;&lt;Top&gt;&lt;![CDATA[176,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0.xml><?xml version="1.0" encoding="utf-8"?>
<p:tagLst xmlns:a="http://schemas.openxmlformats.org/drawingml/2006/main" xmlns:r="http://schemas.openxmlformats.org/officeDocument/2006/relationships" xmlns:p="http://schemas.openxmlformats.org/presentationml/2006/main">
  <p:tag name="MMPROD_LASTVALUES" val="&lt;ChangeData&gt;&lt;Text&gt;&lt;![CDATA[Đẩy mạnh thi đua.]]&gt;&lt;/Text&gt;&lt;FontSize&gt;&lt;![CDATA[28]]&gt;&lt;/FontSize&gt;&lt;Left&gt;&lt;![CDATA[122]]&gt;&lt;/Left&gt;&lt;Top&gt;&lt;![CDATA[176,8]]&gt;&lt;/Top&gt;&lt;/ChangeData&gt;"/>
  <p:tag name="MMPROD_ABSOLUTEPOSITIONID" val="1022"/>
  <p:tag name="PRESENTER_SHAPETEXTINFO" val="&lt;ShapeTextInfo&gt;&lt;TableIndex row=&quot;-1&quot; col=&quot;-1&quot;&gt;&lt;linesCount val=&quot;1&quot;/&gt;&lt;lineCharCount val=&quot;17&quot;/&gt;&lt;/TableIndex&gt;&lt;/ShapeTextInfo&gt;"/>
</p:tagLst>
</file>

<file path=ppt/tags/tag301.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28]]&gt;&lt;/FontSize&gt;&lt;Left&gt;&lt;![CDATA[85]]&gt;&lt;/Left&gt;&lt;Top&gt;&lt;![CDATA[129,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302.xml><?xml version="1.0" encoding="utf-8"?>
<p:tagLst xmlns:a="http://schemas.openxmlformats.org/drawingml/2006/main" xmlns:r="http://schemas.openxmlformats.org/officeDocument/2006/relationships" xmlns:p="http://schemas.openxmlformats.org/presentationml/2006/main">
  <p:tag name="MMPROD_LASTVALUES" val="&lt;ChangeData&gt;&lt;Text&gt;&lt;![CDATA[Phát triển tinh thần yêu nước.]]&gt;&lt;/Text&gt;&lt;FontSize&gt;&lt;![CDATA[28]]&gt;&lt;/FontSize&gt;&lt;Left&gt;&lt;![CDATA[121]]&gt;&lt;/Left&gt;&lt;Top&gt;&lt;![CDATA[129,6]]&gt;&lt;/Top&gt;&lt;/ChangeData&gt;"/>
  <p:tag name="MMPROD_ABSOLUTEPOSITIONID" val="1021"/>
  <p:tag name="PRESENTER_SHAPETEXTINFO" val="&lt;ShapeTextInfo&gt;&lt;TableIndex row=&quot;-1&quot; col=&quot;-1&quot;&gt;&lt;linesCount val=&quot;1&quot;/&gt;&lt;lineCharCount val=&quot;30&quot;/&gt;&lt;/TableIndex&gt;&lt;/ShapeTextInfo&gt;"/>
</p:tagLst>
</file>

<file path=ppt/tags/tag303.xml><?xml version="1.0" encoding="utf-8"?>
<p:tagLst xmlns:a="http://schemas.openxmlformats.org/drawingml/2006/main" xmlns:r="http://schemas.openxmlformats.org/officeDocument/2006/relationships" xmlns:p="http://schemas.openxmlformats.org/presentationml/2006/main">
  <p:tag name="PPSNARRATIONPROPS" val="C:\Users\Administrator\Desktop\audio lich su\15-_all.mp3"/>
  <p:tag name="PPSNARRATION" val="27,566746637,D:\Cô Hường\Hậu phương những năm sau chiến tranh biên giới_pptx\Media.ppcx"/>
</p:tagLst>
</file>

<file path=ppt/tags/tag3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9&quot;/&gt;&lt;lineCharCount val=&quot;18&quot;/&gt;&lt;/TableIndex&gt;&lt;/ShapeTextInfo&gt;"/>
  <p:tag name="PRESENTER_SHAPEINFO" val="&lt;ThreeDShapeInfo&gt;&lt;uuid val=&quot;{596B685E-A586-4843-BE7C-C8A743845801}&quot;/&gt;&lt;isInvalidForFieldText val=&quot;0&quot;/&gt;&lt;Image&gt;&lt;filename val=&quot;C:\Users\Admin\AppData\Local\Temp\PR\data\asimages\{596B685E-A586-4843-BE7C-C8A743845801}_15.png&quot;/&gt;&lt;left val=&quot;52&quot;/&gt;&lt;top val=&quot;2&quot;/&gt;&lt;width val=&quot;660&quot;/&gt;&lt;height val=&quot;125&quot;/&gt;&lt;hasText val=&quot;1&quot;/&gt;&lt;/Image&gt;&lt;/ThreeDShapeInfo&gt;"/>
</p:tagLst>
</file>

<file path=ppt/tags/tag3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44&quot;/&gt;&lt;lineCharCount val=&quot;40&quot;/&gt;&lt;lineCharCount val=&quot;43&quot;/&gt;&lt;lineCharCount val=&quot;41&quot;/&gt;&lt;lineCharCount val=&quot;40&quot;/&gt;&lt;lineCharCount val=&quot;41&quot;/&gt;&lt;lineCharCount val=&quot;42&quot;/&gt;&lt;lineCharCount val=&quot;42&quot;/&gt;&lt;lineCharCount val=&quot;22&quot;/&gt;&lt;/TableIndex&gt;&lt;/ShapeTextInfo&gt;"/>
</p:tagLst>
</file>

<file path=ppt/tags/tag306.xml><?xml version="1.0" encoding="utf-8"?>
<p:tagLst xmlns:a="http://schemas.openxmlformats.org/drawingml/2006/main" xmlns:r="http://schemas.openxmlformats.org/officeDocument/2006/relationships" xmlns:p="http://schemas.openxmlformats.org/presentationml/2006/main">
  <p:tag name="PPSNARRATIONPROPS" val="C:\Users\Administrator\Desktop\audio lich su\16.mp3"/>
  <p:tag name="PPSNARRATION" val="28,566746637,D:\Cô Hường\Hậu phương những năm sau chiến tranh biên giới_pptx\Media.ppcx"/>
</p:tagLst>
</file>

<file path=ppt/tags/tag3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7&quot;/&gt;&lt;lineCharCount val=&quot;30&quot;/&gt;&lt;lineCharCount val=&quot;36&quot;/&gt;&lt;lineCharCount val=&quot;32&quot;/&gt;&lt;/TableIndex&gt;&lt;/ShapeTextInfo&gt;"/>
  <p:tag name="PRESENTER_SHAPEINFO" val="&lt;ThreeDShapeInfo&gt;&lt;uuid val=&quot;{570C97E4-E0E8-43B2-AC3A-2BB96FE14C21}&quot;/&gt;&lt;isInvalidForFieldText val=&quot;0&quot;/&gt;&lt;Image&gt;&lt;filename val=&quot;C:\Users\Admin\AppData\Local\Temp\PR\data\asimages\{570C97E4-E0E8-43B2-AC3A-2BB96FE14C21}_16.png&quot;/&gt;&lt;left val=&quot;-9&quot;/&gt;&lt;top val=&quot;-6&quot;/&gt;&lt;width val=&quot;742&quot;/&gt;&lt;height val=&quot;242&quot;/&gt;&lt;hasText val=&quot;1&quot;/&gt;&lt;/Image&gt;&lt;/ThreeDShapeInfo&gt;"/>
</p:tagLst>
</file>

<file path=ppt/tags/tag3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5&quot;/&gt;&lt;lineCharCount val=&quot;42&quot;/&gt;&lt;/TableIndex&gt;&lt;/ShapeTextInfo&gt;"/>
</p:tagLst>
</file>

<file path=ppt/tags/tag3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1&quot;/&gt;&lt;lineCharCount val=&quot;5&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9&quot;/&gt;&lt;/TableIndex&gt;&lt;/ShapeTextInfo&gt;"/>
</p:tagLst>
</file>

<file path=ppt/tags/tag3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0&quot;/&gt;&lt;lineCharCount val=&quot;32&quot;/&gt;&lt;/TableIndex&gt;&lt;/ShapeTextInfo&gt;"/>
</p:tagLst>
</file>

<file path=ppt/tags/tag312.xml><?xml version="1.0" encoding="utf-8"?>
<p:tagLst xmlns:a="http://schemas.openxmlformats.org/drawingml/2006/main" xmlns:r="http://schemas.openxmlformats.org/officeDocument/2006/relationships" xmlns:p="http://schemas.openxmlformats.org/presentationml/2006/main">
  <p:tag name="PPSNARRATIONPROPS" val="C:\Users\Administrator\Desktop\audio lich su\17.MP3"/>
  <p:tag name="PPSNARRATION" val="29,566746637,D:\Cô Hường\Hậu phương những năm sau chiến tranh biên giới_pptx\Media.ppcx"/>
</p:tagLst>
</file>

<file path=ppt/tags/tag3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1&quot;/&gt;&lt;lineCharCount val=&quot;66&quot;/&gt;&lt;lineCharCount val=&quot;66&quot;/&gt;&lt;lineCharCount val=&quot;62&quot;/&gt;&lt;/TableIndex&gt;&lt;/ShapeTextInfo&gt;"/>
</p:tagLst>
</file>

<file path=ppt/tags/tag3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4&quot;/&gt;&lt;lineCharCount val=&quot;65&quot;/&gt;&lt;/TableIndex&gt;&lt;/ShapeTextInfo&gt;"/>
</p:tagLst>
</file>

<file path=ppt/tags/tag315.xml><?xml version="1.0" encoding="utf-8"?>
<p:tagLst xmlns:a="http://schemas.openxmlformats.org/drawingml/2006/main" xmlns:r="http://schemas.openxmlformats.org/officeDocument/2006/relationships" xmlns:p="http://schemas.openxmlformats.org/presentationml/2006/main">
  <p:tag name="PPSNARRATIONPROPS" val="C:\Users\Administrator\Desktop\audio lich su\18.MP3"/>
  <p:tag name="PPSNARRATION" val="30,566746637,D:\Cô Hường\Hậu phương những năm sau chiến tranh biên giới_pptx\Media.ppcx"/>
</p:tagLst>
</file>

<file path=ppt/tags/tag3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3&quot;/&gt;&lt;/TableIndex&gt;&lt;/ShapeTextInfo&gt;"/>
</p:tagLst>
</file>

<file path=ppt/tags/tag317.xml><?xml version="1.0" encoding="utf-8"?>
<p:tagLst xmlns:a="http://schemas.openxmlformats.org/drawingml/2006/main" xmlns:r="http://schemas.openxmlformats.org/officeDocument/2006/relationships" xmlns:p="http://schemas.openxmlformats.org/presentationml/2006/main">
  <p:tag name="PPSNARRATIONPROPS" val="C:\Users\Administrator\Desktop\audio lich su\19.MP3"/>
  <p:tag name="PPSNARRATION" val="31,566746637,D:\Cô Hường\Hậu phương những năm sau chiến tranh biên giới_pptx\Media.ppcx"/>
</p:tagLst>
</file>

<file path=ppt/tags/tag3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4&quot;/&gt;&lt;lineCharCount val=&quot;35&quot;/&gt;&lt;lineCharCount val=&quot;27&quot;/&gt;&lt;/TableIndex&gt;&lt;/ShapeTextInfo&gt;"/>
  <p:tag name="PRESENTER_SHAPEINFO" val="&lt;ThreeDShapeInfo&gt;&lt;uuid val=&quot;{A2A3060F-2FDB-41EB-9243-C0398528FCCD}&quot;/&gt;&lt;isInvalidForFieldText val=&quot;0&quot;/&gt;&lt;Image&gt;&lt;filename val=&quot;C:\Users\Admin\AppData\Local\Temp\PR\data\asimages\{A2A3060F-2FDB-41EB-9243-C0398528FCCD}_19.png&quot;/&gt;&lt;left val=&quot;31&quot;/&gt;&lt;top val=&quot;0&quot;/&gt;&lt;width val=&quot;685&quot;/&gt;&lt;height val=&quot;189&quot;/&gt;&lt;hasText val=&quot;1&quot;/&gt;&lt;/Image&gt;&lt;/ThreeDShapeInfo&gt;"/>
</p:tagLst>
</file>

<file path=ppt/tags/tag3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6&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46&quot;/&gt;&lt;lineCharCount val=&quot;44&quot;/&gt;&lt;lineCharCount val=&quot;20&quot;/&gt;&lt;/TableIndex&gt;&lt;/ShapeTextInfo&gt;"/>
</p:tagLst>
</file>

<file path=ppt/tags/tag3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Lst>
</file>

<file path=ppt/tags/tag3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F59D1E6B-47C1-4F18-9B4D-0C8DDBD68D8C}&quot;/&gt;&lt;isInvalidForFieldText val=&quot;0&quot;/&gt;&lt;Image&gt;&lt;filename val=&quot;C:\Users\Admin\AppData\Local\Temp\PR\data\asimages\{F59D1E6B-47C1-4F18-9B4D-0C8DDBD68D8C}_19.png&quot;/&gt;&lt;left val=&quot;87&quot;/&gt;&lt;top val=&quot;277&quot;/&gt;&lt;width val=&quot;32&quot;/&gt;&lt;height val=&quot;31&quot;/&gt;&lt;hasText val=&quot;1&quot;/&gt;&lt;/Image&gt;&lt;/ThreeDShapeInfo&gt;"/>
</p:tagLst>
</file>

<file path=ppt/tags/tag3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5E887BB6-D140-4BAB-A889-712A78DFFBE8}&quot;/&gt;&lt;isInvalidForFieldText val=&quot;0&quot;/&gt;&lt;Image&gt;&lt;filename val=&quot;C:\Users\Admin\AppData\Local\Temp\PR\data\asimages\{5E887BB6-D140-4BAB-A889-712A78DFFBE8}_19.png&quot;/&gt;&lt;left val=&quot;87&quot;/&gt;&lt;top val=&quot;387&quot;/&gt;&lt;width val=&quot;32&quot;/&gt;&lt;height val=&quot;31&quot;/&gt;&lt;hasText val=&quot;1&quot;/&gt;&lt;/Image&gt;&lt;/ThreeDShapeInfo&gt;"/>
</p:tagLst>
</file>

<file path=ppt/tags/tag325.xml><?xml version="1.0" encoding="utf-8"?>
<p:tagLst xmlns:a="http://schemas.openxmlformats.org/drawingml/2006/main" xmlns:r="http://schemas.openxmlformats.org/officeDocument/2006/relationships" xmlns:p="http://schemas.openxmlformats.org/presentationml/2006/main">
  <p:tag name="MMPROD_LASTVALUES" val="&lt;ChangeData&gt;&lt;SlideID&gt;&lt;![CDATA[324]]&gt;&lt;/SlideID&gt;&lt;/ChangeData&gt;"/>
  <p:tag name="MMPROD_PASSDATA" val="&lt;object type=&quot;10050&quot; unique_id=&quot;10173&quot;&gt;&lt;property id=&quot;10020&quot; value=&quot;2&quot;/&gt;&lt;property id=&quot;10102&quot; value=&quot;1&quot;/&gt;&lt;property id=&quot;10191&quot; value=&quot;7&quot;/&gt;&lt;/object&gt;"/>
  <p:tag name="MMPROD_FAILDATA" val="&lt;object type=&quot;10051&quot; unique_id=&quot;10174&quot;&gt;&lt;property id=&quot;10020&quot; value=&quot;2&quot;/&gt;&lt;property id=&quot;10102&quot; value=&quot;1&quot;/&gt;&lt;property id=&quot;10191&quot; value=&quot;-1&quot;/&gt;&lt;/object&gt;"/>
  <p:tag name="MMPROD_ID" val="10171"/>
  <p:tag name="MMPROD_TYPE" val="10008"/>
  <p:tag name="MMPROD_DATA" val="&lt;property id=&quot;10026&quot; value=&quot;10&quot;/&gt;&lt;property id=&quot;10027&quot; value=&quot;Interaction10171&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0&quot;/&gt;&lt;property id=&quot;10110&quot; value=&quot;1&quot;/&gt;&lt;property id=&quot;10111&quot; value=&quot;-1&quot;/&gt;&lt;property id=&quot;10112&quot; value=&quot;1&quot;/&gt;&lt;property id=&quot;10115&quot; value=&quot;1&quot;/&gt;&lt;property id=&quot;10120&quot; value=&quot;2&quot;/&gt;&lt;property id=&quot;10131&quot; value=&quot;0&quot;/&gt;&lt;property id=&quot;10132&quot; value=&quot;1&quot;/&gt;&lt;property id=&quot;10159&quot; value=&quot;0&quot;/&gt;&lt;property id=&quot;10178&quot; value=&quot;0&quot;/&gt;&lt;property id=&quot;10182&quot; value=&quot;1&quot;/&gt;&lt;property id=&quot;10206&quot; value=&quot;0&quot;/&gt;&lt;property id=&quot;10207&quot; value=&quot;0&quot;/&gt;"/>
  <p:tag name="MMPROD_COLLECTIONCONTAINERID" val="20000"/>
  <p:tag name="MMPROD_PARENTID" val="10166"/>
  <p:tag name="MMPROD_PARENTQUESTIONGROUPID" val="-1"/>
  <p:tag name="QUIZCLIPSSOURCE" val="566746637,C:\Users\Administrator\Desktop\Hậu phương những năm sau chiến tranh biên giới_pptx\Media.ppcx"/>
  <p:tag name="PPSNARRATION" val="54,566746637,D:\Cô Hường\Hậu phương những năm sau chiến tranh biên giới_pptx\Media.ppcx"/>
  <p:tag name="MMPROD_ANSWERCOUNT" val="4"/>
</p:tagLst>
</file>

<file path=ppt/tags/tag326.xml><?xml version="1.0" encoding="utf-8"?>
<p:tagLst xmlns:a="http://schemas.openxmlformats.org/drawingml/2006/main" xmlns:r="http://schemas.openxmlformats.org/officeDocument/2006/relationships" xmlns:p="http://schemas.openxmlformats.org/presentationml/2006/main">
  <p:tag name="MMPROD_ID" val="10171"/>
  <p:tag name="MMPROD_ABSOLUTEPOSITIONID" val="100"/>
  <p:tag name="MMPROD_LASTVALUES" val="&lt;ChangeData&gt;&lt;Text&gt;&lt;![CDATA[Vì sao hậu phương có thể phát triển vững mạnh như vậy?]]&gt;&lt;/Text&gt;&lt;FontSize&gt;&lt;![CDATA[37]]&gt;&lt;/FontSize&gt;&lt;Left&gt;&lt;![CDATA[0]]&gt;&lt;/Left&gt;&lt;Top&gt;&lt;![CDATA[0]]&gt;&lt;/Top&gt;&lt;/ChangeData&gt;"/>
  <p:tag name="PRESENTER_SHAPETEXTINFO" val="&lt;ShapeTextInfo&gt;&lt;TableIndex row=&quot;-1&quot; col=&quot;-1&quot;&gt;&lt;linesCount val=&quot;2&quot;/&gt;&lt;lineCharCount val=&quot;30&quot;/&gt;&lt;lineCharCount val=&quot;24&quot;/&gt;&lt;/TableIndex&gt;&lt;/ShapeTextInfo&gt;"/>
</p:tagLst>
</file>

<file path=ppt/tags/tag327.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1,79937]]&gt;&lt;/Left&gt;&lt;Top&gt;&lt;![CDATA[151,2332]]&gt;&lt;/Top&gt;&lt;/ChangeData&gt;"/>
  <p:tag name="MMPROD_ID" val="10175"/>
  <p:tag name="MMPROD_TYPE" val="10018"/>
  <p:tag name="MMPROD_DATA" val="&lt;property id=&quot;10074&quot; value=&quot;0&quot;/&gt;&lt;property id=&quot;10193&quot; value=&quot;a&quot;/&gt;&lt;property id=&quot;10199&quot; value=&quot;0&quot;/&gt;&lt;object type=&quot;10049&quot; unique_id=&quot;10176&quot;&gt;&lt;property id=&quot;10020&quot; value=&quot;9&quot;/&gt;&lt;property id=&quot;10102&quot; value=&quot;0&quot;/&gt;&lt;property id=&quot;10191&quot; value=&quot;-1&quot;/&gt;&lt;/object&gt;"/>
  <p:tag name="MMPROD_COLLECTIONCONTAINERID" val="10172"/>
  <p:tag name="MMPROD_PARENTID" val="10171"/>
  <p:tag name="MMPROD_ANSWERLETTER" val="a) "/>
</p:tagLst>
</file>

<file path=ppt/tags/tag328.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1,79945]]&gt;&lt;/Left&gt;&lt;Top&gt;&lt;![CDATA[227,1325]]&gt;&lt;/Top&gt;&lt;/ChangeData&gt;"/>
  <p:tag name="MMPROD_ID" val="10177"/>
  <p:tag name="MMPROD_TYPE" val="10018"/>
  <p:tag name="MMPROD_DATA" val="&lt;property id=&quot;10074&quot; value=&quot;0&quot;/&gt;&lt;property id=&quot;10193&quot; value=&quot;b&quot;/&gt;&lt;property id=&quot;10199&quot; value=&quot;0&quot;/&gt;&lt;object type=&quot;10049&quot; unique_id=&quot;10178&quot;&gt;&lt;property id=&quot;10020&quot; value=&quot;9&quot;/&gt;&lt;property id=&quot;10102&quot; value=&quot;0&quot;/&gt;&lt;property id=&quot;10191&quot; value=&quot;-1&quot;/&gt;&lt;/object&gt;"/>
  <p:tag name="MMPROD_COLLECTIONCONTAINERID" val="10172"/>
  <p:tag name="MMPROD_PARENTID" val="10171"/>
  <p:tag name="MMPROD_ANSWERLETTER" val="b) "/>
</p:tagLst>
</file>

<file path=ppt/tags/tag329.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1,79929]]&gt;&lt;/Left&gt;&lt;Top&gt;&lt;![CDATA[294]]&gt;&lt;/Top&gt;&lt;/ChangeData&gt;"/>
  <p:tag name="MMPROD_ID" val="10179"/>
  <p:tag name="MMPROD_TYPE" val="10018"/>
  <p:tag name="MMPROD_DATA" val="&lt;property id=&quot;10074&quot; value=&quot;1&quot;/&gt;&lt;property id=&quot;10193&quot; value=&quot;c&quot;/&gt;&lt;property id=&quot;10199&quot; value=&quot;0&quot;/&gt;&lt;object type=&quot;10049&quot; unique_id=&quot;10180&quot;&gt;&lt;property id=&quot;10020&quot; value=&quot;9&quot;/&gt;&lt;property id=&quot;10102&quot; value=&quot;0&quot;/&gt;&lt;property id=&quot;10191&quot; value=&quot;-1&quot;/&gt;&lt;/object&gt;"/>
  <p:tag name="MMPROD_COLLECTIONCONTAINERID" val="10172"/>
  <p:tag name="MMPROD_PARENTID" val="10171"/>
  <p:tag name="MMPROD_ANSWERLETTER" val="c) "/>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30.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1,79945]]&gt;&lt;/Left&gt;&lt;Top&gt;&lt;![CDATA[361,2]]&gt;&lt;/Top&gt;&lt;/ChangeData&gt;"/>
  <p:tag name="MMPROD_ID" val="10181"/>
  <p:tag name="MMPROD_TYPE" val="10018"/>
  <p:tag name="MMPROD_DATA" val="&lt;property id=&quot;10074&quot; value=&quot;0&quot;/&gt;&lt;property id=&quot;10193&quot; value=&quot;d&quot;/&gt;&lt;property id=&quot;10199&quot; value=&quot;0&quot;/&gt;&lt;object type=&quot;10049&quot; unique_id=&quot;10182&quot;&gt;&lt;property id=&quot;10020&quot; value=&quot;9&quot;/&gt;&lt;property id=&quot;10102&quot; value=&quot;0&quot;/&gt;&lt;property id=&quot;10191&quot; value=&quot;-1&quot;/&gt;&lt;/object&gt;"/>
  <p:tag name="MMPROD_COLLECTIONCONTAINERID" val="10172"/>
  <p:tag name="MMPROD_PARENTID" val="10171"/>
  <p:tag name="MMPROD_ANSWERLETTER" val="d) "/>
</p:tagLst>
</file>

<file path=ppt/tags/tag331.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24]]&gt;&lt;/FontSize&gt;&lt;Left&gt;&lt;![CDATA[85]]&gt;&lt;/Left&gt;&lt;Top&gt;&lt;![CDATA[372,0004]]&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332.xml><?xml version="1.0" encoding="utf-8"?>
<p:tagLst xmlns:a="http://schemas.openxmlformats.org/drawingml/2006/main" xmlns:r="http://schemas.openxmlformats.org/officeDocument/2006/relationships" xmlns:p="http://schemas.openxmlformats.org/presentationml/2006/main">
  <p:tag name="MMPROD_LASTVALUES" val="&lt;ChangeData&gt;&lt;Text&gt;&lt;![CDATA[Cả 2 ý đều sai.]]&gt;&lt;/Text&gt;&lt;FontSize&gt;&lt;![CDATA[24]]&gt;&lt;/FontSize&gt;&lt;Left&gt;&lt;![CDATA[122]]&gt;&lt;/Left&gt;&lt;Top&gt;&lt;![CDATA[372,0004]]&gt;&lt;/Top&gt;&lt;/ChangeData&gt;"/>
  <p:tag name="MMPROD_ABSOLUTEPOSITIONID" val="1024"/>
  <p:tag name="PRESENTER_SHAPETEXTINFO" val="&lt;ShapeTextInfo&gt;&lt;TableIndex row=&quot;-1&quot; col=&quot;-1&quot;&gt;&lt;linesCount val=&quot;1&quot;/&gt;&lt;lineCharCount val=&quot;15&quot;/&gt;&lt;/TableIndex&gt;&lt;/ShapeTextInfo&gt;"/>
</p:tagLst>
</file>

<file path=ppt/tags/tag333.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24]]&gt;&lt;/FontSize&gt;&lt;Left&gt;&lt;![CDATA[85]]&gt;&lt;/Left&gt;&lt;Top&gt;&lt;![CDATA[324,8003]]&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334.xml><?xml version="1.0" encoding="utf-8"?>
<p:tagLst xmlns:a="http://schemas.openxmlformats.org/drawingml/2006/main" xmlns:r="http://schemas.openxmlformats.org/officeDocument/2006/relationships" xmlns:p="http://schemas.openxmlformats.org/presentationml/2006/main">
  <p:tag name="MMPROD_LASTVALUES" val="&lt;ChangeData&gt;&lt;Text&gt;&lt;![CDATA[Cả 2 ý đều đúng.]]&gt;&lt;/Text&gt;&lt;FontSize&gt;&lt;![CDATA[24]]&gt;&lt;/FontSize&gt;&lt;Left&gt;&lt;![CDATA[121]]&gt;&lt;/Left&gt;&lt;Top&gt;&lt;![CDATA[324,8003]]&gt;&lt;/Top&gt;&lt;/ChangeData&gt;"/>
  <p:tag name="MMPROD_ABSOLUTEPOSITIONID" val="1023"/>
  <p:tag name="PRESENTER_SHAPETEXTINFO" val="&lt;ShapeTextInfo&gt;&lt;TableIndex row=&quot;-1&quot; col=&quot;-1&quot;&gt;&lt;linesCount val=&quot;1&quot;/&gt;&lt;lineCharCount val=&quot;16&quot;/&gt;&lt;/TableIndex&gt;&lt;/ShapeTextInfo&gt;"/>
</p:tagLst>
</file>

<file path=ppt/tags/tag335.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24]]&gt;&lt;/FontSize&gt;&lt;Left&gt;&lt;![CDATA[85]]&gt;&lt;/Left&gt;&lt;Top&gt;&lt;![CDATA[244,0002]]&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336.xml><?xml version="1.0" encoding="utf-8"?>
<p:tagLst xmlns:a="http://schemas.openxmlformats.org/drawingml/2006/main" xmlns:r="http://schemas.openxmlformats.org/officeDocument/2006/relationships" xmlns:p="http://schemas.openxmlformats.org/presentationml/2006/main">
  <p:tag name="MMPROD_LASTVALUES" val="&lt;ChangeData&gt;&lt;Text&gt;&lt;![CDATA[Vì nhân dân có truyền thống yêu nước.]]&gt;&lt;/Text&gt;&lt;FontSize&gt;&lt;![CDATA[24]]&gt;&lt;/FontSize&gt;&lt;Left&gt;&lt;![CDATA[122]]&gt;&lt;/Left&gt;&lt;Top&gt;&lt;![CDATA[244,0002]]&gt;&lt;/Top&gt;&lt;/ChangeData&gt;"/>
  <p:tag name="MMPROD_ABSOLUTEPOSITIONID" val="1022"/>
  <p:tag name="PRESENTER_SHAPETEXTINFO" val="&lt;ShapeTextInfo&gt;&lt;TableIndex row=&quot;-1&quot; col=&quot;-1&quot;&gt;&lt;linesCount val=&quot;1&quot;/&gt;&lt;lineCharCount val=&quot;37&quot;/&gt;&lt;/TableIndex&gt;&lt;/ShapeTextInfo&gt;"/>
</p:tagLst>
</file>

<file path=ppt/tags/tag337.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24]]&gt;&lt;/FontSize&gt;&lt;Left&gt;&lt;![CDATA[85]]&gt;&lt;/Left&gt;&lt;Top&gt;&lt;![CDATA[129,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338.xml><?xml version="1.0" encoding="utf-8"?>
<p:tagLst xmlns:a="http://schemas.openxmlformats.org/drawingml/2006/main" xmlns:r="http://schemas.openxmlformats.org/officeDocument/2006/relationships" xmlns:p="http://schemas.openxmlformats.org/presentationml/2006/main">
  <p:tag name="MMPROD_LASTVALUES" val="&lt;ChangeData&gt;&lt;Text&gt;&lt;![CDATA[Vì có Đảng lãnh đạo đúng đắn, phát động phong trào thi đua yêu nước.]]&gt;&lt;/Text&gt;&lt;FontSize&gt;&lt;![CDATA[24]]&gt;&lt;/FontSize&gt;&lt;Left&gt;&lt;![CDATA[121]]&gt;&lt;/Left&gt;&lt;Top&gt;&lt;![CDATA[129,6]]&gt;&lt;/Top&gt;&lt;/ChangeData&gt;"/>
  <p:tag name="MMPROD_ABSOLUTEPOSITIONID" val="1021"/>
  <p:tag name="PRESENTER_SHAPETEXTINFO" val="&lt;ShapeTextInfo&gt;&lt;TableIndex row=&quot;-1&quot; col=&quot;-1&quot;&gt;&lt;linesCount val=&quot;2&quot;/&gt;&lt;lineCharCount val=&quot;40&quot;/&gt;&lt;lineCharCount val=&quot;28&quot;/&gt;&lt;/TableIndex&gt;&lt;/ShapeTextInfo&gt;"/>
</p:tagLst>
</file>

<file path=ppt/tags/tag339.xml><?xml version="1.0" encoding="utf-8"?>
<p:tagLst xmlns:a="http://schemas.openxmlformats.org/drawingml/2006/main" xmlns:r="http://schemas.openxmlformats.org/officeDocument/2006/relationships" xmlns:p="http://schemas.openxmlformats.org/presentationml/2006/main">
  <p:tag name="MMPROD_LASTVALUES" val="&lt;ChangeData&gt;&lt;SlideID&gt;&lt;![CDATA[325]]&gt;&lt;/SlideID&gt;&lt;/ChangeData&gt;"/>
  <p:tag name="MMPROD_PASSDATA" val="&lt;object type=&quot;10050&quot; unique_id=&quot;10185&quot;&gt;&lt;property id=&quot;10020&quot; value=&quot;2&quot;/&gt;&lt;property id=&quot;10102&quot; value=&quot;1&quot;/&gt;&lt;property id=&quot;10191&quot; value=&quot;8&quot;/&gt;&lt;/object&gt;"/>
  <p:tag name="MMPROD_FAILDATA" val="&lt;object type=&quot;10051&quot; unique_id=&quot;10186&quot;&gt;&lt;property id=&quot;10020&quot; value=&quot;2&quot;/&gt;&lt;property id=&quot;10102&quot; value=&quot;1&quot;/&gt;&lt;property id=&quot;10191&quot; value=&quot;-1&quot;/&gt;&lt;/object&gt;"/>
  <p:tag name="MMPROD_ID" val="10183"/>
  <p:tag name="MMPROD_TYPE" val="10008"/>
  <p:tag name="MMPROD_DATA" val="&lt;property id=&quot;10026&quot; value=&quot;10&quot;/&gt;&lt;property id=&quot;10027&quot; value=&quot;Interaction10183&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0&quot;/&gt;&lt;property id=&quot;10110&quot; value=&quot;1&quot;/&gt;&lt;property id=&quot;10111&quot; value=&quot;-1&quot;/&gt;&lt;property id=&quot;10112&quot; value=&quot;1&quot;/&gt;&lt;property id=&quot;10115&quot; value=&quot;1&quot;/&gt;&lt;property id=&quot;10120&quot; value=&quot;2&quot;/&gt;&lt;property id=&quot;10131&quot; value=&quot;0&quot;/&gt;&lt;property id=&quot;10132&quot; value=&quot;1&quot;/&gt;&lt;property id=&quot;10159&quot; value=&quot;0&quot;/&gt;&lt;property id=&quot;10178&quot; value=&quot;0&quot;/&gt;&lt;property id=&quot;10182&quot; value=&quot;1&quot;/&gt;&lt;property id=&quot;10206&quot; value=&quot;0&quot;/&gt;&lt;property id=&quot;10207&quot; value=&quot;0&quot;/&gt;"/>
  <p:tag name="MMPROD_COLLECTIONCONTAINERID" val="20000"/>
  <p:tag name="MMPROD_PARENTID" val="10166"/>
  <p:tag name="MMPROD_PARENTQUESTIONGROUPID" val="-1"/>
  <p:tag name="QUIZCLIPSSOURCE" val="566746637,C:\Users\Administrator\Desktop\Hậu phương những năm sau chiến tranh biên giới_pptx\Media.ppcx"/>
  <p:tag name="PPSNARRATION" val="55,566746637,D:\Cô Hường\Hậu phương những năm sau chiến tranh biên giới_pptx\Media.ppcx"/>
  <p:tag name="MMPROD_ANSWERCOUNT" val="4"/>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340.xml><?xml version="1.0" encoding="utf-8"?>
<p:tagLst xmlns:a="http://schemas.openxmlformats.org/drawingml/2006/main" xmlns:r="http://schemas.openxmlformats.org/officeDocument/2006/relationships" xmlns:p="http://schemas.openxmlformats.org/presentationml/2006/main">
  <p:tag name="MMPROD_ID" val="10183"/>
  <p:tag name="MMPROD_ABSOLUTEPOSITIONID" val="100"/>
  <p:tag name="MMPROD_LASTVALUES" val="&lt;ChangeData&gt;&lt;Text&gt;&lt;![CDATA[Sự phát triển vững mạnh của hậu phương có tác động như thế nào đến tiền tuyến?]]&gt;&lt;/Text&gt;&lt;FontSize&gt;&lt;![CDATA[37]]&gt;&lt;/FontSize&gt;&lt;Left&gt;&lt;![CDATA[0]]&gt;&lt;/Left&gt;&lt;Top&gt;&lt;![CDATA[0]]&gt;&lt;/Top&gt;&lt;/ChangeData&gt;"/>
  <p:tag name="PRESENTER_SHAPETEXTINFO" val="&lt;ShapeTextInfo&gt;&lt;TableIndex row=&quot;-1&quot; col=&quot;-1&quot;&gt;&lt;linesCount val=&quot;3&quot;/&gt;&lt;lineCharCount val=&quot;28&quot;/&gt;&lt;lineCharCount val=&quot;31&quot;/&gt;&lt;lineCharCount val=&quot;19&quot;/&gt;&lt;/TableIndex&gt;&lt;/ShapeTextInfo&gt;"/>
</p:tagLst>
</file>

<file path=ppt/tags/tag341.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72,03307]]&gt;&lt;/Left&gt;&lt;Top&gt;&lt;![CDATA[192,0578]]&gt;&lt;/Top&gt;&lt;/ChangeData&gt;"/>
  <p:tag name="MMPROD_ID" val="10187"/>
  <p:tag name="MMPROD_TYPE" val="10018"/>
  <p:tag name="MMPROD_DATA" val="&lt;property id=&quot;10074&quot; value=&quot;0&quot;/&gt;&lt;property id=&quot;10193&quot; value=&quot;a&quot;/&gt;&lt;property id=&quot;10199&quot; value=&quot;0&quot;/&gt;&lt;object type=&quot;10049&quot; unique_id=&quot;10188&quot;&gt;&lt;property id=&quot;10020&quot; value=&quot;9&quot;/&gt;&lt;property id=&quot;10102&quot; value=&quot;0&quot;/&gt;&lt;property id=&quot;10191&quot; value=&quot;-1&quot;/&gt;&lt;/object&gt;"/>
  <p:tag name="MMPROD_COLLECTIONCONTAINERID" val="10184"/>
  <p:tag name="MMPROD_PARENTID" val="10183"/>
  <p:tag name="MMPROD_ANSWERLETTER" val="a) "/>
</p:tagLst>
</file>

<file path=ppt/tags/tag342.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72,03323]]&gt;&lt;/Left&gt;&lt;Top&gt;&lt;![CDATA[246,307]]&gt;&lt;/Top&gt;&lt;/ChangeData&gt;"/>
  <p:tag name="MMPROD_ID" val="10189"/>
  <p:tag name="MMPROD_TYPE" val="10018"/>
  <p:tag name="MMPROD_DATA" val="&lt;property id=&quot;10074&quot; value=&quot;0&quot;/&gt;&lt;property id=&quot;10193&quot; value=&quot;b&quot;/&gt;&lt;property id=&quot;10199&quot; value=&quot;0&quot;/&gt;&lt;object type=&quot;10049&quot; unique_id=&quot;10190&quot;&gt;&lt;property id=&quot;10020&quot; value=&quot;9&quot;/&gt;&lt;property id=&quot;10102&quot; value=&quot;0&quot;/&gt;&lt;property id=&quot;10191&quot; value=&quot;-1&quot;/&gt;&lt;/object&gt;"/>
  <p:tag name="MMPROD_COLLECTIONCONTAINERID" val="10184"/>
  <p:tag name="MMPROD_PARENTID" val="10183"/>
  <p:tag name="MMPROD_ANSWERLETTER" val="b) "/>
</p:tagLst>
</file>

<file path=ppt/tags/tag343.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72,03323]]&gt;&lt;/Left&gt;&lt;Top&gt;&lt;![CDATA[292,7491]]&gt;&lt;/Top&gt;&lt;/ChangeData&gt;"/>
  <p:tag name="MMPROD_ID" val="10191"/>
  <p:tag name="MMPROD_TYPE" val="10018"/>
  <p:tag name="MMPROD_DATA" val="&lt;property id=&quot;10074&quot; value=&quot;0&quot;/&gt;&lt;property id=&quot;10193&quot; value=&quot;c&quot;/&gt;&lt;property id=&quot;10199&quot; value=&quot;0&quot;/&gt;&lt;object type=&quot;10049&quot; unique_id=&quot;10192&quot;&gt;&lt;property id=&quot;10020&quot; value=&quot;9&quot;/&gt;&lt;property id=&quot;10102&quot; value=&quot;0&quot;/&gt;&lt;property id=&quot;10191&quot; value=&quot;-1&quot;/&gt;&lt;/object&gt;"/>
  <p:tag name="MMPROD_COLLECTIONCONTAINERID" val="10184"/>
  <p:tag name="MMPROD_PARENTID" val="10183"/>
  <p:tag name="MMPROD_ANSWERLETTER" val="c) "/>
</p:tagLst>
</file>

<file path=ppt/tags/tag344.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72,90079]]&gt;&lt;/Left&gt;&lt;Top&gt;&lt;![CDATA[323,5765]]&gt;&lt;/Top&gt;&lt;/ChangeData&gt;"/>
  <p:tag name="MMPROD_ID" val="10193"/>
  <p:tag name="MMPROD_TYPE" val="10018"/>
  <p:tag name="MMPROD_DATA" val="&lt;property id=&quot;10074&quot; value=&quot;1&quot;/&gt;&lt;property id=&quot;10193&quot; value=&quot;d&quot;/&gt;&lt;property id=&quot;10199&quot; value=&quot;0&quot;/&gt;&lt;object type=&quot;10049&quot; unique_id=&quot;10194&quot;&gt;&lt;property id=&quot;10020&quot; value=&quot;9&quot;/&gt;&lt;property id=&quot;10102&quot; value=&quot;0&quot;/&gt;&lt;property id=&quot;10191&quot; value=&quot;-1&quot;/&gt;&lt;/object&gt;"/>
  <p:tag name="MMPROD_COLLECTIONCONTAINERID" val="10184"/>
  <p:tag name="MMPROD_PARENTID" val="10183"/>
  <p:tag name="MMPROD_ANSWERLETTER" val="d) "/>
</p:tagLst>
</file>

<file path=ppt/tags/tag345.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28]]&gt;&lt;/FontSize&gt;&lt;Left&gt;&lt;![CDATA[85]]&gt;&lt;/Left&gt;&lt;Top&gt;&lt;![CDATA[27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346.xml><?xml version="1.0" encoding="utf-8"?>
<p:tagLst xmlns:a="http://schemas.openxmlformats.org/drawingml/2006/main" xmlns:r="http://schemas.openxmlformats.org/officeDocument/2006/relationships" xmlns:p="http://schemas.openxmlformats.org/presentationml/2006/main">
  <p:tag name="MMPROD_LASTVALUES" val="&lt;ChangeData&gt;&lt;Text&gt;&lt;![CDATA[Tiền tuyến được chi viện đủ sức người, đủ sức của, có sức mạnh chiến đấu cao.]]&gt;&lt;/Text&gt;&lt;FontSize&gt;&lt;![CDATA[28]]&gt;&lt;/FontSize&gt;&lt;Left&gt;&lt;![CDATA[122]]&gt;&lt;/Left&gt;&lt;Top&gt;&lt;![CDATA[271,2001]]&gt;&lt;/Top&gt;&lt;/ChangeData&gt;"/>
  <p:tag name="MMPROD_ABSOLUTEPOSITIONID" val="1024"/>
  <p:tag name="PRESENTER_SHAPETEXTINFO" val="&lt;ShapeTextInfo&gt;&lt;TableIndex row=&quot;-1&quot; col=&quot;-1&quot;&gt;&lt;linesCount val=&quot;2&quot;/&gt;&lt;lineCharCount val=&quot;42&quot;/&gt;&lt;lineCharCount val=&quot;35&quot;/&gt;&lt;/TableIndex&gt;&lt;/ShapeTextInfo&gt;"/>
</p:tagLst>
</file>

<file path=ppt/tags/tag347.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28]]&gt;&lt;/FontSize&gt;&lt;Left&gt;&lt;![CDATA[85]]&gt;&lt;/Left&gt;&lt;Top&gt;&lt;![CDATA[224,0001]]&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348.xml><?xml version="1.0" encoding="utf-8"?>
<p:tagLst xmlns:a="http://schemas.openxmlformats.org/drawingml/2006/main" xmlns:r="http://schemas.openxmlformats.org/officeDocument/2006/relationships" xmlns:p="http://schemas.openxmlformats.org/presentationml/2006/main">
  <p:tag name="MMPROD_LASTVALUES" val="&lt;ChangeData&gt;&lt;Text&gt;&lt;![CDATA[Giúp tiền tuyến đủ sức của.]]&gt;&lt;/Text&gt;&lt;FontSize&gt;&lt;![CDATA[28]]&gt;&lt;/FontSize&gt;&lt;Left&gt;&lt;![CDATA[121]]&gt;&lt;/Left&gt;&lt;Top&gt;&lt;![CDATA[224,0001]]&gt;&lt;/Top&gt;&lt;/ChangeData&gt;"/>
  <p:tag name="MMPROD_ABSOLUTEPOSITIONID" val="1023"/>
  <p:tag name="PRESENTER_SHAPETEXTINFO" val="&lt;ShapeTextInfo&gt;&lt;TableIndex row=&quot;-1&quot; col=&quot;-1&quot;&gt;&lt;linesCount val=&quot;1&quot;/&gt;&lt;lineCharCount val=&quot;27&quot;/&gt;&lt;/TableIndex&gt;&lt;/ShapeTextInfo&gt;"/>
</p:tagLst>
</file>

<file path=ppt/tags/tag349.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28]]&gt;&lt;/FontSize&gt;&lt;Left&gt;&lt;![CDATA[85]]&gt;&lt;/Left&gt;&lt;Top&gt;&lt;![CDATA[176,8001]]&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0.xml><?xml version="1.0" encoding="utf-8"?>
<p:tagLst xmlns:a="http://schemas.openxmlformats.org/drawingml/2006/main" xmlns:r="http://schemas.openxmlformats.org/officeDocument/2006/relationships" xmlns:p="http://schemas.openxmlformats.org/presentationml/2006/main">
  <p:tag name="MMPROD_LASTVALUES" val="&lt;ChangeData&gt;&lt;Text&gt;&lt;![CDATA[Giúp tiền tuyến đủ sức người.]]&gt;&lt;/Text&gt;&lt;FontSize&gt;&lt;![CDATA[28]]&gt;&lt;/FontSize&gt;&lt;Left&gt;&lt;![CDATA[122]]&gt;&lt;/Left&gt;&lt;Top&gt;&lt;![CDATA[176,8001]]&gt;&lt;/Top&gt;&lt;/ChangeData&gt;"/>
  <p:tag name="MMPROD_ABSOLUTEPOSITIONID" val="1022"/>
  <p:tag name="PRESENTER_SHAPETEXTINFO" val="&lt;ShapeTextInfo&gt;&lt;TableIndex row=&quot;-1&quot; col=&quot;-1&quot;&gt;&lt;linesCount val=&quot;1&quot;/&gt;&lt;lineCharCount val=&quot;29&quot;/&gt;&lt;/TableIndex&gt;&lt;/ShapeTextInfo&gt;"/>
</p:tagLst>
</file>

<file path=ppt/tags/tag351.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28]]&gt;&lt;/FontSize&gt;&lt;Left&gt;&lt;![CDATA[85]]&gt;&lt;/Left&gt;&lt;Top&gt;&lt;![CDATA[129,6001]]&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352.xml><?xml version="1.0" encoding="utf-8"?>
<p:tagLst xmlns:a="http://schemas.openxmlformats.org/drawingml/2006/main" xmlns:r="http://schemas.openxmlformats.org/officeDocument/2006/relationships" xmlns:p="http://schemas.openxmlformats.org/presentationml/2006/main">
  <p:tag name="MMPROD_LASTVALUES" val="&lt;ChangeData&gt;&lt;Text&gt;&lt;![CDATA[Giúp tiền tuyến vững mạnh.]]&gt;&lt;/Text&gt;&lt;FontSize&gt;&lt;![CDATA[28]]&gt;&lt;/FontSize&gt;&lt;Left&gt;&lt;![CDATA[121]]&gt;&lt;/Left&gt;&lt;Top&gt;&lt;![CDATA[129,6001]]&gt;&lt;/Top&gt;&lt;/ChangeData&gt;"/>
  <p:tag name="MMPROD_ABSOLUTEPOSITIONID" val="1021"/>
  <p:tag name="PRESENTER_SHAPETEXTINFO" val="&lt;ShapeTextInfo&gt;&lt;TableIndex row=&quot;-1&quot; col=&quot;-1&quot;&gt;&lt;linesCount val=&quot;1&quot;/&gt;&lt;lineCharCount val=&quot;26&quot;/&gt;&lt;/TableIndex&gt;&lt;/ShapeTextInfo&gt;"/>
</p:tagLst>
</file>

<file path=ppt/tags/tag353.xml><?xml version="1.0" encoding="utf-8"?>
<p:tagLst xmlns:a="http://schemas.openxmlformats.org/drawingml/2006/main" xmlns:r="http://schemas.openxmlformats.org/officeDocument/2006/relationships" xmlns:p="http://schemas.openxmlformats.org/presentationml/2006/main">
  <p:tag name="PPSNARRATIONPROPS" val="C:\Users\Administrator\Desktop\audio lich su\23.mp3"/>
  <p:tag name="PPSNARRATION" val="32,566746637,D:\Cô Hường\Hậu phương những năm sau chiến tranh biên giới_pptx\Media.ppcx"/>
</p:tagLst>
</file>

<file path=ppt/tags/tag354.xml><?xml version="1.0" encoding="utf-8"?>
<p:tagLst xmlns:a="http://schemas.openxmlformats.org/drawingml/2006/main" xmlns:r="http://schemas.openxmlformats.org/officeDocument/2006/relationships" xmlns:p="http://schemas.openxmlformats.org/presentationml/2006/main">
  <p:tag name="PRESENTER_SHAPEINFO" val="&lt;ThreeDShapeInfo&gt;&lt;uuid val=&quot;{13B2527C-37FA-4A18-A81C-F918E86FC7ED}&quot;/&gt;&lt;isInvalidForFieldText val=&quot;1&quot;/&gt;&lt;Image&gt;&lt;filename val=&quot;C:\Users\Admin\AppData\Local\Temp\PR\data\asimages\{13B2527C-37FA-4A18-A81C-F918E86FC7ED}_23.png&quot;/&gt;&lt;left val=&quot;-2&quot;/&gt;&lt;top val=&quot;402&quot;/&gt;&lt;width val=&quot;271&quot;/&gt;&lt;height val=&quot;141&quot;/&gt;&lt;hasText val=&quot;1&quot;/&gt;&lt;/Image&gt;&lt;/ThreeDShapeInfo&gt;"/>
</p:tagLst>
</file>

<file path=ppt/tags/tag355.xml><?xml version="1.0" encoding="utf-8"?>
<p:tagLst xmlns:a="http://schemas.openxmlformats.org/drawingml/2006/main" xmlns:r="http://schemas.openxmlformats.org/officeDocument/2006/relationships" xmlns:p="http://schemas.openxmlformats.org/presentationml/2006/main">
  <p:tag name="PRESENTER_SHAPEINFO" val="&lt;ThreeDShapeInfo&gt;&lt;uuid val=&quot;{B4C01F91-4B03-4203-842D-9FFBCA144B33}&quot;/&gt;&lt;isInvalidForFieldText val=&quot;1&quot;/&gt;&lt;Image&gt;&lt;filename val=&quot;C:\Users\Admin\AppData\Local\Temp\PR\data\asimages\{B4C01F91-4B03-4203-842D-9FFBCA144B33}_23.png&quot;/&gt;&lt;left val=&quot;212&quot;/&gt;&lt;top val=&quot;84&quot;/&gt;&lt;width val=&quot;271&quot;/&gt;&lt;height val=&quot;141&quot;/&gt;&lt;hasText val=&quot;1&quot;/&gt;&lt;/Image&gt;&lt;/ThreeDShapeInfo&gt;"/>
</p:tagLst>
</file>

<file path=ppt/tags/tag356.xml><?xml version="1.0" encoding="utf-8"?>
<p:tagLst xmlns:a="http://schemas.openxmlformats.org/drawingml/2006/main" xmlns:r="http://schemas.openxmlformats.org/officeDocument/2006/relationships" xmlns:p="http://schemas.openxmlformats.org/presentationml/2006/main">
  <p:tag name="PRESENTER_SHAPEINFO" val="&lt;ThreeDShapeInfo&gt;&lt;uuid val=&quot;{13C646B3-73BC-480E-B72F-11B886583F98}&quot;/&gt;&lt;isInvalidForFieldText val=&quot;1&quot;/&gt;&lt;Image&gt;&lt;filename val=&quot;C:\Users\Admin\AppData\Local\Temp\PR\data\asimages\{13C646B3-73BC-480E-B72F-11B886583F98}_23.png&quot;/&gt;&lt;left val=&quot;95&quot;/&gt;&lt;top val=&quot;236&quot;/&gt;&lt;width val=&quot;304&quot;/&gt;&lt;height val=&quot;149&quot;/&gt;&lt;hasText val=&quot;1&quot;/&gt;&lt;/Image&gt;&lt;/ThreeDShapeInfo&gt;"/>
</p:tagLst>
</file>

<file path=ppt/tags/tag3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44&quot;/&gt;&lt;lineCharCount val=&quot;45&quot;/&gt;&lt;lineCharCount val=&quot;28&quot;/&gt;&lt;/TableIndex&gt;&lt;/ShapeTextInfo&gt;"/>
</p:tagLst>
</file>

<file path=ppt/tags/tag3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1&quot;/&gt;&lt;lineCharCount val=&quot;23&quot;/&gt;&lt;lineCharCount val=&quot;16&quot;/&gt;&lt;lineCharCount val=&quot;22&quot;/&gt;&lt;/TableIndex&gt;&lt;/ShapeTextInfo&gt;"/>
</p:tagLst>
</file>

<file path=ppt/tags/tag3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0&quot;/&gt;&lt;lineCharCount val=&quot;18&quot;/&gt;&lt;lineCharCount val=&quot;14&quot;/&gt;&lt;/TableIndex&gt;&lt;/ShapeTextInfo&gt;"/>
</p:tagLst>
</file>

<file path=ppt/tags/tag3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9&quot;/&gt;&lt;lineCharCount val=&quot;19&quot;/&gt;&lt;lineCharCount val=&quot;20&quot;/&gt;&lt;/TableIndex&gt;&lt;/ShapeTextInfo&gt;"/>
</p:tagLst>
</file>

<file path=ppt/tags/tag365.xml><?xml version="1.0" encoding="utf-8"?>
<p:tagLst xmlns:a="http://schemas.openxmlformats.org/drawingml/2006/main" xmlns:r="http://schemas.openxmlformats.org/officeDocument/2006/relationships" xmlns:p="http://schemas.openxmlformats.org/presentationml/2006/main">
  <p:tag name="PPSNARRATIONPROPS" val="C:\Users\Administrator\Desktop\audio lich su\24-1.mp3"/>
  <p:tag name="PPSNARRATION" val="33,566746637,D:\Cô Hường\Hậu phương những năm sau chiến tranh biên giới_pptx\Media.ppcx"/>
</p:tagLst>
</file>

<file path=ppt/tags/tag3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3&quot;/&gt;&lt;lineCharCount val=&quot;27&quot;/&gt;&lt;lineCharCount val=&quot;9&quot;/&gt;&lt;/TableIndex&gt;&lt;/ShapeTextInfo&gt;"/>
  <p:tag name="PRESENTER_SHAPEINFO" val="&lt;ThreeDShapeInfo&gt;&lt;uuid val=&quot;{469CDD13-C7B9-4555-AE9B-794F620A6EFF}&quot;/&gt;&lt;isInvalidForFieldText val=&quot;0&quot;/&gt;&lt;Image&gt;&lt;filename val=&quot;C:\Users\Admin\AppData\Local\Temp\PR\data\asimages\{469CDD13-C7B9-4555-AE9B-794F620A6EFF}_24.png&quot;/&gt;&lt;left val=&quot;53&quot;/&gt;&lt;top val=&quot;4&quot;/&gt;&lt;width val=&quot;660&quot;/&gt;&lt;height val=&quot;168&quot;/&gt;&lt;hasText val=&quot;1&quot;/&gt;&lt;/Image&gt;&lt;/ThreeDShapeInfo&gt;"/>
</p:tagLst>
</file>

<file path=ppt/tags/tag3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44&quot;/&gt;&lt;lineCharCount val=&quot;45&quot;/&gt;&lt;lineCharCount val=&quot;28&quot;/&gt;&lt;/TableIndex&gt;&lt;/ShapeTextInfo&gt;"/>
</p:tagLst>
</file>

<file path=ppt/tags/tag3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3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0&quot;/&gt;&lt;lineCharCount val=&quot;6&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PRESENTER_SHAPEINFO" val="&lt;ThreeDShapeInfo&gt;&lt;uuid val=&quot;{40EE2567-6CEA-4DDA-804C-16C8503800BC}&quot;/&gt;&lt;isInvalidForFieldText val=&quot;1&quot;/&gt;&lt;Image&gt;&lt;filename val=&quot;C:\Users\Admin\AppData\Local\Temp\PR\data\asimages\{40EE2567-6CEA-4DDA-804C-16C8503800BC}_24_S.png&quot;/&gt;&lt;left val=&quot;50&quot;/&gt;&lt;top val=&quot;193&quot;/&gt;&lt;width val=&quot;55&quot;/&gt;&lt;height val=&quot;60&quot;/&gt;&lt;hasText val=&quot;0&quot;/&gt;&lt;/Image&gt;&lt;Image&gt;&lt;filename val=&quot;C:\Users\Admin\AppData\Local\Temp\PR\data\asimages\{40EE2567-6CEA-4DDA-804C-16C8503800BC}_24_T.png&quot;/&gt;&lt;left val=&quot;46&quot;/&gt;&lt;top val=&quot;195&quot;/&gt;&lt;width val=&quot;55&quot;/&gt;&lt;height val=&quot;61&quot;/&gt;&lt;hasText val=&quot;1&quot;/&gt;&lt;/Image&gt;&lt;/ThreeDShapeInfo&gt;"/>
</p:tagLst>
</file>

<file path=ppt/tags/tag3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PRESENTER_SHAPEINFO" val="&lt;ThreeDShapeInfo&gt;&lt;uuid val=&quot;{A631F4DE-2CAF-4C0E-BB2C-F4D1275D229C}&quot;/&gt;&lt;isInvalidForFieldText val=&quot;1&quot;/&gt;&lt;Image&gt;&lt;filename val=&quot;C:\Users\Admin\AppData\Local\Temp\PR\data\asimages\{A631F4DE-2CAF-4C0E-BB2C-F4D1275D229C}_24_S.png&quot;/&gt;&lt;left val=&quot;50&quot;/&gt;&lt;top val=&quot;308&quot;/&gt;&lt;width val=&quot;55&quot;/&gt;&lt;height val=&quot;60&quot;/&gt;&lt;hasText val=&quot;0&quot;/&gt;&lt;/Image&gt;&lt;Image&gt;&lt;filename val=&quot;C:\Users\Admin\AppData\Local\Temp\PR\data\asimages\{A631F4DE-2CAF-4C0E-BB2C-F4D1275D229C}_24_T.png&quot;/&gt;&lt;left val=&quot;46&quot;/&gt;&lt;top val=&quot;309&quot;/&gt;&lt;width val=&quot;55&quot;/&gt;&lt;height val=&quot;61&quot;/&gt;&lt;hasText val=&quot;1&quot;/&gt;&lt;/Image&gt;&lt;/ThreeDShapeInfo&gt;"/>
</p:tagLst>
</file>

<file path=ppt/tags/tag3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PRESENTER_SHAPEINFO" val="&lt;ThreeDShapeInfo&gt;&lt;uuid val=&quot;{531E4915-5641-42DE-85F4-5B4A37904494}&quot;/&gt;&lt;isInvalidForFieldText val=&quot;1&quot;/&gt;&lt;Image&gt;&lt;filename val=&quot;C:\Users\Admin\AppData\Local\Temp\PR\data\asimages\{531E4915-5641-42DE-85F4-5B4A37904494}_24_S.png&quot;/&gt;&lt;left val=&quot;50&quot;/&gt;&lt;top val=&quot;366&quot;/&gt;&lt;width val=&quot;55&quot;/&gt;&lt;height val=&quot;60&quot;/&gt;&lt;hasText val=&quot;0&quot;/&gt;&lt;/Image&gt;&lt;Image&gt;&lt;filename val=&quot;C:\Users\Admin\AppData\Local\Temp\PR\data\asimages\{531E4915-5641-42DE-85F4-5B4A37904494}_24_T.png&quot;/&gt;&lt;left val=&quot;46&quot;/&gt;&lt;top val=&quot;367&quot;/&gt;&lt;width val=&quot;55&quot;/&gt;&lt;height val=&quot;61&quot;/&gt;&lt;hasText val=&quot;1&quot;/&gt;&lt;/Image&gt;&lt;/ThreeDShapeInfo&gt;"/>
</p:tagLst>
</file>

<file path=ppt/tags/tag3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2&quot;/&gt;&lt;lineCharCount val=&quot;38&quot;/&gt;&lt;/TableIndex&gt;&lt;/ShapeTextInfo&gt;"/>
</p:tagLst>
</file>

<file path=ppt/tags/tag374.xml><?xml version="1.0" encoding="utf-8"?>
<p:tagLst xmlns:a="http://schemas.openxmlformats.org/drawingml/2006/main" xmlns:r="http://schemas.openxmlformats.org/officeDocument/2006/relationships" xmlns:p="http://schemas.openxmlformats.org/presentationml/2006/main">
  <p:tag name="MMPROD_LASTVALUES" val="&lt;ChangeData&gt;&lt;SlideID&gt;&lt;![CDATA[326]]&gt;&lt;/SlideID&gt;&lt;/ChangeData&gt;"/>
  <p:tag name="MMPROD_PASSDATA" val="&lt;object type=&quot;10050&quot; unique_id=&quot;10204&quot;&gt;&lt;property id=&quot;10020&quot; value=&quot;2&quot;/&gt;&lt;property id=&quot;10102&quot; value=&quot;1&quot;/&gt;&lt;property id=&quot;10191&quot; value=&quot;9&quot;/&gt;&lt;/object&gt;"/>
  <p:tag name="MMPROD_FAILDATA" val="&lt;object type=&quot;10051&quot; unique_id=&quot;10205&quot;&gt;&lt;property id=&quot;10020&quot; value=&quot;2&quot;/&gt;&lt;property id=&quot;10102&quot; value=&quot;1&quot;/&gt;&lt;property id=&quot;10191&quot; value=&quot;-1&quot;/&gt;&lt;/object&gt;"/>
  <p:tag name="MMPROD_ID" val="10202"/>
  <p:tag name="MMPROD_TYPE" val="10008"/>
  <p:tag name="MMPROD_DATA" val="&lt;property id=&quot;10026&quot; value=&quot;10&quot;/&gt;&lt;property id=&quot;10027&quot; value=&quot;Interaction10202&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0&quot;/&gt;&lt;property id=&quot;10110&quot; value=&quot;1&quot;/&gt;&lt;property id=&quot;10111&quot; value=&quot;-1&quot;/&gt;&lt;property id=&quot;10112&quot; value=&quot;1&quot;/&gt;&lt;property id=&quot;10115&quot; value=&quot;1&quot;/&gt;&lt;property id=&quot;10120&quot; value=&quot;2&quot;/&gt;&lt;property id=&quot;10131&quot; value=&quot;0&quot;/&gt;&lt;property id=&quot;10132&quot; value=&quot;1&quot;/&gt;&lt;property id=&quot;10159&quot; value=&quot;0&quot;/&gt;&lt;property id=&quot;10178&quot; value=&quot;0&quot;/&gt;&lt;property id=&quot;10182&quot; value=&quot;1&quot;/&gt;&lt;property id=&quot;10206&quot; value=&quot;0&quot;/&gt;&lt;property id=&quot;10207&quot; value=&quot;0&quot;/&gt;"/>
  <p:tag name="MMPROD_COLLECTIONCONTAINERID" val="20000"/>
  <p:tag name="MMPROD_PARENTID" val="10197"/>
  <p:tag name="MMPROD_PARENTQUESTIONGROUPID" val="-1"/>
  <p:tag name="QUIZCLIPSSOURCE" val="566746637,C:\Users\Administrator\Desktop\Hậu phương những năm sau chiến tranh biên giới_pptx\Media.ppcx"/>
  <p:tag name="PPSNARRATION" val="57,566746637,D:\Cô Hường\Hậu phương những năm sau chiến tranh biên giới_pptx\Media.ppcx"/>
  <p:tag name="MMPROD_ANSWERCOUNT" val="4"/>
</p:tagLst>
</file>

<file path=ppt/tags/tag375.xml><?xml version="1.0" encoding="utf-8"?>
<p:tagLst xmlns:a="http://schemas.openxmlformats.org/drawingml/2006/main" xmlns:r="http://schemas.openxmlformats.org/officeDocument/2006/relationships" xmlns:p="http://schemas.openxmlformats.org/presentationml/2006/main">
  <p:tag name="MMPROD_ID" val="10202"/>
  <p:tag name="MMPROD_ABSOLUTEPOSITIONID" val="100"/>
  <p:tag name="MMPROD_LASTVALUES" val="&lt;ChangeData&gt;&lt;Text&gt;&lt;![CDATA[Đại hội Chiến sĩ thi đua&amp;#x0D;&amp;#x0A;và cán bộ gương mẫu toàn quốc lần thứ I diễn ra trong bối cảnh nào? &amp;#x0D;&amp;#x0A;Vào thời gian nào?]]&gt;&lt;/Text&gt;&lt;FontSize&gt;&lt;![CDATA[26]]&gt;&lt;/FontSize&gt;&lt;Left&gt;&lt;![CDATA[0]]&gt;&lt;/Left&gt;&lt;Top&gt;&lt;![CDATA[0]]&gt;&lt;/Top&gt;&lt;/ChangeData&gt;"/>
  <p:tag name="PRESENTER_SHAPETEXTINFO" val="&lt;ShapeTextInfo&gt;&lt;TableIndex row=&quot;-1&quot; col=&quot;-1&quot;&gt;&lt;linesCount val=&quot;4&quot;/&gt;&lt;lineCharCount val=&quot;25&quot;/&gt;&lt;lineCharCount val=&quot;34&quot;/&gt;&lt;lineCharCount val=&quot;35&quot;/&gt;&lt;lineCharCount val=&quot;18&quot;/&gt;&lt;/TableIndex&gt;&lt;/ShapeTextInfo&gt;"/>
</p:tagLst>
</file>

<file path=ppt/tags/tag376.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93732]]&gt;&lt;/Left&gt;&lt;Top&gt;&lt;![CDATA[249,8787]]&gt;&lt;/Top&gt;&lt;/ChangeData&gt;"/>
  <p:tag name="MMPROD_ID" val="10206"/>
  <p:tag name="MMPROD_TYPE" val="10018"/>
  <p:tag name="MMPROD_DATA" val="&lt;property id=&quot;10074&quot; value=&quot;0&quot;/&gt;&lt;property id=&quot;10193&quot; value=&quot;a&quot;/&gt;&lt;property id=&quot;10199&quot; value=&quot;0&quot;/&gt;&lt;object type=&quot;10049&quot; unique_id=&quot;10207&quot;&gt;&lt;property id=&quot;10020&quot; value=&quot;9&quot;/&gt;&lt;property id=&quot;10102&quot; value=&quot;0&quot;/&gt;&lt;property id=&quot;10191&quot; value=&quot;-1&quot;/&gt;&lt;/object&gt;"/>
  <p:tag name="MMPROD_COLLECTIONCONTAINERID" val="10203"/>
  <p:tag name="MMPROD_PARENTID" val="10202"/>
  <p:tag name="MMPROD_ANSWERLETTER" val="a) "/>
</p:tagLst>
</file>

<file path=ppt/tags/tag377.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9374]]&gt;&lt;/Left&gt;&lt;Top&gt;&lt;![CDATA[301,8002]]&gt;&lt;/Top&gt;&lt;/ChangeData&gt;"/>
  <p:tag name="MMPROD_ID" val="10208"/>
  <p:tag name="MMPROD_TYPE" val="10018"/>
  <p:tag name="MMPROD_DATA" val="&lt;property id=&quot;10074&quot; value=&quot;0&quot;/&gt;&lt;property id=&quot;10193&quot; value=&quot;b&quot;/&gt;&lt;property id=&quot;10199&quot; value=&quot;0&quot;/&gt;&lt;object type=&quot;10049&quot; unique_id=&quot;10209&quot;&gt;&lt;property id=&quot;10020&quot; value=&quot;9&quot;/&gt;&lt;property id=&quot;10102&quot; value=&quot;0&quot;/&gt;&lt;property id=&quot;10191&quot; value=&quot;-1&quot;/&gt;&lt;/object&gt;"/>
  <p:tag name="MMPROD_COLLECTIONCONTAINERID" val="10203"/>
  <p:tag name="MMPROD_PARENTID" val="10202"/>
  <p:tag name="MMPROD_ANSWERLETTER" val="b) "/>
</p:tagLst>
</file>

<file path=ppt/tags/tag378.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93748]]&gt;&lt;/Left&gt;&lt;Top&gt;&lt;![CDATA[356,3242]]&gt;&lt;/Top&gt;&lt;/ChangeData&gt;"/>
  <p:tag name="MMPROD_ID" val="10210"/>
  <p:tag name="MMPROD_TYPE" val="10018"/>
  <p:tag name="MMPROD_DATA" val="&lt;property id=&quot;10074&quot; value=&quot;0&quot;/&gt;&lt;property id=&quot;10193&quot; value=&quot;c&quot;/&gt;&lt;property id=&quot;10199&quot; value=&quot;0&quot;/&gt;&lt;object type=&quot;10049&quot; unique_id=&quot;10211&quot;&gt;&lt;property id=&quot;10020&quot; value=&quot;9&quot;/&gt;&lt;property id=&quot;10102&quot; value=&quot;0&quot;/&gt;&lt;property id=&quot;10191&quot; value=&quot;-1&quot;/&gt;&lt;/object&gt;"/>
  <p:tag name="MMPROD_COLLECTIONCONTAINERID" val="10203"/>
  <p:tag name="MMPROD_PARENTID" val="10202"/>
  <p:tag name="MMPROD_ANSWERLETTER" val="c) "/>
</p:tagLst>
</file>

<file path=ppt/tags/tag379.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93748]]&gt;&lt;/Left&gt;&lt;Top&gt;&lt;![CDATA[412,5829]]&gt;&lt;/Top&gt;&lt;/ChangeData&gt;"/>
  <p:tag name="MMPROD_ID" val="10212"/>
  <p:tag name="MMPROD_TYPE" val="10018"/>
  <p:tag name="MMPROD_DATA" val="&lt;property id=&quot;10074&quot; value=&quot;1&quot;/&gt;&lt;property id=&quot;10193&quot; value=&quot;d&quot;/&gt;&lt;property id=&quot;10199&quot; value=&quot;0&quot;/&gt;&lt;object type=&quot;10049&quot; unique_id=&quot;10213&quot;&gt;&lt;property id=&quot;10020&quot; value=&quot;9&quot;/&gt;&lt;property id=&quot;10102&quot; value=&quot;0&quot;/&gt;&lt;property id=&quot;10191&quot; value=&quot;-1&quot;/&gt;&lt;/object&gt;"/>
  <p:tag name="MMPROD_COLLECTIONCONTAINERID" val="10203"/>
  <p:tag name="MMPROD_PARENTID" val="10202"/>
  <p:tag name="MMPROD_ANSWERLETTER" val="d) "/>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80.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21]]&gt;&lt;/FontSize&gt;&lt;Left&gt;&lt;![CDATA[85]]&gt;&lt;/Left&gt;&lt;Top&gt;&lt;![CDATA[372,0005]]&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381.xml><?xml version="1.0" encoding="utf-8"?>
<p:tagLst xmlns:a="http://schemas.openxmlformats.org/drawingml/2006/main" xmlns:r="http://schemas.openxmlformats.org/officeDocument/2006/relationships" xmlns:p="http://schemas.openxmlformats.org/presentationml/2006/main">
  <p:tag name="MMPROD_LASTVALUES" val="&lt;ChangeData&gt;&lt;Text&gt;&lt;![CDATA[Đất nước có chiến tranh. Ngày 1 - 5 - 1952.]]&gt;&lt;/Text&gt;&lt;FontSize&gt;&lt;![CDATA[21]]&gt;&lt;/FontSize&gt;&lt;Left&gt;&lt;![CDATA[122]]&gt;&lt;/Left&gt;&lt;Top&gt;&lt;![CDATA[372,0005]]&gt;&lt;/Top&gt;&lt;/ChangeData&gt;"/>
  <p:tag name="MMPROD_ABSOLUTEPOSITIONID" val="1024"/>
  <p:tag name="PRESENTER_SHAPETEXTINFO" val="&lt;ShapeTextInfo&gt;&lt;TableIndex row=&quot;-1&quot; col=&quot;-1&quot;&gt;&lt;linesCount val=&quot;1&quot;/&gt;&lt;lineCharCount val=&quot;43&quot;/&gt;&lt;/TableIndex&gt;&lt;/ShapeTextInfo&gt;"/>
</p:tagLst>
</file>

<file path=ppt/tags/tag382.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21]]&gt;&lt;/FontSize&gt;&lt;Left&gt;&lt;![CDATA[85]]&gt;&lt;/Left&gt;&lt;Top&gt;&lt;![CDATA[291,2003]]&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383.xml><?xml version="1.0" encoding="utf-8"?>
<p:tagLst xmlns:a="http://schemas.openxmlformats.org/drawingml/2006/main" xmlns:r="http://schemas.openxmlformats.org/officeDocument/2006/relationships" xmlns:p="http://schemas.openxmlformats.org/presentationml/2006/main">
  <p:tag name="MMPROD_LASTVALUES" val="&lt;ChangeData&gt;&lt;Text&gt;&lt;![CDATA[Đất nước có chiến tranh. Ngày 5 - 1 - 1952. ]]&gt;&lt;/Text&gt;&lt;FontSize&gt;&lt;![CDATA[21]]&gt;&lt;/FontSize&gt;&lt;Left&gt;&lt;![CDATA[121]]&gt;&lt;/Left&gt;&lt;Top&gt;&lt;![CDATA[291,2004]]&gt;&lt;/Top&gt;&lt;/ChangeData&gt;"/>
  <p:tag name="MMPROD_ABSOLUTEPOSITIONID" val="1023"/>
  <p:tag name="PRESENTER_SHAPETEXTINFO" val="&lt;ShapeTextInfo&gt;&lt;TableIndex row=&quot;-1&quot; col=&quot;-1&quot;&gt;&lt;linesCount val=&quot;1&quot;/&gt;&lt;lineCharCount val=&quot;44&quot;/&gt;&lt;/TableIndex&gt;&lt;/ShapeTextInfo&gt;"/>
</p:tagLst>
</file>

<file path=ppt/tags/tag384.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21]]&gt;&lt;/FontSize&gt;&lt;Left&gt;&lt;![CDATA[85]]&gt;&lt;/Left&gt;&lt;Top&gt;&lt;![CDATA[210,4002]]&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385.xml><?xml version="1.0" encoding="utf-8"?>
<p:tagLst xmlns:a="http://schemas.openxmlformats.org/drawingml/2006/main" xmlns:r="http://schemas.openxmlformats.org/officeDocument/2006/relationships" xmlns:p="http://schemas.openxmlformats.org/presentationml/2006/main">
  <p:tag name="MMPROD_LASTVALUES" val="&lt;ChangeData&gt;&lt;Text&gt;&lt;![CDATA[Đất nước có chiến tranh. Ngày 1 - 5 - 1951.]]&gt;&lt;/Text&gt;&lt;FontSize&gt;&lt;![CDATA[21]]&gt;&lt;/FontSize&gt;&lt;Left&gt;&lt;![CDATA[122]]&gt;&lt;/Left&gt;&lt;Top&gt;&lt;![CDATA[210,4003]]&gt;&lt;/Top&gt;&lt;/ChangeData&gt;"/>
  <p:tag name="MMPROD_ABSOLUTEPOSITIONID" val="1022"/>
  <p:tag name="PRESENTER_SHAPETEXTINFO" val="&lt;ShapeTextInfo&gt;&lt;TableIndex row=&quot;-1&quot; col=&quot;-1&quot;&gt;&lt;linesCount val=&quot;1&quot;/&gt;&lt;lineCharCount val=&quot;43&quot;/&gt;&lt;/TableIndex&gt;&lt;/ShapeTextInfo&gt;"/>
</p:tagLst>
</file>

<file path=ppt/tags/tag386.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21]]&gt;&lt;/FontSize&gt;&lt;Left&gt;&lt;![CDATA[85]]&gt;&lt;/Left&gt;&lt;Top&gt;&lt;![CDATA[129,6002]]&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387.xml><?xml version="1.0" encoding="utf-8"?>
<p:tagLst xmlns:a="http://schemas.openxmlformats.org/drawingml/2006/main" xmlns:r="http://schemas.openxmlformats.org/officeDocument/2006/relationships" xmlns:p="http://schemas.openxmlformats.org/presentationml/2006/main">
  <p:tag name="MMPROD_LASTVALUES" val="&lt;ChangeData&gt;&lt;Text&gt;&lt;![CDATA[Đất nước có chiến tranh. Tháng 5 - 1951.]]&gt;&lt;/Text&gt;&lt;FontSize&gt;&lt;![CDATA[21]]&gt;&lt;/FontSize&gt;&lt;Left&gt;&lt;![CDATA[121]]&gt;&lt;/Left&gt;&lt;Top&gt;&lt;![CDATA[129,6002]]&gt;&lt;/Top&gt;&lt;/ChangeData&gt;"/>
  <p:tag name="MMPROD_ABSOLUTEPOSITIONID" val="1021"/>
  <p:tag name="PRESENTER_SHAPETEXTINFO" val="&lt;ShapeTextInfo&gt;&lt;TableIndex row=&quot;-1&quot; col=&quot;-1&quot;&gt;&lt;linesCount val=&quot;1&quot;/&gt;&lt;lineCharCount val=&quot;40&quot;/&gt;&lt;/TableIndex&gt;&lt;/ShapeTextInfo&gt;"/>
</p:tagLst>
</file>

<file path=ppt/tags/tag388.xml><?xml version="1.0" encoding="utf-8"?>
<p:tagLst xmlns:a="http://schemas.openxmlformats.org/drawingml/2006/main" xmlns:r="http://schemas.openxmlformats.org/officeDocument/2006/relationships" xmlns:p="http://schemas.openxmlformats.org/presentationml/2006/main">
  <p:tag name="MMPROD_LASTVALUES" val="&lt;ChangeData&gt;&lt;SlideID&gt;&lt;![CDATA[327]]&gt;&lt;/SlideID&gt;&lt;/ChangeData&gt;"/>
  <p:tag name="MMPROD_PASSDATA" val="&lt;object type=&quot;10050&quot; unique_id=&quot;10216&quot;&gt;&lt;property id=&quot;10020&quot; value=&quot;2&quot;/&gt;&lt;property id=&quot;10102&quot; value=&quot;1&quot;/&gt;&lt;property id=&quot;10191&quot; value=&quot;10&quot;/&gt;&lt;/object&gt;"/>
  <p:tag name="MMPROD_FAILDATA" val="&lt;object type=&quot;10051&quot; unique_id=&quot;10217&quot;&gt;&lt;property id=&quot;10020&quot; value=&quot;2&quot;/&gt;&lt;property id=&quot;10102&quot; value=&quot;1&quot;/&gt;&lt;property id=&quot;10191&quot; value=&quot;-1&quot;/&gt;&lt;/object&gt;"/>
  <p:tag name="MMPROD_ID" val="10214"/>
  <p:tag name="MMPROD_TYPE" val="10008"/>
  <p:tag name="MMPROD_DATA" val="&lt;property id=&quot;10026&quot; value=&quot;10&quot;/&gt;&lt;property id=&quot;10027&quot; value=&quot;Interaction10214&quot;/&gt;&lt;property id=&quot;10028&quot; value=&quot;0&quot;/&gt;&lt;property id=&quot;10063&quot; value=&quot;3&quot;/&gt;&lt;property id=&quot;10070&quot; value=&quot;Multiple choice&quot;/&gt;&lt;property id=&quot;10098&quot; value=&quot;Multiple choice&quot;/&gt;&lt;property id=&quot;10100&quot; value=&quot;0&quot;/&gt;&lt;property id=&quot;10108&quot; value=&quot;1&quot;/&gt;&lt;property id=&quot;10109&quot; value=&quot;0&quot;/&gt;&lt;property id=&quot;10110&quot; value=&quot;1&quot;/&gt;&lt;property id=&quot;10111&quot; value=&quot;-1&quot;/&gt;&lt;property id=&quot;10112&quot; value=&quot;1&quot;/&gt;&lt;property id=&quot;10115&quot; value=&quot;1&quot;/&gt;&lt;property id=&quot;10120&quot; value=&quot;2&quot;/&gt;&lt;property id=&quot;10131&quot; value=&quot;0&quot;/&gt;&lt;property id=&quot;10132&quot; value=&quot;1&quot;/&gt;&lt;property id=&quot;10159&quot; value=&quot;0&quot;/&gt;&lt;property id=&quot;10178&quot; value=&quot;0&quot;/&gt;&lt;property id=&quot;10182&quot; value=&quot;1&quot;/&gt;&lt;property id=&quot;10206&quot; value=&quot;0&quot;/&gt;&lt;property id=&quot;10207&quot; value=&quot;0&quot;/&gt;"/>
  <p:tag name="MMPROD_COLLECTIONCONTAINERID" val="20000"/>
  <p:tag name="MMPROD_PARENTID" val="10197"/>
  <p:tag name="MMPROD_PARENTQUESTIONGROUPID" val="-1"/>
  <p:tag name="QUIZCLIPSSOURCE" val="566746637,C:\Users\Administrator\Desktop\Hậu phương những năm sau chiến tranh biên giới_pptx\Media.ppcx"/>
  <p:tag name="PPSNARRATION" val="58,566746637,D:\Cô Hường\Hậu phương những năm sau chiến tranh biên giới_pptx\Media.ppcx"/>
  <p:tag name="MMPROD_ANSWERCOUNT" val="2"/>
</p:tagLst>
</file>

<file path=ppt/tags/tag389.xml><?xml version="1.0" encoding="utf-8"?>
<p:tagLst xmlns:a="http://schemas.openxmlformats.org/drawingml/2006/main" xmlns:r="http://schemas.openxmlformats.org/officeDocument/2006/relationships" xmlns:p="http://schemas.openxmlformats.org/presentationml/2006/main">
  <p:tag name="MMPROD_ID" val="10214"/>
  <p:tag name="MMPROD_ABSOLUTEPOSITIONID" val="100"/>
  <p:tag name="MMPROD_LASTVALUES" val="&lt;ChangeData&gt;&lt;Text&gt;&lt;![CDATA[Đại hội nhằm mục đích gì?]]&gt;&lt;/Text&gt;&lt;FontSize&gt;&lt;![CDATA[44]]&gt;&lt;/FontSize&gt;&lt;Left&gt;&lt;![CDATA[0]]&gt;&lt;/Left&gt;&lt;Top&gt;&lt;![CDATA[0]]&gt;&lt;/Top&gt;&lt;/ChangeData&gt;"/>
  <p:tag name="PRESENTER_SHAPETEXTINFO" val="&lt;ShapeTextInfo&gt;&lt;TableIndex row=&quot;-1&quot; col=&quot;-1&quot;&gt;&lt;linesCount val=&quot;1&quot;/&gt;&lt;lineCharCount val=&quot;25&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390.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4437]]&gt;&lt;/Left&gt;&lt;Top&gt;&lt;![CDATA[173,8407]]&gt;&lt;/Top&gt;&lt;/ChangeData&gt;"/>
  <p:tag name="MMPROD_ID" val="10218"/>
  <p:tag name="MMPROD_TYPE" val="10018"/>
  <p:tag name="MMPROD_DATA" val="&lt;property id=&quot;10074&quot; value=&quot;1&quot;/&gt;&lt;property id=&quot;10193&quot; value=&quot;a&quot;/&gt;&lt;property id=&quot;10199&quot; value=&quot;0&quot;/&gt;&lt;object type=&quot;10049&quot; unique_id=&quot;10219&quot;&gt;&lt;property id=&quot;10020&quot; value=&quot;9&quot;/&gt;&lt;property id=&quot;10102&quot; value=&quot;0&quot;/&gt;&lt;property id=&quot;10191&quot; value=&quot;-1&quot;/&gt;&lt;/object&gt;"/>
  <p:tag name="MMPROD_COLLECTIONCONTAINERID" val="10215"/>
  <p:tag name="MMPROD_PARENTID" val="10214"/>
  <p:tag name="MMPROD_ANSWERLETTER" val="a) "/>
</p:tagLst>
</file>

<file path=ppt/tags/tag391.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49,22165]]&gt;&lt;/Left&gt;&lt;Top&gt;&lt;![CDATA[297,4321]]&gt;&lt;/Top&gt;&lt;/ChangeData&gt;"/>
  <p:tag name="MMPROD_ID" val="10220"/>
  <p:tag name="MMPROD_TYPE" val="10018"/>
  <p:tag name="MMPROD_DATA" val="&lt;property id=&quot;10074&quot; value=&quot;1&quot;/&gt;&lt;property id=&quot;10193&quot; value=&quot;b&quot;/&gt;&lt;property id=&quot;10199&quot; value=&quot;0&quot;/&gt;&lt;object type=&quot;10049&quot; unique_id=&quot;10221&quot;&gt;&lt;property id=&quot;10020&quot; value=&quot;9&quot;/&gt;&lt;property id=&quot;10102&quot; value=&quot;0&quot;/&gt;&lt;property id=&quot;10191&quot; value=&quot;-1&quot;/&gt;&lt;/object&gt;"/>
  <p:tag name="MMPROD_COLLECTIONCONTAINERID" val="10215"/>
  <p:tag name="MMPROD_PARENTID" val="10214"/>
  <p:tag name="MMPROD_ANSWERLETTER" val="b) "/>
</p:tagLst>
</file>

<file path=ppt/tags/tag392.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21]]&gt;&lt;/FontSize&gt;&lt;Left&gt;&lt;![CDATA[85]]&gt;&lt;/Left&gt;&lt;Top&gt;&lt;![CDATA[277,6]]&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393.xml><?xml version="1.0" encoding="utf-8"?>
<p:tagLst xmlns:a="http://schemas.openxmlformats.org/drawingml/2006/main" xmlns:r="http://schemas.openxmlformats.org/officeDocument/2006/relationships" xmlns:p="http://schemas.openxmlformats.org/presentationml/2006/main">
  <p:tag name="MMPROD_LASTVALUES" val="&lt;ChangeData&gt;&lt;Text&gt;&lt;![CDATA[Tổng kết, biểu dương những thành tích của phong trào thi đua yêu nước của các tập thể và cá nhân cho thắng lợi của cuộc kháng chiến.]]&gt;&lt;/Text&gt;&lt;FontSize&gt;&lt;![CDATA[21]]&gt;&lt;/FontSize&gt;&lt;Left&gt;&lt;![CDATA[122]]&gt;&lt;/Left&gt;&lt;Top&gt;&lt;![CDATA[277,6001]]&gt;&lt;/Top&gt;&lt;/ChangeData&gt;"/>
  <p:tag name="MMPROD_ABSOLUTEPOSITIONID" val="1022"/>
  <p:tag name="PRESENTER_SHAPETEXTINFO" val="&lt;ShapeTextInfo&gt;&lt;TableIndex row=&quot;-1&quot; col=&quot;-1&quot;&gt;&lt;linesCount val=&quot;4&quot;/&gt;&lt;lineCharCount val=&quot;42&quot;/&gt;&lt;lineCharCount val=&quot;44&quot;/&gt;&lt;lineCharCount val=&quot;40&quot;/&gt;&lt;lineCharCount val=&quot;6&quot;/&gt;&lt;/TableIndex&gt;&lt;/ShapeTextInfo&gt;"/>
</p:tagLst>
</file>

<file path=ppt/tags/tag394.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21]]&gt;&lt;/FontSize&gt;&lt;Left&gt;&lt;![CDATA[85]]&gt;&lt;/Left&gt;&lt;Top&gt;&lt;![CDATA[129,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395.xml><?xml version="1.0" encoding="utf-8"?>
<p:tagLst xmlns:a="http://schemas.openxmlformats.org/drawingml/2006/main" xmlns:r="http://schemas.openxmlformats.org/officeDocument/2006/relationships" xmlns:p="http://schemas.openxmlformats.org/presentationml/2006/main">
  <p:tag name="MMPROD_LASTVALUES" val="&lt;ChangeData&gt;&lt;Text&gt;&lt;![CDATA[Đại hội nhằm khẳng định những đóng góp to lớn của các tập thể và cá nhân cho thắng lợi của cuộc kháng chiến.]]&gt;&lt;/Text&gt;&lt;FontSize&gt;&lt;![CDATA[21]]&gt;&lt;/FontSize&gt;&lt;Left&gt;&lt;![CDATA[121]]&gt;&lt;/Left&gt;&lt;Top&gt;&lt;![CDATA[129,6001]]&gt;&lt;/Top&gt;&lt;/ChangeData&gt;"/>
  <p:tag name="MMPROD_ABSOLUTEPOSITIONID" val="1021"/>
  <p:tag name="PRESENTER_SHAPETEXTINFO" val="&lt;ShapeTextInfo&gt;&lt;TableIndex row=&quot;-1&quot; col=&quot;-1&quot;&gt;&lt;linesCount val=&quot;3&quot;/&gt;&lt;lineCharCount val=&quot;39&quot;/&gt;&lt;lineCharCount val=&quot;44&quot;/&gt;&lt;lineCharCount val=&quot;25&quot;/&gt;&lt;/TableIndex&gt;&lt;/ShapeTextInfo&gt;"/>
</p:tagLst>
</file>

<file path=ppt/tags/tag396.xml><?xml version="1.0" encoding="utf-8"?>
<p:tagLst xmlns:a="http://schemas.openxmlformats.org/drawingml/2006/main" xmlns:r="http://schemas.openxmlformats.org/officeDocument/2006/relationships" xmlns:p="http://schemas.openxmlformats.org/presentationml/2006/main">
  <p:tag name="MMPROD_LASTVALUES" val="&lt;ChangeData&gt;&lt;SlideID&gt;&lt;![CDATA[331]]&gt;&lt;/SlideID&gt;&lt;/ChangeData&gt;"/>
  <p:tag name="MMPROD_PASSDATA" val="&lt;object type=&quot;10050&quot; unique_id=&quot;10287&quot;&gt;&lt;property id=&quot;10020&quot; value=&quot;2&quot;/&gt;&lt;property id=&quot;10102&quot; value=&quot;1&quot;/&gt;&lt;property id=&quot;10191&quot; value=&quot;11&quot;/&gt;&lt;/object&gt;"/>
  <p:tag name="MMPROD_FAILDATA" val="&lt;object type=&quot;10051&quot; unique_id=&quot;10288&quot;&gt;&lt;property id=&quot;10020&quot; value=&quot;2&quot;/&gt;&lt;property id=&quot;10102&quot; value=&quot;1&quot;/&gt;&lt;property id=&quot;10191&quot; value=&quot;-1&quot;/&gt;&lt;/object&gt;"/>
  <p:tag name="MMPROD_ID" val="10285"/>
  <p:tag name="MMPROD_TYPE" val="10008"/>
  <p:tag name="MMPROD_DATA" val="&lt;property id=&quot;10026&quot; value=&quot;10&quot;/&gt;&lt;property id=&quot;10027&quot; value=&quot;Interaction10285&quot;/&gt;&lt;property id=&quot;10028&quot; value=&quot;0&quot;/&gt;&lt;property id=&quot;10063&quot; value=&quot;3&quot;/&gt;&lt;property id=&quot;10070&quot; value=&quot;Multiple choice&quot;/&gt;&lt;property id=&quot;10098&quot; value=&quot;Multiple choice&quot;/&gt;&lt;property id=&quot;10100&quot; value=&quot;0&quot;/&gt;&lt;property id=&quot;10108&quot; value=&quot;1&quot;/&gt;&lt;property id=&quot;10109&quot; value=&quot;0&quot;/&gt;&lt;property id=&quot;10110&quot; value=&quot;1&quot;/&gt;&lt;property id=&quot;10111&quot; value=&quot;-1&quot;/&gt;&lt;property id=&quot;10112&quot; value=&quot;1&quot;/&gt;&lt;property id=&quot;10115&quot; value=&quot;1&quot;/&gt;&lt;property id=&quot;10120&quot; value=&quot;3&quot;/&gt;&lt;property id=&quot;10131&quot; value=&quot;0&quot;/&gt;&lt;property id=&quot;10132&quot; value=&quot;1&quot;/&gt;&lt;property id=&quot;10159&quot; value=&quot;0&quot;/&gt;&lt;property id=&quot;10178&quot; value=&quot;0&quot;/&gt;&lt;property id=&quot;10182&quot; value=&quot;1&quot;/&gt;&lt;property id=&quot;10206&quot; value=&quot;0&quot;/&gt;&lt;property id=&quot;10207&quot; value=&quot;0&quot;/&gt;"/>
  <p:tag name="MMPROD_COLLECTIONCONTAINERID" val="20000"/>
  <p:tag name="MMPROD_PARENTID" val="10197"/>
  <p:tag name="MMPROD_PARENTQUESTIONGROUPID" val="-1"/>
  <p:tag name="QUIZCLIPSSOURCE" val="566746637,C:\Users\Administrator\Desktop\Hậu phương những năm sau chiến tranh biên giới_pptx\Media.ppcx"/>
  <p:tag name="PPSNARRATION" val="59,566746637,D:\Cô Hường\Hậu phương những năm sau chiến tranh biên giới_pptx\Media.ppcx"/>
  <p:tag name="MMPROD_ANSWERCOUNT" val="8"/>
</p:tagLst>
</file>

<file path=ppt/tags/tag397.xml><?xml version="1.0" encoding="utf-8"?>
<p:tagLst xmlns:a="http://schemas.openxmlformats.org/drawingml/2006/main" xmlns:r="http://schemas.openxmlformats.org/officeDocument/2006/relationships" xmlns:p="http://schemas.openxmlformats.org/presentationml/2006/main">
  <p:tag name="MMPROD_ID" val="10285"/>
  <p:tag name="MMPROD_ABSOLUTEPOSITIONID" val="100"/>
  <p:tag name="MMPROD_LASTVALUES" val="&lt;ChangeData&gt;&lt;Text&gt;&lt;![CDATA[Chọn đúng các anh hùng&amp;#x0D;&amp;#x0A;được biểu dương trong đại hội thi đua lần thứ I]]&gt;&lt;/Text&gt;&lt;FontSize&gt;&lt;![CDATA[37]]&gt;&lt;/FontSize&gt;&lt;Left&gt;&lt;![CDATA[0]]&gt;&lt;/Left&gt;&lt;Top&gt;&lt;![CDATA[0]]&gt;&lt;/Top&gt;&lt;/ChangeData&gt;"/>
  <p:tag name="PRESENTER_SHAPETEXTINFO" val="&lt;ShapeTextInfo&gt;&lt;TableIndex row=&quot;-1&quot; col=&quot;-1&quot;&gt;&lt;linesCount val=&quot;3&quot;/&gt;&lt;lineCharCount val=&quot;23&quot;/&gt;&lt;lineCharCount val=&quot;30&quot;/&gt;&lt;lineCharCount val=&quot;17&quot;/&gt;&lt;/TableIndex&gt;&lt;/ShapeTextInfo&gt;"/>
</p:tagLst>
</file>

<file path=ppt/tags/tag398.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47,8652]]&gt;&lt;/Left&gt;&lt;Top&gt;&lt;![CDATA[198,9824]]&gt;&lt;/Top&gt;&lt;/ChangeData&gt;"/>
  <p:tag name="MMPROD_ID" val="10289"/>
  <p:tag name="MMPROD_TYPE" val="10018"/>
  <p:tag name="MMPROD_DATA" val="&lt;property id=&quot;10074&quot; value=&quot;1&quot;/&gt;&lt;property id=&quot;10193&quot; value=&quot;1&quot;/&gt;&lt;property id=&quot;10199&quot; value=&quot;0&quot;/&gt;&lt;object type=&quot;10049&quot; unique_id=&quot;10290&quot;&gt;&lt;property id=&quot;10020&quot; value=&quot;9&quot;/&gt;&lt;property id=&quot;10102&quot; value=&quot;0&quot;/&gt;&lt;property id=&quot;10191&quot; value=&quot;-1&quot;/&gt;&lt;/object&gt;"/>
  <p:tag name="MMPROD_COLLECTIONCONTAINERID" val="10286"/>
  <p:tag name="MMPROD_PARENTID" val="10285"/>
  <p:tag name="MMPROD_ANSWERLETTER" val="1) "/>
</p:tagLst>
</file>

<file path=ppt/tags/tag399.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10614]]&gt;&lt;/Left&gt;&lt;Top&gt;&lt;![CDATA[254,9553]]&gt;&lt;/Top&gt;&lt;/ChangeData&gt;"/>
  <p:tag name="MMPROD_ID" val="10291"/>
  <p:tag name="MMPROD_TYPE" val="10018"/>
  <p:tag name="MMPROD_DATA" val="&lt;property id=&quot;10074&quot; value=&quot;1&quot;/&gt;&lt;property id=&quot;10193&quot; value=&quot;2&quot;/&gt;&lt;property id=&quot;10199&quot; value=&quot;0&quot;/&gt;&lt;object type=&quot;10049&quot; unique_id=&quot;10292&quot;&gt;&lt;property id=&quot;10020&quot; value=&quot;9&quot;/&gt;&lt;property id=&quot;10102&quot; value=&quot;0&quot;/&gt;&lt;property id=&quot;10191&quot; value=&quot;-1&quot;/&gt;&lt;/object&gt;"/>
  <p:tag name="MMPROD_COLLECTIONCONTAINERID" val="10286"/>
  <p:tag name="MMPROD_PARENTID" val="10285"/>
  <p:tag name="MMPROD_ANSWERLETTER" val="2) "/>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0.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48,7326]]&gt;&lt;/Left&gt;&lt;Top&gt;&lt;![CDATA[327,4398]]&gt;&lt;/Top&gt;&lt;/ChangeData&gt;"/>
  <p:tag name="MMPROD_ID" val="10293"/>
  <p:tag name="MMPROD_TYPE" val="10018"/>
  <p:tag name="MMPROD_DATA" val="&lt;property id=&quot;10074&quot; value=&quot;1&quot;/&gt;&lt;property id=&quot;10193&quot; value=&quot;3&quot;/&gt;&lt;property id=&quot;10199&quot; value=&quot;0&quot;/&gt;&lt;object type=&quot;10049&quot; unique_id=&quot;10294&quot;&gt;&lt;property id=&quot;10020&quot; value=&quot;9&quot;/&gt;&lt;property id=&quot;10102&quot; value=&quot;0&quot;/&gt;&lt;property id=&quot;10191&quot; value=&quot;-1&quot;/&gt;&lt;/object&gt;"/>
  <p:tag name="MMPROD_COLLECTIONCONTAINERID" val="10286"/>
  <p:tag name="MMPROD_PARENTID" val="10285"/>
  <p:tag name="MMPROD_ANSWERLETTER" val="3) "/>
</p:tagLst>
</file>

<file path=ppt/tags/tag401.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49,60016]]&gt;&lt;/Left&gt;&lt;Top&gt;&lt;![CDATA[397,0779]]&gt;&lt;/Top&gt;&lt;/ChangeData&gt;"/>
  <p:tag name="MMPROD_ID" val="10295"/>
  <p:tag name="MMPROD_TYPE" val="10018"/>
  <p:tag name="MMPROD_DATA" val="&lt;property id=&quot;10074&quot; value=&quot;1&quot;/&gt;&lt;property id=&quot;10193&quot; value=&quot;4&quot;/&gt;&lt;property id=&quot;10199&quot; value=&quot;0&quot;/&gt;&lt;object type=&quot;10049&quot; unique_id=&quot;10296&quot;&gt;&lt;property id=&quot;10020&quot; value=&quot;9&quot;/&gt;&lt;property id=&quot;10102&quot; value=&quot;0&quot;/&gt;&lt;property id=&quot;10191&quot; value=&quot;-1&quot;/&gt;&lt;/object&gt;"/>
  <p:tag name="MMPROD_COLLECTIONCONTAINERID" val="10286"/>
  <p:tag name="MMPROD_PARENTID" val="10285"/>
  <p:tag name="MMPROD_ANSWERLETTER" val="4) "/>
</p:tagLst>
</file>

<file path=ppt/tags/tag402.xml><?xml version="1.0" encoding="utf-8"?>
<p:tagLst xmlns:a="http://schemas.openxmlformats.org/drawingml/2006/main" xmlns:r="http://schemas.openxmlformats.org/officeDocument/2006/relationships" xmlns:p="http://schemas.openxmlformats.org/presentationml/2006/main">
  <p:tag name="MMPROD_ABSOLUTEPOSITIONID" val="1005"/>
  <p:tag name="MMPROD_LASTVALUES" val="&lt;ChangeData&gt;&lt;Left&gt;&lt;![CDATA[372,0058]]&gt;&lt;/Left&gt;&lt;Top&gt;&lt;![CDATA[204,6296]]&gt;&lt;/Top&gt;&lt;/ChangeData&gt;"/>
  <p:tag name="MMPROD_ID" val="10297"/>
  <p:tag name="MMPROD_TYPE" val="10018"/>
  <p:tag name="MMPROD_DATA" val="&lt;property id=&quot;10074&quot; value=&quot;1&quot;/&gt;&lt;property id=&quot;10193&quot; value=&quot;5&quot;/&gt;&lt;property id=&quot;10199&quot; value=&quot;0&quot;/&gt;&lt;object type=&quot;10049&quot; unique_id=&quot;10298&quot;&gt;&lt;property id=&quot;10020&quot; value=&quot;9&quot;/&gt;&lt;property id=&quot;10102&quot; value=&quot;0&quot;/&gt;&lt;property id=&quot;10191&quot; value=&quot;-1&quot;/&gt;&lt;/object&gt;"/>
  <p:tag name="MMPROD_COLLECTIONCONTAINERID" val="10286"/>
  <p:tag name="MMPROD_PARENTID" val="10285"/>
  <p:tag name="MMPROD_ANSWERLETTER" val="5) "/>
</p:tagLst>
</file>

<file path=ppt/tags/tag403.xml><?xml version="1.0" encoding="utf-8"?>
<p:tagLst xmlns:a="http://schemas.openxmlformats.org/drawingml/2006/main" xmlns:r="http://schemas.openxmlformats.org/officeDocument/2006/relationships" xmlns:p="http://schemas.openxmlformats.org/presentationml/2006/main">
  <p:tag name="MMPROD_ABSOLUTEPOSITIONID" val="1006"/>
  <p:tag name="MMPROD_LASTVALUES" val="&lt;ChangeData&gt;&lt;Left&gt;&lt;![CDATA[372,0058]]&gt;&lt;/Left&gt;&lt;Top&gt;&lt;![CDATA[258,5985]]&gt;&lt;/Top&gt;&lt;/ChangeData&gt;"/>
  <p:tag name="MMPROD_ID" val="10299"/>
  <p:tag name="MMPROD_TYPE" val="10018"/>
  <p:tag name="MMPROD_DATA" val="&lt;property id=&quot;10074&quot; value=&quot;1&quot;/&gt;&lt;property id=&quot;10193&quot; value=&quot;6&quot;/&gt;&lt;property id=&quot;10199&quot; value=&quot;0&quot;/&gt;&lt;object type=&quot;10049&quot; unique_id=&quot;10300&quot;&gt;&lt;property id=&quot;10020&quot; value=&quot;9&quot;/&gt;&lt;property id=&quot;10102&quot; value=&quot;0&quot;/&gt;&lt;property id=&quot;10191&quot; value=&quot;-1&quot;/&gt;&lt;/object&gt;"/>
  <p:tag name="MMPROD_COLLECTIONCONTAINERID" val="10286"/>
  <p:tag name="MMPROD_PARENTID" val="10285"/>
  <p:tag name="MMPROD_ANSWERLETTER" val="6) "/>
</p:tagLst>
</file>

<file path=ppt/tags/tag404.xml><?xml version="1.0" encoding="utf-8"?>
<p:tagLst xmlns:a="http://schemas.openxmlformats.org/drawingml/2006/main" xmlns:r="http://schemas.openxmlformats.org/officeDocument/2006/relationships" xmlns:p="http://schemas.openxmlformats.org/presentationml/2006/main">
  <p:tag name="MMPROD_ABSOLUTEPOSITIONID" val="1008"/>
  <p:tag name="MMPROD_LASTVALUES" val="&lt;ChangeData&gt;&lt;Left&gt;&lt;![CDATA[372,0059]]&gt;&lt;/Left&gt;&lt;Top&gt;&lt;![CDATA[397,0844]]&gt;&lt;/Top&gt;&lt;/ChangeData&gt;"/>
  <p:tag name="MMPROD_ID" val="10303"/>
  <p:tag name="MMPROD_TYPE" val="10018"/>
  <p:tag name="MMPROD_DATA" val="&lt;property id=&quot;10074&quot; value=&quot;1&quot;/&gt;&lt;property id=&quot;10193&quot; value=&quot;8&quot;/&gt;&lt;property id=&quot;10199&quot; value=&quot;0&quot;/&gt;&lt;object type=&quot;10049&quot; unique_id=&quot;10304&quot;&gt;&lt;property id=&quot;10020&quot; value=&quot;9&quot;/&gt;&lt;property id=&quot;10102&quot; value=&quot;0&quot;/&gt;&lt;property id=&quot;10191&quot; value=&quot;-1&quot;/&gt;&lt;/object&gt;"/>
  <p:tag name="MMPROD_COLLECTIONCONTAINERID" val="10286"/>
  <p:tag name="MMPROD_PARENTID" val="10285"/>
  <p:tag name="MMPROD_ANSWERLETTER" val="8) "/>
</p:tagLst>
</file>

<file path=ppt/tags/tag405.xml><?xml version="1.0" encoding="utf-8"?>
<p:tagLst xmlns:a="http://schemas.openxmlformats.org/drawingml/2006/main" xmlns:r="http://schemas.openxmlformats.org/officeDocument/2006/relationships" xmlns:p="http://schemas.openxmlformats.org/presentationml/2006/main">
  <p:tag name="MMPROD_LASTVALUES" val="&lt;ChangeData&gt;&lt;Text&gt;&lt;![CDATA[8) ]]&gt;&lt;/Text&gt;&lt;FontSize&gt;&lt;![CDATA[20]]&gt;&lt;/FontSize&gt;&lt;Left&gt;&lt;![CDATA[85]]&gt;&lt;/Left&gt;&lt;Top&gt;&lt;![CDATA[460]]&gt;&lt;/Top&gt;&lt;/ChangeData&gt;"/>
  <p:tag name="MMPROD_ABSOLUTEPOSITIONID" val="1048"/>
  <p:tag name="PRESENTER_SHAPETEXTINFO" val="&lt;ShapeTextInfo&gt;&lt;TableIndex row=&quot;-1&quot; col=&quot;-1&quot;&gt;&lt;linesCount val=&quot;1&quot;/&gt;&lt;lineCharCount val=&quot;3&quot;/&gt;&lt;/TableIndex&gt;&lt;/ShapeTextInfo&gt;"/>
</p:tagLst>
</file>

<file path=ppt/tags/tag406.xml><?xml version="1.0" encoding="utf-8"?>
<p:tagLst xmlns:a="http://schemas.openxmlformats.org/drawingml/2006/main" xmlns:r="http://schemas.openxmlformats.org/officeDocument/2006/relationships" xmlns:p="http://schemas.openxmlformats.org/presentationml/2006/main">
  <p:tag name="MMPROD_LASTVALUES" val="&lt;ChangeData&gt;&lt;Text&gt;&lt;![CDATA[Hoàng Hanh]]&gt;&lt;/Text&gt;&lt;FontSize&gt;&lt;![CDATA[20]]&gt;&lt;/FontSize&gt;&lt;Left&gt;&lt;![CDATA[122]]&gt;&lt;/Left&gt;&lt;Top&gt;&lt;![CDATA[460]]&gt;&lt;/Top&gt;&lt;/ChangeData&gt;"/>
  <p:tag name="MMPROD_ABSOLUTEPOSITIONID" val="1028"/>
  <p:tag name="PRESENTER_SHAPETEXTINFO" val="&lt;ShapeTextInfo&gt;&lt;TableIndex row=&quot;-1&quot; col=&quot;-1&quot;&gt;&lt;linesCount val=&quot;1&quot;/&gt;&lt;lineCharCount val=&quot;10&quot;/&gt;&lt;/TableIndex&gt;&lt;/ShapeTextInfo&gt;"/>
</p:tagLst>
</file>

<file path=ppt/tags/tag407.xml><?xml version="1.0" encoding="utf-8"?>
<p:tagLst xmlns:a="http://schemas.openxmlformats.org/drawingml/2006/main" xmlns:r="http://schemas.openxmlformats.org/officeDocument/2006/relationships" xmlns:p="http://schemas.openxmlformats.org/presentationml/2006/main">
  <p:tag name="MMPROD_LASTVALUES" val="&lt;ChangeData&gt;&lt;Text&gt;&lt;![CDATA[6) ]]&gt;&lt;/Text&gt;&lt;FontSize&gt;&lt;![CDATA[20]]&gt;&lt;/FontSize&gt;&lt;Left&gt;&lt;![CDATA[85]]&gt;&lt;/Left&gt;&lt;Top&gt;&lt;![CDATA[365,6]]&gt;&lt;/Top&gt;&lt;/ChangeData&gt;"/>
  <p:tag name="MMPROD_ABSOLUTEPOSITIONID" val="1046"/>
  <p:tag name="PRESENTER_SHAPETEXTINFO" val="&lt;ShapeTextInfo&gt;&lt;TableIndex row=&quot;-1&quot; col=&quot;-1&quot;&gt;&lt;linesCount val=&quot;1&quot;/&gt;&lt;lineCharCount val=&quot;3&quot;/&gt;&lt;/TableIndex&gt;&lt;/ShapeTextInfo&gt;"/>
</p:tagLst>
</file>

<file path=ppt/tags/tag408.xml><?xml version="1.0" encoding="utf-8"?>
<p:tagLst xmlns:a="http://schemas.openxmlformats.org/drawingml/2006/main" xmlns:r="http://schemas.openxmlformats.org/officeDocument/2006/relationships" xmlns:p="http://schemas.openxmlformats.org/presentationml/2006/main">
  <p:tag name="MMPROD_LASTVALUES" val="&lt;ChangeData&gt;&lt;Text&gt;&lt;![CDATA[Ngô Gia Khảm]]&gt;&lt;/Text&gt;&lt;FontSize&gt;&lt;![CDATA[20]]&gt;&lt;/FontSize&gt;&lt;Left&gt;&lt;![CDATA[122]]&gt;&lt;/Left&gt;&lt;Top&gt;&lt;![CDATA[365,6]]&gt;&lt;/Top&gt;&lt;/ChangeData&gt;"/>
  <p:tag name="MMPROD_ABSOLUTEPOSITIONID" val="1026"/>
  <p:tag name="PRESENTER_SHAPETEXTINFO" val="&lt;ShapeTextInfo&gt;&lt;TableIndex row=&quot;-1&quot; col=&quot;-1&quot;&gt;&lt;linesCount val=&quot;1&quot;/&gt;&lt;lineCharCount val=&quot;12&quot;/&gt;&lt;/TableIndex&gt;&lt;/ShapeTextInfo&gt;"/>
</p:tagLst>
</file>

<file path=ppt/tags/tag409.xml><?xml version="1.0" encoding="utf-8"?>
<p:tagLst xmlns:a="http://schemas.openxmlformats.org/drawingml/2006/main" xmlns:r="http://schemas.openxmlformats.org/officeDocument/2006/relationships" xmlns:p="http://schemas.openxmlformats.org/presentationml/2006/main">
  <p:tag name="MMPROD_LASTVALUES" val="&lt;ChangeData&gt;&lt;Text&gt;&lt;![CDATA[5) ]]&gt;&lt;/Text&gt;&lt;FontSize&gt;&lt;![CDATA[20]]&gt;&lt;/FontSize&gt;&lt;Left&gt;&lt;![CDATA[85]]&gt;&lt;/Left&gt;&lt;Top&gt;&lt;![CDATA[318,4]]&gt;&lt;/Top&gt;&lt;/ChangeData&gt;"/>
  <p:tag name="MMPROD_ABSOLUTEPOSITIONID" val="1045"/>
  <p:tag name="PRESENTER_SHAPETEXTINFO" val="&lt;ShapeTextInfo&gt;&lt;TableIndex row=&quot;-1&quot; col=&quot;-1&quot;&gt;&lt;linesCount val=&quot;1&quot;/&gt;&lt;lineCharCount val=&quot;3&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10.xml><?xml version="1.0" encoding="utf-8"?>
<p:tagLst xmlns:a="http://schemas.openxmlformats.org/drawingml/2006/main" xmlns:r="http://schemas.openxmlformats.org/officeDocument/2006/relationships" xmlns:p="http://schemas.openxmlformats.org/presentationml/2006/main">
  <p:tag name="MMPROD_LASTVALUES" val="&lt;ChangeData&gt;&lt;Text&gt;&lt;![CDATA[Trần Đại Nghĩa]]&gt;&lt;/Text&gt;&lt;FontSize&gt;&lt;![CDATA[20]]&gt;&lt;/FontSize&gt;&lt;Left&gt;&lt;![CDATA[122]]&gt;&lt;/Left&gt;&lt;Top&gt;&lt;![CDATA[318,4]]&gt;&lt;/Top&gt;&lt;/ChangeData&gt;"/>
  <p:tag name="MMPROD_ABSOLUTEPOSITIONID" val="1025"/>
  <p:tag name="PRESENTER_SHAPETEXTINFO" val="&lt;ShapeTextInfo&gt;&lt;TableIndex row=&quot;-1&quot; col=&quot;-1&quot;&gt;&lt;linesCount val=&quot;1&quot;/&gt;&lt;lineCharCount val=&quot;14&quot;/&gt;&lt;/TableIndex&gt;&lt;/ShapeTextInfo&gt;"/>
</p:tagLst>
</file>

<file path=ppt/tags/tag411.xml><?xml version="1.0" encoding="utf-8"?>
<p:tagLst xmlns:a="http://schemas.openxmlformats.org/drawingml/2006/main" xmlns:r="http://schemas.openxmlformats.org/officeDocument/2006/relationships" xmlns:p="http://schemas.openxmlformats.org/presentationml/2006/main">
  <p:tag name="MMPROD_LASTVALUES" val="&lt;ChangeData&gt;&lt;Text&gt;&lt;![CDATA[4) ]]&gt;&lt;/Text&gt;&lt;FontSize&gt;&lt;![CDATA[20]]&gt;&lt;/FontSize&gt;&lt;Left&gt;&lt;![CDATA[85]]&gt;&lt;/Left&gt;&lt;Top&gt;&lt;![CDATA[27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412.xml><?xml version="1.0" encoding="utf-8"?>
<p:tagLst xmlns:a="http://schemas.openxmlformats.org/drawingml/2006/main" xmlns:r="http://schemas.openxmlformats.org/officeDocument/2006/relationships" xmlns:p="http://schemas.openxmlformats.org/presentationml/2006/main">
  <p:tag name="MMPROD_LASTVALUES" val="&lt;ChangeData&gt;&lt;Text&gt;&lt;![CDATA[Nguyễn Thị Chiên]]&gt;&lt;/Text&gt;&lt;FontSize&gt;&lt;![CDATA[20]]&gt;&lt;/FontSize&gt;&lt;Left&gt;&lt;![CDATA[122]]&gt;&lt;/Left&gt;&lt;Top&gt;&lt;![CDATA[271,2]]&gt;&lt;/Top&gt;&lt;/ChangeData&gt;"/>
  <p:tag name="MMPROD_ABSOLUTEPOSITIONID" val="1024"/>
  <p:tag name="PRESENTER_SHAPETEXTINFO" val="&lt;ShapeTextInfo&gt;&lt;TableIndex row=&quot;-1&quot; col=&quot;-1&quot;&gt;&lt;linesCount val=&quot;1&quot;/&gt;&lt;lineCharCount val=&quot;16&quot;/&gt;&lt;/TableIndex&gt;&lt;/ShapeTextInfo&gt;"/>
</p:tagLst>
</file>

<file path=ppt/tags/tag413.xml><?xml version="1.0" encoding="utf-8"?>
<p:tagLst xmlns:a="http://schemas.openxmlformats.org/drawingml/2006/main" xmlns:r="http://schemas.openxmlformats.org/officeDocument/2006/relationships" xmlns:p="http://schemas.openxmlformats.org/presentationml/2006/main">
  <p:tag name="MMPROD_LASTVALUES" val="&lt;ChangeData&gt;&lt;Text&gt;&lt;![CDATA[3) ]]&gt;&lt;/Text&gt;&lt;FontSize&gt;&lt;![CDATA[20]]&gt;&lt;/FontSize&gt;&lt;Left&gt;&lt;![CDATA[85]]&gt;&lt;/Left&gt;&lt;Top&gt;&lt;![CDATA[224]]&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414.xml><?xml version="1.0" encoding="utf-8"?>
<p:tagLst xmlns:a="http://schemas.openxmlformats.org/drawingml/2006/main" xmlns:r="http://schemas.openxmlformats.org/officeDocument/2006/relationships" xmlns:p="http://schemas.openxmlformats.org/presentationml/2006/main">
  <p:tag name="MMPROD_LASTVALUES" val="&lt;ChangeData&gt;&lt;Text&gt;&lt;![CDATA[Cù Chính Lan]]&gt;&lt;/Text&gt;&lt;FontSize&gt;&lt;![CDATA[20]]&gt;&lt;/FontSize&gt;&lt;Left&gt;&lt;![CDATA[122]]&gt;&lt;/Left&gt;&lt;Top&gt;&lt;![CDATA[224]]&gt;&lt;/Top&gt;&lt;/ChangeData&gt;"/>
  <p:tag name="MMPROD_ABSOLUTEPOSITIONID" val="1023"/>
  <p:tag name="PRESENTER_SHAPETEXTINFO" val="&lt;ShapeTextInfo&gt;&lt;TableIndex row=&quot;-1&quot; col=&quot;-1&quot;&gt;&lt;linesCount val=&quot;1&quot;/&gt;&lt;lineCharCount val=&quot;12&quot;/&gt;&lt;/TableIndex&gt;&lt;/ShapeTextInfo&gt;"/>
</p:tagLst>
</file>

<file path=ppt/tags/tag415.xml><?xml version="1.0" encoding="utf-8"?>
<p:tagLst xmlns:a="http://schemas.openxmlformats.org/drawingml/2006/main" xmlns:r="http://schemas.openxmlformats.org/officeDocument/2006/relationships" xmlns:p="http://schemas.openxmlformats.org/presentationml/2006/main">
  <p:tag name="MMPROD_LASTVALUES" val="&lt;ChangeData&gt;&lt;Text&gt;&lt;![CDATA[2) ]]&gt;&lt;/Text&gt;&lt;FontSize&gt;&lt;![CDATA[20]]&gt;&lt;/FontSize&gt;&lt;Left&gt;&lt;![CDATA[85]]&gt;&lt;/Left&gt;&lt;Top&gt;&lt;![CDATA[176,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416.xml><?xml version="1.0" encoding="utf-8"?>
<p:tagLst xmlns:a="http://schemas.openxmlformats.org/drawingml/2006/main" xmlns:r="http://schemas.openxmlformats.org/officeDocument/2006/relationships" xmlns:p="http://schemas.openxmlformats.org/presentationml/2006/main">
  <p:tag name="MMPROD_LASTVALUES" val="&lt;ChangeData&gt;&lt;Text&gt;&lt;![CDATA[Nguyễn Quốc Trị]]&gt;&lt;/Text&gt;&lt;FontSize&gt;&lt;![CDATA[20]]&gt;&lt;/FontSize&gt;&lt;Left&gt;&lt;![CDATA[122]]&gt;&lt;/Left&gt;&lt;Top&gt;&lt;![CDATA[176,8]]&gt;&lt;/Top&gt;&lt;/ChangeData&gt;"/>
  <p:tag name="MMPROD_ABSOLUTEPOSITIONID" val="1022"/>
  <p:tag name="PRESENTER_SHAPETEXTINFO" val="&lt;ShapeTextInfo&gt;&lt;TableIndex row=&quot;-1&quot; col=&quot;-1&quot;&gt;&lt;linesCount val=&quot;1&quot;/&gt;&lt;lineCharCount val=&quot;15&quot;/&gt;&lt;/TableIndex&gt;&lt;/ShapeTextInfo&gt;"/>
</p:tagLst>
</file>

<file path=ppt/tags/tag417.xml><?xml version="1.0" encoding="utf-8"?>
<p:tagLst xmlns:a="http://schemas.openxmlformats.org/drawingml/2006/main" xmlns:r="http://schemas.openxmlformats.org/officeDocument/2006/relationships" xmlns:p="http://schemas.openxmlformats.org/presentationml/2006/main">
  <p:tag name="MMPROD_LASTVALUES" val="&lt;ChangeData&gt;&lt;Text&gt;&lt;![CDATA[1) ]]&gt;&lt;/Text&gt;&lt;FontSize&gt;&lt;![CDATA[20]]&gt;&lt;/FontSize&gt;&lt;Left&gt;&lt;![CDATA[85]]&gt;&lt;/Left&gt;&lt;Top&gt;&lt;![CDATA[129,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418.xml><?xml version="1.0" encoding="utf-8"?>
<p:tagLst xmlns:a="http://schemas.openxmlformats.org/drawingml/2006/main" xmlns:r="http://schemas.openxmlformats.org/officeDocument/2006/relationships" xmlns:p="http://schemas.openxmlformats.org/presentationml/2006/main">
  <p:tag name="MMPROD_LASTVALUES" val="&lt;ChangeData&gt;&lt;Text&gt;&lt;![CDATA[La Văn Cầu]]&gt;&lt;/Text&gt;&lt;FontSize&gt;&lt;![CDATA[20]]&gt;&lt;/FontSize&gt;&lt;Left&gt;&lt;![CDATA[122]]&gt;&lt;/Left&gt;&lt;Top&gt;&lt;![CDATA[129,6]]&gt;&lt;/Top&gt;&lt;/ChangeData&gt;"/>
  <p:tag name="MMPROD_ABSOLUTEPOSITIONID" val="1021"/>
  <p:tag name="PRESENTER_SHAPETEXTINFO" val="&lt;ShapeTextInfo&gt;&lt;TableIndex row=&quot;-1&quot; col=&quot;-1&quot;&gt;&lt;linesCount val=&quot;1&quot;/&gt;&lt;lineCharCount val=&quot;10&quot;/&gt;&lt;/TableIndex&gt;&lt;/ShapeTextInfo&gt;"/>
</p:tagLst>
</file>

<file path=ppt/tags/tag419.xml><?xml version="1.0" encoding="utf-8"?>
<p:tagLst xmlns:a="http://schemas.openxmlformats.org/drawingml/2006/main" xmlns:r="http://schemas.openxmlformats.org/officeDocument/2006/relationships" xmlns:p="http://schemas.openxmlformats.org/presentationml/2006/main">
  <p:tag name="PPSNARRATION" val="44,566746637,D:\Cô Hường\Hậu phương những năm sau chiến tranh biên giới_pptx\Media.ppcx"/>
  <p:tag name="PPSNARRATIONPROPS" val="C:\Users\Admin\Desktop\them vao bam oi\la van cau.mp3"/>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Lst>
</file>

<file path=ppt/tags/tag4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10&quot;/&gt;&lt;lineCharCount val=&quot;26&quot;/&gt;&lt;lineCharCount val=&quot;25&quot;/&gt;&lt;lineCharCount val=&quot;28&quot;/&gt;&lt;lineCharCount val=&quot;29&quot;/&gt;&lt;lineCharCount val=&quot;27&quot;/&gt;&lt;lineCharCount val=&quot;29&quot;/&gt;&lt;lineCharCount val=&quot;24&quot;/&gt;&lt;lineCharCount val=&quot;25&quot;/&gt;&lt;lineCharCount val=&quot;27&quot;/&gt;&lt;lineCharCount val=&quot;26&quot;/&gt;&lt;lineCharCount val=&quot;5&quot;/&gt;&lt;/TableIndex&gt;&lt;/ShapeTextInfo&gt;"/>
</p:tagLst>
</file>

<file path=ppt/tags/tag4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8&quot;/&gt;&lt;lineCharCount val=&quot;31&quot;/&gt;&lt;/TableIndex&gt;&lt;/ShapeTextInfo&gt;"/>
  <p:tag name="PRESENTER_SHAPEINFO" val="&lt;ThreeDShapeInfo&gt;&lt;uuid val=&quot;{1859E5C7-C5E3-416B-8EE2-810C5DDBF611}&quot;/&gt;&lt;isInvalidForFieldText val=&quot;0&quot;/&gt;&lt;Image&gt;&lt;filename val=&quot;C:\Users\Admin\AppData\Local\Temp\PR\data\asimages\{1859E5C7-C5E3-416B-8EE2-810C5DDBF611}_29.png&quot;/&gt;&lt;left val=&quot;0&quot;/&gt;&lt;top val=&quot;-13&quot;/&gt;&lt;width val=&quot;721&quot;/&gt;&lt;height val=&quot;150&quot;/&gt;&lt;hasText val=&quot;1&quot;/&gt;&lt;/Image&gt;&lt;/ThreeDShapeInfo&gt;"/>
</p:tagLst>
</file>

<file path=ppt/tags/tag423.xml><?xml version="1.0" encoding="utf-8"?>
<p:tagLst xmlns:a="http://schemas.openxmlformats.org/drawingml/2006/main" xmlns:r="http://schemas.openxmlformats.org/officeDocument/2006/relationships" xmlns:p="http://schemas.openxmlformats.org/presentationml/2006/main">
  <p:tag name="PPSNARRATION" val="60,566746637,D:\Cô Hường\Hậu phương những năm sau chiến tranh biên giới_pptx\Media.ppcx"/>
  <p:tag name="PPSNARRATIONPROPS" val="C:\Users\Admin\Desktop\them vao bam oi\MVI_tran dai nghia.mp3"/>
</p:tagLst>
</file>

<file path=ppt/tags/tag4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4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10&quot;/&gt;&lt;lineCharCount val=&quot;21&quot;/&gt;&lt;lineCharCount val=&quot;23&quot;/&gt;&lt;lineCharCount val=&quot;28&quot;/&gt;&lt;lineCharCount val=&quot;26&quot;/&gt;&lt;lineCharCount val=&quot;25&quot;/&gt;&lt;lineCharCount val=&quot;28&quot;/&gt;&lt;lineCharCount val=&quot;28&quot;/&gt;&lt;lineCharCount val=&quot;18&quot;/&gt;&lt;/TableIndex&gt;&lt;/ShapeTextInfo&gt;"/>
</p:tagLst>
</file>

<file path=ppt/tags/tag4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8&quot;/&gt;&lt;lineCharCount val=&quot;31&quot;/&gt;&lt;/TableIndex&gt;&lt;/ShapeTextInfo&gt;"/>
  <p:tag name="PRESENTER_SHAPEINFO" val="&lt;ThreeDShapeInfo&gt;&lt;uuid val=&quot;{D6CBB1AE-7615-42BC-832E-ED9E799B4B20}&quot;/&gt;&lt;isInvalidForFieldText val=&quot;0&quot;/&gt;&lt;Image&gt;&lt;filename val=&quot;C:\Users\Admin\AppData\Local\Temp\PR\data\asimages\{D6CBB1AE-7615-42BC-832E-ED9E799B4B20}_30.png&quot;/&gt;&lt;left val=&quot;0&quot;/&gt;&lt;top val=&quot;-13&quot;/&gt;&lt;width val=&quot;721&quot;/&gt;&lt;height val=&quot;150&quot;/&gt;&lt;hasText val=&quot;1&quot;/&gt;&lt;/Image&gt;&lt;/ThreeDShapeInfo&gt;"/>
</p:tagLst>
</file>

<file path=ppt/tags/tag427.xml><?xml version="1.0" encoding="utf-8"?>
<p:tagLst xmlns:a="http://schemas.openxmlformats.org/drawingml/2006/main" xmlns:r="http://schemas.openxmlformats.org/officeDocument/2006/relationships" xmlns:p="http://schemas.openxmlformats.org/presentationml/2006/main">
  <p:tag name="PPSNARRATION" val="61,566746637,D:\Cô Hường\Hậu phương những năm sau chiến tranh biên giới_pptx\Media.ppcx"/>
  <p:tag name="PPSNARRATIONPROPS" val="C:\Users\Admin\Desktop\them vao bam oi\MVI_hoang hanh.mp3"/>
</p:tagLst>
</file>

<file path=ppt/tags/tag4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Lst>
</file>

<file path=ppt/tags/tag4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0&quot;/&gt;&lt;lineCharCount val=&quot;24&quot;/&gt;&lt;lineCharCount val=&quot;22&quot;/&gt;&lt;lineCharCount val=&quot;23&quot;/&gt;&lt;lineCharCount val=&quot;24&quot;/&gt;&lt;lineCharCount val=&quot;27&quot;/&gt;&lt;lineCharCount val=&quot;23&quot;/&gt;&lt;lineCharCount val=&quot;23&quot;/&gt;&lt;lineCharCount val=&quot;25&quot;/&gt;&lt;lineCharCount val=&quot;7&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4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8&quot;/&gt;&lt;lineCharCount val=&quot;31&quot;/&gt;&lt;/TableIndex&gt;&lt;/ShapeTextInfo&gt;"/>
  <p:tag name="PRESENTER_SHAPEINFO" val="&lt;ThreeDShapeInfo&gt;&lt;uuid val=&quot;{ED37A473-D09D-4DB7-8BB9-44553138E3AC}&quot;/&gt;&lt;isInvalidForFieldText val=&quot;0&quot;/&gt;&lt;Image&gt;&lt;filename val=&quot;C:\Users\Admin\AppData\Local\Temp\PR\data\asimages\{ED37A473-D09D-4DB7-8BB9-44553138E3AC}_31.png&quot;/&gt;&lt;left val=&quot;0&quot;/&gt;&lt;top val=&quot;-13&quot;/&gt;&lt;width val=&quot;721&quot;/&gt;&lt;height val=&quot;150&quot;/&gt;&lt;hasText val=&quot;1&quot;/&gt;&lt;/Image&gt;&lt;/ThreeDShapeInfo&gt;"/>
</p:tagLst>
</file>

<file path=ppt/tags/tag431.xml><?xml version="1.0" encoding="utf-8"?>
<p:tagLst xmlns:a="http://schemas.openxmlformats.org/drawingml/2006/main" xmlns:r="http://schemas.openxmlformats.org/officeDocument/2006/relationships" xmlns:p="http://schemas.openxmlformats.org/presentationml/2006/main">
  <p:tag name="PPSNARRATION" val="62,566746637,D:\Cô Hường\Hậu phương những năm sau chiến tranh biên giới_pptx\Media.ppcx"/>
  <p:tag name="PPSNARRATIONPROPS" val="C:\Users\Admin\Desktop\them vao bam oi\MVI_nguyen quoc tri .mp3"/>
</p:tagLst>
</file>

<file path=ppt/tags/tag4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Lst>
</file>

<file path=ppt/tags/tag4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10&quot;/&gt;&lt;lineCharCount val=&quot;25&quot;/&gt;&lt;lineCharCount val=&quot;26&quot;/&gt;&lt;lineCharCount val=&quot;23&quot;/&gt;&lt;lineCharCount val=&quot;26&quot;/&gt;&lt;lineCharCount val=&quot;24&quot;/&gt;&lt;lineCharCount val=&quot;28&quot;/&gt;&lt;lineCharCount val=&quot;26&quot;/&gt;&lt;lineCharCount val=&quot;31&quot;/&gt;&lt;lineCharCount val=&quot;27&quot;/&gt;&lt;lineCharCount val=&quot;24&quot;/&gt;&lt;/TableIndex&gt;&lt;/ShapeTextInfo&gt;"/>
</p:tagLst>
</file>

<file path=ppt/tags/tag4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8&quot;/&gt;&lt;lineCharCount val=&quot;31&quot;/&gt;&lt;/TableIndex&gt;&lt;/ShapeTextInfo&gt;"/>
  <p:tag name="PRESENTER_SHAPEINFO" val="&lt;ThreeDShapeInfo&gt;&lt;uuid val=&quot;{35A4E146-43B9-4AB1-A2A8-5D818E4D0D5D}&quot;/&gt;&lt;isInvalidForFieldText val=&quot;0&quot;/&gt;&lt;Image&gt;&lt;filename val=&quot;C:\Users\Admin\AppData\Local\Temp\PR\data\asimages\{35A4E146-43B9-4AB1-A2A8-5D818E4D0D5D}_32.png&quot;/&gt;&lt;left val=&quot;0&quot;/&gt;&lt;top val=&quot;-13&quot;/&gt;&lt;width val=&quot;721&quot;/&gt;&lt;height val=&quot;150&quot;/&gt;&lt;hasText val=&quot;1&quot;/&gt;&lt;/Image&gt;&lt;/ThreeDShapeInfo&gt;"/>
</p:tagLst>
</file>

<file path=ppt/tags/tag435.xml><?xml version="1.0" encoding="utf-8"?>
<p:tagLst xmlns:a="http://schemas.openxmlformats.org/drawingml/2006/main" xmlns:r="http://schemas.openxmlformats.org/officeDocument/2006/relationships" xmlns:p="http://schemas.openxmlformats.org/presentationml/2006/main">
  <p:tag name="PPSNARRATION" val="63,566746637,D:\Cô Hường\Hậu phương những năm sau chiến tranh biên giới_pptx\Media.ppcx"/>
  <p:tag name="PPSNARRATIONPROPS" val="C:\Users\Admin\Desktop\them vao bam oi\MVI_cu chinh lan 1.mp3"/>
</p:tagLst>
</file>

<file path=ppt/tags/tag4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Lst>
</file>

<file path=ppt/tags/tag4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0&quot;/&gt;&lt;lineCharCount val=&quot;22&quot;/&gt;&lt;lineCharCount val=&quot;25&quot;/&gt;&lt;lineCharCount val=&quot;30&quot;/&gt;&lt;lineCharCount val=&quot;27&quot;/&gt;&lt;lineCharCount val=&quot;25&quot;/&gt;&lt;lineCharCount val=&quot;21&quot;/&gt;&lt;lineCharCount val=&quot;23&quot;/&gt;&lt;lineCharCount val=&quot;24&quot;/&gt;&lt;lineCharCount val=&quot;20&quot;/&gt;&lt;/TableIndex&gt;&lt;/ShapeTextInfo&gt;"/>
</p:tagLst>
</file>

<file path=ppt/tags/tag4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8&quot;/&gt;&lt;lineCharCount val=&quot;31&quot;/&gt;&lt;/TableIndex&gt;&lt;/ShapeTextInfo&gt;"/>
  <p:tag name="PRESENTER_SHAPEINFO" val="&lt;ThreeDShapeInfo&gt;&lt;uuid val=&quot;{2DA99239-154A-4CA0-BFE9-E18FEA59D082}&quot;/&gt;&lt;isInvalidForFieldText val=&quot;0&quot;/&gt;&lt;Image&gt;&lt;filename val=&quot;C:\Users\Admin\AppData\Local\Temp\PR\data\asimages\{2DA99239-154A-4CA0-BFE9-E18FEA59D082}_33.png&quot;/&gt;&lt;left val=&quot;0&quot;/&gt;&lt;top val=&quot;-13&quot;/&gt;&lt;width val=&quot;721&quot;/&gt;&lt;height val=&quot;150&quot;/&gt;&lt;hasText val=&quot;1&quot;/&gt;&lt;/Image&gt;&lt;/ThreeDShapeInfo&gt;"/>
</p:tagLst>
</file>

<file path=ppt/tags/tag439.xml><?xml version="1.0" encoding="utf-8"?>
<p:tagLst xmlns:a="http://schemas.openxmlformats.org/drawingml/2006/main" xmlns:r="http://schemas.openxmlformats.org/officeDocument/2006/relationships" xmlns:p="http://schemas.openxmlformats.org/presentationml/2006/main">
  <p:tag name="PPSNARRATION" val="64,566746637,D:\Cô Hường\Hậu phương những năm sau chiến tranh biên giới_pptx\Media.ppcx"/>
  <p:tag name="PPSNARRATIONPROPS" val="C:\Users\Admin\Desktop\them vao bam oi\MVI_nguyen thi chien.mp3"/>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4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Lst>
</file>

<file path=ppt/tags/tag4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10&quot;/&gt;&lt;lineCharCount val=&quot;32&quot;/&gt;&lt;lineCharCount val=&quot;33&quot;/&gt;&lt;lineCharCount val=&quot;28&quot;/&gt;&lt;lineCharCount val=&quot;31&quot;/&gt;&lt;lineCharCount val=&quot;33&quot;/&gt;&lt;lineCharCount val=&quot;27&quot;/&gt;&lt;lineCharCount val=&quot;30&quot;/&gt;&lt;lineCharCount val=&quot;27&quot;/&gt;&lt;lineCharCount val=&quot;29&quot;/&gt;&lt;lineCharCount val=&quot;24&quot;/&gt;&lt;/TableIndex&gt;&lt;/ShapeTextInfo&gt;"/>
</p:tagLst>
</file>

<file path=ppt/tags/tag4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8&quot;/&gt;&lt;lineCharCount val=&quot;31&quot;/&gt;&lt;/TableIndex&gt;&lt;/ShapeTextInfo&gt;"/>
  <p:tag name="PRESENTER_SHAPEINFO" val="&lt;ThreeDShapeInfo&gt;&lt;uuid val=&quot;{16115E09-970C-4A64-82AE-7393C53DF949}&quot;/&gt;&lt;isInvalidForFieldText val=&quot;0&quot;/&gt;&lt;Image&gt;&lt;filename val=&quot;C:\Users\Admin\AppData\Local\Temp\PR\data\asimages\{16115E09-970C-4A64-82AE-7393C53DF949}_34.png&quot;/&gt;&lt;left val=&quot;0&quot;/&gt;&lt;top val=&quot;-13&quot;/&gt;&lt;width val=&quot;721&quot;/&gt;&lt;height val=&quot;150&quot;/&gt;&lt;hasText val=&quot;1&quot;/&gt;&lt;/Image&gt;&lt;/ThreeDShapeInfo&gt;"/>
</p:tagLst>
</file>

<file path=ppt/tags/tag443.xml><?xml version="1.0" encoding="utf-8"?>
<p:tagLst xmlns:a="http://schemas.openxmlformats.org/drawingml/2006/main" xmlns:r="http://schemas.openxmlformats.org/officeDocument/2006/relationships" xmlns:p="http://schemas.openxmlformats.org/presentationml/2006/main">
  <p:tag name="PPSNARRATION" val="65,566746637,D:\Cô Hường\Hậu phương những năm sau chiến tranh biên giới_pptx\Media.ppcx"/>
  <p:tag name="PPSNARRATIONPROPS" val="C:\Users\Admin\Desktop\them vao bam oi\ngo gia kham.mp3"/>
</p:tagLst>
</file>

<file path=ppt/tags/tag4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Lst>
</file>

<file path=ppt/tags/tag4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10&quot;/&gt;&lt;lineCharCount val=&quot;29&quot;/&gt;&lt;lineCharCount val=&quot;26&quot;/&gt;&lt;lineCharCount val=&quot;33&quot;/&gt;&lt;lineCharCount val=&quot;28&quot;/&gt;&lt;lineCharCount val=&quot;33&quot;/&gt;&lt;lineCharCount val=&quot;28&quot;/&gt;&lt;lineCharCount val=&quot;29&quot;/&gt;&lt;lineCharCount val=&quot;30&quot;/&gt;&lt;lineCharCount val=&quot;31&quot;/&gt;&lt;lineCharCount val=&quot;31&quot;/&gt;&lt;lineCharCount val=&quot;23&quot;/&gt;&lt;/TableIndex&gt;&lt;/ShapeTextInfo&gt;"/>
</p:tagLst>
</file>

<file path=ppt/tags/tag4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8&quot;/&gt;&lt;lineCharCount val=&quot;31&quot;/&gt;&lt;/TableIndex&gt;&lt;/ShapeTextInfo&gt;"/>
  <p:tag name="PRESENTER_SHAPEINFO" val="&lt;ThreeDShapeInfo&gt;&lt;uuid val=&quot;{8F13233B-AB49-4350-938C-0249A6F103BB}&quot;/&gt;&lt;isInvalidForFieldText val=&quot;0&quot;/&gt;&lt;Image&gt;&lt;filename val=&quot;C:\Users\Admin\AppData\Local\Temp\PR\data\asimages\{8F13233B-AB49-4350-938C-0249A6F103BB}_35.png&quot;/&gt;&lt;left val=&quot;0&quot;/&gt;&lt;top val=&quot;-13&quot;/&gt;&lt;width val=&quot;721&quot;/&gt;&lt;height val=&quot;150&quot;/&gt;&lt;hasText val=&quot;1&quot;/&gt;&lt;/Image&gt;&lt;/ThreeDShapeInfo&gt;"/>
</p:tagLst>
</file>

<file path=ppt/tags/tag447.xml><?xml version="1.0" encoding="utf-8"?>
<p:tagLst xmlns:a="http://schemas.openxmlformats.org/drawingml/2006/main" xmlns:r="http://schemas.openxmlformats.org/officeDocument/2006/relationships" xmlns:p="http://schemas.openxmlformats.org/presentationml/2006/main">
  <p:tag name="PPSNARRATIONPROPS" val="C:\Users\Administrator\Desktop\audio lich su\39.mp3"/>
  <p:tag name="PPSNARRATION" val="35,566746637,D:\Cô Hường\Hậu phương những năm sau chiến tranh biên giới_pptx\Media.ppcx"/>
</p:tagLst>
</file>

<file path=ppt/tags/tag4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30&quot;/&gt;&lt;lineCharCount val=&quot;30&quot;/&gt;&lt;lineCharCount val=&quot;35&quot;/&gt;&lt;lineCharCount val=&quot;26&quot;/&gt;&lt;/TableIndex&gt;&lt;/ShapeTextInfo&gt;"/>
  <p:tag name="PRESENTER_SHAPEINFO" val="&lt;ThreeDShapeInfo&gt;&lt;uuid val=&quot;{B245B8A6-CE56-4E68-BC7B-3864B6FAF5B7}&quot;/&gt;&lt;isInvalidForFieldText val=&quot;0&quot;/&gt;&lt;Image&gt;&lt;filename val=&quot;C:\Users\Admin\AppData\Local\Temp\PR\data\asimages\{B245B8A6-CE56-4E68-BC7B-3864B6FAF5B7}_39.png&quot;/&gt;&lt;left val=&quot;-10&quot;/&gt;&lt;top val=&quot;-10&quot;/&gt;&lt;width val=&quot;764&quot;/&gt;&lt;height val=&quot;256&quot;/&gt;&lt;hasText val=&quot;1&quot;/&gt;&lt;/Image&gt;&lt;/ThreeDShapeInfo&gt;"/>
</p:tagLst>
</file>

<file path=ppt/tags/tag4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0&quot;/&gt;&lt;lineCharCount val=&quot;32&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1&quot;/&gt;&lt;lineCharCount val=&quot;5&quot;/&gt;&lt;/TableIndex&gt;&lt;/ShapeTextInfo&gt;"/>
</p:tagLst>
</file>

<file path=ppt/tags/tag4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9&quot;/&gt;&lt;/TableIndex&gt;&lt;/ShapeTextInfo&gt;"/>
</p:tagLst>
</file>

<file path=ppt/tags/tag4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0&quot;/&gt;&lt;lineCharCount val=&quot;32&quot;/&gt;&lt;/TableIndex&gt;&lt;/ShapeTextInfo&gt;"/>
</p:tagLst>
</file>

<file path=ppt/tags/tag453.xml><?xml version="1.0" encoding="utf-8"?>
<p:tagLst xmlns:a="http://schemas.openxmlformats.org/drawingml/2006/main" xmlns:r="http://schemas.openxmlformats.org/officeDocument/2006/relationships" xmlns:p="http://schemas.openxmlformats.org/presentationml/2006/main">
  <p:tag name="PPSNARRATION" val="68,566746637,D:\Cô Hường\Hậu phương những năm sau chiến tranh biên giới_pptx\Media.ppcx"/>
</p:tagLst>
</file>

<file path=ppt/tags/tag4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quot;/&gt;&lt;lineCharCount val=&quot;8&quot;/&gt;&lt;lineCharCount val=&quot;9&quot;/&gt;&lt;/TableIndex&gt;&lt;/ShapeTextInfo&gt;"/>
  <p:tag name="PRESENTER_SHAPEINFO" val="&lt;TextEffect&gt;&lt;Image&gt;&lt;filename val=&quot;C:\Users\Admin\AppData\Local\Temp\PR\data\asimages\{4BE27B10-CD95-4A92-8656-6C6832244D56}_1.png_crop.png&quot;/&gt;&lt;left val=&quot;642&quot;/&gt;&lt;top val=&quot;114&quot;/&gt;&lt;width val=&quot;0&quot;/&gt;&lt;height val=&quot;0&quot;/&gt;&lt;hasText val=&quot;1&quot;/&gt;&lt;paraId val=&quot;1&quot;/&gt;&lt;/Image&gt;&lt;Image&gt;&lt;filename val=&quot;C:\Users\Admin\AppData\Local\Temp\PR\data\asimages\{07728A51-9D2A-4A39-8738-C236293664AB}_1.png_crop.png&quot;/&gt;&lt;left val=&quot;249&quot;/&gt;&lt;top val=&quot;46&quot;/&gt;&lt;width val=&quot;214&quot;/&gt;&lt;height val=&quot;59&quot;/&gt;&lt;hasText val=&quot;1&quot;/&gt;&lt;paraId val=&quot;2&quot;/&gt;&lt;/Image&gt;&lt;Image&gt;&lt;filename val=&quot;C:\Users\Admin\AppData\Local\Temp\PR\data\asimages\{0B98FD74-9237-4BD8-BC99-43504795D701}_1.png_crop.png&quot;/&gt;&lt;left val=&quot;642&quot;/&gt;&lt;top val=&quot;114&quot;/&gt;&lt;width val=&quot;0&quot;/&gt;&lt;height val=&quot;0&quot;/&gt;&lt;hasText val=&quot;1&quot;/&gt;&lt;paraId val=&quot;3&quot;/&gt;&lt;/Image&gt;&lt;/TextEffect&gt;"/>
</p:tagLst>
</file>

<file path=ppt/tags/tag4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37&quot;/&gt;&lt;lineCharCount val=&quot;36&quot;/&gt;&lt;lineCharCount val=&quot;32&quot;/&gt;&lt;lineCharCount val=&quot;12&quot;/&gt;&lt;/TableIndex&gt;&lt;/ShapeTextInfo&gt;"/>
</p:tagLst>
</file>

<file path=ppt/tags/tag456.xml><?xml version="1.0" encoding="utf-8"?>
<p:tagLst xmlns:a="http://schemas.openxmlformats.org/drawingml/2006/main" xmlns:r="http://schemas.openxmlformats.org/officeDocument/2006/relationships" xmlns:p="http://schemas.openxmlformats.org/presentationml/2006/main">
  <p:tag name="PPSNARRATION" val="68,566746637,D:\Cô Hường\Hậu phương những năm sau chiến tranh biên giới_pptx\Media.ppcx"/>
</p:tagLst>
</file>

<file path=ppt/tags/tag4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quot;/&gt;&lt;lineCharCount val=&quot;8&quot;/&gt;&lt;lineCharCount val=&quot;9&quot;/&gt;&lt;/TableIndex&gt;&lt;/ShapeTextInfo&gt;"/>
  <p:tag name="PRESENTER_SHAPEINFO" val="&lt;TextEffect&gt;&lt;Image&gt;&lt;filename val=&quot;C:\Users\Admin\AppData\Local\Temp\PR\data\asimages\{4BE27B10-CD95-4A92-8656-6C6832244D56}_1.png_crop.png&quot;/&gt;&lt;left val=&quot;642&quot;/&gt;&lt;top val=&quot;114&quot;/&gt;&lt;width val=&quot;0&quot;/&gt;&lt;height val=&quot;0&quot;/&gt;&lt;hasText val=&quot;1&quot;/&gt;&lt;paraId val=&quot;1&quot;/&gt;&lt;/Image&gt;&lt;Image&gt;&lt;filename val=&quot;C:\Users\Admin\AppData\Local\Temp\PR\data\asimages\{07728A51-9D2A-4A39-8738-C236293664AB}_1.png_crop.png&quot;/&gt;&lt;left val=&quot;249&quot;/&gt;&lt;top val=&quot;46&quot;/&gt;&lt;width val=&quot;214&quot;/&gt;&lt;height val=&quot;59&quot;/&gt;&lt;hasText val=&quot;1&quot;/&gt;&lt;paraId val=&quot;2&quot;/&gt;&lt;/Image&gt;&lt;Image&gt;&lt;filename val=&quot;C:\Users\Admin\AppData\Local\Temp\PR\data\asimages\{0B98FD74-9237-4BD8-BC99-43504795D701}_1.png_crop.png&quot;/&gt;&lt;left val=&quot;642&quot;/&gt;&lt;top val=&quot;114&quot;/&gt;&lt;width val=&quot;0&quot;/&gt;&lt;height val=&quot;0&quot;/&gt;&lt;hasText val=&quot;1&quot;/&gt;&lt;paraId val=&quot;3&quot;/&gt;&lt;/Image&gt;&lt;/TextEffect&gt;"/>
</p:tagLst>
</file>

<file path=ppt/tags/tag4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quot;/&gt;&lt;lineCharCount val=&quot;8&quot;/&gt;&lt;lineCharCount val=&quot;9&quot;/&gt;&lt;/TableIndex&gt;&lt;/ShapeTextInfo&gt;"/>
  <p:tag name="PRESENTER_SHAPEINFO" val="&lt;TextEffect&gt;&lt;Image&gt;&lt;filename val=&quot;C:\Users\Admin\AppData\Local\Temp\PR\data\asimages\{4BE27B10-CD95-4A92-8656-6C6832244D56}_1.png_crop.png&quot;/&gt;&lt;left val=&quot;642&quot;/&gt;&lt;top val=&quot;114&quot;/&gt;&lt;width val=&quot;0&quot;/&gt;&lt;height val=&quot;0&quot;/&gt;&lt;hasText val=&quot;1&quot;/&gt;&lt;paraId val=&quot;1&quot;/&gt;&lt;/Image&gt;&lt;Image&gt;&lt;filename val=&quot;C:\Users\Admin\AppData\Local\Temp\PR\data\asimages\{07728A51-9D2A-4A39-8738-C236293664AB}_1.png_crop.png&quot;/&gt;&lt;left val=&quot;249&quot;/&gt;&lt;top val=&quot;46&quot;/&gt;&lt;width val=&quot;214&quot;/&gt;&lt;height val=&quot;59&quot;/&gt;&lt;hasText val=&quot;1&quot;/&gt;&lt;paraId val=&quot;2&quot;/&gt;&lt;/Image&gt;&lt;Image&gt;&lt;filename val=&quot;C:\Users\Admin\AppData\Local\Temp\PR\data\asimages\{0B98FD74-9237-4BD8-BC99-43504795D701}_1.png_crop.png&quot;/&gt;&lt;left val=&quot;642&quot;/&gt;&lt;top val=&quot;114&quot;/&gt;&lt;width val=&quot;0&quot;/&gt;&lt;height val=&quot;0&quot;/&gt;&lt;hasText val=&quot;1&quot;/&gt;&lt;paraId val=&quot;3&quot;/&gt;&lt;/Image&gt;&lt;/TextEffect&gt;"/>
</p:tagLst>
</file>

<file path=ppt/tags/tag4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quot;/&gt;&lt;lineCharCount val=&quot;8&quot;/&gt;&lt;lineCharCount val=&quot;9&quot;/&gt;&lt;/TableIndex&gt;&lt;/ShapeTextInfo&gt;"/>
  <p:tag name="PRESENTER_SHAPEINFO" val="&lt;TextEffect&gt;&lt;Image&gt;&lt;filename val=&quot;C:\Users\Admin\AppData\Local\Temp\PR\data\asimages\{4BE27B10-CD95-4A92-8656-6C6832244D56}_1.png_crop.png&quot;/&gt;&lt;left val=&quot;642&quot;/&gt;&lt;top val=&quot;114&quot;/&gt;&lt;width val=&quot;0&quot;/&gt;&lt;height val=&quot;0&quot;/&gt;&lt;hasText val=&quot;1&quot;/&gt;&lt;paraId val=&quot;1&quot;/&gt;&lt;/Image&gt;&lt;Image&gt;&lt;filename val=&quot;C:\Users\Admin\AppData\Local\Temp\PR\data\asimages\{07728A51-9D2A-4A39-8738-C236293664AB}_1.png_crop.png&quot;/&gt;&lt;left val=&quot;249&quot;/&gt;&lt;top val=&quot;46&quot;/&gt;&lt;width val=&quot;214&quot;/&gt;&lt;height val=&quot;59&quot;/&gt;&lt;hasText val=&quot;1&quot;/&gt;&lt;paraId val=&quot;2&quot;/&gt;&lt;/Image&gt;&lt;Image&gt;&lt;filename val=&quot;C:\Users\Admin\AppData\Local\Temp\PR\data\asimages\{0B98FD74-9237-4BD8-BC99-43504795D701}_1.png_crop.png&quot;/&gt;&lt;left val=&quot;642&quot;/&gt;&lt;top val=&quot;114&quot;/&gt;&lt;width val=&quot;0&quot;/&gt;&lt;height val=&quot;0&quot;/&gt;&lt;hasText val=&quot;1&quot;/&gt;&lt;paraId val=&quot;3&quot;/&gt;&lt;/Image&gt;&lt;/TextEffect&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3388</TotalTime>
  <Words>1953</Words>
  <Application>Microsoft Office PowerPoint</Application>
  <PresentationFormat>Widescreen</PresentationFormat>
  <Paragraphs>200</Paragraphs>
  <Slides>34</Slides>
  <Notes>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34</vt:i4>
      </vt:variant>
    </vt:vector>
  </HeadingPairs>
  <TitlesOfParts>
    <vt:vector size="39" baseType="lpstr">
      <vt:lpstr>Arial</vt:lpstr>
      <vt:lpstr>Calibri</vt:lpstr>
      <vt:lpstr>Times New Roman</vt:lpstr>
      <vt:lpstr>Office Theme</vt:lpstr>
      <vt:lpstr>Default Design</vt:lpstr>
      <vt:lpstr>PowerPoint Presentation</vt:lpstr>
      <vt:lpstr>Âm mưu của thực dân Pháp khi tấn công lên căn cứ địa Việt Bắc là:</vt:lpstr>
      <vt:lpstr>Hình bên giúp em hiểu thêm gì về Bác Hồ ?</vt:lpstr>
      <vt:lpstr>Quân ta mở chiến dịch Biên giới thu đông năm 1950 nhằm mục đích gì?</vt:lpstr>
      <vt:lpstr>Lịch sử</vt:lpstr>
      <vt:lpstr>Yêu cần cần đạt</vt:lpstr>
      <vt:lpstr>PowerPoint Presentation</vt:lpstr>
      <vt:lpstr>PowerPoint Presentation</vt:lpstr>
      <vt:lpstr>Đại hội đại biểu toàn quốc lần thứ II của Đảng diễn ra vào thời gian nào? Ở đâu?</vt:lpstr>
      <vt:lpstr>Đại hội đã đề ra nhiệm vụ gì cho cách mạng Việt Nam?</vt:lpstr>
      <vt:lpstr>Điều kiện để đưa cuộc kháng chiến đến thắng lợi là gì?</vt:lpstr>
      <vt:lpstr>PowerPoint Presentation</vt:lpstr>
      <vt:lpstr>II . Tinh thần thi đua kháng chiến của đồng bào</vt:lpstr>
      <vt:lpstr>PowerPoint Presentation</vt:lpstr>
      <vt:lpstr>PowerPoint Presentation</vt:lpstr>
      <vt:lpstr>PowerPoint Presentation</vt:lpstr>
      <vt:lpstr>Việc các chiến sĩ bộ đội tham gia giúp dân cấy lúa trong kháng chiến chống Pháp nói lên điều gì?</vt:lpstr>
      <vt:lpstr>Vì sao hậu phương có thể phát triển vững mạnh như vậy?</vt:lpstr>
      <vt:lpstr>Sự phát triển vững mạnh của hậu phương có tác động như thế nào đến tiền tuyến?</vt:lpstr>
      <vt:lpstr>PowerPoint Presentation</vt:lpstr>
      <vt:lpstr>PowerPoint Presentation</vt:lpstr>
      <vt:lpstr>Đại hội Chiến sĩ thi đua và cán bộ gương mẫu toàn quốc lần thứ I diễn ra trong bối cảnh nào? Vào thời gian nào?</vt:lpstr>
      <vt:lpstr>Đại hội nhằm mục đích gì?</vt:lpstr>
      <vt:lpstr>Các anh hùng được biểu dương  trong đại hội thi đua lần thứ 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cp:lastModifiedBy>
  <cp:revision>490</cp:revision>
  <dcterms:created xsi:type="dcterms:W3CDTF">2015-10-26T02:30:14Z</dcterms:created>
  <dcterms:modified xsi:type="dcterms:W3CDTF">2021-12-18T15:55:07Z</dcterms:modified>
</cp:coreProperties>
</file>