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9" r:id="rId2"/>
    <p:sldId id="256" r:id="rId3"/>
    <p:sldId id="257" r:id="rId4"/>
    <p:sldId id="258" r:id="rId5"/>
    <p:sldId id="278" r:id="rId6"/>
    <p:sldId id="259" r:id="rId7"/>
    <p:sldId id="260" r:id="rId8"/>
    <p:sldId id="261" r:id="rId9"/>
    <p:sldId id="262" r:id="rId10"/>
    <p:sldId id="264" r:id="rId11"/>
    <p:sldId id="265" r:id="rId12"/>
    <p:sldId id="282" r:id="rId13"/>
    <p:sldId id="283" r:id="rId14"/>
    <p:sldId id="267" r:id="rId15"/>
    <p:sldId id="268" r:id="rId16"/>
    <p:sldId id="269" r:id="rId17"/>
    <p:sldId id="270" r:id="rId18"/>
    <p:sldId id="284" r:id="rId19"/>
    <p:sldId id="272" r:id="rId20"/>
    <p:sldId id="273" r:id="rId21"/>
    <p:sldId id="275" r:id="rId22"/>
    <p:sldId id="276" r:id="rId23"/>
    <p:sldId id="277" r:id="rId24"/>
    <p:sldId id="28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72F3-43F6-449A-BF04-EC87EAF3CD49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5379-BE47-4987-A28A-BB219813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1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03588D-01CD-4EB4-B8B2-5D6C9C7D324E}" type="slidenum">
              <a:rPr lang="vi-VN" altLang="en-US">
                <a:solidFill>
                  <a:srgbClr val="000000"/>
                </a:solidFill>
              </a:rPr>
              <a:pPr/>
              <a:t>1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60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5379-BE47-4987-A28A-BB21981336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9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5379-BE47-4987-A28A-BB21981336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5379-BE47-4987-A28A-BB21981336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5379-BE47-4987-A28A-BB2198133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5379-BE47-4987-A28A-BB21981336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3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5379-BE47-4987-A28A-BB21981336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9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5379-BE47-4987-A28A-BB21981336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0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5379-BE47-4987-A28A-BB21981336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0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5379-BE47-4987-A28A-BB21981336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9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2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3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200C-C64F-4172-92EC-828DE6B44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2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8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7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5DD8-DB9B-4189-AD23-BF3A775E8E3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7CAA-7B65-46BB-9C36-6AD761AA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0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TH&#7846;Y%20NH&#7898;\JOLI-HOAI%20(H)\NH&#7840;C\nhac%206230\Nhung%20bong%20hoa%20nhung%20bai%20ca.mp3" TargetMode="Externa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3657600" y="2241770"/>
            <a:ext cx="456088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081213" y="223838"/>
            <a:ext cx="83581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6149" name="Sundial Dreams - Kevin Kern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5" y="2636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646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76400" y="609600"/>
            <a:ext cx="998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828800" y="2514600"/>
            <a:ext cx="8229600" cy="1371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14488" y="30861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chung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624638" y="16764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Cứng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605588" y="240665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Mềm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24638" y="31242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thấm nước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605588" y="38481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Nhiều kiểu dáng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572250" y="4591050"/>
            <a:ext cx="3771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Nhiều màu sắc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rot="120000" flipV="1">
            <a:off x="5346700" y="2055813"/>
            <a:ext cx="1295400" cy="144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rot="120000" flipV="1">
            <a:off x="5338763" y="2743200"/>
            <a:ext cx="1295400" cy="76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120000" flipV="1">
            <a:off x="5346700" y="3430588"/>
            <a:ext cx="1295400" cy="7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120000">
            <a:off x="5391150" y="3505200"/>
            <a:ext cx="1219200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rot="120000">
            <a:off x="5302250" y="3505200"/>
            <a:ext cx="1341438" cy="1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19200" y="1524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1676400" y="737175"/>
            <a:ext cx="9144000" cy="8085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42137" y="4806462"/>
            <a:ext cx="2130425" cy="460375"/>
          </a:xfrm>
          <a:prstGeom prst="rect">
            <a:avLst/>
          </a:prstGeom>
          <a:solidFill>
            <a:srgbClr val="FFFF99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NHIÊN LIỆU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42137" y="5492262"/>
            <a:ext cx="2436813" cy="460375"/>
          </a:xfrm>
          <a:prstGeom prst="rect">
            <a:avLst/>
          </a:prstGeom>
          <a:solidFill>
            <a:srgbClr val="FFFF99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SỢI NHÂN TẠO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42137" y="6178062"/>
            <a:ext cx="2209800" cy="460375"/>
          </a:xfrm>
          <a:prstGeom prst="rect">
            <a:avLst/>
          </a:prstGeom>
          <a:solidFill>
            <a:srgbClr val="FFFF99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CHẤT DẺO…</a:t>
            </a:r>
          </a:p>
        </p:txBody>
      </p:sp>
      <p:pic>
        <p:nvPicPr>
          <p:cNvPr id="10" name="Picture 7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7" y="4806462"/>
            <a:ext cx="28527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82812" y="6406662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9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7" y="2063262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18337" y="1726712"/>
            <a:ext cx="2081213" cy="460375"/>
          </a:xfrm>
          <a:prstGeom prst="rect">
            <a:avLst/>
          </a:prstGeom>
          <a:solidFill>
            <a:srgbClr val="FFFF99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DẦU HỎA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018337" y="2412512"/>
            <a:ext cx="2081213" cy="460375"/>
          </a:xfrm>
          <a:prstGeom prst="rect">
            <a:avLst/>
          </a:prstGeom>
          <a:solidFill>
            <a:srgbClr val="FFFF99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ĐIEZEN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018337" y="3098312"/>
            <a:ext cx="2082800" cy="460375"/>
          </a:xfrm>
          <a:prstGeom prst="rect">
            <a:avLst/>
          </a:prstGeom>
          <a:solidFill>
            <a:srgbClr val="FFFF99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XĂNG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018337" y="3860312"/>
            <a:ext cx="2133600" cy="460375"/>
          </a:xfrm>
          <a:prstGeom prst="rect">
            <a:avLst/>
          </a:prstGeom>
          <a:solidFill>
            <a:srgbClr val="FFFF99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CHẤT DẺO…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217737" y="3739662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mỏ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029200" y="3053862"/>
            <a:ext cx="1912937" cy="103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5045075" y="1926737"/>
            <a:ext cx="1912937" cy="1098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5029200" y="2717312"/>
            <a:ext cx="1912937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5037137" y="3022112"/>
            <a:ext cx="1905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953000" y="5617675"/>
            <a:ext cx="1989137" cy="788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4953000" y="5035062"/>
            <a:ext cx="1912937" cy="582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4953000" y="5617675"/>
            <a:ext cx="1989137" cy="2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  <p:bldP spid="6" grpId="0" animBg="1"/>
      <p:bldP spid="8" grpId="0" animBg="1"/>
      <p:bldP spid="11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191250" y="1784350"/>
            <a:ext cx="2625725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Dầu mỏ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115050" y="3841750"/>
            <a:ext cx="2625725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Than đá</a:t>
            </a: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4972050" y="3155950"/>
            <a:ext cx="1085850" cy="971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4972050" y="2241550"/>
            <a:ext cx="1162050" cy="933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762250" y="2927350"/>
            <a:ext cx="2224088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Nguồn gốc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66875" y="507034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8751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581400" y="75819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vi-VN" altLang="en-US" sz="28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352800" y="810736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vi-VN" altLang="en-US" sz="44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0107" name="AutoShape 11"/>
          <p:cNvSpPr>
            <a:spLocks noChangeArrowheads="1"/>
          </p:cNvSpPr>
          <p:nvPr/>
        </p:nvSpPr>
        <p:spPr bwMode="auto">
          <a:xfrm>
            <a:off x="3429000" y="1676400"/>
            <a:ext cx="5638800" cy="3657600"/>
          </a:xfrm>
          <a:prstGeom prst="irregularSeal2">
            <a:avLst/>
          </a:prstGeom>
          <a:solidFill>
            <a:srgbClr val="FFFF00"/>
          </a:solidFill>
          <a:ln w="57150" cmpd="thickThin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Nêu tính chất chung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của chất dẻo?</a:t>
            </a:r>
            <a:r>
              <a:rPr lang="en-US" altLang="en-US" sz="4400" b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0126" name="Line 30"/>
          <p:cNvSpPr>
            <a:spLocks noChangeShapeType="1"/>
          </p:cNvSpPr>
          <p:nvPr/>
        </p:nvSpPr>
        <p:spPr bwMode="auto">
          <a:xfrm flipV="1">
            <a:off x="4953000" y="2209800"/>
            <a:ext cx="1066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4" name="Line 88"/>
          <p:cNvSpPr>
            <a:spLocks noChangeShapeType="1"/>
          </p:cNvSpPr>
          <p:nvPr/>
        </p:nvSpPr>
        <p:spPr bwMode="auto">
          <a:xfrm>
            <a:off x="4953000" y="3505200"/>
            <a:ext cx="1143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5" name="Line 89"/>
          <p:cNvSpPr>
            <a:spLocks noChangeShapeType="1"/>
          </p:cNvSpPr>
          <p:nvPr/>
        </p:nvSpPr>
        <p:spPr bwMode="auto">
          <a:xfrm flipV="1">
            <a:off x="4953000" y="3429000"/>
            <a:ext cx="1143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6" name="Text Box 20"/>
          <p:cNvSpPr txBox="1">
            <a:spLocks noChangeArrowheads="1"/>
          </p:cNvSpPr>
          <p:nvPr/>
        </p:nvSpPr>
        <p:spPr bwMode="auto">
          <a:xfrm>
            <a:off x="2819400" y="3200400"/>
            <a:ext cx="20574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Tính chất</a:t>
            </a:r>
          </a:p>
        </p:txBody>
      </p:sp>
      <p:sp>
        <p:nvSpPr>
          <p:cNvPr id="260121" name="Text Box 25"/>
          <p:cNvSpPr txBox="1">
            <a:spLocks noChangeArrowheads="1"/>
          </p:cNvSpPr>
          <p:nvPr/>
        </p:nvSpPr>
        <p:spPr bwMode="auto">
          <a:xfrm>
            <a:off x="6096000" y="1905000"/>
            <a:ext cx="22098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Cách điện</a:t>
            </a:r>
          </a:p>
        </p:txBody>
      </p:sp>
      <p:sp>
        <p:nvSpPr>
          <p:cNvPr id="260169" name="Text Box 73"/>
          <p:cNvSpPr txBox="1">
            <a:spLocks noChangeArrowheads="1"/>
          </p:cNvSpPr>
          <p:nvPr/>
        </p:nvSpPr>
        <p:spPr bwMode="auto">
          <a:xfrm>
            <a:off x="6159500" y="2590800"/>
            <a:ext cx="22098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Cách nhiệt</a:t>
            </a:r>
          </a:p>
        </p:txBody>
      </p:sp>
      <p:sp>
        <p:nvSpPr>
          <p:cNvPr id="260170" name="Line 74"/>
          <p:cNvSpPr>
            <a:spLocks noChangeShapeType="1"/>
          </p:cNvSpPr>
          <p:nvPr/>
        </p:nvSpPr>
        <p:spPr bwMode="auto">
          <a:xfrm flipV="1">
            <a:off x="4953000" y="2895600"/>
            <a:ext cx="1143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74" name="Text Box 78"/>
          <p:cNvSpPr txBox="1">
            <a:spLocks noChangeArrowheads="1"/>
          </p:cNvSpPr>
          <p:nvPr/>
        </p:nvSpPr>
        <p:spPr bwMode="auto">
          <a:xfrm>
            <a:off x="6143625" y="3221038"/>
            <a:ext cx="1219200" cy="58896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Nhẹ</a:t>
            </a:r>
          </a:p>
        </p:txBody>
      </p:sp>
      <p:sp>
        <p:nvSpPr>
          <p:cNvPr id="260175" name="Text Box 79"/>
          <p:cNvSpPr txBox="1">
            <a:spLocks noChangeArrowheads="1"/>
          </p:cNvSpPr>
          <p:nvPr/>
        </p:nvSpPr>
        <p:spPr bwMode="auto">
          <a:xfrm>
            <a:off x="6172200" y="3876675"/>
            <a:ext cx="23622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Bền, khó vỡ</a:t>
            </a:r>
          </a:p>
        </p:txBody>
      </p:sp>
      <p:sp>
        <p:nvSpPr>
          <p:cNvPr id="260176" name="Text Box 80"/>
          <p:cNvSpPr txBox="1">
            <a:spLocks noChangeArrowheads="1"/>
          </p:cNvSpPr>
          <p:nvPr/>
        </p:nvSpPr>
        <p:spPr bwMode="auto">
          <a:xfrm>
            <a:off x="6172200" y="4562475"/>
            <a:ext cx="3886200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Dẻo ở nhiệt độ cao</a:t>
            </a:r>
          </a:p>
        </p:txBody>
      </p:sp>
      <p:sp>
        <p:nvSpPr>
          <p:cNvPr id="260216" name="Line 120"/>
          <p:cNvSpPr>
            <a:spLocks noChangeShapeType="1"/>
          </p:cNvSpPr>
          <p:nvPr/>
        </p:nvSpPr>
        <p:spPr bwMode="auto">
          <a:xfrm>
            <a:off x="4953000" y="3505200"/>
            <a:ext cx="1143000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10154" y="766755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8185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6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6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7" grpId="0" animBg="1"/>
      <p:bldP spid="260107" grpId="1" animBg="1"/>
      <p:bldP spid="260116" grpId="0" animBg="1"/>
      <p:bldP spid="260121" grpId="0" animBg="1"/>
      <p:bldP spid="260169" grpId="0" animBg="1"/>
      <p:bldP spid="260174" grpId="0" animBg="1"/>
      <p:bldP spid="260175" grpId="0" animBg="1"/>
      <p:bldP spid="260176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12954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286000" y="304800"/>
            <a:ext cx="7658100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735932"/>
            <a:ext cx="4648200" cy="32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181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524738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295400"/>
            <a:ext cx="3962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286000" y="304800"/>
            <a:ext cx="7658100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da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371600"/>
            <a:ext cx="416123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7400" y="53235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5334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752600"/>
            <a:ext cx="4495800" cy="33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905000" y="304800"/>
            <a:ext cx="8382000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3235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5399782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Chai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8" r="11109" b="7615"/>
          <a:stretch/>
        </p:blipFill>
        <p:spPr bwMode="auto">
          <a:xfrm>
            <a:off x="2057400" y="1524001"/>
            <a:ext cx="3429000" cy="36063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905000" y="76200"/>
            <a:ext cx="8382000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616405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49574221f3d010ae72efab7ee2b6ca2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333" y1="52959" x2="23333" y2="52959"/>
                        <a14:foregroundMark x1="23333" y1="52959" x2="23333" y2="52959"/>
                        <a14:foregroundMark x1="36889" y1="61834" x2="36889" y2="61834"/>
                        <a14:foregroundMark x1="28000" y1="32249" x2="28000" y2="32249"/>
                        <a14:foregroundMark x1="28000" y1="32249" x2="28000" y2="32249"/>
                        <a14:foregroundMark x1="29556" y1="26627" x2="29556" y2="26627"/>
                        <a14:foregroundMark x1="25778" y1="38166" x2="25778" y2="38166"/>
                        <a14:foregroundMark x1="27778" y1="39349" x2="27778" y2="39349"/>
                        <a14:foregroundMark x1="55556" y1="66864" x2="55556" y2="66864"/>
                        <a14:foregroundMark x1="74000" y1="37574" x2="74000" y2="37574"/>
                        <a14:foregroundMark x1="91778" y1="53846" x2="91778" y2="53846"/>
                        <a14:foregroundMark x1="72444" y1="69822" x2="72444" y2="69822"/>
                        <a14:foregroundMark x1="86667" y1="76036" x2="86667" y2="76036"/>
                        <a14:foregroundMark x1="64667" y1="73669" x2="64667" y2="73669"/>
                        <a14:foregroundMark x1="18000" y1="77219" x2="18000" y2="77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3200400" cy="257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18" y="838201"/>
            <a:ext cx="2924583" cy="2597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76601"/>
            <a:ext cx="5014708" cy="28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2895600" y="14478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2743200" y="1439863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667000" y="197326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1752600" y="1409700"/>
            <a:ext cx="8915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Ngày nay, chất dẻo có thể thay thế những vật liệu nào để chế tạo ra các sản phẩm thường dùng hằng ngày?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A. Gỗ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B. Da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C. Thủy tinh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D. Vải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E. Kim loại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G. Tất cả những vật liệu trên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92275" y="2171700"/>
            <a:ext cx="8594725" cy="2857500"/>
            <a:chOff x="106" y="1048"/>
            <a:chExt cx="5414" cy="1800"/>
          </a:xfrm>
        </p:grpSpPr>
        <p:sp>
          <p:nvSpPr>
            <p:cNvPr id="27655" name="Rectangle 15"/>
            <p:cNvSpPr>
              <a:spLocks noChangeArrowheads="1"/>
            </p:cNvSpPr>
            <p:nvPr/>
          </p:nvSpPr>
          <p:spPr bwMode="auto">
            <a:xfrm>
              <a:off x="106" y="1560"/>
              <a:ext cx="1056" cy="6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Công dụng</a:t>
              </a:r>
            </a:p>
          </p:txBody>
        </p:sp>
        <p:sp>
          <p:nvSpPr>
            <p:cNvPr id="27656" name="Rectangle 16"/>
            <p:cNvSpPr>
              <a:spLocks noChangeArrowheads="1"/>
            </p:cNvSpPr>
            <p:nvPr/>
          </p:nvSpPr>
          <p:spPr bwMode="auto">
            <a:xfrm>
              <a:off x="1450" y="1072"/>
              <a:ext cx="1392" cy="17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Thay thế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các sản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phẩm làm bằng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gỗ, da, thủy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tinh, vải,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kim loại</a:t>
              </a:r>
            </a:p>
          </p:txBody>
        </p:sp>
        <p:sp>
          <p:nvSpPr>
            <p:cNvPr id="27657" name="Line 17"/>
            <p:cNvSpPr>
              <a:spLocks noChangeShapeType="1"/>
            </p:cNvSpPr>
            <p:nvPr/>
          </p:nvSpPr>
          <p:spPr bwMode="auto">
            <a:xfrm flipV="1">
              <a:off x="2880" y="1152"/>
              <a:ext cx="52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58" name="Line 18"/>
            <p:cNvSpPr>
              <a:spLocks noChangeShapeType="1"/>
            </p:cNvSpPr>
            <p:nvPr/>
          </p:nvSpPr>
          <p:spPr bwMode="auto">
            <a:xfrm flipV="1">
              <a:off x="2880" y="177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59" name="Line 19"/>
            <p:cNvSpPr>
              <a:spLocks noChangeShapeType="1"/>
            </p:cNvSpPr>
            <p:nvPr/>
          </p:nvSpPr>
          <p:spPr bwMode="auto">
            <a:xfrm>
              <a:off x="2880" y="1776"/>
              <a:ext cx="5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60" name="Line 20"/>
            <p:cNvSpPr>
              <a:spLocks noChangeShapeType="1"/>
            </p:cNvSpPr>
            <p:nvPr/>
          </p:nvSpPr>
          <p:spPr bwMode="auto">
            <a:xfrm flipV="1">
              <a:off x="1200" y="177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61" name="Rectangle 21"/>
            <p:cNvSpPr>
              <a:spLocks noChangeArrowheads="1"/>
            </p:cNvSpPr>
            <p:nvPr/>
          </p:nvSpPr>
          <p:spPr bwMode="auto">
            <a:xfrm>
              <a:off x="3402" y="1048"/>
              <a:ext cx="20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Không đắt tiền</a:t>
              </a:r>
            </a:p>
          </p:txBody>
        </p:sp>
        <p:sp>
          <p:nvSpPr>
            <p:cNvPr id="27662" name="Rectangle 22"/>
            <p:cNvSpPr>
              <a:spLocks noChangeArrowheads="1"/>
            </p:cNvSpPr>
            <p:nvPr/>
          </p:nvSpPr>
          <p:spPr bwMode="auto">
            <a:xfrm>
              <a:off x="3384" y="1768"/>
              <a:ext cx="20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Tiện dụng, bền</a:t>
              </a:r>
            </a:p>
          </p:txBody>
        </p:sp>
        <p:sp>
          <p:nvSpPr>
            <p:cNvPr id="27663" name="Rectangle 23"/>
            <p:cNvSpPr>
              <a:spLocks noChangeArrowheads="1"/>
            </p:cNvSpPr>
            <p:nvPr/>
          </p:nvSpPr>
          <p:spPr bwMode="auto">
            <a:xfrm>
              <a:off x="3456" y="2344"/>
              <a:ext cx="20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Nhiều màu sắc đẹp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235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65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65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65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65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65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65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6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65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65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65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5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5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65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  <p:bldP spid="265219" grpId="0"/>
      <p:bldP spid="2652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47901" y="7620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IV/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1828800"/>
            <a:ext cx="8382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2"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nắng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2"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1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2819400" y="1600200"/>
            <a:ext cx="6705600" cy="2362200"/>
          </a:xfrm>
          <a:prstGeom prst="cloudCallout">
            <a:avLst>
              <a:gd name="adj1" fmla="val -42242"/>
              <a:gd name="adj2" fmla="val 729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381000"/>
            <a:ext cx="26789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c_thai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ac%20thien%20qu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3962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931488"/>
            <a:ext cx="3886200" cy="2545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31488"/>
            <a:ext cx="3962400" cy="2545513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33600" y="2729552"/>
            <a:ext cx="8077200" cy="1077218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3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28600"/>
            <a:ext cx="4191000" cy="24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9510" y="228600"/>
            <a:ext cx="4283691" cy="245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31488"/>
            <a:ext cx="4191000" cy="2545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10" y="3931488"/>
            <a:ext cx="4283691" cy="2545513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05000" y="2743200"/>
            <a:ext cx="8305800" cy="1077218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4191000" cy="2451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10" y="232590"/>
            <a:ext cx="4283691" cy="24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09800" y="762000"/>
            <a:ext cx="8382000" cy="3733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da,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38400" y="4724401"/>
            <a:ext cx="9144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124201" y="5739826"/>
            <a:ext cx="701040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876550" y="5739826"/>
            <a:ext cx="75057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74036" y="4724401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81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8" grpId="0"/>
      <p:bldP spid="8" grpId="1"/>
      <p:bldP spid="10" grpId="0"/>
      <p:bldP spid="10" grpId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962872"/>
            <a:ext cx="11430000" cy="47638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da,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đắt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8726" y="228600"/>
            <a:ext cx="2363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4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4836" y="838200"/>
            <a:ext cx="2113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4836" y="1981200"/>
            <a:ext cx="77235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5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HUNG2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400"/>
            <a:ext cx="12192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1981200" y="2438400"/>
            <a:ext cx="8534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95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8100" dir="2639959" algn="bl" rotWithShape="0">
                    <a:srgbClr val="03495C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981200" y="0"/>
            <a:ext cx="883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vi-VN" altLang="en-US" sz="2000" b="1">
              <a:solidFill>
                <a:srgbClr val="FFCCFF"/>
              </a:solidFill>
              <a:latin typeface=".VnTifani HeavyH" panose="020B7200000000000000" pitchFamily="34" charset="0"/>
            </a:endParaRPr>
          </a:p>
        </p:txBody>
      </p:sp>
      <p:pic>
        <p:nvPicPr>
          <p:cNvPr id="16403" name="Nhung bong hoa nhung bai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2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91" fill="hold"/>
                                        <p:tgtEl>
                                          <p:spTgt spid="16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5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85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3"/>
                </p:tgtEl>
              </p:cMediaNode>
            </p:audio>
          </p:childTnLst>
        </p:cTn>
      </p:par>
    </p:tnLst>
    <p:bldLst>
      <p:bldP spid="16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3200400" y="914400"/>
            <a:ext cx="6705600" cy="2362200"/>
          </a:xfrm>
          <a:prstGeom prst="cloudCallout">
            <a:avLst>
              <a:gd name="adj1" fmla="val -42242"/>
              <a:gd name="adj2" fmla="val 729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Cao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932646"/>
            <a:ext cx="40446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u="sng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  <a:r>
              <a:rPr lang="en-US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4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2209800"/>
            <a:ext cx="11049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Nhận biết một số tính chất của  chất dẻo.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công dụng và cách bảo quản đồ dùng bằng chất dẻo.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95600" y="2286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1431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14400" y="990600"/>
            <a:ext cx="1005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6599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420081040Conten09_DSC_260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257801" cy="3733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b="10157"/>
          <a:stretch/>
        </p:blipFill>
        <p:spPr>
          <a:xfrm>
            <a:off x="5257801" y="685800"/>
            <a:ext cx="54102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490162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907340"/>
            <a:ext cx="85344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0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3987226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038600"/>
            <a:ext cx="85344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2" y="640568"/>
            <a:ext cx="9143999" cy="3017033"/>
            <a:chOff x="1" y="640567"/>
            <a:chExt cx="9143999" cy="3017033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1801" y="640567"/>
              <a:ext cx="3048000" cy="3017033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05181"/>
              <a:ext cx="2971800" cy="2895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1" y="640567"/>
              <a:ext cx="3124199" cy="3017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4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5358826"/>
            <a:ext cx="853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1" b="18620"/>
          <a:stretch/>
        </p:blipFill>
        <p:spPr>
          <a:xfrm>
            <a:off x="1524000" y="386256"/>
            <a:ext cx="4572000" cy="4414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4724"/>
            <a:ext cx="4495800" cy="4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4637782"/>
            <a:ext cx="69342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60570"/>
            <a:ext cx="4572000" cy="326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b="12539"/>
          <a:stretch/>
        </p:blipFill>
        <p:spPr>
          <a:xfrm>
            <a:off x="6248400" y="788276"/>
            <a:ext cx="4445876" cy="34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EA3DC02-53F3-47D7-9C2A-04C4F9D7E4E3}"/>
  <p:tag name="GENSWF_ADVANCE_TIME" val="7.6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820</Words>
  <Application>Microsoft Office PowerPoint</Application>
  <PresentationFormat>Widescreen</PresentationFormat>
  <Paragraphs>111</Paragraphs>
  <Slides>25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.VnTifani HeavyH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46</cp:revision>
  <dcterms:created xsi:type="dcterms:W3CDTF">2019-12-10T11:10:27Z</dcterms:created>
  <dcterms:modified xsi:type="dcterms:W3CDTF">2021-12-19T11:17:06Z</dcterms:modified>
</cp:coreProperties>
</file>