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9"/>
  </p:notesMasterIdLst>
  <p:sldIdLst>
    <p:sldId id="256" r:id="rId2"/>
    <p:sldId id="314" r:id="rId3"/>
    <p:sldId id="315" r:id="rId4"/>
    <p:sldId id="316" r:id="rId5"/>
    <p:sldId id="317" r:id="rId6"/>
    <p:sldId id="318" r:id="rId7"/>
    <p:sldId id="321" r:id="rId8"/>
    <p:sldId id="320" r:id="rId9"/>
    <p:sldId id="257" r:id="rId10"/>
    <p:sldId id="324" r:id="rId11"/>
    <p:sldId id="323" r:id="rId12"/>
    <p:sldId id="322" r:id="rId13"/>
    <p:sldId id="258" r:id="rId14"/>
    <p:sldId id="267" r:id="rId15"/>
    <p:sldId id="325" r:id="rId16"/>
    <p:sldId id="328" r:id="rId17"/>
    <p:sldId id="327" r:id="rId18"/>
  </p:sldIdLst>
  <p:sldSz cx="6858000" cy="5143500"/>
  <p:notesSz cx="6858000" cy="9144000"/>
  <p:embeddedFontLst>
    <p:embeddedFont>
      <p:font typeface="Alfa Slab One" panose="020B0604020202020204" charset="0"/>
      <p:regular r:id="rId20"/>
    </p:embeddedFont>
    <p:embeddedFont>
      <p:font typeface="Cambria Math" panose="02040503050406030204" pitchFamily="18" charset="0"/>
      <p:regular r:id="rId21"/>
    </p:embeddedFont>
    <p:embeddedFont>
      <p:font typeface="Dosis" panose="02010703020202060003" pitchFamily="2" charset="0"/>
      <p:bold r:id="rId22"/>
    </p:embeddedFont>
    <p:embeddedFont>
      <p:font typeface="HP001 4 hàng" panose="020B0604020202020204" charset="0"/>
      <p:regular r:id="rId23"/>
      <p:bold r:id="rId24"/>
    </p:embeddedFont>
    <p:embeddedFont>
      <p:font typeface="Catamaran" panose="020B0604020202020204" charset="0"/>
      <p:regular r:id="rId25"/>
      <p:bold r:id="rId26"/>
    </p:embeddedFont>
    <p:embeddedFont>
      <p:font typeface="Catamaran Medium"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9AA0A6"/>
          </p15:clr>
        </p15:guide>
        <p15:guide id="2" pos="216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2A9"/>
    <a:srgbClr val="E5F8FF"/>
    <a:srgbClr val="FEF9E2"/>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8AD06A-D4B2-4BF3-9525-B5B771632E9D}">
  <a:tblStyle styleId="{748AD06A-D4B2-4BF3-9525-B5B771632E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416" y="7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8777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Nhấn</a:t>
            </a:r>
            <a:r>
              <a:rPr lang="en-US" dirty="0"/>
              <a:t> </a:t>
            </a:r>
            <a:r>
              <a:rPr lang="en-US" dirty="0" err="1"/>
              <a:t>vào</a:t>
            </a:r>
            <a:r>
              <a:rPr lang="en-US" baseline="0" dirty="0"/>
              <a:t> </a:t>
            </a:r>
            <a:r>
              <a:rPr lang="en-US" baseline="0" dirty="0" err="1"/>
              <a:t>ong</a:t>
            </a:r>
            <a:r>
              <a:rPr lang="en-US" baseline="0" dirty="0"/>
              <a:t> </a:t>
            </a:r>
            <a:r>
              <a:rPr lang="en-US" baseline="0" dirty="0" err="1"/>
              <a:t>ra</a:t>
            </a:r>
            <a:r>
              <a:rPr lang="en-US" baseline="0" dirty="0"/>
              <a:t> </a:t>
            </a:r>
            <a:r>
              <a:rPr lang="en-US" baseline="0" dirty="0" err="1"/>
              <a:t>câu</a:t>
            </a:r>
            <a:r>
              <a:rPr lang="en-US" baseline="0" dirty="0"/>
              <a:t> </a:t>
            </a:r>
            <a:r>
              <a:rPr lang="en-US" baseline="0" dirty="0" err="1"/>
              <a:t>hỏi</a:t>
            </a:r>
            <a:r>
              <a:rPr lang="en-US" baseline="0" dirty="0"/>
              <a:t>.</a:t>
            </a:r>
          </a:p>
          <a:p>
            <a:r>
              <a:rPr lang="en-US" baseline="0" dirty="0" err="1"/>
              <a:t>Nhấn</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đến</a:t>
            </a:r>
            <a:r>
              <a:rPr lang="en-US" baseline="0" dirty="0"/>
              <a:t> </a:t>
            </a:r>
            <a:r>
              <a:rPr lang="en-US" baseline="0" dirty="0" err="1"/>
              <a:t>phần</a:t>
            </a:r>
            <a:r>
              <a:rPr lang="en-US" baseline="0" dirty="0"/>
              <a:t> </a:t>
            </a:r>
            <a:r>
              <a:rPr lang="en-US" baseline="0" dirty="0" err="1"/>
              <a:t>mới</a:t>
            </a:r>
            <a:r>
              <a:rPr lang="en-US" baseline="0" dirty="0"/>
              <a:t>.</a:t>
            </a:r>
            <a:endParaRPr lang="en-US" dirty="0"/>
          </a:p>
        </p:txBody>
      </p:sp>
    </p:spTree>
    <p:extLst>
      <p:ext uri="{BB962C8B-B14F-4D97-AF65-F5344CB8AC3E}">
        <p14:creationId xmlns:p14="http://schemas.microsoft.com/office/powerpoint/2010/main" val="223451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baseline="0" dirty="0"/>
              <a:t> A,B,C,D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a:t>
            </a:r>
          </a:p>
          <a:p>
            <a:r>
              <a:rPr lang="en-US" baseline="0" dirty="0"/>
              <a:t>Click ô </a:t>
            </a:r>
            <a:r>
              <a:rPr lang="en-US" baseline="0" dirty="0" err="1"/>
              <a:t>tổ</a:t>
            </a:r>
            <a:r>
              <a:rPr lang="en-US" baseline="0" dirty="0"/>
              <a:t> </a:t>
            </a:r>
            <a:r>
              <a:rPr lang="en-US" baseline="0" dirty="0" err="1"/>
              <a:t>ong</a:t>
            </a:r>
            <a:r>
              <a:rPr lang="en-US" baseline="0" dirty="0"/>
              <a:t> </a:t>
            </a:r>
            <a:r>
              <a:rPr lang="en-US" baseline="0" dirty="0" err="1"/>
              <a:t>bên</a:t>
            </a:r>
            <a:r>
              <a:rPr lang="en-US" baseline="0" dirty="0"/>
              <a:t> </a:t>
            </a:r>
            <a:r>
              <a:rPr lang="en-US" baseline="0" dirty="0" err="1"/>
              <a:t>phải</a:t>
            </a:r>
            <a:r>
              <a:rPr lang="en-US" baseline="0" dirty="0"/>
              <a:t> </a:t>
            </a:r>
            <a:r>
              <a:rPr lang="en-US" baseline="0" dirty="0" err="1"/>
              <a:t>để</a:t>
            </a:r>
            <a:r>
              <a:rPr lang="en-US" baseline="0" dirty="0"/>
              <a:t> </a:t>
            </a:r>
            <a:r>
              <a:rPr lang="en-US" baseline="0" dirty="0" err="1"/>
              <a:t>về</a:t>
            </a:r>
            <a:r>
              <a:rPr lang="en-US" baseline="0" dirty="0"/>
              <a:t> </a:t>
            </a:r>
            <a:r>
              <a:rPr lang="en-US" baseline="0" dirty="0" err="1"/>
              <a:t>trang</a:t>
            </a:r>
            <a:r>
              <a:rPr lang="en-US" baseline="0" dirty="0"/>
              <a:t> game </a:t>
            </a:r>
            <a:r>
              <a:rPr lang="en-US" baseline="0" dirty="0" err="1"/>
              <a:t>chú</a:t>
            </a:r>
            <a:r>
              <a:rPr lang="en-US" baseline="0" dirty="0"/>
              <a:t> </a:t>
            </a:r>
            <a:r>
              <a:rPr lang="en-US" baseline="0" dirty="0" err="1"/>
              <a:t>ong</a:t>
            </a:r>
            <a:r>
              <a:rPr lang="en-US" baseline="0" dirty="0"/>
              <a:t>.</a:t>
            </a:r>
            <a:endParaRPr lang="en-US" dirty="0"/>
          </a:p>
        </p:txBody>
      </p:sp>
    </p:spTree>
    <p:extLst>
      <p:ext uri="{BB962C8B-B14F-4D97-AF65-F5344CB8AC3E}">
        <p14:creationId xmlns:p14="http://schemas.microsoft.com/office/powerpoint/2010/main" val="400437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2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e0a7835d13_3_57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e0a7835d13_3_5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ddba04b644_0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ddba04b64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6858000" cy="5143500"/>
          </a:xfrm>
          <a:prstGeom prst="rect">
            <a:avLst/>
          </a:prstGeom>
          <a:noFill/>
          <a:ln>
            <a:noFill/>
          </a:ln>
        </p:spPr>
      </p:pic>
      <p:sp>
        <p:nvSpPr>
          <p:cNvPr id="10" name="Google Shape;10;p2"/>
          <p:cNvSpPr txBox="1">
            <a:spLocks noGrp="1"/>
          </p:cNvSpPr>
          <p:nvPr>
            <p:ph type="ctrTitle"/>
          </p:nvPr>
        </p:nvSpPr>
        <p:spPr>
          <a:xfrm>
            <a:off x="1456538" y="1399074"/>
            <a:ext cx="3944925" cy="1631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3750"/>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dirty="0"/>
          </a:p>
        </p:txBody>
      </p:sp>
      <p:sp>
        <p:nvSpPr>
          <p:cNvPr id="11" name="Google Shape;11;p2"/>
          <p:cNvSpPr txBox="1">
            <a:spLocks noGrp="1"/>
          </p:cNvSpPr>
          <p:nvPr>
            <p:ph type="subTitle" idx="1"/>
          </p:nvPr>
        </p:nvSpPr>
        <p:spPr>
          <a:xfrm>
            <a:off x="1584769" y="993928"/>
            <a:ext cx="37692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35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dirty="0"/>
          </a:p>
        </p:txBody>
      </p:sp>
      <p:grpSp>
        <p:nvGrpSpPr>
          <p:cNvPr id="12" name="Google Shape;12;p2"/>
          <p:cNvGrpSpPr/>
          <p:nvPr/>
        </p:nvGrpSpPr>
        <p:grpSpPr>
          <a:xfrm>
            <a:off x="3969364" y="3880340"/>
            <a:ext cx="2888589" cy="1263131"/>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5" name="Google Shape;15;p2"/>
          <p:cNvGrpSpPr/>
          <p:nvPr/>
        </p:nvGrpSpPr>
        <p:grpSpPr>
          <a:xfrm rot="10800000" flipH="1">
            <a:off x="3969415" y="11249"/>
            <a:ext cx="2888589" cy="1263131"/>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8" name="Google Shape;18;p2"/>
          <p:cNvGrpSpPr/>
          <p:nvPr/>
        </p:nvGrpSpPr>
        <p:grpSpPr>
          <a:xfrm>
            <a:off x="265003" y="3880351"/>
            <a:ext cx="539813" cy="789225"/>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35" name="Google Shape;35;p2"/>
          <p:cNvGrpSpPr/>
          <p:nvPr/>
        </p:nvGrpSpPr>
        <p:grpSpPr>
          <a:xfrm rot="-949166">
            <a:off x="262618" y="1714635"/>
            <a:ext cx="331364" cy="815168"/>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42" name="Google Shape;42;p2"/>
          <p:cNvSpPr/>
          <p:nvPr/>
        </p:nvSpPr>
        <p:spPr>
          <a:xfrm rot="2700000" flipH="1">
            <a:off x="-523155" y="-666224"/>
            <a:ext cx="1515863" cy="2318741"/>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52" name="Google Shape;52;p2"/>
          <p:cNvGrpSpPr/>
          <p:nvPr/>
        </p:nvGrpSpPr>
        <p:grpSpPr>
          <a:xfrm rot="699672">
            <a:off x="6107465" y="2172030"/>
            <a:ext cx="431252" cy="799457"/>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67" name="Google Shape;67;p2"/>
          <p:cNvGrpSpPr/>
          <p:nvPr/>
        </p:nvGrpSpPr>
        <p:grpSpPr>
          <a:xfrm>
            <a:off x="6115941" y="3411563"/>
            <a:ext cx="598594" cy="1094450"/>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71" name="Google Shape;71;p2"/>
          <p:cNvGrpSpPr/>
          <p:nvPr/>
        </p:nvGrpSpPr>
        <p:grpSpPr>
          <a:xfrm>
            <a:off x="2783269" y="4328001"/>
            <a:ext cx="1291463" cy="1631825"/>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97" name="Google Shape;97;p2"/>
          <p:cNvSpPr/>
          <p:nvPr/>
        </p:nvSpPr>
        <p:spPr>
          <a:xfrm rot="3022529">
            <a:off x="6081967" y="1621514"/>
            <a:ext cx="482237" cy="37556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par>
                                <p:cTn id="20" presetID="53" presetClass="entr" presetSubtype="16"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750"/>
                            </p:stCondLst>
                            <p:childTnLst>
                              <p:par>
                                <p:cTn id="31" presetID="2" presetClass="entr" presetSubtype="1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down)">
                                      <p:cBhvr>
                                        <p:cTn id="39" dur="580">
                                          <p:stCondLst>
                                            <p:cond delay="0"/>
                                          </p:stCondLst>
                                        </p:cTn>
                                        <p:tgtEl>
                                          <p:spTgt spid="11">
                                            <p:txEl>
                                              <p:pRg st="0" end="0"/>
                                            </p:txEl>
                                          </p:spTgt>
                                        </p:tgtEl>
                                      </p:cBhvr>
                                    </p:animEffect>
                                    <p:anim calcmode="lin" valueType="num">
                                      <p:cBhvr>
                                        <p:cTn id="40"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xEl>
                                              <p:pRg st="0" end="0"/>
                                            </p:txEl>
                                          </p:spTgt>
                                        </p:tgtEl>
                                      </p:cBhvr>
                                      <p:to x="100000" y="60000"/>
                                    </p:animScale>
                                    <p:animScale>
                                      <p:cBhvr>
                                        <p:cTn id="46" dur="166" decel="50000">
                                          <p:stCondLst>
                                            <p:cond delay="676"/>
                                          </p:stCondLst>
                                        </p:cTn>
                                        <p:tgtEl>
                                          <p:spTgt spid="11">
                                            <p:txEl>
                                              <p:pRg st="0" end="0"/>
                                            </p:txEl>
                                          </p:spTgt>
                                        </p:tgtEl>
                                      </p:cBhvr>
                                      <p:to x="100000" y="100000"/>
                                    </p:animScale>
                                    <p:animScale>
                                      <p:cBhvr>
                                        <p:cTn id="47" dur="26">
                                          <p:stCondLst>
                                            <p:cond delay="1312"/>
                                          </p:stCondLst>
                                        </p:cTn>
                                        <p:tgtEl>
                                          <p:spTgt spid="11">
                                            <p:txEl>
                                              <p:pRg st="0" end="0"/>
                                            </p:txEl>
                                          </p:spTgt>
                                        </p:tgtEl>
                                      </p:cBhvr>
                                      <p:to x="100000" y="80000"/>
                                    </p:animScale>
                                    <p:animScale>
                                      <p:cBhvr>
                                        <p:cTn id="48" dur="166" decel="50000">
                                          <p:stCondLst>
                                            <p:cond delay="1338"/>
                                          </p:stCondLst>
                                        </p:cTn>
                                        <p:tgtEl>
                                          <p:spTgt spid="11">
                                            <p:txEl>
                                              <p:pRg st="0" end="0"/>
                                            </p:txEl>
                                          </p:spTgt>
                                        </p:tgtEl>
                                      </p:cBhvr>
                                      <p:to x="100000" y="100000"/>
                                    </p:animScale>
                                    <p:animScale>
                                      <p:cBhvr>
                                        <p:cTn id="49" dur="26">
                                          <p:stCondLst>
                                            <p:cond delay="1642"/>
                                          </p:stCondLst>
                                        </p:cTn>
                                        <p:tgtEl>
                                          <p:spTgt spid="11">
                                            <p:txEl>
                                              <p:pRg st="0" end="0"/>
                                            </p:txEl>
                                          </p:spTgt>
                                        </p:tgtEl>
                                      </p:cBhvr>
                                      <p:to x="100000" y="90000"/>
                                    </p:animScale>
                                    <p:animScale>
                                      <p:cBhvr>
                                        <p:cTn id="50" dur="166" decel="50000">
                                          <p:stCondLst>
                                            <p:cond delay="1668"/>
                                          </p:stCondLst>
                                        </p:cTn>
                                        <p:tgtEl>
                                          <p:spTgt spid="11">
                                            <p:txEl>
                                              <p:pRg st="0" end="0"/>
                                            </p:txEl>
                                          </p:spTgt>
                                        </p:tgtEl>
                                      </p:cBhvr>
                                      <p:to x="100000" y="100000"/>
                                    </p:animScale>
                                    <p:animScale>
                                      <p:cBhvr>
                                        <p:cTn id="51" dur="26">
                                          <p:stCondLst>
                                            <p:cond delay="1808"/>
                                          </p:stCondLst>
                                        </p:cTn>
                                        <p:tgtEl>
                                          <p:spTgt spid="11">
                                            <p:txEl>
                                              <p:pRg st="0" end="0"/>
                                            </p:txEl>
                                          </p:spTgt>
                                        </p:tgtEl>
                                      </p:cBhvr>
                                      <p:to x="100000" y="95000"/>
                                    </p:animScale>
                                    <p:animScale>
                                      <p:cBhvr>
                                        <p:cTn id="52" dur="166" decel="50000">
                                          <p:stCondLst>
                                            <p:cond delay="1834"/>
                                          </p:stCondLst>
                                        </p:cTn>
                                        <p:tgtEl>
                                          <p:spTgt spid="11">
                                            <p:txEl>
                                              <p:pRg st="0" end="0"/>
                                            </p:txEl>
                                          </p:spTgt>
                                        </p:tgtEl>
                                      </p:cBhvr>
                                      <p:to x="100000" y="100000"/>
                                    </p:animScale>
                                  </p:childTnLst>
                                </p:cTn>
                              </p:par>
                              <p:par>
                                <p:cTn id="53" presetID="16" presetClass="entr" presetSubtype="37" fill="hold" nodeType="withEffect">
                                  <p:stCondLst>
                                    <p:cond delay="500"/>
                                  </p:stCondLst>
                                  <p:childTnLst>
                                    <p:set>
                                      <p:cBhvr>
                                        <p:cTn id="54" dur="1" fill="hold">
                                          <p:stCondLst>
                                            <p:cond delay="0"/>
                                          </p:stCondLst>
                                        </p:cTn>
                                        <p:tgtEl>
                                          <p:spTgt spid="71"/>
                                        </p:tgtEl>
                                        <p:attrNameLst>
                                          <p:attrName>style.visibility</p:attrName>
                                        </p:attrNameLst>
                                      </p:cBhvr>
                                      <p:to>
                                        <p:strVal val="visible"/>
                                      </p:to>
                                    </p:set>
                                    <p:animEffect transition="in" filter="barn(out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nodePh="1">
                                  <p:stCondLst>
                                    <p:cond delay="0"/>
                                  </p:stCondLst>
                                  <p:endCondLst>
                                    <p:cond evt="begin" delay="0">
                                      <p:tn val="58"/>
                                    </p:cond>
                                  </p:end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6"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wipe(down)">
                      <p:cBhvr>
                        <p:cTn dur="580">
                          <p:stCondLst>
                            <p:cond delay="0"/>
                          </p:stCondLst>
                        </p:cTn>
                        <p:tgtEl>
                          <p:spTgt spid="11"/>
                        </p:tgtEl>
                      </p:cBhvr>
                    </p:animEffect>
                    <p:anim calcmode="lin" valueType="num">
                      <p:cBhvr>
                        <p:cTn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dur="26">
                          <p:stCondLst>
                            <p:cond delay="650"/>
                          </p:stCondLst>
                        </p:cTn>
                        <p:tgtEl>
                          <p:spTgt spid="11"/>
                        </p:tgtEl>
                      </p:cBhvr>
                      <p:to x="100000" y="60000"/>
                    </p:animScale>
                    <p:animScale>
                      <p:cBhvr>
                        <p:cTn dur="166" decel="50000">
                          <p:stCondLst>
                            <p:cond delay="676"/>
                          </p:stCondLst>
                        </p:cTn>
                        <p:tgtEl>
                          <p:spTgt spid="11"/>
                        </p:tgtEl>
                      </p:cBhvr>
                      <p:to x="100000" y="100000"/>
                    </p:animScale>
                    <p:animScale>
                      <p:cBhvr>
                        <p:cTn dur="26">
                          <p:stCondLst>
                            <p:cond delay="1312"/>
                          </p:stCondLst>
                        </p:cTn>
                        <p:tgtEl>
                          <p:spTgt spid="11"/>
                        </p:tgtEl>
                      </p:cBhvr>
                      <p:to x="100000" y="80000"/>
                    </p:animScale>
                    <p:animScale>
                      <p:cBhvr>
                        <p:cTn dur="166" decel="50000">
                          <p:stCondLst>
                            <p:cond delay="1338"/>
                          </p:stCondLst>
                        </p:cTn>
                        <p:tgtEl>
                          <p:spTgt spid="11"/>
                        </p:tgtEl>
                      </p:cBhvr>
                      <p:to x="100000" y="100000"/>
                    </p:animScale>
                    <p:animScale>
                      <p:cBhvr>
                        <p:cTn dur="26">
                          <p:stCondLst>
                            <p:cond delay="1642"/>
                          </p:stCondLst>
                        </p:cTn>
                        <p:tgtEl>
                          <p:spTgt spid="11"/>
                        </p:tgtEl>
                      </p:cBhvr>
                      <p:to x="100000" y="90000"/>
                    </p:animScale>
                    <p:animScale>
                      <p:cBhvr>
                        <p:cTn dur="166" decel="50000">
                          <p:stCondLst>
                            <p:cond delay="1668"/>
                          </p:stCondLst>
                        </p:cTn>
                        <p:tgtEl>
                          <p:spTgt spid="11"/>
                        </p:tgtEl>
                      </p:cBhvr>
                      <p:to x="100000" y="100000"/>
                    </p:animScale>
                    <p:animScale>
                      <p:cBhvr>
                        <p:cTn dur="26">
                          <p:stCondLst>
                            <p:cond delay="1808"/>
                          </p:stCondLst>
                        </p:cTn>
                        <p:tgtEl>
                          <p:spTgt spid="11"/>
                        </p:tgtEl>
                      </p:cBhvr>
                      <p:to x="100000" y="95000"/>
                    </p:animScale>
                    <p:animScale>
                      <p:cBhvr>
                        <p:cTn dur="166" decel="50000">
                          <p:stCondLst>
                            <p:cond delay="1834"/>
                          </p:stCondLst>
                        </p:cTn>
                        <p:tgtEl>
                          <p:spTgt spid="11"/>
                        </p:tgtEl>
                      </p:cBhvr>
                      <p:to x="100000" y="100000"/>
                    </p:animScale>
                  </p:childTnLst>
                </p:cTn>
              </p:par>
            </p:tnLst>
          </p:tmpl>
        </p:tmplLst>
      </p:bldP>
      <p:bldP spid="42" grpId="0" animBg="1"/>
      <p:bldP spid="9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19" y="0"/>
            <a:ext cx="6858000" cy="5143500"/>
          </a:xfrm>
          <a:prstGeom prst="rect">
            <a:avLst/>
          </a:prstGeom>
          <a:noFill/>
          <a:ln>
            <a:noFill/>
          </a:ln>
        </p:spPr>
      </p:pic>
      <p:sp>
        <p:nvSpPr>
          <p:cNvPr id="158" name="Google Shape;158;p4"/>
          <p:cNvSpPr txBox="1">
            <a:spLocks noGrp="1"/>
          </p:cNvSpPr>
          <p:nvPr>
            <p:ph type="title"/>
          </p:nvPr>
        </p:nvSpPr>
        <p:spPr>
          <a:xfrm>
            <a:off x="534919" y="548640"/>
            <a:ext cx="5788125"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dirty="0"/>
          </a:p>
        </p:txBody>
      </p:sp>
      <p:sp>
        <p:nvSpPr>
          <p:cNvPr id="159" name="Google Shape;159;p4"/>
          <p:cNvSpPr txBox="1">
            <a:spLocks noGrp="1"/>
          </p:cNvSpPr>
          <p:nvPr>
            <p:ph type="body" idx="1"/>
          </p:nvPr>
        </p:nvSpPr>
        <p:spPr>
          <a:xfrm>
            <a:off x="534919" y="1021650"/>
            <a:ext cx="5788125" cy="3577800"/>
          </a:xfrm>
          <a:prstGeom prst="rect">
            <a:avLst/>
          </a:prstGeom>
        </p:spPr>
        <p:txBody>
          <a:bodyPr spcFirstLastPara="1" wrap="square" lIns="91425" tIns="91425" rIns="91425" bIns="91425" anchor="t" anchorCtr="0">
            <a:noAutofit/>
          </a:bodyPr>
          <a:lstStyle>
            <a:lvl1pPr marL="342900" lvl="0" indent="-228600" rtl="0">
              <a:spcBef>
                <a:spcPts val="0"/>
              </a:spcBef>
              <a:spcAft>
                <a:spcPts val="0"/>
              </a:spcAft>
              <a:buSzPts val="1200"/>
              <a:buAutoNum type="arabicPeriod"/>
              <a:defRPr sz="975"/>
            </a:lvl1pPr>
            <a:lvl2pPr marL="685800" lvl="1" indent="-247650" rtl="0">
              <a:spcBef>
                <a:spcPts val="0"/>
              </a:spcBef>
              <a:spcAft>
                <a:spcPts val="0"/>
              </a:spcAft>
              <a:buSzPts val="1600"/>
              <a:buAutoNum type="alphaLcPeriod"/>
              <a:defRPr/>
            </a:lvl2pPr>
            <a:lvl3pPr marL="1028700" lvl="2" indent="-247650" rtl="0">
              <a:spcBef>
                <a:spcPts val="0"/>
              </a:spcBef>
              <a:spcAft>
                <a:spcPts val="0"/>
              </a:spcAft>
              <a:buSzPts val="1600"/>
              <a:buAutoNum type="romanLcPeriod"/>
              <a:defRPr/>
            </a:lvl3pPr>
            <a:lvl4pPr marL="1371600" lvl="3" indent="-247650" rtl="0">
              <a:spcBef>
                <a:spcPts val="0"/>
              </a:spcBef>
              <a:spcAft>
                <a:spcPts val="0"/>
              </a:spcAft>
              <a:buSzPts val="1600"/>
              <a:buAutoNum type="arabicPeriod"/>
              <a:defRPr/>
            </a:lvl4pPr>
            <a:lvl5pPr marL="1714500" lvl="4" indent="-247650" rtl="0">
              <a:spcBef>
                <a:spcPts val="0"/>
              </a:spcBef>
              <a:spcAft>
                <a:spcPts val="0"/>
              </a:spcAft>
              <a:buSzPts val="1600"/>
              <a:buAutoNum type="alphaLcPeriod"/>
              <a:defRPr/>
            </a:lvl5pPr>
            <a:lvl6pPr marL="2057400" lvl="5" indent="-247650" rtl="0">
              <a:spcBef>
                <a:spcPts val="0"/>
              </a:spcBef>
              <a:spcAft>
                <a:spcPts val="0"/>
              </a:spcAft>
              <a:buSzPts val="1600"/>
              <a:buAutoNum type="romanLcPeriod"/>
              <a:defRPr/>
            </a:lvl6pPr>
            <a:lvl7pPr marL="2400300" lvl="6" indent="-247650" rtl="0">
              <a:spcBef>
                <a:spcPts val="0"/>
              </a:spcBef>
              <a:spcAft>
                <a:spcPts val="0"/>
              </a:spcAft>
              <a:buSzPts val="1600"/>
              <a:buAutoNum type="arabicPeriod"/>
              <a:defRPr/>
            </a:lvl7pPr>
            <a:lvl8pPr marL="2743200" lvl="7" indent="-247650" rtl="0">
              <a:spcBef>
                <a:spcPts val="0"/>
              </a:spcBef>
              <a:spcAft>
                <a:spcPts val="0"/>
              </a:spcAft>
              <a:buSzPts val="1600"/>
              <a:buAutoNum type="alphaLcPeriod"/>
              <a:defRPr/>
            </a:lvl8pPr>
            <a:lvl9pPr marL="3086100" lvl="8" indent="-247650" rtl="0">
              <a:spcBef>
                <a:spcPts val="0"/>
              </a:spcBef>
              <a:spcAft>
                <a:spcPts val="0"/>
              </a:spcAft>
              <a:buSzPts val="1600"/>
              <a:buAutoNum type="romanLcPeriod"/>
              <a:defRPr/>
            </a:lvl9pPr>
          </a:lstStyle>
          <a:p>
            <a:endParaRPr dirty="0"/>
          </a:p>
        </p:txBody>
      </p:sp>
      <p:grpSp>
        <p:nvGrpSpPr>
          <p:cNvPr id="160" name="Google Shape;160;p4"/>
          <p:cNvGrpSpPr/>
          <p:nvPr/>
        </p:nvGrpSpPr>
        <p:grpSpPr>
          <a:xfrm rot="-420730">
            <a:off x="102231" y="1835189"/>
            <a:ext cx="453076" cy="794006"/>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75" name="Google Shape;175;p4"/>
          <p:cNvGrpSpPr/>
          <p:nvPr/>
        </p:nvGrpSpPr>
        <p:grpSpPr>
          <a:xfrm rot="-669090">
            <a:off x="137961" y="4043465"/>
            <a:ext cx="407973" cy="660337"/>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204" name="Google Shape;204;p4"/>
          <p:cNvSpPr/>
          <p:nvPr/>
        </p:nvSpPr>
        <p:spPr>
          <a:xfrm rot="7888966" flipH="1">
            <a:off x="6156493" y="-542475"/>
            <a:ext cx="1515812" cy="231866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205" name="Google Shape;205;p4"/>
          <p:cNvGrpSpPr/>
          <p:nvPr/>
        </p:nvGrpSpPr>
        <p:grpSpPr>
          <a:xfrm rot="693926">
            <a:off x="6316414" y="1967641"/>
            <a:ext cx="410626" cy="787144"/>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23" name="Google Shape;223;p4"/>
          <p:cNvGrpSpPr/>
          <p:nvPr/>
        </p:nvGrpSpPr>
        <p:grpSpPr>
          <a:xfrm flipH="1">
            <a:off x="1984706" y="4588865"/>
            <a:ext cx="2888589" cy="1263131"/>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26" name="Google Shape;226;p4"/>
          <p:cNvGrpSpPr/>
          <p:nvPr/>
        </p:nvGrpSpPr>
        <p:grpSpPr>
          <a:xfrm>
            <a:off x="201731" y="189413"/>
            <a:ext cx="746475" cy="700150"/>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cBhvr>
                                        <p:cTn id="11" dur="500" fill="hold"/>
                                        <p:tgtEl>
                                          <p:spTgt spid="226"/>
                                        </p:tgtEl>
                                        <p:attrNameLst>
                                          <p:attrName>ppt_w</p:attrName>
                                        </p:attrNameLst>
                                      </p:cBhvr>
                                      <p:tavLst>
                                        <p:tav tm="0">
                                          <p:val>
                                            <p:fltVal val="0"/>
                                          </p:val>
                                        </p:tav>
                                        <p:tav tm="100000">
                                          <p:val>
                                            <p:strVal val="#ppt_w"/>
                                          </p:val>
                                        </p:tav>
                                      </p:tavLst>
                                    </p:anim>
                                    <p:anim calcmode="lin" valueType="num">
                                      <p:cBhvr>
                                        <p:cTn id="12" dur="500" fill="hold"/>
                                        <p:tgtEl>
                                          <p:spTgt spid="226"/>
                                        </p:tgtEl>
                                        <p:attrNameLst>
                                          <p:attrName>ppt_h</p:attrName>
                                        </p:attrNameLst>
                                      </p:cBhvr>
                                      <p:tavLst>
                                        <p:tav tm="0">
                                          <p:val>
                                            <p:fltVal val="0"/>
                                          </p:val>
                                        </p:tav>
                                        <p:tav tm="100000">
                                          <p:val>
                                            <p:strVal val="#ppt_h"/>
                                          </p:val>
                                        </p:tav>
                                      </p:tavLst>
                                    </p:anim>
                                    <p:animEffect transition="in" filter="fade">
                                      <p:cBhvr>
                                        <p:cTn id="13" dur="500"/>
                                        <p:tgtEl>
                                          <p:spTgt spid="226"/>
                                        </p:tgtEl>
                                      </p:cBhvr>
                                    </p:animEffect>
                                  </p:childTnLst>
                                </p:cTn>
                              </p:par>
                              <p:par>
                                <p:cTn id="14" presetID="53" presetClass="entr" presetSubtype="16"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 calcmode="lin" valueType="num">
                                      <p:cBhvr>
                                        <p:cTn id="16" dur="500" fill="hold"/>
                                        <p:tgtEl>
                                          <p:spTgt spid="160"/>
                                        </p:tgtEl>
                                        <p:attrNameLst>
                                          <p:attrName>ppt_w</p:attrName>
                                        </p:attrNameLst>
                                      </p:cBhvr>
                                      <p:tavLst>
                                        <p:tav tm="0">
                                          <p:val>
                                            <p:fltVal val="0"/>
                                          </p:val>
                                        </p:tav>
                                        <p:tav tm="100000">
                                          <p:val>
                                            <p:strVal val="#ppt_w"/>
                                          </p:val>
                                        </p:tav>
                                      </p:tavLst>
                                    </p:anim>
                                    <p:anim calcmode="lin" valueType="num">
                                      <p:cBhvr>
                                        <p:cTn id="17" dur="500" fill="hold"/>
                                        <p:tgtEl>
                                          <p:spTgt spid="160"/>
                                        </p:tgtEl>
                                        <p:attrNameLst>
                                          <p:attrName>ppt_h</p:attrName>
                                        </p:attrNameLst>
                                      </p:cBhvr>
                                      <p:tavLst>
                                        <p:tav tm="0">
                                          <p:val>
                                            <p:fltVal val="0"/>
                                          </p:val>
                                        </p:tav>
                                        <p:tav tm="100000">
                                          <p:val>
                                            <p:strVal val="#ppt_h"/>
                                          </p:val>
                                        </p:tav>
                                      </p:tavLst>
                                    </p:anim>
                                    <p:animEffect transition="in" filter="fade">
                                      <p:cBhvr>
                                        <p:cTn id="18" dur="500"/>
                                        <p:tgtEl>
                                          <p:spTgt spid="160"/>
                                        </p:tgtEl>
                                      </p:cBhvr>
                                    </p:animEffect>
                                  </p:childTnLst>
                                </p:cTn>
                              </p:par>
                              <p:par>
                                <p:cTn id="19" presetID="53" presetClass="entr" presetSubtype="16" fill="hold" nodeType="withEffect">
                                  <p:stCondLst>
                                    <p:cond delay="0"/>
                                  </p:stCondLst>
                                  <p:childTnLst>
                                    <p:set>
                                      <p:cBhvr>
                                        <p:cTn id="20" dur="1" fill="hold">
                                          <p:stCondLst>
                                            <p:cond delay="0"/>
                                          </p:stCondLst>
                                        </p:cTn>
                                        <p:tgtEl>
                                          <p:spTgt spid="175"/>
                                        </p:tgtEl>
                                        <p:attrNameLst>
                                          <p:attrName>style.visibility</p:attrName>
                                        </p:attrNameLst>
                                      </p:cBhvr>
                                      <p:to>
                                        <p:strVal val="visible"/>
                                      </p:to>
                                    </p:set>
                                    <p:anim calcmode="lin" valueType="num">
                                      <p:cBhvr>
                                        <p:cTn id="21" dur="500" fill="hold"/>
                                        <p:tgtEl>
                                          <p:spTgt spid="175"/>
                                        </p:tgtEl>
                                        <p:attrNameLst>
                                          <p:attrName>ppt_w</p:attrName>
                                        </p:attrNameLst>
                                      </p:cBhvr>
                                      <p:tavLst>
                                        <p:tav tm="0">
                                          <p:val>
                                            <p:fltVal val="0"/>
                                          </p:val>
                                        </p:tav>
                                        <p:tav tm="100000">
                                          <p:val>
                                            <p:strVal val="#ppt_w"/>
                                          </p:val>
                                        </p:tav>
                                      </p:tavLst>
                                    </p:anim>
                                    <p:anim calcmode="lin" valueType="num">
                                      <p:cBhvr>
                                        <p:cTn id="22" dur="500" fill="hold"/>
                                        <p:tgtEl>
                                          <p:spTgt spid="175"/>
                                        </p:tgtEl>
                                        <p:attrNameLst>
                                          <p:attrName>ppt_h</p:attrName>
                                        </p:attrNameLst>
                                      </p:cBhvr>
                                      <p:tavLst>
                                        <p:tav tm="0">
                                          <p:val>
                                            <p:fltVal val="0"/>
                                          </p:val>
                                        </p:tav>
                                        <p:tav tm="100000">
                                          <p:val>
                                            <p:strVal val="#ppt_h"/>
                                          </p:val>
                                        </p:tav>
                                      </p:tavLst>
                                    </p:anim>
                                    <p:animEffect transition="in" filter="fade">
                                      <p:cBhvr>
                                        <p:cTn id="23" dur="500"/>
                                        <p:tgtEl>
                                          <p:spTgt spid="175"/>
                                        </p:tgtEl>
                                      </p:cBhvr>
                                    </p:animEffect>
                                  </p:childTnLst>
                                </p:cTn>
                              </p:par>
                              <p:par>
                                <p:cTn id="24" presetID="53" presetClass="entr" presetSubtype="16" fill="hold" nodeType="withEffect">
                                  <p:stCondLst>
                                    <p:cond delay="0"/>
                                  </p:stCondLst>
                                  <p:childTnLst>
                                    <p:set>
                                      <p:cBhvr>
                                        <p:cTn id="25" dur="1" fill="hold">
                                          <p:stCondLst>
                                            <p:cond delay="0"/>
                                          </p:stCondLst>
                                        </p:cTn>
                                        <p:tgtEl>
                                          <p:spTgt spid="205"/>
                                        </p:tgtEl>
                                        <p:attrNameLst>
                                          <p:attrName>style.visibility</p:attrName>
                                        </p:attrNameLst>
                                      </p:cBhvr>
                                      <p:to>
                                        <p:strVal val="visible"/>
                                      </p:to>
                                    </p:set>
                                    <p:anim calcmode="lin" valueType="num">
                                      <p:cBhvr>
                                        <p:cTn id="26" dur="500" fill="hold"/>
                                        <p:tgtEl>
                                          <p:spTgt spid="205"/>
                                        </p:tgtEl>
                                        <p:attrNameLst>
                                          <p:attrName>ppt_w</p:attrName>
                                        </p:attrNameLst>
                                      </p:cBhvr>
                                      <p:tavLst>
                                        <p:tav tm="0">
                                          <p:val>
                                            <p:fltVal val="0"/>
                                          </p:val>
                                        </p:tav>
                                        <p:tav tm="100000">
                                          <p:val>
                                            <p:strVal val="#ppt_w"/>
                                          </p:val>
                                        </p:tav>
                                      </p:tavLst>
                                    </p:anim>
                                    <p:anim calcmode="lin" valueType="num">
                                      <p:cBhvr>
                                        <p:cTn id="27" dur="500" fill="hold"/>
                                        <p:tgtEl>
                                          <p:spTgt spid="205"/>
                                        </p:tgtEl>
                                        <p:attrNameLst>
                                          <p:attrName>ppt_h</p:attrName>
                                        </p:attrNameLst>
                                      </p:cBhvr>
                                      <p:tavLst>
                                        <p:tav tm="0">
                                          <p:val>
                                            <p:fltVal val="0"/>
                                          </p:val>
                                        </p:tav>
                                        <p:tav tm="100000">
                                          <p:val>
                                            <p:strVal val="#ppt_h"/>
                                          </p:val>
                                        </p:tav>
                                      </p:tavLst>
                                    </p:anim>
                                    <p:animEffect transition="in" filter="fade">
                                      <p:cBhvr>
                                        <p:cTn id="28" dur="500"/>
                                        <p:tgtEl>
                                          <p:spTgt spid="205"/>
                                        </p:tgtEl>
                                      </p:cBhvr>
                                    </p:animEffect>
                                  </p:childTnLst>
                                </p:cTn>
                              </p:par>
                              <p:par>
                                <p:cTn id="29" presetID="2" presetClass="entr" presetSubtype="4"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 calcmode="lin" valueType="num">
                                      <p:cBhvr additive="base">
                                        <p:cTn id="31" dur="500" fill="hold"/>
                                        <p:tgtEl>
                                          <p:spTgt spid="223"/>
                                        </p:tgtEl>
                                        <p:attrNameLst>
                                          <p:attrName>ppt_x</p:attrName>
                                        </p:attrNameLst>
                                      </p:cBhvr>
                                      <p:tavLst>
                                        <p:tav tm="0">
                                          <p:val>
                                            <p:strVal val="#ppt_x"/>
                                          </p:val>
                                        </p:tav>
                                        <p:tav tm="100000">
                                          <p:val>
                                            <p:strVal val="#ppt_x"/>
                                          </p:val>
                                        </p:tav>
                                      </p:tavLst>
                                    </p:anim>
                                    <p:anim calcmode="lin" valueType="num">
                                      <p:cBhvr additive="base">
                                        <p:cTn id="32" dur="500" fill="hold"/>
                                        <p:tgtEl>
                                          <p:spTgt spid="22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50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500" fill="hold"/>
                                        <p:tgtEl>
                                          <p:spTgt spid="204"/>
                                        </p:tgtEl>
                                        <p:attrNameLst>
                                          <p:attrName>ppt_x</p:attrName>
                                        </p:attrNameLst>
                                      </p:cBhvr>
                                      <p:tavLst>
                                        <p:tav tm="0">
                                          <p:val>
                                            <p:strVal val="1+#ppt_w/2"/>
                                          </p:val>
                                        </p:tav>
                                        <p:tav tm="100000">
                                          <p:val>
                                            <p:strVal val="#ppt_x"/>
                                          </p:val>
                                        </p:tav>
                                      </p:tavLst>
                                    </p:anim>
                                    <p:anim calcmode="lin" valueType="num">
                                      <p:cBhvr additive="base">
                                        <p:cTn id="36"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158"/>
                                        </p:tgtEl>
                                        <p:attrNameLst>
                                          <p:attrName>style.visibility</p:attrName>
                                        </p:attrNameLst>
                                      </p:cBhvr>
                                      <p:to>
                                        <p:strVal val="visible"/>
                                      </p:to>
                                    </p:set>
                                    <p:animEffect transition="in" filter="wipe(left)">
                                      <p:cBhvr>
                                        <p:cTn id="41" dur="500"/>
                                        <p:tgtEl>
                                          <p:spTgt spid="15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nodePh="1">
                                  <p:stCondLst>
                                    <p:cond delay="0"/>
                                  </p:stCondLst>
                                  <p:endCondLst>
                                    <p:cond evt="begin" delay="0">
                                      <p:tn val="44"/>
                                    </p:cond>
                                  </p:endCondLst>
                                  <p:childTnLst>
                                    <p:set>
                                      <p:cBhvr>
                                        <p:cTn id="45" dur="1" fill="hold">
                                          <p:stCondLst>
                                            <p:cond delay="0"/>
                                          </p:stCondLst>
                                        </p:cTn>
                                        <p:tgtEl>
                                          <p:spTgt spid="159">
                                            <p:txEl>
                                              <p:pRg st="0" end="0"/>
                                            </p:txEl>
                                          </p:spTgt>
                                        </p:tgtEl>
                                        <p:attrNameLst>
                                          <p:attrName>style.visibility</p:attrName>
                                        </p:attrNameLst>
                                      </p:cBhvr>
                                      <p:to>
                                        <p:strVal val="visible"/>
                                      </p:to>
                                    </p:set>
                                    <p:animEffect transition="in" filter="wipe(left)">
                                      <p:cBhvr>
                                        <p:cTn id="46"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build="p">
        <p:tmplLst>
          <p:tmpl lvl="1">
            <p:tnLst>
              <p:par>
                <p:cTn presetID="22" presetClass="entr" presetSubtype="8" fill="hold" nodeType="clickEffect" nodePh="1">
                  <p:stCondLst>
                    <p:cond delay="0"/>
                  </p:stCondLst>
                  <p:endCondLst>
                    <p:cond delay="0"/>
                  </p:endCondLst>
                  <p:childTnLst>
                    <p:set>
                      <p:cBhvr>
                        <p:cTn dur="1" fill="hold">
                          <p:stCondLst>
                            <p:cond delay="0"/>
                          </p:stCondLst>
                        </p:cTn>
                        <p:tgtEl>
                          <p:spTgt spid="159"/>
                        </p:tgtEl>
                        <p:attrNameLst>
                          <p:attrName>style.visibility</p:attrName>
                        </p:attrNameLst>
                      </p:cBhvr>
                      <p:to>
                        <p:strVal val="visible"/>
                      </p:to>
                    </p:set>
                    <p:animEffect transition="in" filter="wipe(left)">
                      <p:cBhvr>
                        <p:cTn dur="500"/>
                        <p:tgtEl>
                          <p:spTgt spid="159"/>
                        </p:tgtEl>
                      </p:cBhvr>
                    </p:animEffect>
                  </p:childTnLst>
                </p:cTn>
              </p:par>
            </p:tnLst>
          </p:tmpl>
        </p:tmplLst>
      </p:bldP>
      <p:bldP spid="20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19" y="0"/>
            <a:ext cx="6858000" cy="5143500"/>
          </a:xfrm>
          <a:prstGeom prst="rect">
            <a:avLst/>
          </a:prstGeom>
          <a:noFill/>
          <a:ln>
            <a:noFill/>
          </a:ln>
        </p:spPr>
      </p:pic>
      <p:grpSp>
        <p:nvGrpSpPr>
          <p:cNvPr id="403" name="Google Shape;403;p6"/>
          <p:cNvGrpSpPr/>
          <p:nvPr/>
        </p:nvGrpSpPr>
        <p:grpSpPr>
          <a:xfrm rot="10800000" flipH="1">
            <a:off x="5413687" y="-455477"/>
            <a:ext cx="2888589" cy="1263131"/>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406" name="Google Shape;406;p6"/>
          <p:cNvSpPr/>
          <p:nvPr/>
        </p:nvSpPr>
        <p:spPr>
          <a:xfrm rot="8100000">
            <a:off x="-326529" y="3358395"/>
            <a:ext cx="1136897"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6"/>
                                        </p:tgtEl>
                                        <p:attrNameLst>
                                          <p:attrName>style.visibility</p:attrName>
                                        </p:attrNameLst>
                                      </p:cBhvr>
                                      <p:to>
                                        <p:strVal val="visible"/>
                                      </p:to>
                                    </p:set>
                                    <p:anim calcmode="lin" valueType="num">
                                      <p:cBhvr additive="base">
                                        <p:cTn id="7" dur="500" fill="hold"/>
                                        <p:tgtEl>
                                          <p:spTgt spid="406"/>
                                        </p:tgtEl>
                                        <p:attrNameLst>
                                          <p:attrName>ppt_x</p:attrName>
                                        </p:attrNameLst>
                                      </p:cBhvr>
                                      <p:tavLst>
                                        <p:tav tm="0">
                                          <p:val>
                                            <p:strVal val="0-#ppt_w/2"/>
                                          </p:val>
                                        </p:tav>
                                        <p:tav tm="100000">
                                          <p:val>
                                            <p:strVal val="#ppt_x"/>
                                          </p:val>
                                        </p:tav>
                                      </p:tavLst>
                                    </p:anim>
                                    <p:anim calcmode="lin" valueType="num">
                                      <p:cBhvr additive="base">
                                        <p:cTn id="8" dur="500" fill="hold"/>
                                        <p:tgtEl>
                                          <p:spTgt spid="40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25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anim calcmode="lin" valueType="num">
                                      <p:cBhvr>
                                        <p:cTn id="12" dur="500" fill="hold"/>
                                        <p:tgtEl>
                                          <p:spTgt spid="403"/>
                                        </p:tgtEl>
                                        <p:attrNameLst>
                                          <p:attrName>ppt_x</p:attrName>
                                        </p:attrNameLst>
                                      </p:cBhvr>
                                      <p:tavLst>
                                        <p:tav tm="0">
                                          <p:val>
                                            <p:strVal val="#ppt_x"/>
                                          </p:val>
                                        </p:tav>
                                        <p:tav tm="100000">
                                          <p:val>
                                            <p:strVal val="#ppt_x"/>
                                          </p:val>
                                        </p:tav>
                                      </p:tavLst>
                                    </p:anim>
                                    <p:anim calcmode="lin" valueType="num">
                                      <p:cBhvr>
                                        <p:cTn id="13" dur="500" fill="hold"/>
                                        <p:tgtEl>
                                          <p:spTgt spid="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19" y="0"/>
            <a:ext cx="6858000" cy="5143500"/>
          </a:xfrm>
          <a:prstGeom prst="rect">
            <a:avLst/>
          </a:prstGeom>
          <a:noFill/>
          <a:ln>
            <a:noFill/>
          </a:ln>
        </p:spPr>
      </p:pic>
      <p:sp>
        <p:nvSpPr>
          <p:cNvPr id="455" name="Google Shape;455;p8"/>
          <p:cNvSpPr txBox="1">
            <a:spLocks noGrp="1"/>
          </p:cNvSpPr>
          <p:nvPr>
            <p:ph type="title" hasCustomPrompt="1"/>
          </p:nvPr>
        </p:nvSpPr>
        <p:spPr>
          <a:xfrm>
            <a:off x="1070663" y="1604743"/>
            <a:ext cx="4716675" cy="1890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625" baseline="0">
                <a:solidFill>
                  <a:schemeClr val="accent5"/>
                </a:solidFill>
                <a:latin typeface="UTM Ambrose" pitchFamily="18" charset="0"/>
              </a:defRPr>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r>
              <a:rPr lang="en-US" dirty="0" err="1"/>
              <a:t>Củng</a:t>
            </a:r>
            <a:r>
              <a:rPr lang="en-US" dirty="0"/>
              <a:t> </a:t>
            </a:r>
            <a:r>
              <a:rPr lang="en-US" dirty="0" err="1"/>
              <a:t>cố</a:t>
            </a:r>
            <a:endParaRPr dirty="0"/>
          </a:p>
        </p:txBody>
      </p:sp>
      <p:grpSp>
        <p:nvGrpSpPr>
          <p:cNvPr id="456" name="Google Shape;456;p8"/>
          <p:cNvGrpSpPr/>
          <p:nvPr/>
        </p:nvGrpSpPr>
        <p:grpSpPr>
          <a:xfrm rot="-1593903">
            <a:off x="6264298" y="3106724"/>
            <a:ext cx="407969" cy="66033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485" name="Google Shape;485;p8"/>
          <p:cNvGrpSpPr/>
          <p:nvPr/>
        </p:nvGrpSpPr>
        <p:grpSpPr>
          <a:xfrm rot="1376805">
            <a:off x="6153077" y="4168784"/>
            <a:ext cx="453081" cy="794016"/>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500" name="Google Shape;500;p8"/>
          <p:cNvSpPr/>
          <p:nvPr/>
        </p:nvSpPr>
        <p:spPr>
          <a:xfrm rot="-2700000">
            <a:off x="6067128" y="-1081256"/>
            <a:ext cx="1136897"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501" name="Google Shape;501;p8"/>
          <p:cNvGrpSpPr/>
          <p:nvPr/>
        </p:nvGrpSpPr>
        <p:grpSpPr>
          <a:xfrm flipH="1">
            <a:off x="-8401" y="3880365"/>
            <a:ext cx="2888589" cy="1263131"/>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504" name="Google Shape;504;p8"/>
          <p:cNvGrpSpPr/>
          <p:nvPr/>
        </p:nvGrpSpPr>
        <p:grpSpPr>
          <a:xfrm>
            <a:off x="2783269" y="4328001"/>
            <a:ext cx="1291463" cy="1631825"/>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wipe(left)">
                                      <p:cBhvr>
                                        <p:cTn id="7" dur="500"/>
                                        <p:tgtEl>
                                          <p:spTgt spid="45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500" fill="hold"/>
                                        <p:tgtEl>
                                          <p:spTgt spid="500"/>
                                        </p:tgtEl>
                                        <p:attrNameLst>
                                          <p:attrName>ppt_x</p:attrName>
                                        </p:attrNameLst>
                                      </p:cBhvr>
                                      <p:tavLst>
                                        <p:tav tm="0">
                                          <p:val>
                                            <p:strVal val="#ppt_x"/>
                                          </p:val>
                                        </p:tav>
                                        <p:tav tm="100000">
                                          <p:val>
                                            <p:strVal val="#ppt_x"/>
                                          </p:val>
                                        </p:tav>
                                      </p:tavLst>
                                    </p:anim>
                                    <p:anim calcmode="lin" valueType="num">
                                      <p:cBhvr additive="base">
                                        <p:cTn id="12" dur="500" fill="hold"/>
                                        <p:tgtEl>
                                          <p:spTgt spid="5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
                                        </p:tgtEl>
                                        <p:attrNameLst>
                                          <p:attrName>style.visibility</p:attrName>
                                        </p:attrNameLst>
                                      </p:cBhvr>
                                      <p:to>
                                        <p:strVal val="visible"/>
                                      </p:to>
                                    </p:set>
                                    <p:anim calcmode="lin" valueType="num">
                                      <p:cBhvr additive="base">
                                        <p:cTn id="15" dur="500" fill="hold"/>
                                        <p:tgtEl>
                                          <p:spTgt spid="501"/>
                                        </p:tgtEl>
                                        <p:attrNameLst>
                                          <p:attrName>ppt_x</p:attrName>
                                        </p:attrNameLst>
                                      </p:cBhvr>
                                      <p:tavLst>
                                        <p:tav tm="0">
                                          <p:val>
                                            <p:strVal val="#ppt_x"/>
                                          </p:val>
                                        </p:tav>
                                        <p:tav tm="100000">
                                          <p:val>
                                            <p:strVal val="#ppt_x"/>
                                          </p:val>
                                        </p:tav>
                                      </p:tavLst>
                                    </p:anim>
                                    <p:anim calcmode="lin" valueType="num">
                                      <p:cBhvr additive="base">
                                        <p:cTn id="16" dur="500" fill="hold"/>
                                        <p:tgtEl>
                                          <p:spTgt spid="501"/>
                                        </p:tgtEl>
                                        <p:attrNameLst>
                                          <p:attrName>ppt_y</p:attrName>
                                        </p:attrNameLst>
                                      </p:cBhvr>
                                      <p:tavLst>
                                        <p:tav tm="0">
                                          <p:val>
                                            <p:strVal val="1+#ppt_h/2"/>
                                          </p:val>
                                        </p:tav>
                                        <p:tav tm="100000">
                                          <p:val>
                                            <p:strVal val="#ppt_y"/>
                                          </p:val>
                                        </p:tav>
                                      </p:tavLst>
                                    </p:anim>
                                  </p:childTnLst>
                                </p:cTn>
                              </p:par>
                              <p:par>
                                <p:cTn id="17" presetID="31" presetClass="entr" presetSubtype="0" fill="hold" nodeType="withEffect">
                                  <p:stCondLst>
                                    <p:cond delay="250"/>
                                  </p:stCondLst>
                                  <p:childTnLst>
                                    <p:set>
                                      <p:cBhvr>
                                        <p:cTn id="18" dur="1" fill="hold">
                                          <p:stCondLst>
                                            <p:cond delay="0"/>
                                          </p:stCondLst>
                                        </p:cTn>
                                        <p:tgtEl>
                                          <p:spTgt spid="456"/>
                                        </p:tgtEl>
                                        <p:attrNameLst>
                                          <p:attrName>style.visibility</p:attrName>
                                        </p:attrNameLst>
                                      </p:cBhvr>
                                      <p:to>
                                        <p:strVal val="visible"/>
                                      </p:to>
                                    </p:set>
                                    <p:anim calcmode="lin" valueType="num">
                                      <p:cBhvr>
                                        <p:cTn id="19" dur="500" fill="hold"/>
                                        <p:tgtEl>
                                          <p:spTgt spid="456"/>
                                        </p:tgtEl>
                                        <p:attrNameLst>
                                          <p:attrName>ppt_w</p:attrName>
                                        </p:attrNameLst>
                                      </p:cBhvr>
                                      <p:tavLst>
                                        <p:tav tm="0">
                                          <p:val>
                                            <p:fltVal val="0"/>
                                          </p:val>
                                        </p:tav>
                                        <p:tav tm="100000">
                                          <p:val>
                                            <p:strVal val="#ppt_w"/>
                                          </p:val>
                                        </p:tav>
                                      </p:tavLst>
                                    </p:anim>
                                    <p:anim calcmode="lin" valueType="num">
                                      <p:cBhvr>
                                        <p:cTn id="20" dur="500" fill="hold"/>
                                        <p:tgtEl>
                                          <p:spTgt spid="456"/>
                                        </p:tgtEl>
                                        <p:attrNameLst>
                                          <p:attrName>ppt_h</p:attrName>
                                        </p:attrNameLst>
                                      </p:cBhvr>
                                      <p:tavLst>
                                        <p:tav tm="0">
                                          <p:val>
                                            <p:fltVal val="0"/>
                                          </p:val>
                                        </p:tav>
                                        <p:tav tm="100000">
                                          <p:val>
                                            <p:strVal val="#ppt_h"/>
                                          </p:val>
                                        </p:tav>
                                      </p:tavLst>
                                    </p:anim>
                                    <p:anim calcmode="lin" valueType="num">
                                      <p:cBhvr>
                                        <p:cTn id="21" dur="500" fill="hold"/>
                                        <p:tgtEl>
                                          <p:spTgt spid="456"/>
                                        </p:tgtEl>
                                        <p:attrNameLst>
                                          <p:attrName>style.rotation</p:attrName>
                                        </p:attrNameLst>
                                      </p:cBhvr>
                                      <p:tavLst>
                                        <p:tav tm="0">
                                          <p:val>
                                            <p:fltVal val="90"/>
                                          </p:val>
                                        </p:tav>
                                        <p:tav tm="100000">
                                          <p:val>
                                            <p:fltVal val="0"/>
                                          </p:val>
                                        </p:tav>
                                      </p:tavLst>
                                    </p:anim>
                                    <p:animEffect transition="in" filter="fade">
                                      <p:cBhvr>
                                        <p:cTn id="22" dur="500"/>
                                        <p:tgtEl>
                                          <p:spTgt spid="456"/>
                                        </p:tgtEl>
                                      </p:cBhvr>
                                    </p:animEffect>
                                  </p:childTnLst>
                                </p:cTn>
                              </p:par>
                              <p:par>
                                <p:cTn id="23" presetID="31" presetClass="entr" presetSubtype="0" fill="hold" nodeType="withEffect">
                                  <p:stCondLst>
                                    <p:cond delay="0"/>
                                  </p:stCondLst>
                                  <p:childTnLst>
                                    <p:set>
                                      <p:cBhvr>
                                        <p:cTn id="24" dur="1" fill="hold">
                                          <p:stCondLst>
                                            <p:cond delay="0"/>
                                          </p:stCondLst>
                                        </p:cTn>
                                        <p:tgtEl>
                                          <p:spTgt spid="485"/>
                                        </p:tgtEl>
                                        <p:attrNameLst>
                                          <p:attrName>style.visibility</p:attrName>
                                        </p:attrNameLst>
                                      </p:cBhvr>
                                      <p:to>
                                        <p:strVal val="visible"/>
                                      </p:to>
                                    </p:set>
                                    <p:anim calcmode="lin" valueType="num">
                                      <p:cBhvr>
                                        <p:cTn id="25" dur="500" fill="hold"/>
                                        <p:tgtEl>
                                          <p:spTgt spid="485"/>
                                        </p:tgtEl>
                                        <p:attrNameLst>
                                          <p:attrName>ppt_w</p:attrName>
                                        </p:attrNameLst>
                                      </p:cBhvr>
                                      <p:tavLst>
                                        <p:tav tm="0">
                                          <p:val>
                                            <p:fltVal val="0"/>
                                          </p:val>
                                        </p:tav>
                                        <p:tav tm="100000">
                                          <p:val>
                                            <p:strVal val="#ppt_w"/>
                                          </p:val>
                                        </p:tav>
                                      </p:tavLst>
                                    </p:anim>
                                    <p:anim calcmode="lin" valueType="num">
                                      <p:cBhvr>
                                        <p:cTn id="26" dur="500" fill="hold"/>
                                        <p:tgtEl>
                                          <p:spTgt spid="485"/>
                                        </p:tgtEl>
                                        <p:attrNameLst>
                                          <p:attrName>ppt_h</p:attrName>
                                        </p:attrNameLst>
                                      </p:cBhvr>
                                      <p:tavLst>
                                        <p:tav tm="0">
                                          <p:val>
                                            <p:fltVal val="0"/>
                                          </p:val>
                                        </p:tav>
                                        <p:tav tm="100000">
                                          <p:val>
                                            <p:strVal val="#ppt_h"/>
                                          </p:val>
                                        </p:tav>
                                      </p:tavLst>
                                    </p:anim>
                                    <p:anim calcmode="lin" valueType="num">
                                      <p:cBhvr>
                                        <p:cTn id="27" dur="500" fill="hold"/>
                                        <p:tgtEl>
                                          <p:spTgt spid="485"/>
                                        </p:tgtEl>
                                        <p:attrNameLst>
                                          <p:attrName>style.rotation</p:attrName>
                                        </p:attrNameLst>
                                      </p:cBhvr>
                                      <p:tavLst>
                                        <p:tav tm="0">
                                          <p:val>
                                            <p:fltVal val="90"/>
                                          </p:val>
                                        </p:tav>
                                        <p:tav tm="100000">
                                          <p:val>
                                            <p:fltVal val="0"/>
                                          </p:val>
                                        </p:tav>
                                      </p:tavLst>
                                    </p:anim>
                                    <p:animEffect transition="in" filter="fade">
                                      <p:cBhvr>
                                        <p:cTn id="28" dur="500"/>
                                        <p:tgtEl>
                                          <p:spTgt spid="485"/>
                                        </p:tgtEl>
                                      </p:cBhvr>
                                    </p:animEffect>
                                  </p:childTnLst>
                                </p:cTn>
                              </p:par>
                            </p:childTnLst>
                          </p:cTn>
                        </p:par>
                        <p:par>
                          <p:cTn id="29" fill="hold">
                            <p:stCondLst>
                              <p:cond delay="1250"/>
                            </p:stCondLst>
                            <p:childTnLst>
                              <p:par>
                                <p:cTn id="30" presetID="16" presetClass="entr" presetSubtype="37" fill="hold" nodeType="afterEffect">
                                  <p:stCondLst>
                                    <p:cond delay="0"/>
                                  </p:stCondLst>
                                  <p:childTnLst>
                                    <p:set>
                                      <p:cBhvr>
                                        <p:cTn id="31" dur="1" fill="hold">
                                          <p:stCondLst>
                                            <p:cond delay="0"/>
                                          </p:stCondLst>
                                        </p:cTn>
                                        <p:tgtEl>
                                          <p:spTgt spid="504"/>
                                        </p:tgtEl>
                                        <p:attrNameLst>
                                          <p:attrName>style.visibility</p:attrName>
                                        </p:attrNameLst>
                                      </p:cBhvr>
                                      <p:to>
                                        <p:strVal val="visible"/>
                                      </p:to>
                                    </p:set>
                                    <p:animEffect transition="in" filter="barn(outVertical)">
                                      <p:cBhvr>
                                        <p:cTn id="32" dur="500"/>
                                        <p:tgtEl>
                                          <p:spTgt spid="50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55"/>
                                        </p:tgtEl>
                                        <p:attrNameLst>
                                          <p:attrName>style.visibility</p:attrName>
                                        </p:attrNameLst>
                                      </p:cBhvr>
                                      <p:to>
                                        <p:strVal val="visible"/>
                                      </p:to>
                                    </p:set>
                                    <p:animEffect transition="in" filter="fade">
                                      <p:cBhvr>
                                        <p:cTn id="37" dur="500"/>
                                        <p:tgtEl>
                                          <p:spTgt spid="455"/>
                                        </p:tgtEl>
                                      </p:cBhvr>
                                    </p:animEffect>
                                    <p:anim calcmode="lin" valueType="num">
                                      <p:cBhvr>
                                        <p:cTn id="38" dur="500" fill="hold"/>
                                        <p:tgtEl>
                                          <p:spTgt spid="455"/>
                                        </p:tgtEl>
                                        <p:attrNameLst>
                                          <p:attrName>ppt_x</p:attrName>
                                        </p:attrNameLst>
                                      </p:cBhvr>
                                      <p:tavLst>
                                        <p:tav tm="0">
                                          <p:val>
                                            <p:strVal val="#ppt_x"/>
                                          </p:val>
                                        </p:tav>
                                        <p:tav tm="100000">
                                          <p:val>
                                            <p:strVal val="#ppt_x"/>
                                          </p:val>
                                        </p:tav>
                                      </p:tavLst>
                                    </p:anim>
                                    <p:anim calcmode="lin" valueType="num">
                                      <p:cBhvr>
                                        <p:cTn id="39" dur="500" fill="hold"/>
                                        <p:tgtEl>
                                          <p:spTgt spid="4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50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903"/>
        <p:cNvGrpSpPr/>
        <p:nvPr/>
      </p:nvGrpSpPr>
      <p:grpSpPr>
        <a:xfrm>
          <a:off x="0" y="0"/>
          <a:ext cx="0" cy="0"/>
          <a:chOff x="0" y="0"/>
          <a:chExt cx="0" cy="0"/>
        </a:xfrm>
      </p:grpSpPr>
      <p:grpSp>
        <p:nvGrpSpPr>
          <p:cNvPr id="1904" name="Google Shape;1904;p31"/>
          <p:cNvGrpSpPr/>
          <p:nvPr/>
        </p:nvGrpSpPr>
        <p:grpSpPr>
          <a:xfrm flipH="1">
            <a:off x="60937" y="3880340"/>
            <a:ext cx="2888589" cy="1263131"/>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pic>
        <p:nvPicPr>
          <p:cNvPr id="1907" name="Google Shape;1907;p31"/>
          <p:cNvPicPr preferRelativeResize="0"/>
          <p:nvPr/>
        </p:nvPicPr>
        <p:blipFill>
          <a:blip r:embed="rId2">
            <a:alphaModFix/>
          </a:blip>
          <a:stretch>
            <a:fillRect/>
          </a:stretch>
        </p:blipFill>
        <p:spPr>
          <a:xfrm>
            <a:off x="-19" y="0"/>
            <a:ext cx="6858000" cy="5143500"/>
          </a:xfrm>
          <a:prstGeom prst="rect">
            <a:avLst/>
          </a:prstGeom>
          <a:noFill/>
          <a:ln>
            <a:noFill/>
          </a:ln>
        </p:spPr>
      </p:pic>
      <p:sp>
        <p:nvSpPr>
          <p:cNvPr id="1908" name="Google Shape;1908;p31"/>
          <p:cNvSpPr/>
          <p:nvPr/>
        </p:nvSpPr>
        <p:spPr>
          <a:xfrm rot="2700000" flipH="1">
            <a:off x="-523155" y="-666224"/>
            <a:ext cx="1515863" cy="2318741"/>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1909" name="Google Shape;1909;p31"/>
          <p:cNvGrpSpPr/>
          <p:nvPr/>
        </p:nvGrpSpPr>
        <p:grpSpPr>
          <a:xfrm rot="-948958">
            <a:off x="207943" y="1739916"/>
            <a:ext cx="240986" cy="592814"/>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16" name="Google Shape;1916;p31"/>
          <p:cNvGrpSpPr/>
          <p:nvPr/>
        </p:nvGrpSpPr>
        <p:grpSpPr>
          <a:xfrm>
            <a:off x="207853" y="3880351"/>
            <a:ext cx="539813" cy="789225"/>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33" name="Google Shape;1933;p31"/>
          <p:cNvGrpSpPr/>
          <p:nvPr/>
        </p:nvGrpSpPr>
        <p:grpSpPr>
          <a:xfrm>
            <a:off x="3223229" y="193850"/>
            <a:ext cx="411544" cy="598600"/>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42" name="Google Shape;1942;p31"/>
          <p:cNvGrpSpPr/>
          <p:nvPr/>
        </p:nvGrpSpPr>
        <p:grpSpPr>
          <a:xfrm>
            <a:off x="6115941" y="3411563"/>
            <a:ext cx="598594" cy="1094450"/>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46" name="Google Shape;1946;p31"/>
          <p:cNvGrpSpPr/>
          <p:nvPr/>
        </p:nvGrpSpPr>
        <p:grpSpPr>
          <a:xfrm rot="10800000" flipH="1">
            <a:off x="5055265" y="11249"/>
            <a:ext cx="2888589" cy="1263131"/>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49" name="Google Shape;1949;p31"/>
          <p:cNvGrpSpPr/>
          <p:nvPr/>
        </p:nvGrpSpPr>
        <p:grpSpPr>
          <a:xfrm rot="-420730">
            <a:off x="86142" y="2524881"/>
            <a:ext cx="329510" cy="577459"/>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64" name="Google Shape;1964;p31"/>
          <p:cNvGrpSpPr/>
          <p:nvPr/>
        </p:nvGrpSpPr>
        <p:grpSpPr>
          <a:xfrm rot="-648422">
            <a:off x="6119271" y="267307"/>
            <a:ext cx="457841" cy="790297"/>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77" name="Google Shape;1977;p31"/>
          <p:cNvGrpSpPr/>
          <p:nvPr/>
        </p:nvGrpSpPr>
        <p:grpSpPr>
          <a:xfrm>
            <a:off x="6421660" y="1363539"/>
            <a:ext cx="335831" cy="447175"/>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83" name="Google Shape;1983;p31"/>
          <p:cNvGrpSpPr/>
          <p:nvPr/>
        </p:nvGrpSpPr>
        <p:grpSpPr>
          <a:xfrm>
            <a:off x="6179644" y="2208825"/>
            <a:ext cx="471206" cy="804650"/>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998" name="Google Shape;1998;p31"/>
          <p:cNvGrpSpPr/>
          <p:nvPr/>
        </p:nvGrpSpPr>
        <p:grpSpPr>
          <a:xfrm rot="2368234">
            <a:off x="3350882" y="4242102"/>
            <a:ext cx="693238" cy="867051"/>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19" y="0"/>
            <a:ext cx="6858000" cy="5143500"/>
          </a:xfrm>
          <a:prstGeom prst="rect">
            <a:avLst/>
          </a:prstGeom>
          <a:noFill/>
          <a:ln>
            <a:noFill/>
          </a:ln>
        </p:spPr>
      </p:pic>
      <p:grpSp>
        <p:nvGrpSpPr>
          <p:cNvPr id="2024" name="Google Shape;2024;p32"/>
          <p:cNvGrpSpPr/>
          <p:nvPr/>
        </p:nvGrpSpPr>
        <p:grpSpPr>
          <a:xfrm rot="-669090">
            <a:off x="330927" y="2552477"/>
            <a:ext cx="407973" cy="660337"/>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2053" name="Google Shape;2053;p32"/>
          <p:cNvSpPr/>
          <p:nvPr/>
        </p:nvSpPr>
        <p:spPr>
          <a:xfrm>
            <a:off x="113242" y="898925"/>
            <a:ext cx="347297" cy="480848"/>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2054" name="Google Shape;2054;p32"/>
          <p:cNvGrpSpPr/>
          <p:nvPr/>
        </p:nvGrpSpPr>
        <p:grpSpPr>
          <a:xfrm rot="-534048">
            <a:off x="141772" y="278684"/>
            <a:ext cx="290252" cy="521632"/>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062" name="Google Shape;2062;p32"/>
          <p:cNvGrpSpPr/>
          <p:nvPr/>
        </p:nvGrpSpPr>
        <p:grpSpPr>
          <a:xfrm rot="-420499">
            <a:off x="136291" y="1582874"/>
            <a:ext cx="301211" cy="527866"/>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077" name="Google Shape;2077;p32"/>
          <p:cNvGrpSpPr/>
          <p:nvPr/>
        </p:nvGrpSpPr>
        <p:grpSpPr>
          <a:xfrm rot="-5400000" flipH="1">
            <a:off x="4464867" y="1452040"/>
            <a:ext cx="3851452" cy="947348"/>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080" name="Google Shape;2080;p32"/>
          <p:cNvGrpSpPr/>
          <p:nvPr/>
        </p:nvGrpSpPr>
        <p:grpSpPr>
          <a:xfrm rot="699803">
            <a:off x="6447374" y="4347200"/>
            <a:ext cx="326952" cy="606104"/>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095" name="Google Shape;2095;p32"/>
          <p:cNvGrpSpPr/>
          <p:nvPr/>
        </p:nvGrpSpPr>
        <p:grpSpPr>
          <a:xfrm rot="-648264">
            <a:off x="6188478" y="3074636"/>
            <a:ext cx="347100" cy="599143"/>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108" name="Google Shape;2108;p32"/>
          <p:cNvGrpSpPr/>
          <p:nvPr/>
        </p:nvGrpSpPr>
        <p:grpSpPr>
          <a:xfrm>
            <a:off x="6406234" y="3711844"/>
            <a:ext cx="409248" cy="541490"/>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112" name="Google Shape;2112;p32"/>
          <p:cNvGrpSpPr/>
          <p:nvPr/>
        </p:nvGrpSpPr>
        <p:grpSpPr>
          <a:xfrm>
            <a:off x="6323073" y="2506088"/>
            <a:ext cx="335831" cy="447175"/>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2118" name="Google Shape;2118;p32"/>
          <p:cNvSpPr/>
          <p:nvPr/>
        </p:nvSpPr>
        <p:spPr>
          <a:xfrm rot="8100000">
            <a:off x="-435410" y="3104420"/>
            <a:ext cx="1136897"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2119" name="Google Shape;2119;p32"/>
          <p:cNvGrpSpPr/>
          <p:nvPr/>
        </p:nvGrpSpPr>
        <p:grpSpPr>
          <a:xfrm rot="389517" flipH="1">
            <a:off x="2191573" y="4289521"/>
            <a:ext cx="2888564" cy="12631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2122" name="Google Shape;2122;p32"/>
          <p:cNvSpPr/>
          <p:nvPr/>
        </p:nvSpPr>
        <p:spPr>
          <a:xfrm rot="2179724">
            <a:off x="3012251" y="-112873"/>
            <a:ext cx="833498" cy="983051"/>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1D8BD707-D9CF-40AE-B4C6-C98DA3205C09}" type="datetimeFigureOut">
              <a:rPr lang="en-US" smtClean="0"/>
              <a:pPr/>
              <a:t>10/2/2022</a:t>
            </a:fld>
            <a:endParaRPr lang="en-US"/>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526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471488" y="4767263"/>
            <a:ext cx="1543050" cy="273844"/>
          </a:xfrm>
          <a:prstGeom prst="rect">
            <a:avLst/>
          </a:prstGeom>
        </p:spPr>
        <p:txBody>
          <a:bodyPr lIns="68580" tIns="34290" rIns="68580" bIns="34290"/>
          <a:lstStyle/>
          <a:p>
            <a:fld id="{6DA35C35-39A0-4D59-A986-0958E21BFDA7}" type="datetimeFigureOut">
              <a:rPr lang="zh-CN" altLang="en-US" smtClean="0"/>
              <a:t>2022/10/2</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2271713" y="4767263"/>
            <a:ext cx="2314575" cy="273844"/>
          </a:xfrm>
          <a:prstGeom prst="rect">
            <a:avLst/>
          </a:prstGeom>
        </p:spPr>
        <p:txBody>
          <a:bodyPr lIns="68580" tIns="34290" rIns="68580" bIns="34290"/>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4843463" y="4767263"/>
            <a:ext cx="1543050" cy="273844"/>
          </a:xfrm>
          <a:prstGeom prst="rect">
            <a:avLst/>
          </a:prstGeom>
        </p:spPr>
        <p:txBody>
          <a:bodyPr lIns="68580" tIns="34290" rIns="68580" bIns="34290"/>
          <a:lstStyle/>
          <a:p>
            <a:fld id="{48D46592-3226-47A6-BF22-548B0FA4CE57}" type="slidenum">
              <a:rPr lang="zh-CN" altLang="en-US" smtClean="0"/>
              <a:t>‹#›</a:t>
            </a:fld>
            <a:endParaRPr lang="zh-CN" altLang="en-US"/>
          </a:p>
        </p:txBody>
      </p:sp>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988" y="1057550"/>
            <a:ext cx="684800" cy="913067"/>
          </a:xfrm>
          <a:prstGeom prst="ellipse">
            <a:avLst/>
          </a:prstGeom>
          <a:ln>
            <a:noFill/>
          </a:ln>
          <a:effectLst>
            <a:softEdge rad="1270000"/>
          </a:effectLst>
        </p:spPr>
      </p:pic>
    </p:spTree>
    <p:extLst>
      <p:ext uri="{BB962C8B-B14F-4D97-AF65-F5344CB8AC3E}">
        <p14:creationId xmlns:p14="http://schemas.microsoft.com/office/powerpoint/2010/main" val="423568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82168"/>
            <a:ext cx="5788125"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534919" y="1152475"/>
            <a:ext cx="5788125"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pic>
        <p:nvPicPr>
          <p:cNvPr id="4" name="Picture 3">
            <a:extLst>
              <a:ext uri="{FF2B5EF4-FFF2-40B4-BE49-F238E27FC236}">
                <a16:creationId xmlns:a16="http://schemas.microsoft.com/office/drawing/2014/main" id="{4C5516A7-3ACC-4417-84C2-2C4885ED68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53213" y="0"/>
            <a:ext cx="913067" cy="1217422"/>
          </a:xfrm>
          <a:prstGeom prst="ellipse">
            <a:avLst/>
          </a:prstGeom>
          <a:ln>
            <a:noFill/>
          </a:ln>
          <a:effectLst>
            <a:softEdge rad="112500"/>
          </a:effectLst>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77" r:id="rId5"/>
    <p:sldLayoutId id="2147483678" r:id="rId6"/>
    <p:sldLayoutId id="2147483684" r:id="rId7"/>
    <p:sldLayoutId id="21474836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groups/439653980716707"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6" name="Google Shape;2136;p37"/>
          <p:cNvSpPr/>
          <p:nvPr/>
        </p:nvSpPr>
        <p:spPr>
          <a:xfrm>
            <a:off x="1987262" y="907906"/>
            <a:ext cx="2509405" cy="1215737"/>
          </a:xfrm>
          <a:prstGeom prst="rect">
            <a:avLst/>
          </a:prstGeom>
        </p:spPr>
        <p:txBody>
          <a:bodyPr>
            <a:prstTxWarp prst="textPlain">
              <a:avLst/>
            </a:prstTxWarp>
          </a:bodyPr>
          <a:lstStyle/>
          <a:p>
            <a:pPr lvl="0" algn="ctr"/>
            <a:r>
              <a:rPr lang="en-US" sz="1050" dirty="0" err="1">
                <a:ln w="38100" cap="flat" cmpd="sng">
                  <a:solidFill>
                    <a:schemeClr val="lt1"/>
                  </a:solidFill>
                  <a:prstDash val="solid"/>
                  <a:round/>
                  <a:headEnd type="none" w="sm" len="sm"/>
                  <a:tailEnd type="none" w="sm" len="sm"/>
                </a:ln>
                <a:solidFill>
                  <a:srgbClr val="002060"/>
                </a:solidFill>
                <a:latin typeface="Alfa Slab One"/>
              </a:rPr>
              <a:t>Toán</a:t>
            </a:r>
            <a:r>
              <a:rPr lang="en-US" sz="1050" dirty="0">
                <a:ln w="38100" cap="flat" cmpd="sng">
                  <a:solidFill>
                    <a:schemeClr val="lt1"/>
                  </a:solidFill>
                  <a:prstDash val="solid"/>
                  <a:round/>
                  <a:headEnd type="none" w="sm" len="sm"/>
                  <a:tailEnd type="none" w="sm" len="sm"/>
                </a:ln>
                <a:solidFill>
                  <a:srgbClr val="002060"/>
                </a:solidFill>
                <a:latin typeface="Alfa Slab One"/>
              </a:rPr>
              <a:t> </a:t>
            </a:r>
            <a:endParaRPr sz="1050" dirty="0">
              <a:ln w="38100" cap="flat" cmpd="sng">
                <a:solidFill>
                  <a:schemeClr val="lt1"/>
                </a:solidFill>
                <a:prstDash val="solid"/>
                <a:round/>
                <a:headEnd type="none" w="sm" len="sm"/>
                <a:tailEnd type="none" w="sm" len="sm"/>
              </a:ln>
              <a:solidFill>
                <a:srgbClr val="002060"/>
              </a:solidFill>
              <a:latin typeface="Alfa Slab One"/>
            </a:endParaRPr>
          </a:p>
        </p:txBody>
      </p:sp>
      <p:sp>
        <p:nvSpPr>
          <p:cNvPr id="2138" name="Google Shape;2138;p37"/>
          <p:cNvSpPr/>
          <p:nvPr/>
        </p:nvSpPr>
        <p:spPr>
          <a:xfrm>
            <a:off x="1702688" y="3115107"/>
            <a:ext cx="3452625" cy="33615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68569" tIns="68569" rIns="68569" bIns="68569" anchor="ctr" anchorCtr="0">
            <a:noAutofit/>
          </a:bodyPr>
          <a:lstStyle/>
          <a:p>
            <a:endParaRPr sz="10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8FF"/>
        </a:solidFill>
        <a:effectLst/>
      </p:bgPr>
    </p:bg>
    <p:spTree>
      <p:nvGrpSpPr>
        <p:cNvPr id="1" name=""/>
        <p:cNvGrpSpPr/>
        <p:nvPr/>
      </p:nvGrpSpPr>
      <p:grpSpPr>
        <a:xfrm>
          <a:off x="0" y="0"/>
          <a:ext cx="0" cy="0"/>
          <a:chOff x="0" y="0"/>
          <a:chExt cx="0" cy="0"/>
        </a:xfrm>
      </p:grpSpPr>
      <p:grpSp>
        <p:nvGrpSpPr>
          <p:cNvPr id="15" name="Group 14"/>
          <p:cNvGrpSpPr/>
          <p:nvPr/>
        </p:nvGrpSpPr>
        <p:grpSpPr>
          <a:xfrm>
            <a:off x="-260072" y="2876970"/>
            <a:ext cx="7323226" cy="2050912"/>
            <a:chOff x="-346763" y="2978709"/>
            <a:chExt cx="9764301" cy="2734549"/>
          </a:xfrm>
        </p:grpSpPr>
        <p:pic>
          <p:nvPicPr>
            <p:cNvPr id="16" name="Picture 7"/>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5312"/>
            <a:stretch/>
          </p:blipFill>
          <p:spPr>
            <a:xfrm>
              <a:off x="7504957" y="4313191"/>
              <a:ext cx="1709381" cy="814678"/>
            </a:xfrm>
            <a:prstGeom prst="rect">
              <a:avLst/>
            </a:prstGeom>
          </p:spPr>
        </p:pic>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78272" y="4313190"/>
              <a:ext cx="3825162" cy="830309"/>
            </a:xfrm>
            <a:prstGeom prst="rect">
              <a:avLst/>
            </a:prstGeom>
          </p:spPr>
        </p:pic>
        <p:pic>
          <p:nvPicPr>
            <p:cNvPr id="1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4313190"/>
              <a:ext cx="3825162" cy="84593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763" y="3000740"/>
              <a:ext cx="2712518" cy="271251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8521" y="3272954"/>
              <a:ext cx="2440304" cy="244030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91151" y="3071261"/>
              <a:ext cx="2576411" cy="257641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48905" y="3428697"/>
              <a:ext cx="2128818" cy="2128818"/>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48575" y="2978709"/>
              <a:ext cx="2668963" cy="2668963"/>
            </a:xfrm>
            <a:prstGeom prst="rect">
              <a:avLst/>
            </a:prstGeom>
          </p:spPr>
        </p:pic>
      </p:grpSp>
      <p:sp>
        <p:nvSpPr>
          <p:cNvPr id="6" name="TextBox 5"/>
          <p:cNvSpPr txBox="1"/>
          <p:nvPr/>
        </p:nvSpPr>
        <p:spPr>
          <a:xfrm>
            <a:off x="68167" y="781540"/>
            <a:ext cx="6604052" cy="390493"/>
          </a:xfrm>
          <a:prstGeom prst="rect">
            <a:avLst/>
          </a:prstGeom>
          <a:noFill/>
        </p:spPr>
        <p:txBody>
          <a:bodyPr wrap="none" lIns="51435" tIns="25718" rIns="51435" bIns="25718" rtlCol="0">
            <a:spAutoFit/>
          </a:bodyPr>
          <a:lstStyle/>
          <a:p>
            <a:r>
              <a:rPr lang="en-US" sz="2200" b="1" u="sng" dirty="0" err="1">
                <a:solidFill>
                  <a:srgbClr val="FF0000"/>
                </a:solidFill>
                <a:latin typeface="HP001 4 hàng" panose="020B0603050302020204" pitchFamily="34" charset="0"/>
              </a:rPr>
              <a:t>Bài</a:t>
            </a:r>
            <a:r>
              <a:rPr lang="en-US" sz="2200" b="1" u="sng" dirty="0">
                <a:solidFill>
                  <a:srgbClr val="FF0000"/>
                </a:solidFill>
                <a:latin typeface="HP001 4 hàng" panose="020B0603050302020204" pitchFamily="34" charset="0"/>
              </a:rPr>
              <a:t> 2</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Viết</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số</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hoặc</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phân</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số</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thích</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hợp</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vào</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chỗ</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chấm</a:t>
            </a:r>
            <a:r>
              <a:rPr lang="en-US" sz="22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68167" y="1550069"/>
            <a:ext cx="3514434" cy="1529266"/>
          </a:xfrm>
          <a:prstGeom prst="rect">
            <a:avLst/>
          </a:prstGeom>
          <a:noFill/>
          <a:ln w="9525">
            <a:noFill/>
          </a:ln>
        </p:spPr>
        <p:txBody>
          <a:bodyPr wrap="square" lIns="51435" tIns="25718" rIns="51435" bIns="25718" anchor="t" anchorCtr="0">
            <a:spAutoFit/>
          </a:bodyPr>
          <a:lstStyle/>
          <a:p>
            <a:pPr marL="192881" indent="-192881">
              <a:spcBef>
                <a:spcPct val="50000"/>
              </a:spcBef>
              <a:buAutoNum type="alphaLcParenR"/>
            </a:pPr>
            <a:r>
              <a:rPr lang="en-US" altLang="en-US" sz="2400" b="1" dirty="0">
                <a:latin typeface="HP001 4 hàng" panose="020B0603050302020204" pitchFamily="34" charset="0"/>
              </a:rPr>
              <a:t> 135m =        dm</a:t>
            </a:r>
          </a:p>
          <a:p>
            <a:pPr marL="192881" indent="-192881">
              <a:spcBef>
                <a:spcPct val="50000"/>
              </a:spcBef>
            </a:pPr>
            <a:r>
              <a:rPr lang="en-US" altLang="en-US" sz="2400" b="1" dirty="0">
                <a:latin typeface="HP001 4 hàng" panose="020B0603050302020204" pitchFamily="34" charset="0"/>
              </a:rPr>
              <a:t>   342dm =      cm</a:t>
            </a:r>
          </a:p>
          <a:p>
            <a:pPr marL="192881" indent="-192881">
              <a:spcBef>
                <a:spcPct val="50000"/>
              </a:spcBef>
            </a:pPr>
            <a:r>
              <a:rPr lang="en-US" altLang="en-US" sz="2400" b="1" dirty="0">
                <a:latin typeface="HP001 4 hàng" panose="020B0603050302020204" pitchFamily="34" charset="0"/>
              </a:rPr>
              <a:t>   15cm =         mm</a:t>
            </a:r>
          </a:p>
        </p:txBody>
      </p:sp>
      <p:sp>
        <p:nvSpPr>
          <p:cNvPr id="8" name="Text Box 84"/>
          <p:cNvSpPr txBox="1"/>
          <p:nvPr>
            <p:custDataLst>
              <p:tags r:id="rId2"/>
            </p:custDataLst>
          </p:nvPr>
        </p:nvSpPr>
        <p:spPr>
          <a:xfrm>
            <a:off x="3751595" y="1555112"/>
            <a:ext cx="3616569" cy="1529266"/>
          </a:xfrm>
          <a:prstGeom prst="rect">
            <a:avLst/>
          </a:prstGeom>
          <a:noFill/>
          <a:ln w="9525">
            <a:noFill/>
          </a:ln>
        </p:spPr>
        <p:txBody>
          <a:bodyPr wrap="square" lIns="51435" tIns="25718" rIns="51435" bIns="25718" anchor="t" anchorCtr="0">
            <a:spAutoFit/>
          </a:bodyPr>
          <a:lstStyle/>
          <a:p>
            <a:pPr marL="192881" indent="-192881">
              <a:spcBef>
                <a:spcPct val="50000"/>
              </a:spcBef>
            </a:pPr>
            <a:r>
              <a:rPr lang="en-US" altLang="en-US" sz="2400" b="1" dirty="0">
                <a:latin typeface="HP001 4 hàng" panose="020B0603050302020204" pitchFamily="34" charset="0"/>
              </a:rPr>
              <a:t>c) 1mm =      cm</a:t>
            </a:r>
          </a:p>
          <a:p>
            <a:pPr marL="192881" indent="-192881">
              <a:spcBef>
                <a:spcPct val="50000"/>
              </a:spcBef>
            </a:pPr>
            <a:r>
              <a:rPr lang="en-US" altLang="en-US" sz="2400" b="1" dirty="0">
                <a:latin typeface="HP001 4 hàng" panose="020B0603050302020204" pitchFamily="34" charset="0"/>
              </a:rPr>
              <a:t>    1cm =      m</a:t>
            </a:r>
          </a:p>
          <a:p>
            <a:pPr marL="192881" indent="-192881">
              <a:spcBef>
                <a:spcPct val="50000"/>
              </a:spcBef>
            </a:pPr>
            <a:r>
              <a:rPr lang="en-US" altLang="en-US" sz="2400" b="1" dirty="0">
                <a:latin typeface="HP001 4 hàng" panose="020B0603050302020204" pitchFamily="34" charset="0"/>
              </a:rPr>
              <a:t>    1m  =      km</a:t>
            </a:r>
          </a:p>
        </p:txBody>
      </p:sp>
      <p:sp>
        <p:nvSpPr>
          <p:cNvPr id="9" name="TextBox 8"/>
          <p:cNvSpPr txBox="1"/>
          <p:nvPr/>
        </p:nvSpPr>
        <p:spPr>
          <a:xfrm flipH="1">
            <a:off x="1457221" y="1547907"/>
            <a:ext cx="1077347" cy="421270"/>
          </a:xfrm>
          <a:prstGeom prst="rect">
            <a:avLst/>
          </a:prstGeom>
          <a:noFill/>
        </p:spPr>
        <p:txBody>
          <a:bodyPr wrap="square" lIns="51435" tIns="25718" rIns="51435" bIns="25718" rtlCol="0">
            <a:spAutoFit/>
          </a:bodyPr>
          <a:lstStyle/>
          <a:p>
            <a:r>
              <a:rPr lang="en-US" altLang="en-US" sz="2400" b="1" dirty="0">
                <a:latin typeface="HP001 4 hàng" panose="020B0603050302020204" pitchFamily="34" charset="0"/>
              </a:rPr>
              <a:t>…....</a:t>
            </a:r>
            <a:endParaRPr lang="en-US" sz="2400" dirty="0">
              <a:latin typeface="HP001 4 hàng" panose="020B0603050302020204" pitchFamily="34" charset="0"/>
            </a:endParaRPr>
          </a:p>
        </p:txBody>
      </p:sp>
      <p:sp>
        <p:nvSpPr>
          <p:cNvPr id="10" name="TextBox 9"/>
          <p:cNvSpPr txBox="1"/>
          <p:nvPr/>
        </p:nvSpPr>
        <p:spPr>
          <a:xfrm flipH="1">
            <a:off x="1598260" y="2000196"/>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1" name="TextBox 10"/>
          <p:cNvSpPr txBox="1"/>
          <p:nvPr/>
        </p:nvSpPr>
        <p:spPr>
          <a:xfrm flipH="1">
            <a:off x="1502441" y="2465197"/>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2" name="TextBox 11"/>
          <p:cNvSpPr txBox="1"/>
          <p:nvPr/>
        </p:nvSpPr>
        <p:spPr>
          <a:xfrm flipH="1">
            <a:off x="4948135" y="1565796"/>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3" name="TextBox 12"/>
          <p:cNvSpPr txBox="1"/>
          <p:nvPr/>
        </p:nvSpPr>
        <p:spPr>
          <a:xfrm flipH="1">
            <a:off x="4978384" y="2028567"/>
            <a:ext cx="446322"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4" name="TextBox 13"/>
          <p:cNvSpPr txBox="1"/>
          <p:nvPr/>
        </p:nvSpPr>
        <p:spPr>
          <a:xfrm flipH="1">
            <a:off x="4952708" y="2452473"/>
            <a:ext cx="471998"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Tree>
    <p:extLst>
      <p:ext uri="{BB962C8B-B14F-4D97-AF65-F5344CB8AC3E}">
        <p14:creationId xmlns:p14="http://schemas.microsoft.com/office/powerpoint/2010/main" val="274579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68167" y="781540"/>
            <a:ext cx="6604052" cy="390493"/>
          </a:xfrm>
          <a:prstGeom prst="rect">
            <a:avLst/>
          </a:prstGeom>
          <a:noFill/>
        </p:spPr>
        <p:txBody>
          <a:bodyPr wrap="none" lIns="51435" tIns="25718" rIns="51435" bIns="25718" rtlCol="0">
            <a:spAutoFit/>
          </a:bodyPr>
          <a:lstStyle/>
          <a:p>
            <a:r>
              <a:rPr lang="en-US" sz="2200" b="1" u="sng" dirty="0" err="1">
                <a:solidFill>
                  <a:srgbClr val="FF0000"/>
                </a:solidFill>
                <a:latin typeface="HP001 4 hàng" panose="020B0603050302020204" pitchFamily="34" charset="0"/>
              </a:rPr>
              <a:t>Bài</a:t>
            </a:r>
            <a:r>
              <a:rPr lang="en-US" sz="2200" b="1" u="sng" dirty="0">
                <a:solidFill>
                  <a:srgbClr val="FF0000"/>
                </a:solidFill>
                <a:latin typeface="HP001 4 hàng" panose="020B0603050302020204" pitchFamily="34" charset="0"/>
              </a:rPr>
              <a:t> 2</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Viết</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số</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hoặc</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phân</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số</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thích</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hợp</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vào</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chỗ</a:t>
            </a:r>
            <a:r>
              <a:rPr lang="en-US" sz="2200" b="1" dirty="0">
                <a:solidFill>
                  <a:srgbClr val="FF0000"/>
                </a:solidFill>
                <a:latin typeface="HP001 4 hàng" panose="020B0603050302020204" pitchFamily="34" charset="0"/>
              </a:rPr>
              <a:t> </a:t>
            </a:r>
            <a:r>
              <a:rPr lang="en-US" sz="2200" b="1" dirty="0" err="1">
                <a:solidFill>
                  <a:srgbClr val="FF0000"/>
                </a:solidFill>
                <a:latin typeface="HP001 4 hàng" panose="020B0603050302020204" pitchFamily="34" charset="0"/>
              </a:rPr>
              <a:t>chấm</a:t>
            </a:r>
            <a:r>
              <a:rPr lang="en-US" sz="22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68167" y="1550069"/>
            <a:ext cx="3514434" cy="1529266"/>
          </a:xfrm>
          <a:prstGeom prst="rect">
            <a:avLst/>
          </a:prstGeom>
          <a:noFill/>
          <a:ln w="9525">
            <a:noFill/>
          </a:ln>
        </p:spPr>
        <p:txBody>
          <a:bodyPr wrap="square" lIns="51435" tIns="25718" rIns="51435" bIns="25718" anchor="t" anchorCtr="0">
            <a:spAutoFit/>
          </a:bodyPr>
          <a:lstStyle/>
          <a:p>
            <a:pPr marL="192881" indent="-192881">
              <a:spcBef>
                <a:spcPct val="50000"/>
              </a:spcBef>
              <a:buAutoNum type="alphaLcParenR"/>
            </a:pPr>
            <a:r>
              <a:rPr lang="en-US" altLang="en-US" sz="2400" b="1" dirty="0">
                <a:latin typeface="HP001 4 hàng" panose="020B0603050302020204" pitchFamily="34" charset="0"/>
              </a:rPr>
              <a:t> 135m =        dm</a:t>
            </a:r>
          </a:p>
          <a:p>
            <a:pPr marL="192881" indent="-192881">
              <a:spcBef>
                <a:spcPct val="50000"/>
              </a:spcBef>
            </a:pPr>
            <a:r>
              <a:rPr lang="en-US" altLang="en-US" sz="2400" b="1" dirty="0">
                <a:latin typeface="HP001 4 hàng" panose="020B0603050302020204" pitchFamily="34" charset="0"/>
              </a:rPr>
              <a:t>   342dm =      cm</a:t>
            </a:r>
          </a:p>
          <a:p>
            <a:pPr marL="192881" indent="-192881">
              <a:spcBef>
                <a:spcPct val="50000"/>
              </a:spcBef>
            </a:pPr>
            <a:r>
              <a:rPr lang="en-US" altLang="en-US" sz="2400" b="1" dirty="0">
                <a:latin typeface="HP001 4 hàng" panose="020B0603050302020204" pitchFamily="34" charset="0"/>
              </a:rPr>
              <a:t>   15cm =         mm</a:t>
            </a:r>
          </a:p>
        </p:txBody>
      </p:sp>
      <p:sp>
        <p:nvSpPr>
          <p:cNvPr id="9" name="TextBox 8"/>
          <p:cNvSpPr txBox="1"/>
          <p:nvPr/>
        </p:nvSpPr>
        <p:spPr>
          <a:xfrm flipH="1">
            <a:off x="1745683" y="1560602"/>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0" name="TextBox 9"/>
          <p:cNvSpPr txBox="1"/>
          <p:nvPr/>
        </p:nvSpPr>
        <p:spPr>
          <a:xfrm flipH="1">
            <a:off x="1947925" y="2113451"/>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1" name="TextBox 10"/>
          <p:cNvSpPr txBox="1"/>
          <p:nvPr/>
        </p:nvSpPr>
        <p:spPr>
          <a:xfrm flipH="1">
            <a:off x="1756357" y="2706030"/>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5" name="TextBox 14"/>
          <p:cNvSpPr txBox="1"/>
          <p:nvPr/>
        </p:nvSpPr>
        <p:spPr>
          <a:xfrm>
            <a:off x="1773617" y="1566411"/>
            <a:ext cx="656911" cy="359715"/>
          </a:xfrm>
          <a:prstGeom prst="rect">
            <a:avLst/>
          </a:prstGeom>
          <a:noFill/>
        </p:spPr>
        <p:txBody>
          <a:bodyPr wrap="none" lIns="51435" tIns="25718" rIns="51435" bIns="25718" rtlCol="0">
            <a:spAutoFit/>
          </a:bodyPr>
          <a:lstStyle/>
          <a:p>
            <a:r>
              <a:rPr lang="en-US" sz="2000" b="1" dirty="0">
                <a:solidFill>
                  <a:srgbClr val="FF3399"/>
                </a:solidFill>
                <a:latin typeface="HP001 4 hàng" panose="020B0603050302020204" pitchFamily="34" charset="0"/>
              </a:rPr>
              <a:t>1350</a:t>
            </a:r>
          </a:p>
        </p:txBody>
      </p:sp>
      <p:sp>
        <p:nvSpPr>
          <p:cNvPr id="16" name="TextBox 15"/>
          <p:cNvSpPr txBox="1"/>
          <p:nvPr/>
        </p:nvSpPr>
        <p:spPr>
          <a:xfrm>
            <a:off x="1805145" y="2109727"/>
            <a:ext cx="753091" cy="359715"/>
          </a:xfrm>
          <a:prstGeom prst="rect">
            <a:avLst/>
          </a:prstGeom>
          <a:noFill/>
        </p:spPr>
        <p:txBody>
          <a:bodyPr wrap="none" lIns="51435" tIns="25718" rIns="51435" bIns="25718" rtlCol="0">
            <a:spAutoFit/>
          </a:bodyPr>
          <a:lstStyle/>
          <a:p>
            <a:r>
              <a:rPr lang="en-US" sz="2000" b="1" dirty="0">
                <a:solidFill>
                  <a:srgbClr val="FF3399"/>
                </a:solidFill>
                <a:latin typeface="HP001 4 hàng" panose="020B0603050302020204" pitchFamily="34" charset="0"/>
              </a:rPr>
              <a:t>3420</a:t>
            </a:r>
          </a:p>
        </p:txBody>
      </p:sp>
      <p:sp>
        <p:nvSpPr>
          <p:cNvPr id="17" name="TextBox 16"/>
          <p:cNvSpPr txBox="1"/>
          <p:nvPr/>
        </p:nvSpPr>
        <p:spPr>
          <a:xfrm>
            <a:off x="1759302" y="2666547"/>
            <a:ext cx="504625" cy="359715"/>
          </a:xfrm>
          <a:prstGeom prst="rect">
            <a:avLst/>
          </a:prstGeom>
          <a:noFill/>
        </p:spPr>
        <p:txBody>
          <a:bodyPr wrap="none" lIns="51435" tIns="25718" rIns="51435" bIns="25718" rtlCol="0">
            <a:spAutoFit/>
          </a:bodyPr>
          <a:lstStyle/>
          <a:p>
            <a:r>
              <a:rPr lang="en-US" sz="2000" b="1" dirty="0">
                <a:solidFill>
                  <a:srgbClr val="FF3399"/>
                </a:solidFill>
                <a:latin typeface="HP001 4 hàng" panose="020B0603050302020204" pitchFamily="34" charset="0"/>
              </a:rPr>
              <a:t>150</a:t>
            </a:r>
          </a:p>
        </p:txBody>
      </p:sp>
      <p:sp>
        <p:nvSpPr>
          <p:cNvPr id="27" name="Google Shape;2147;p38"/>
          <p:cNvSpPr txBox="1">
            <a:spLocks/>
          </p:cNvSpPr>
          <p:nvPr/>
        </p:nvSpPr>
        <p:spPr>
          <a:xfrm>
            <a:off x="3304670" y="1651457"/>
            <a:ext cx="3513524" cy="8433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None/>
            </a:pPr>
            <a:r>
              <a:rPr lang="en-US" sz="2000" i="1" dirty="0" err="1">
                <a:solidFill>
                  <a:srgbClr val="0070C0"/>
                </a:solidFill>
                <a:latin typeface="UTM Bienvenue" pitchFamily="18" charset="0"/>
              </a:rPr>
              <a:t>Với</a:t>
            </a:r>
            <a:r>
              <a:rPr lang="en-US" sz="2000" i="1" dirty="0">
                <a:solidFill>
                  <a:srgbClr val="0070C0"/>
                </a:solidFill>
                <a:latin typeface="UTM Bienvenue" pitchFamily="18" charset="0"/>
              </a:rPr>
              <a:t> 2 </a:t>
            </a:r>
            <a:r>
              <a:rPr lang="en-US" sz="2000" i="1" dirty="0" err="1">
                <a:solidFill>
                  <a:srgbClr val="0070C0"/>
                </a:solidFill>
                <a:latin typeface="UTM Bienvenue" pitchFamily="18" charset="0"/>
              </a:rPr>
              <a:t>đơn</a:t>
            </a:r>
            <a:r>
              <a:rPr lang="en-US" sz="2000" i="1" dirty="0">
                <a:solidFill>
                  <a:srgbClr val="0070C0"/>
                </a:solidFill>
                <a:latin typeface="UTM Bienvenue" pitchFamily="18" charset="0"/>
              </a:rPr>
              <a:t> </a:t>
            </a:r>
            <a:r>
              <a:rPr lang="en-US" sz="2000" i="1" dirty="0" err="1">
                <a:solidFill>
                  <a:srgbClr val="0070C0"/>
                </a:solidFill>
                <a:latin typeface="UTM Bienvenue" pitchFamily="18" charset="0"/>
              </a:rPr>
              <a:t>vị</a:t>
            </a:r>
            <a:r>
              <a:rPr lang="en-US" sz="2000" i="1" dirty="0">
                <a:solidFill>
                  <a:srgbClr val="0070C0"/>
                </a:solidFill>
                <a:latin typeface="UTM Bienvenue" pitchFamily="18" charset="0"/>
              </a:rPr>
              <a:t> </a:t>
            </a:r>
            <a:r>
              <a:rPr lang="en-US" sz="2000" i="1" dirty="0" err="1">
                <a:solidFill>
                  <a:srgbClr val="0070C0"/>
                </a:solidFill>
                <a:latin typeface="UTM Bienvenue" pitchFamily="18" charset="0"/>
              </a:rPr>
              <a:t>liền</a:t>
            </a:r>
            <a:r>
              <a:rPr lang="en-US" sz="2000" i="1" dirty="0">
                <a:solidFill>
                  <a:srgbClr val="0070C0"/>
                </a:solidFill>
                <a:latin typeface="UTM Bienvenue" pitchFamily="18" charset="0"/>
              </a:rPr>
              <a:t> </a:t>
            </a:r>
            <a:r>
              <a:rPr lang="en-US" sz="2000" i="1" dirty="0" err="1">
                <a:solidFill>
                  <a:srgbClr val="0070C0"/>
                </a:solidFill>
                <a:latin typeface="UTM Bienvenue" pitchFamily="18" charset="0"/>
              </a:rPr>
              <a:t>kề</a:t>
            </a:r>
            <a:r>
              <a:rPr lang="en-US" sz="2000" i="1" dirty="0">
                <a:solidFill>
                  <a:srgbClr val="0070C0"/>
                </a:solidFill>
                <a:latin typeface="UTM Bienvenue" pitchFamily="18" charset="0"/>
              </a:rPr>
              <a:t> t</a:t>
            </a:r>
            <a:r>
              <a:rPr lang="vi-VN" sz="2000" i="1" dirty="0">
                <a:solidFill>
                  <a:srgbClr val="0070C0"/>
                </a:solidFill>
                <a:latin typeface="UTM Bienvenue" pitchFamily="18" charset="0"/>
              </a:rPr>
              <a:t>rong bảng đơn vị đo độ dài</a:t>
            </a:r>
            <a:r>
              <a:rPr lang="en-US" sz="2000" i="1" dirty="0">
                <a:solidFill>
                  <a:srgbClr val="0070C0"/>
                </a:solidFill>
                <a:latin typeface="UTM Bienvenue" pitchFamily="18" charset="0"/>
              </a:rPr>
              <a:t>:</a:t>
            </a:r>
          </a:p>
          <a:p>
            <a:pPr marL="342900" indent="-342900" algn="just">
              <a:buClr>
                <a:schemeClr val="dk1"/>
              </a:buClr>
              <a:buSzPts val="1100"/>
              <a:buFontTx/>
              <a:buChar char="-"/>
            </a:pPr>
            <a:r>
              <a:rPr lang="en-US" sz="2000" i="1" dirty="0">
                <a:solidFill>
                  <a:srgbClr val="0070C0"/>
                </a:solidFill>
                <a:latin typeface="UTM Bienvenue" pitchFamily="18" charset="0"/>
              </a:rPr>
              <a:t>Đ</a:t>
            </a:r>
            <a:r>
              <a:rPr lang="vi-VN" sz="2000" i="1" dirty="0">
                <a:solidFill>
                  <a:srgbClr val="0070C0"/>
                </a:solidFill>
                <a:latin typeface="UTM Bienvenue" pitchFamily="18" charset="0"/>
              </a:rPr>
              <a:t>ơn vị </a:t>
            </a:r>
            <a:r>
              <a:rPr lang="en-US" sz="2000" i="1" dirty="0" err="1">
                <a:solidFill>
                  <a:srgbClr val="0070C0"/>
                </a:solidFill>
                <a:latin typeface="UTM Bienvenue" pitchFamily="18" charset="0"/>
              </a:rPr>
              <a:t>lớn</a:t>
            </a:r>
            <a:r>
              <a:rPr lang="en-US" sz="2000" i="1" dirty="0">
                <a:solidFill>
                  <a:srgbClr val="0070C0"/>
                </a:solidFill>
                <a:latin typeface="UTM Bienvenue" pitchFamily="18" charset="0"/>
              </a:rPr>
              <a:t> </a:t>
            </a:r>
            <a:r>
              <a:rPr lang="en-US" sz="2000" i="1" dirty="0" err="1">
                <a:solidFill>
                  <a:srgbClr val="0070C0"/>
                </a:solidFill>
                <a:latin typeface="UTM Bienvenue" pitchFamily="18" charset="0"/>
              </a:rPr>
              <a:t>gấp</a:t>
            </a:r>
            <a:r>
              <a:rPr lang="vi-VN" sz="2000" i="1" dirty="0">
                <a:solidFill>
                  <a:srgbClr val="0070C0"/>
                </a:solidFill>
                <a:latin typeface="UTM Bienvenue" pitchFamily="18" charset="0"/>
              </a:rPr>
              <a:t> 10 lần</a:t>
            </a:r>
            <a:r>
              <a:rPr lang="en-US" sz="2000" i="1" dirty="0">
                <a:solidFill>
                  <a:srgbClr val="0070C0"/>
                </a:solidFill>
                <a:latin typeface="UTM Bienvenue" pitchFamily="18" charset="0"/>
              </a:rPr>
              <a:t> </a:t>
            </a:r>
          </a:p>
          <a:p>
            <a:pPr marL="0" indent="0" algn="just">
              <a:buClr>
                <a:schemeClr val="dk1"/>
              </a:buClr>
              <a:buSzPts val="1100"/>
              <a:buNone/>
            </a:pPr>
            <a:r>
              <a:rPr lang="en-US" sz="2000" i="1" dirty="0" err="1">
                <a:solidFill>
                  <a:srgbClr val="0070C0"/>
                </a:solidFill>
                <a:latin typeface="UTM Bienvenue" pitchFamily="18" charset="0"/>
              </a:rPr>
              <a:t>đơn</a:t>
            </a:r>
            <a:r>
              <a:rPr lang="en-US" sz="2000" i="1" dirty="0">
                <a:solidFill>
                  <a:srgbClr val="0070C0"/>
                </a:solidFill>
                <a:latin typeface="UTM Bienvenue" pitchFamily="18" charset="0"/>
              </a:rPr>
              <a:t> </a:t>
            </a:r>
            <a:r>
              <a:rPr lang="en-US" sz="2000" i="1" dirty="0" err="1">
                <a:solidFill>
                  <a:srgbClr val="0070C0"/>
                </a:solidFill>
                <a:latin typeface="UTM Bienvenue" pitchFamily="18" charset="0"/>
              </a:rPr>
              <a:t>vị</a:t>
            </a:r>
            <a:r>
              <a:rPr lang="en-US" sz="2000" i="1" dirty="0">
                <a:solidFill>
                  <a:srgbClr val="0070C0"/>
                </a:solidFill>
                <a:latin typeface="UTM Bienvenue" pitchFamily="18" charset="0"/>
              </a:rPr>
              <a:t> </a:t>
            </a:r>
            <a:r>
              <a:rPr lang="en-US" sz="2000" i="1" dirty="0" err="1">
                <a:solidFill>
                  <a:srgbClr val="0070C0"/>
                </a:solidFill>
                <a:latin typeface="UTM Bienvenue" pitchFamily="18" charset="0"/>
              </a:rPr>
              <a:t>bé</a:t>
            </a:r>
            <a:r>
              <a:rPr lang="en-US" sz="2000" i="1" dirty="0">
                <a:solidFill>
                  <a:srgbClr val="0070C0"/>
                </a:solidFill>
                <a:latin typeface="UTM Bienvenue" pitchFamily="18" charset="0"/>
              </a:rPr>
              <a:t>.</a:t>
            </a:r>
            <a:r>
              <a:rPr lang="vi-VN" sz="2000" i="1" dirty="0">
                <a:solidFill>
                  <a:srgbClr val="0070C0"/>
                </a:solidFill>
                <a:latin typeface="UTM Bienvenue" pitchFamily="18" charset="0"/>
              </a:rPr>
              <a:t> </a:t>
            </a:r>
          </a:p>
        </p:txBody>
      </p:sp>
      <p:sp>
        <p:nvSpPr>
          <p:cNvPr id="2" name="Right Arrow 1"/>
          <p:cNvSpPr/>
          <p:nvPr/>
        </p:nvSpPr>
        <p:spPr>
          <a:xfrm>
            <a:off x="2998254" y="2056999"/>
            <a:ext cx="410494" cy="181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4" name="Group 13"/>
          <p:cNvGrpSpPr/>
          <p:nvPr/>
        </p:nvGrpSpPr>
        <p:grpSpPr>
          <a:xfrm>
            <a:off x="-260072" y="2876970"/>
            <a:ext cx="7323226" cy="2050912"/>
            <a:chOff x="-346763" y="2978709"/>
            <a:chExt cx="9764301" cy="2734549"/>
          </a:xfrm>
        </p:grpSpPr>
        <p:pic>
          <p:nvPicPr>
            <p:cNvPr id="18" name="Picture 7"/>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5312"/>
            <a:stretch/>
          </p:blipFill>
          <p:spPr>
            <a:xfrm>
              <a:off x="7504957" y="4313191"/>
              <a:ext cx="1709381" cy="814678"/>
            </a:xfrm>
            <a:prstGeom prst="rect">
              <a:avLst/>
            </a:prstGeom>
          </p:spPr>
        </p:pic>
        <p:pic>
          <p:nvPicPr>
            <p:cNvPr id="1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78272" y="4313190"/>
              <a:ext cx="3825162" cy="830309"/>
            </a:xfrm>
            <a:prstGeom prst="rect">
              <a:avLst/>
            </a:prstGeom>
          </p:spPr>
        </p:pic>
        <p:pic>
          <p:nvPicPr>
            <p:cNvPr id="20"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4313190"/>
              <a:ext cx="3825162" cy="84593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6763" y="3000740"/>
              <a:ext cx="2712518" cy="271251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8521" y="3272954"/>
              <a:ext cx="2440304" cy="244030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91151" y="3071261"/>
              <a:ext cx="2576411" cy="257641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48905" y="3428697"/>
              <a:ext cx="2128818" cy="2128818"/>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3677146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2000"/>
                                        <p:tgtEl>
                                          <p:spTgt spid="9"/>
                                        </p:tgtEl>
                                      </p:cBhvr>
                                    </p:animEffect>
                                    <p:set>
                                      <p:cBhvr>
                                        <p:cTn id="26" dur="1" fill="hold">
                                          <p:stCondLst>
                                            <p:cond delay="1999"/>
                                          </p:stCondLst>
                                        </p:cTn>
                                        <p:tgtEl>
                                          <p:spTgt spid="9"/>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1"/>
                                        </p:tgtEl>
                                      </p:cBhvr>
                                    </p:animEffect>
                                    <p:set>
                                      <p:cBhvr>
                                        <p:cTn id="42" dur="1" fill="hold">
                                          <p:stCondLst>
                                            <p:cond delay="1999"/>
                                          </p:stCondLst>
                                        </p:cTn>
                                        <p:tgtEl>
                                          <p:spTgt spid="11"/>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left)">
                                      <p:cBhvr>
                                        <p:cTn id="54" dur="750"/>
                                        <p:tgtEl>
                                          <p:spTgt spid="2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
                                            <p:txEl>
                                              <p:pRg st="1" end="1"/>
                                            </p:txEl>
                                          </p:spTgt>
                                        </p:tgtEl>
                                        <p:attrNameLst>
                                          <p:attrName>style.visibility</p:attrName>
                                        </p:attrNameLst>
                                      </p:cBhvr>
                                      <p:to>
                                        <p:strVal val="visible"/>
                                      </p:to>
                                    </p:set>
                                    <p:animEffect transition="in" filter="wipe(left)">
                                      <p:cBhvr>
                                        <p:cTn id="59" dur="750"/>
                                        <p:tgtEl>
                                          <p:spTgt spid="27">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xEl>
                                              <p:pRg st="2" end="2"/>
                                            </p:txEl>
                                          </p:spTgt>
                                        </p:tgtEl>
                                        <p:attrNameLst>
                                          <p:attrName>style.visibility</p:attrName>
                                        </p:attrNameLst>
                                      </p:cBhvr>
                                      <p:to>
                                        <p:strVal val="visible"/>
                                      </p:to>
                                    </p:set>
                                    <p:animEffect transition="in" filter="wipe(left)">
                                      <p:cBhvr>
                                        <p:cTn id="64" dur="75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15" grpId="0"/>
      <p:bldP spid="16" grpId="0"/>
      <p:bldP spid="17" grpId="0"/>
      <p:bldP spid="2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68167" y="781540"/>
            <a:ext cx="5868273" cy="352020"/>
          </a:xfrm>
          <a:prstGeom prst="rect">
            <a:avLst/>
          </a:prstGeom>
          <a:noFill/>
        </p:spPr>
        <p:txBody>
          <a:bodyPr wrap="none" lIns="51435" tIns="25718" rIns="51435" bIns="25718" rtlCol="0">
            <a:spAutoFit/>
          </a:bodyPr>
          <a:lstStyle/>
          <a:p>
            <a:r>
              <a:rPr lang="en-US" sz="1950" b="1" u="sng" dirty="0" err="1">
                <a:solidFill>
                  <a:srgbClr val="FF0000"/>
                </a:solidFill>
                <a:latin typeface="HP001 4 hàng" panose="020B0603050302020204" pitchFamily="34" charset="0"/>
              </a:rPr>
              <a:t>Bài</a:t>
            </a:r>
            <a:r>
              <a:rPr lang="en-US" sz="1950" b="1" u="sng" dirty="0">
                <a:solidFill>
                  <a:srgbClr val="FF0000"/>
                </a:solidFill>
                <a:latin typeface="HP001 4 hàng" panose="020B0603050302020204" pitchFamily="34" charset="0"/>
              </a:rPr>
              <a:t> 2</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Viết</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số</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hoặc</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phân</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số</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thích</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hợp</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vào</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chỗ</a:t>
            </a:r>
            <a:r>
              <a:rPr lang="en-US" sz="1950" b="1" dirty="0">
                <a:solidFill>
                  <a:srgbClr val="FF0000"/>
                </a:solidFill>
                <a:latin typeface="HP001 4 hàng" panose="020B0603050302020204" pitchFamily="34" charset="0"/>
              </a:rPr>
              <a:t> </a:t>
            </a:r>
            <a:r>
              <a:rPr lang="en-US" sz="1950" b="1" dirty="0" err="1">
                <a:solidFill>
                  <a:srgbClr val="FF0000"/>
                </a:solidFill>
                <a:latin typeface="HP001 4 hàng" panose="020B0603050302020204" pitchFamily="34" charset="0"/>
              </a:rPr>
              <a:t>chấm</a:t>
            </a:r>
            <a:r>
              <a:rPr lang="en-US" sz="1950" b="1" dirty="0">
                <a:solidFill>
                  <a:srgbClr val="FF0000"/>
                </a:solidFill>
                <a:latin typeface="HP001 4 hàng" panose="020B0603050302020204" pitchFamily="34" charset="0"/>
              </a:rPr>
              <a:t>:</a:t>
            </a:r>
          </a:p>
        </p:txBody>
      </p:sp>
      <p:sp>
        <p:nvSpPr>
          <p:cNvPr id="8" name="Text Box 84"/>
          <p:cNvSpPr txBox="1"/>
          <p:nvPr>
            <p:custDataLst>
              <p:tags r:id="rId1"/>
            </p:custDataLst>
          </p:nvPr>
        </p:nvSpPr>
        <p:spPr>
          <a:xfrm>
            <a:off x="135026" y="1289628"/>
            <a:ext cx="3616569" cy="2360263"/>
          </a:xfrm>
          <a:prstGeom prst="rect">
            <a:avLst/>
          </a:prstGeom>
          <a:noFill/>
          <a:ln w="9525">
            <a:noFill/>
          </a:ln>
        </p:spPr>
        <p:txBody>
          <a:bodyPr wrap="square" lIns="51435" tIns="25718" rIns="51435" bIns="25718" anchor="t" anchorCtr="0">
            <a:spAutoFit/>
          </a:bodyPr>
          <a:lstStyle/>
          <a:p>
            <a:pPr marL="192881" indent="-192881">
              <a:spcBef>
                <a:spcPct val="50000"/>
              </a:spcBef>
            </a:pPr>
            <a:r>
              <a:rPr lang="en-US" altLang="en-US" sz="2400" b="1" dirty="0">
                <a:latin typeface="HP001 4 hàng" panose="020B0603050302020204" pitchFamily="34" charset="0"/>
              </a:rPr>
              <a:t>c) 1mm =      cm</a:t>
            </a:r>
          </a:p>
          <a:p>
            <a:pPr marL="192881" indent="-192881">
              <a:spcBef>
                <a:spcPct val="50000"/>
              </a:spcBef>
            </a:pPr>
            <a:endParaRPr lang="en-US" altLang="en-US" sz="1200" b="1" dirty="0">
              <a:latin typeface="HP001 4 hàng" panose="020B0603050302020204" pitchFamily="34" charset="0"/>
            </a:endParaRPr>
          </a:p>
          <a:p>
            <a:pPr marL="192881" indent="-192881">
              <a:spcBef>
                <a:spcPct val="50000"/>
              </a:spcBef>
            </a:pPr>
            <a:r>
              <a:rPr lang="en-US" altLang="en-US" sz="2400" b="1" dirty="0">
                <a:latin typeface="HP001 4 hàng" panose="020B0603050302020204" pitchFamily="34" charset="0"/>
              </a:rPr>
              <a:t>    1cm =      m</a:t>
            </a:r>
          </a:p>
          <a:p>
            <a:pPr marL="192881" indent="-192881">
              <a:spcBef>
                <a:spcPct val="50000"/>
              </a:spcBef>
            </a:pPr>
            <a:endParaRPr lang="en-US" altLang="en-US" sz="2400" b="1" dirty="0">
              <a:latin typeface="HP001 4 hàng" panose="020B0603050302020204" pitchFamily="34" charset="0"/>
            </a:endParaRPr>
          </a:p>
          <a:p>
            <a:pPr marL="192881" indent="-192881">
              <a:spcBef>
                <a:spcPct val="50000"/>
              </a:spcBef>
            </a:pPr>
            <a:r>
              <a:rPr lang="en-US" altLang="en-US" sz="2400" b="1" dirty="0">
                <a:latin typeface="HP001 4 hàng" panose="020B0603050302020204" pitchFamily="34" charset="0"/>
              </a:rPr>
              <a:t>    1m  =      km</a:t>
            </a:r>
          </a:p>
        </p:txBody>
      </p:sp>
      <p:sp>
        <p:nvSpPr>
          <p:cNvPr id="12" name="TextBox 11"/>
          <p:cNvSpPr txBox="1"/>
          <p:nvPr/>
        </p:nvSpPr>
        <p:spPr>
          <a:xfrm flipH="1">
            <a:off x="1620331" y="1304817"/>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3" name="TextBox 12"/>
          <p:cNvSpPr txBox="1"/>
          <p:nvPr/>
        </p:nvSpPr>
        <p:spPr>
          <a:xfrm flipH="1">
            <a:off x="1530732" y="2139289"/>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sp>
        <p:nvSpPr>
          <p:cNvPr id="14" name="TextBox 13"/>
          <p:cNvSpPr txBox="1"/>
          <p:nvPr/>
        </p:nvSpPr>
        <p:spPr>
          <a:xfrm flipH="1">
            <a:off x="1530731" y="3209385"/>
            <a:ext cx="1077347" cy="352020"/>
          </a:xfrm>
          <a:prstGeom prst="rect">
            <a:avLst/>
          </a:prstGeom>
          <a:noFill/>
        </p:spPr>
        <p:txBody>
          <a:bodyPr wrap="square" lIns="51435" tIns="25718" rIns="51435" bIns="25718" rtlCol="0">
            <a:spAutoFit/>
          </a:bodyPr>
          <a:lstStyle/>
          <a:p>
            <a:r>
              <a:rPr lang="en-US" altLang="en-US" sz="1950" b="1" dirty="0">
                <a:latin typeface="HP001 4 hàng" panose="020B0603050302020204" pitchFamily="34" charset="0"/>
              </a:rPr>
              <a:t>…....</a:t>
            </a:r>
            <a:endParaRPr lang="en-US" sz="1950" dirty="0">
              <a:latin typeface="HP001 4 hàng" panose="020B0603050302020204" pitchFamily="34" charset="0"/>
            </a:endParaRPr>
          </a:p>
        </p:txBody>
      </p:sp>
      <p:grpSp>
        <p:nvGrpSpPr>
          <p:cNvPr id="2" name="Group 1"/>
          <p:cNvGrpSpPr/>
          <p:nvPr/>
        </p:nvGrpSpPr>
        <p:grpSpPr>
          <a:xfrm>
            <a:off x="1723476" y="1232690"/>
            <a:ext cx="345929" cy="647432"/>
            <a:chOff x="1902647" y="719508"/>
            <a:chExt cx="461239" cy="863242"/>
          </a:xfrm>
        </p:grpSpPr>
        <p:sp>
          <p:nvSpPr>
            <p:cNvPr id="18" name="TextBox 17"/>
            <p:cNvSpPr txBox="1"/>
            <p:nvPr/>
          </p:nvSpPr>
          <p:spPr>
            <a:xfrm>
              <a:off x="1965154" y="719508"/>
              <a:ext cx="258191" cy="469360"/>
            </a:xfrm>
            <a:prstGeom prst="rect">
              <a:avLst/>
            </a:prstGeom>
            <a:noFill/>
          </p:spPr>
          <p:txBody>
            <a:bodyPr wrap="none" lIns="51435" tIns="25718" rIns="51435" bIns="25718" rtlCol="0">
              <a:spAutoFit/>
            </a:bodyPr>
            <a:lstStyle/>
            <a:p>
              <a:r>
                <a:rPr lang="en-US" sz="1950" b="1" dirty="0">
                  <a:solidFill>
                    <a:srgbClr val="FF3399"/>
                  </a:solidFill>
                  <a:latin typeface="HP001 4 hàng" panose="020B0603050302020204" pitchFamily="34" charset="0"/>
                </a:rPr>
                <a:t>1</a:t>
              </a:r>
            </a:p>
          </p:txBody>
        </p:sp>
        <p:sp>
          <p:nvSpPr>
            <p:cNvPr id="19" name="TextBox 18"/>
            <p:cNvSpPr txBox="1"/>
            <p:nvPr/>
          </p:nvSpPr>
          <p:spPr>
            <a:xfrm>
              <a:off x="1902647" y="1113390"/>
              <a:ext cx="461239" cy="469360"/>
            </a:xfrm>
            <a:prstGeom prst="rect">
              <a:avLst/>
            </a:prstGeom>
            <a:noFill/>
          </p:spPr>
          <p:txBody>
            <a:bodyPr wrap="none" lIns="51435" tIns="25718" rIns="51435" bIns="25718" rtlCol="0">
              <a:spAutoFit/>
            </a:bodyPr>
            <a:lstStyle/>
            <a:p>
              <a:r>
                <a:rPr lang="en-US" sz="1950" b="1" dirty="0">
                  <a:solidFill>
                    <a:srgbClr val="FF3399"/>
                  </a:solidFill>
                  <a:latin typeface="HP001 4 hàng" panose="020B0603050302020204" pitchFamily="34" charset="0"/>
                </a:rPr>
                <a:t>10</a:t>
              </a:r>
            </a:p>
          </p:txBody>
        </p:sp>
        <p:cxnSp>
          <p:nvCxnSpPr>
            <p:cNvPr id="20" name="Straight Connector 19"/>
            <p:cNvCxnSpPr/>
            <p:nvPr/>
          </p:nvCxnSpPr>
          <p:spPr>
            <a:xfrm>
              <a:off x="1938741" y="1056165"/>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559193" y="2014687"/>
            <a:ext cx="498213" cy="647432"/>
            <a:chOff x="1800455" y="1572685"/>
            <a:chExt cx="664283" cy="863243"/>
          </a:xfrm>
        </p:grpSpPr>
        <p:sp>
          <p:nvSpPr>
            <p:cNvPr id="21" name="TextBox 20"/>
            <p:cNvSpPr txBox="1"/>
            <p:nvPr/>
          </p:nvSpPr>
          <p:spPr>
            <a:xfrm>
              <a:off x="1965153" y="1572685"/>
              <a:ext cx="258190" cy="469360"/>
            </a:xfrm>
            <a:prstGeom prst="rect">
              <a:avLst/>
            </a:prstGeom>
            <a:noFill/>
          </p:spPr>
          <p:txBody>
            <a:bodyPr wrap="none" lIns="51435" tIns="25718" rIns="51435" bIns="25718" rtlCol="0">
              <a:spAutoFit/>
            </a:bodyPr>
            <a:lstStyle/>
            <a:p>
              <a:r>
                <a:rPr lang="en-US" sz="1950" b="1" dirty="0">
                  <a:solidFill>
                    <a:srgbClr val="FF3399"/>
                  </a:solidFill>
                  <a:latin typeface="HP001 4 hàng" panose="020B0603050302020204" pitchFamily="34" charset="0"/>
                </a:rPr>
                <a:t>1</a:t>
              </a:r>
            </a:p>
          </p:txBody>
        </p:sp>
        <p:sp>
          <p:nvSpPr>
            <p:cNvPr id="22" name="TextBox 21"/>
            <p:cNvSpPr txBox="1"/>
            <p:nvPr/>
          </p:nvSpPr>
          <p:spPr>
            <a:xfrm>
              <a:off x="1800455" y="1966568"/>
              <a:ext cx="664283" cy="469360"/>
            </a:xfrm>
            <a:prstGeom prst="rect">
              <a:avLst/>
            </a:prstGeom>
            <a:noFill/>
          </p:spPr>
          <p:txBody>
            <a:bodyPr wrap="none" lIns="51435" tIns="25718" rIns="51435" bIns="25718" rtlCol="0">
              <a:spAutoFit/>
            </a:bodyPr>
            <a:lstStyle/>
            <a:p>
              <a:r>
                <a:rPr lang="en-US" sz="1950" b="1" dirty="0">
                  <a:solidFill>
                    <a:srgbClr val="FF3399"/>
                  </a:solidFill>
                  <a:latin typeface="HP001 4 hàng" panose="020B0603050302020204" pitchFamily="34" charset="0"/>
                </a:rPr>
                <a:t>100</a:t>
              </a:r>
            </a:p>
          </p:txBody>
        </p:sp>
        <p:cxnSp>
          <p:nvCxnSpPr>
            <p:cNvPr id="23" name="Straight Connector 22"/>
            <p:cNvCxnSpPr/>
            <p:nvPr/>
          </p:nvCxnSpPr>
          <p:spPr>
            <a:xfrm>
              <a:off x="1938741" y="1909342"/>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559193" y="3113224"/>
            <a:ext cx="650499" cy="661269"/>
            <a:chOff x="1708759" y="2783858"/>
            <a:chExt cx="867331" cy="881692"/>
          </a:xfrm>
        </p:grpSpPr>
        <p:sp>
          <p:nvSpPr>
            <p:cNvPr id="24" name="TextBox 23"/>
            <p:cNvSpPr txBox="1"/>
            <p:nvPr/>
          </p:nvSpPr>
          <p:spPr>
            <a:xfrm>
              <a:off x="1906905" y="2783858"/>
              <a:ext cx="258190" cy="469360"/>
            </a:xfrm>
            <a:prstGeom prst="rect">
              <a:avLst/>
            </a:prstGeom>
            <a:noFill/>
          </p:spPr>
          <p:txBody>
            <a:bodyPr wrap="none" lIns="51435" tIns="25718" rIns="51435" bIns="25718" rtlCol="0">
              <a:spAutoFit/>
            </a:bodyPr>
            <a:lstStyle/>
            <a:p>
              <a:r>
                <a:rPr lang="en-US" sz="1950" b="1" dirty="0">
                  <a:solidFill>
                    <a:srgbClr val="FF3399"/>
                  </a:solidFill>
                  <a:latin typeface="HP001 4 hàng" panose="020B0603050302020204" pitchFamily="34" charset="0"/>
                </a:rPr>
                <a:t>1</a:t>
              </a:r>
            </a:p>
          </p:txBody>
        </p:sp>
        <p:sp>
          <p:nvSpPr>
            <p:cNvPr id="25" name="TextBox 24"/>
            <p:cNvSpPr txBox="1"/>
            <p:nvPr/>
          </p:nvSpPr>
          <p:spPr>
            <a:xfrm>
              <a:off x="1708759" y="3196190"/>
              <a:ext cx="867331" cy="469360"/>
            </a:xfrm>
            <a:prstGeom prst="rect">
              <a:avLst/>
            </a:prstGeom>
            <a:noFill/>
          </p:spPr>
          <p:txBody>
            <a:bodyPr wrap="none" lIns="51435" tIns="25718" rIns="51435" bIns="25718" rtlCol="0">
              <a:spAutoFit/>
            </a:bodyPr>
            <a:lstStyle/>
            <a:p>
              <a:r>
                <a:rPr lang="en-US" sz="1950" b="1" dirty="0">
                  <a:solidFill>
                    <a:srgbClr val="FF3399"/>
                  </a:solidFill>
                  <a:latin typeface="HP001 4 hàng" panose="020B0603050302020204" pitchFamily="34" charset="0"/>
                </a:rPr>
                <a:t>1000</a:t>
              </a:r>
            </a:p>
          </p:txBody>
        </p:sp>
        <p:cxnSp>
          <p:nvCxnSpPr>
            <p:cNvPr id="26" name="Straight Connector 25"/>
            <p:cNvCxnSpPr/>
            <p:nvPr/>
          </p:nvCxnSpPr>
          <p:spPr>
            <a:xfrm flipV="1">
              <a:off x="1813585" y="3118076"/>
              <a:ext cx="581780" cy="2439"/>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7" name="Google Shape;2147;p38"/>
              <p:cNvSpPr txBox="1">
                <a:spLocks/>
              </p:cNvSpPr>
              <p:nvPr/>
            </p:nvSpPr>
            <p:spPr>
              <a:xfrm>
                <a:off x="3122945" y="1843961"/>
                <a:ext cx="3513524" cy="1411671"/>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None/>
                </a:pPr>
                <a:r>
                  <a:rPr lang="en-US" sz="1650" i="1" dirty="0">
                    <a:solidFill>
                      <a:srgbClr val="0070C0"/>
                    </a:solidFill>
                    <a:latin typeface="UTM Bienvenue" pitchFamily="18" charset="0"/>
                  </a:rPr>
                  <a:t>Với 2 </a:t>
                </a:r>
                <a:r>
                  <a:rPr lang="en-US" sz="1650" i="1" dirty="0" err="1">
                    <a:solidFill>
                      <a:srgbClr val="0070C0"/>
                    </a:solidFill>
                    <a:latin typeface="UTM Bienvenue" pitchFamily="18" charset="0"/>
                  </a:rPr>
                  <a:t>đơn</a:t>
                </a:r>
                <a:r>
                  <a:rPr lang="en-US" sz="1650" i="1" dirty="0">
                    <a:solidFill>
                      <a:srgbClr val="0070C0"/>
                    </a:solidFill>
                    <a:latin typeface="UTM Bienvenue" pitchFamily="18" charset="0"/>
                  </a:rPr>
                  <a:t> </a:t>
                </a:r>
                <a:r>
                  <a:rPr lang="en-US" sz="1650" i="1" dirty="0" err="1">
                    <a:solidFill>
                      <a:srgbClr val="0070C0"/>
                    </a:solidFill>
                    <a:latin typeface="UTM Bienvenue" pitchFamily="18" charset="0"/>
                  </a:rPr>
                  <a:t>vị</a:t>
                </a:r>
                <a:r>
                  <a:rPr lang="en-US" sz="1650" i="1" dirty="0">
                    <a:solidFill>
                      <a:srgbClr val="0070C0"/>
                    </a:solidFill>
                    <a:latin typeface="UTM Bienvenue" pitchFamily="18" charset="0"/>
                  </a:rPr>
                  <a:t> </a:t>
                </a:r>
                <a:r>
                  <a:rPr lang="en-US" sz="1650" i="1" dirty="0" err="1">
                    <a:solidFill>
                      <a:srgbClr val="0070C0"/>
                    </a:solidFill>
                    <a:latin typeface="UTM Bienvenue" pitchFamily="18" charset="0"/>
                  </a:rPr>
                  <a:t>liền</a:t>
                </a:r>
                <a:r>
                  <a:rPr lang="en-US" sz="1650" i="1" dirty="0">
                    <a:solidFill>
                      <a:srgbClr val="0070C0"/>
                    </a:solidFill>
                    <a:latin typeface="UTM Bienvenue" pitchFamily="18" charset="0"/>
                  </a:rPr>
                  <a:t> </a:t>
                </a:r>
                <a:r>
                  <a:rPr lang="en-US" sz="1650" i="1" dirty="0" err="1">
                    <a:solidFill>
                      <a:srgbClr val="0070C0"/>
                    </a:solidFill>
                    <a:latin typeface="UTM Bienvenue" pitchFamily="18" charset="0"/>
                  </a:rPr>
                  <a:t>kề</a:t>
                </a:r>
                <a:r>
                  <a:rPr lang="en-US" sz="1650" i="1" dirty="0">
                    <a:solidFill>
                      <a:srgbClr val="0070C0"/>
                    </a:solidFill>
                    <a:latin typeface="UTM Bienvenue" pitchFamily="18" charset="0"/>
                  </a:rPr>
                  <a:t> t</a:t>
                </a:r>
                <a:r>
                  <a:rPr lang="vi-VN" sz="1650" i="1" dirty="0">
                    <a:solidFill>
                      <a:srgbClr val="0070C0"/>
                    </a:solidFill>
                    <a:latin typeface="UTM Bienvenue" pitchFamily="18" charset="0"/>
                  </a:rPr>
                  <a:t>rong bảng đơn vị đo độ dài</a:t>
                </a:r>
                <a:r>
                  <a:rPr lang="en-US" sz="1650" i="1" dirty="0">
                    <a:solidFill>
                      <a:srgbClr val="0070C0"/>
                    </a:solidFill>
                    <a:latin typeface="UTM Bienvenue" pitchFamily="18" charset="0"/>
                  </a:rPr>
                  <a:t>:</a:t>
                </a:r>
              </a:p>
              <a:p>
                <a:pPr marL="0" indent="0" algn="just">
                  <a:buClr>
                    <a:schemeClr val="dk1"/>
                  </a:buClr>
                  <a:buSzPts val="1100"/>
                  <a:buNone/>
                </a:pPr>
                <a:r>
                  <a:rPr lang="en-US" sz="1650" i="1" dirty="0">
                    <a:solidFill>
                      <a:srgbClr val="0070C0"/>
                    </a:solidFill>
                    <a:latin typeface="UTM Bienvenue" pitchFamily="18" charset="0"/>
                  </a:rPr>
                  <a:t>- Đ</a:t>
                </a:r>
                <a:r>
                  <a:rPr lang="vi-VN" sz="1650" i="1" dirty="0">
                    <a:solidFill>
                      <a:srgbClr val="0070C0"/>
                    </a:solidFill>
                    <a:latin typeface="UTM Bienvenue" pitchFamily="18" charset="0"/>
                  </a:rPr>
                  <a:t>ơn vị </a:t>
                </a:r>
                <a:r>
                  <a:rPr lang="en-US" sz="1650" i="1" dirty="0" err="1">
                    <a:solidFill>
                      <a:srgbClr val="0070C0"/>
                    </a:solidFill>
                    <a:latin typeface="UTM Bienvenue" pitchFamily="18" charset="0"/>
                  </a:rPr>
                  <a:t>bé</a:t>
                </a:r>
                <a:r>
                  <a:rPr lang="en-US" sz="1650" i="1" dirty="0">
                    <a:solidFill>
                      <a:srgbClr val="0070C0"/>
                    </a:solidFill>
                    <a:latin typeface="UTM Bienvenue" pitchFamily="18" charset="0"/>
                  </a:rPr>
                  <a:t> </a:t>
                </a:r>
                <a:r>
                  <a:rPr lang="en-US" sz="1650" i="1" dirty="0" err="1">
                    <a:solidFill>
                      <a:srgbClr val="0070C0"/>
                    </a:solidFill>
                    <a:latin typeface="UTM Bienvenue" pitchFamily="18" charset="0"/>
                  </a:rPr>
                  <a:t>bằng</a:t>
                </a:r>
                <a:r>
                  <a:rPr lang="en-US" sz="1650" i="1" dirty="0">
                    <a:solidFill>
                      <a:srgbClr val="0070C0"/>
                    </a:solidFill>
                    <a:latin typeface="UTM Bienvenue" pitchFamily="18" charset="0"/>
                  </a:rPr>
                  <a:t> </a:t>
                </a:r>
                <a:r>
                  <a:rPr lang="vi-VN" sz="1650" i="1" dirty="0">
                    <a:solidFill>
                      <a:srgbClr val="0070C0"/>
                    </a:solidFill>
                    <a:latin typeface="UTM Bienvenue" pitchFamily="18" charset="0"/>
                  </a:rPr>
                  <a:t> </a:t>
                </a:r>
                <a:r>
                  <a:rPr lang="en-US" sz="1650" i="1" dirty="0">
                    <a:solidFill>
                      <a:srgbClr val="0070C0"/>
                    </a:solidFill>
                    <a:latin typeface="UTM Bienvenue" pitchFamily="18" charset="0"/>
                  </a:rPr>
                  <a:t> </a:t>
                </a:r>
                <a14:m>
                  <m:oMath xmlns:m="http://schemas.openxmlformats.org/officeDocument/2006/math">
                    <m:f>
                      <m:fPr>
                        <m:ctrlPr>
                          <a:rPr lang="en-US" sz="2400" b="1" i="1">
                            <a:solidFill>
                              <a:srgbClr val="0070C0"/>
                            </a:solidFill>
                            <a:latin typeface="Cambria Math" panose="02040503050406030204" pitchFamily="18" charset="0"/>
                          </a:rPr>
                        </m:ctrlPr>
                      </m:fPr>
                      <m:num>
                        <m:r>
                          <a:rPr lang="en-US" sz="2400" b="1" i="1">
                            <a:solidFill>
                              <a:srgbClr val="0070C0"/>
                            </a:solidFill>
                            <a:latin typeface="Cambria Math"/>
                          </a:rPr>
                          <m:t>𝟏</m:t>
                        </m:r>
                      </m:num>
                      <m:den>
                        <m:r>
                          <a:rPr lang="en-US" sz="2400" b="1" i="1">
                            <a:solidFill>
                              <a:srgbClr val="0070C0"/>
                            </a:solidFill>
                            <a:latin typeface="Cambria Math"/>
                          </a:rPr>
                          <m:t>𝟏𝟎</m:t>
                        </m:r>
                      </m:den>
                    </m:f>
                  </m:oMath>
                </a14:m>
                <a:r>
                  <a:rPr lang="en-US" sz="1650" i="1" dirty="0">
                    <a:solidFill>
                      <a:srgbClr val="0070C0"/>
                    </a:solidFill>
                    <a:latin typeface="UTM Bienvenue" pitchFamily="18" charset="0"/>
                  </a:rPr>
                  <a:t>   đơn </a:t>
                </a:r>
                <a:r>
                  <a:rPr lang="en-US" sz="1650" i="1" dirty="0" err="1">
                    <a:solidFill>
                      <a:srgbClr val="0070C0"/>
                    </a:solidFill>
                    <a:latin typeface="UTM Bienvenue" pitchFamily="18" charset="0"/>
                  </a:rPr>
                  <a:t>vị</a:t>
                </a:r>
                <a:r>
                  <a:rPr lang="en-US" sz="1650" i="1" dirty="0">
                    <a:solidFill>
                      <a:srgbClr val="0070C0"/>
                    </a:solidFill>
                    <a:latin typeface="UTM Bienvenue" pitchFamily="18" charset="0"/>
                  </a:rPr>
                  <a:t> </a:t>
                </a:r>
                <a:r>
                  <a:rPr lang="en-US" sz="1650" i="1" dirty="0" err="1">
                    <a:solidFill>
                      <a:srgbClr val="0070C0"/>
                    </a:solidFill>
                    <a:latin typeface="UTM Bienvenue" pitchFamily="18" charset="0"/>
                  </a:rPr>
                  <a:t>lớn</a:t>
                </a:r>
                <a:r>
                  <a:rPr lang="en-US" sz="1650" i="1" dirty="0">
                    <a:solidFill>
                      <a:srgbClr val="0070C0"/>
                    </a:solidFill>
                    <a:latin typeface="UTM Bienvenue" pitchFamily="18" charset="0"/>
                  </a:rPr>
                  <a:t>.</a:t>
                </a:r>
                <a:r>
                  <a:rPr lang="vi-VN" sz="1650" i="1" dirty="0">
                    <a:solidFill>
                      <a:srgbClr val="0070C0"/>
                    </a:solidFill>
                    <a:latin typeface="UTM Bienvenue" pitchFamily="18" charset="0"/>
                  </a:rPr>
                  <a:t> </a:t>
                </a:r>
              </a:p>
            </p:txBody>
          </p:sp>
        </mc:Choice>
        <mc:Fallback>
          <p:sp>
            <p:nvSpPr>
              <p:cNvPr id="27" name="Google Shape;2147;p38"/>
              <p:cNvSpPr txBox="1">
                <a:spLocks noRot="1" noChangeAspect="1" noMove="1" noResize="1" noEditPoints="1" noAdjustHandles="1" noChangeArrowheads="1" noChangeShapeType="1" noTextEdit="1"/>
              </p:cNvSpPr>
              <p:nvPr/>
            </p:nvSpPr>
            <p:spPr>
              <a:xfrm>
                <a:off x="3122945" y="1843961"/>
                <a:ext cx="3513524" cy="1411671"/>
              </a:xfrm>
              <a:prstGeom prst="rect">
                <a:avLst/>
              </a:prstGeom>
              <a:blipFill>
                <a:blip r:embed="rId3"/>
                <a:stretch>
                  <a:fillRect l="-1560" r="-1733"/>
                </a:stretch>
              </a:blipFill>
              <a:ln>
                <a:noFill/>
              </a:ln>
            </p:spPr>
            <p:txBody>
              <a:bodyPr/>
              <a:lstStyle/>
              <a:p>
                <a:r>
                  <a:rPr lang="en-US">
                    <a:noFill/>
                  </a:rPr>
                  <a:t> </a:t>
                </a:r>
              </a:p>
            </p:txBody>
          </p:sp>
        </mc:Fallback>
      </mc:AlternateContent>
      <p:sp>
        <p:nvSpPr>
          <p:cNvPr id="30" name="Right Arrow 29"/>
          <p:cNvSpPr/>
          <p:nvPr/>
        </p:nvSpPr>
        <p:spPr>
          <a:xfrm>
            <a:off x="2663625" y="2147574"/>
            <a:ext cx="410494" cy="181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7" name="Group 6"/>
          <p:cNvGrpSpPr/>
          <p:nvPr/>
        </p:nvGrpSpPr>
        <p:grpSpPr>
          <a:xfrm>
            <a:off x="-260072" y="2876970"/>
            <a:ext cx="7323226" cy="2050912"/>
            <a:chOff x="-346763" y="2978709"/>
            <a:chExt cx="9764301" cy="2734549"/>
          </a:xfrm>
        </p:grpSpPr>
        <p:pic>
          <p:nvPicPr>
            <p:cNvPr id="44" name="Picture 7"/>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5312"/>
            <a:stretch/>
          </p:blipFill>
          <p:spPr>
            <a:xfrm>
              <a:off x="7504957" y="4313191"/>
              <a:ext cx="1709381" cy="814678"/>
            </a:xfrm>
            <a:prstGeom prst="rect">
              <a:avLst/>
            </a:prstGeom>
          </p:spPr>
        </p:pic>
        <p:pic>
          <p:nvPicPr>
            <p:cNvPr id="43"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78272" y="4313190"/>
              <a:ext cx="3825162" cy="830309"/>
            </a:xfrm>
            <a:prstGeom prst="rect">
              <a:avLst/>
            </a:prstGeom>
          </p:spPr>
        </p:pic>
        <p:pic>
          <p:nvPicPr>
            <p:cNvPr id="4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4313190"/>
              <a:ext cx="3825162" cy="845939"/>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763" y="3000740"/>
              <a:ext cx="2712518" cy="2712518"/>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8521" y="3272954"/>
              <a:ext cx="2440304" cy="2440304"/>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91151" y="3071261"/>
              <a:ext cx="2576411" cy="2576411"/>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48905" y="3428697"/>
              <a:ext cx="2128818" cy="2128818"/>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2882998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left)">
                                      <p:cBhvr>
                                        <p:cTn id="52" dur="75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xEl>
                                              <p:pRg st="1" end="1"/>
                                            </p:txEl>
                                          </p:spTgt>
                                        </p:tgtEl>
                                        <p:attrNameLst>
                                          <p:attrName>style.visibility</p:attrName>
                                        </p:attrNameLst>
                                      </p:cBhvr>
                                      <p:to>
                                        <p:strVal val="visible"/>
                                      </p:to>
                                    </p:set>
                                    <p:animEffect transition="in" filter="wipe(left)">
                                      <p:cBhvr>
                                        <p:cTn id="57"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3" grpId="0"/>
      <p:bldP spid="13" grpId="1"/>
      <p:bldP spid="14" grpId="0"/>
      <p:bldP spid="14" grpId="1"/>
      <p:bldP spid="27" grpId="0" build="p"/>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6" name="TextBox 5"/>
          <p:cNvSpPr txBox="1"/>
          <p:nvPr/>
        </p:nvSpPr>
        <p:spPr>
          <a:xfrm>
            <a:off x="312080" y="794560"/>
            <a:ext cx="5002652" cy="398187"/>
          </a:xfrm>
          <a:prstGeom prst="rect">
            <a:avLst/>
          </a:prstGeom>
          <a:noFill/>
        </p:spPr>
        <p:txBody>
          <a:bodyPr wrap="none" lIns="51435" tIns="25718" rIns="51435" bIns="25718" rtlCol="0">
            <a:spAutoFit/>
          </a:bodyPr>
          <a:lstStyle/>
          <a:p>
            <a:r>
              <a:rPr lang="en-US" sz="2250" b="1" u="sng" dirty="0" err="1">
                <a:solidFill>
                  <a:srgbClr val="002060"/>
                </a:solidFill>
                <a:latin typeface="HP001 4 hàng" panose="020B0603050302020204" pitchFamily="34" charset="0"/>
              </a:rPr>
              <a:t>Bài</a:t>
            </a:r>
            <a:r>
              <a:rPr lang="en-US" sz="2250" b="1" u="sng" dirty="0">
                <a:solidFill>
                  <a:srgbClr val="002060"/>
                </a:solidFill>
                <a:latin typeface="HP001 4 hàng" panose="020B0603050302020204" pitchFamily="34" charset="0"/>
              </a:rPr>
              <a:t> 2</a:t>
            </a:r>
            <a:r>
              <a:rPr lang="en-US" sz="2250" b="1" dirty="0">
                <a:solidFill>
                  <a:srgbClr val="002060"/>
                </a:solidFill>
                <a:latin typeface="HP001 4 hàng" panose="020B0603050302020204" pitchFamily="34" charset="0"/>
              </a:rPr>
              <a:t>: </a:t>
            </a:r>
            <a:r>
              <a:rPr lang="en-US" sz="2250" b="1" dirty="0" err="1">
                <a:solidFill>
                  <a:srgbClr val="002060"/>
                </a:solidFill>
                <a:latin typeface="HP001 4 hàng" panose="020B0603050302020204" pitchFamily="34" charset="0"/>
              </a:rPr>
              <a:t>Viết</a:t>
            </a:r>
            <a:r>
              <a:rPr lang="en-US" sz="2250" b="1" dirty="0">
                <a:solidFill>
                  <a:srgbClr val="002060"/>
                </a:solidFill>
                <a:latin typeface="HP001 4 hàng" panose="020B0603050302020204" pitchFamily="34" charset="0"/>
              </a:rPr>
              <a:t> </a:t>
            </a:r>
            <a:r>
              <a:rPr lang="en-US" sz="2250" b="1" dirty="0" err="1">
                <a:solidFill>
                  <a:srgbClr val="002060"/>
                </a:solidFill>
                <a:latin typeface="HP001 4 hàng" panose="020B0603050302020204" pitchFamily="34" charset="0"/>
              </a:rPr>
              <a:t>số</a:t>
            </a:r>
            <a:r>
              <a:rPr lang="en-US" sz="2250" b="1" dirty="0">
                <a:solidFill>
                  <a:srgbClr val="002060"/>
                </a:solidFill>
                <a:latin typeface="HP001 4 hàng" panose="020B0603050302020204" pitchFamily="34" charset="0"/>
              </a:rPr>
              <a:t> </a:t>
            </a:r>
            <a:r>
              <a:rPr lang="en-US" sz="2250" b="1" dirty="0" err="1">
                <a:solidFill>
                  <a:srgbClr val="002060"/>
                </a:solidFill>
                <a:latin typeface="HP001 4 hàng" panose="020B0603050302020204" pitchFamily="34" charset="0"/>
              </a:rPr>
              <a:t>thích</a:t>
            </a:r>
            <a:r>
              <a:rPr lang="en-US" sz="2250" b="1" dirty="0">
                <a:solidFill>
                  <a:srgbClr val="002060"/>
                </a:solidFill>
                <a:latin typeface="HP001 4 hàng" panose="020B0603050302020204" pitchFamily="34" charset="0"/>
              </a:rPr>
              <a:t> </a:t>
            </a:r>
            <a:r>
              <a:rPr lang="en-US" sz="2250" b="1" dirty="0" err="1">
                <a:solidFill>
                  <a:srgbClr val="002060"/>
                </a:solidFill>
                <a:latin typeface="HP001 4 hàng" panose="020B0603050302020204" pitchFamily="34" charset="0"/>
              </a:rPr>
              <a:t>hợp</a:t>
            </a:r>
            <a:r>
              <a:rPr lang="en-US" sz="2250" b="1" dirty="0">
                <a:solidFill>
                  <a:srgbClr val="002060"/>
                </a:solidFill>
                <a:latin typeface="HP001 4 hàng" panose="020B0603050302020204" pitchFamily="34" charset="0"/>
              </a:rPr>
              <a:t> </a:t>
            </a:r>
            <a:r>
              <a:rPr lang="en-US" sz="2250" b="1" dirty="0" err="1">
                <a:solidFill>
                  <a:srgbClr val="002060"/>
                </a:solidFill>
                <a:latin typeface="HP001 4 hàng" panose="020B0603050302020204" pitchFamily="34" charset="0"/>
              </a:rPr>
              <a:t>vào</a:t>
            </a:r>
            <a:r>
              <a:rPr lang="en-US" sz="2250" b="1" dirty="0">
                <a:solidFill>
                  <a:srgbClr val="002060"/>
                </a:solidFill>
                <a:latin typeface="HP001 4 hàng" panose="020B0603050302020204" pitchFamily="34" charset="0"/>
              </a:rPr>
              <a:t> </a:t>
            </a:r>
            <a:r>
              <a:rPr lang="en-US" sz="2250" b="1" dirty="0" err="1">
                <a:solidFill>
                  <a:srgbClr val="002060"/>
                </a:solidFill>
                <a:latin typeface="HP001 4 hàng" panose="020B0603050302020204" pitchFamily="34" charset="0"/>
              </a:rPr>
              <a:t>chỗ</a:t>
            </a:r>
            <a:r>
              <a:rPr lang="en-US" sz="2250" b="1" dirty="0">
                <a:solidFill>
                  <a:srgbClr val="002060"/>
                </a:solidFill>
                <a:latin typeface="HP001 4 hàng" panose="020B0603050302020204" pitchFamily="34" charset="0"/>
              </a:rPr>
              <a:t> </a:t>
            </a:r>
            <a:r>
              <a:rPr lang="en-US" sz="2250" b="1" dirty="0" err="1">
                <a:solidFill>
                  <a:srgbClr val="002060"/>
                </a:solidFill>
                <a:latin typeface="HP001 4 hàng" panose="020B0603050302020204" pitchFamily="34" charset="0"/>
              </a:rPr>
              <a:t>chấm</a:t>
            </a:r>
            <a:r>
              <a:rPr lang="en-US" sz="2250" b="1" dirty="0">
                <a:solidFill>
                  <a:srgbClr val="002060"/>
                </a:solidFill>
                <a:latin typeface="HP001 4 hàng" panose="020B0603050302020204" pitchFamily="34" charset="0"/>
              </a:rPr>
              <a:t>:</a:t>
            </a:r>
          </a:p>
        </p:txBody>
      </p:sp>
      <p:sp>
        <p:nvSpPr>
          <p:cNvPr id="23" name="TextBox 22"/>
          <p:cNvSpPr txBox="1"/>
          <p:nvPr/>
        </p:nvSpPr>
        <p:spPr>
          <a:xfrm>
            <a:off x="1898477" y="1299935"/>
            <a:ext cx="3407664" cy="398187"/>
          </a:xfrm>
          <a:prstGeom prst="rect">
            <a:avLst/>
          </a:prstGeom>
          <a:noFill/>
        </p:spPr>
        <p:txBody>
          <a:bodyPr wrap="none" lIns="51435" tIns="25718" rIns="51435" bIns="25718" rtlCol="0">
            <a:spAutoFit/>
          </a:bodyPr>
          <a:lstStyle/>
          <a:p>
            <a:r>
              <a:rPr lang="en-US" sz="2250" b="1" dirty="0">
                <a:solidFill>
                  <a:srgbClr val="C00000"/>
                </a:solidFill>
                <a:latin typeface="HP001 4 hàng" panose="020B0603050302020204" pitchFamily="34" charset="0"/>
              </a:rPr>
              <a:t>4km 37m =      m      </a:t>
            </a:r>
          </a:p>
        </p:txBody>
      </p:sp>
      <p:sp>
        <p:nvSpPr>
          <p:cNvPr id="24" name="TextBox 23"/>
          <p:cNvSpPr txBox="1"/>
          <p:nvPr/>
        </p:nvSpPr>
        <p:spPr>
          <a:xfrm>
            <a:off x="3685458" y="1304992"/>
            <a:ext cx="472565" cy="398187"/>
          </a:xfrm>
          <a:prstGeom prst="rect">
            <a:avLst/>
          </a:prstGeom>
          <a:noFill/>
        </p:spPr>
        <p:txBody>
          <a:bodyPr wrap="none" lIns="51435" tIns="25718" rIns="51435" bIns="25718" rtlCol="0">
            <a:spAutoFit/>
          </a:bodyPr>
          <a:lstStyle/>
          <a:p>
            <a:r>
              <a:rPr lang="en-US" sz="2250" b="1" dirty="0">
                <a:solidFill>
                  <a:schemeClr val="bg1"/>
                </a:solidFill>
                <a:latin typeface="HP001 4 hàng" panose="020B0603050302020204" pitchFamily="34" charset="0"/>
              </a:rPr>
              <a:t>……</a:t>
            </a:r>
          </a:p>
        </p:txBody>
      </p:sp>
      <p:sp>
        <p:nvSpPr>
          <p:cNvPr id="25" name="TextBox 24"/>
          <p:cNvSpPr txBox="1"/>
          <p:nvPr/>
        </p:nvSpPr>
        <p:spPr>
          <a:xfrm>
            <a:off x="1942996" y="1792198"/>
            <a:ext cx="3258584" cy="398187"/>
          </a:xfrm>
          <a:prstGeom prst="rect">
            <a:avLst/>
          </a:prstGeom>
          <a:noFill/>
        </p:spPr>
        <p:txBody>
          <a:bodyPr wrap="none" lIns="51435" tIns="25718" rIns="51435" bIns="25718" rtlCol="0">
            <a:spAutoFit/>
          </a:bodyPr>
          <a:lstStyle/>
          <a:p>
            <a:r>
              <a:rPr lang="en-US" sz="2250" b="1" dirty="0">
                <a:solidFill>
                  <a:srgbClr val="C00000"/>
                </a:solidFill>
                <a:latin typeface="HP001 4 hàng" panose="020B0603050302020204" pitchFamily="34" charset="0"/>
              </a:rPr>
              <a:t>8m 12cm =     cm      </a:t>
            </a:r>
          </a:p>
        </p:txBody>
      </p:sp>
      <p:sp>
        <p:nvSpPr>
          <p:cNvPr id="26" name="TextBox 25"/>
          <p:cNvSpPr txBox="1"/>
          <p:nvPr/>
        </p:nvSpPr>
        <p:spPr>
          <a:xfrm>
            <a:off x="3606666" y="1792198"/>
            <a:ext cx="472565" cy="398187"/>
          </a:xfrm>
          <a:prstGeom prst="rect">
            <a:avLst/>
          </a:prstGeom>
          <a:noFill/>
        </p:spPr>
        <p:txBody>
          <a:bodyPr wrap="none" lIns="51435" tIns="25718" rIns="51435" bIns="25718" rtlCol="0">
            <a:spAutoFit/>
          </a:bodyPr>
          <a:lstStyle/>
          <a:p>
            <a:r>
              <a:rPr lang="en-US" sz="2250" b="1" dirty="0">
                <a:solidFill>
                  <a:schemeClr val="bg1"/>
                </a:solidFill>
                <a:latin typeface="HP001 4 hàng" panose="020B0603050302020204" pitchFamily="34" charset="0"/>
              </a:rPr>
              <a:t>……</a:t>
            </a:r>
          </a:p>
        </p:txBody>
      </p:sp>
      <p:sp>
        <p:nvSpPr>
          <p:cNvPr id="27" name="TextBox 26"/>
          <p:cNvSpPr txBox="1"/>
          <p:nvPr/>
        </p:nvSpPr>
        <p:spPr>
          <a:xfrm>
            <a:off x="1942996" y="2357804"/>
            <a:ext cx="3071034" cy="398187"/>
          </a:xfrm>
          <a:prstGeom prst="rect">
            <a:avLst/>
          </a:prstGeom>
          <a:noFill/>
        </p:spPr>
        <p:txBody>
          <a:bodyPr wrap="none" lIns="51435" tIns="25718" rIns="51435" bIns="25718" rtlCol="0">
            <a:spAutoFit/>
          </a:bodyPr>
          <a:lstStyle/>
          <a:p>
            <a:r>
              <a:rPr lang="en-US" sz="2250" b="1" dirty="0">
                <a:solidFill>
                  <a:srgbClr val="C00000"/>
                </a:solidFill>
                <a:latin typeface="HP001 4 hàng" panose="020B0603050302020204" pitchFamily="34" charset="0"/>
              </a:rPr>
              <a:t>354dm =    m     </a:t>
            </a:r>
            <a:r>
              <a:rPr lang="en-US" sz="2250" b="1" dirty="0" err="1">
                <a:solidFill>
                  <a:srgbClr val="C00000"/>
                </a:solidFill>
                <a:latin typeface="HP001 4 hàng" panose="020B0603050302020204" pitchFamily="34" charset="0"/>
              </a:rPr>
              <a:t>dm</a:t>
            </a:r>
            <a:endParaRPr lang="en-US" sz="2250" b="1" dirty="0">
              <a:solidFill>
                <a:srgbClr val="C00000"/>
              </a:solidFill>
              <a:latin typeface="HP001 4 hàng" panose="020B0603050302020204" pitchFamily="34" charset="0"/>
            </a:endParaRPr>
          </a:p>
        </p:txBody>
      </p:sp>
      <p:sp>
        <p:nvSpPr>
          <p:cNvPr id="28" name="TextBox 27"/>
          <p:cNvSpPr txBox="1"/>
          <p:nvPr/>
        </p:nvSpPr>
        <p:spPr>
          <a:xfrm>
            <a:off x="3236900" y="2346374"/>
            <a:ext cx="472565" cy="398187"/>
          </a:xfrm>
          <a:prstGeom prst="rect">
            <a:avLst/>
          </a:prstGeom>
          <a:noFill/>
        </p:spPr>
        <p:txBody>
          <a:bodyPr wrap="none" lIns="51435" tIns="25718" rIns="51435" bIns="25718" rtlCol="0">
            <a:spAutoFit/>
          </a:bodyPr>
          <a:lstStyle/>
          <a:p>
            <a:r>
              <a:rPr lang="en-US" sz="2250" b="1" dirty="0">
                <a:solidFill>
                  <a:schemeClr val="bg1"/>
                </a:solidFill>
                <a:latin typeface="HP001 4 hàng" panose="020B0603050302020204" pitchFamily="34" charset="0"/>
              </a:rPr>
              <a:t>……</a:t>
            </a:r>
          </a:p>
        </p:txBody>
      </p:sp>
      <p:sp>
        <p:nvSpPr>
          <p:cNvPr id="29" name="TextBox 28"/>
          <p:cNvSpPr txBox="1"/>
          <p:nvPr/>
        </p:nvSpPr>
        <p:spPr>
          <a:xfrm>
            <a:off x="4024043" y="2349662"/>
            <a:ext cx="472565" cy="398187"/>
          </a:xfrm>
          <a:prstGeom prst="rect">
            <a:avLst/>
          </a:prstGeom>
          <a:noFill/>
        </p:spPr>
        <p:txBody>
          <a:bodyPr wrap="none" lIns="51435" tIns="25718" rIns="51435" bIns="25718" rtlCol="0">
            <a:spAutoFit/>
          </a:bodyPr>
          <a:lstStyle/>
          <a:p>
            <a:r>
              <a:rPr lang="en-US" sz="2250" b="1" dirty="0">
                <a:solidFill>
                  <a:schemeClr val="bg1"/>
                </a:solidFill>
                <a:latin typeface="HP001 4 hàng" panose="020B0603050302020204" pitchFamily="34" charset="0"/>
              </a:rPr>
              <a:t>……</a:t>
            </a:r>
          </a:p>
        </p:txBody>
      </p:sp>
      <p:sp>
        <p:nvSpPr>
          <p:cNvPr id="30" name="TextBox 29"/>
          <p:cNvSpPr txBox="1"/>
          <p:nvPr/>
        </p:nvSpPr>
        <p:spPr>
          <a:xfrm>
            <a:off x="1942996" y="2874943"/>
            <a:ext cx="3016531" cy="398187"/>
          </a:xfrm>
          <a:prstGeom prst="rect">
            <a:avLst/>
          </a:prstGeom>
          <a:noFill/>
        </p:spPr>
        <p:txBody>
          <a:bodyPr wrap="none" lIns="51435" tIns="25718" rIns="51435" bIns="25718" rtlCol="0">
            <a:spAutoFit/>
          </a:bodyPr>
          <a:lstStyle/>
          <a:p>
            <a:r>
              <a:rPr lang="en-US" sz="2250" b="1" dirty="0">
                <a:solidFill>
                  <a:srgbClr val="C00000"/>
                </a:solidFill>
                <a:latin typeface="HP001 4 hàng" panose="020B0603050302020204" pitchFamily="34" charset="0"/>
              </a:rPr>
              <a:t>3040m =    km    m</a:t>
            </a:r>
          </a:p>
        </p:txBody>
      </p:sp>
      <p:sp>
        <p:nvSpPr>
          <p:cNvPr id="31" name="TextBox 30"/>
          <p:cNvSpPr txBox="1"/>
          <p:nvPr/>
        </p:nvSpPr>
        <p:spPr>
          <a:xfrm>
            <a:off x="3236900" y="2863513"/>
            <a:ext cx="472565" cy="398187"/>
          </a:xfrm>
          <a:prstGeom prst="rect">
            <a:avLst/>
          </a:prstGeom>
          <a:noFill/>
        </p:spPr>
        <p:txBody>
          <a:bodyPr wrap="none" lIns="51435" tIns="25718" rIns="51435" bIns="25718" rtlCol="0">
            <a:spAutoFit/>
          </a:bodyPr>
          <a:lstStyle/>
          <a:p>
            <a:r>
              <a:rPr lang="en-US" sz="2250" b="1" dirty="0">
                <a:solidFill>
                  <a:schemeClr val="bg1"/>
                </a:solidFill>
                <a:latin typeface="HP001 4 hàng" panose="020B0603050302020204" pitchFamily="34" charset="0"/>
              </a:rPr>
              <a:t>……</a:t>
            </a:r>
          </a:p>
        </p:txBody>
      </p:sp>
      <p:sp>
        <p:nvSpPr>
          <p:cNvPr id="32" name="TextBox 31"/>
          <p:cNvSpPr txBox="1"/>
          <p:nvPr/>
        </p:nvSpPr>
        <p:spPr>
          <a:xfrm>
            <a:off x="4162522" y="2866801"/>
            <a:ext cx="472565" cy="398187"/>
          </a:xfrm>
          <a:prstGeom prst="rect">
            <a:avLst/>
          </a:prstGeom>
          <a:noFill/>
        </p:spPr>
        <p:txBody>
          <a:bodyPr wrap="none" lIns="51435" tIns="25718" rIns="51435" bIns="25718" rtlCol="0">
            <a:spAutoFit/>
          </a:bodyPr>
          <a:lstStyle/>
          <a:p>
            <a:r>
              <a:rPr lang="en-US" sz="2250" b="1" dirty="0">
                <a:solidFill>
                  <a:schemeClr val="bg1"/>
                </a:solidFill>
                <a:latin typeface="HP001 4 hàng" panose="020B0603050302020204" pitchFamily="34" charset="0"/>
              </a:rPr>
              <a:t>……</a:t>
            </a:r>
          </a:p>
        </p:txBody>
      </p:sp>
      <p:sp>
        <p:nvSpPr>
          <p:cNvPr id="33" name="TextBox 32"/>
          <p:cNvSpPr txBox="1"/>
          <p:nvPr/>
        </p:nvSpPr>
        <p:spPr>
          <a:xfrm>
            <a:off x="3511124" y="1763422"/>
            <a:ext cx="573555" cy="398187"/>
          </a:xfrm>
          <a:prstGeom prst="rect">
            <a:avLst/>
          </a:prstGeom>
          <a:noFill/>
        </p:spPr>
        <p:txBody>
          <a:bodyPr wrap="none" lIns="51435" tIns="25718" rIns="51435" bIns="25718" rtlCol="0">
            <a:spAutoFit/>
          </a:bodyPr>
          <a:lstStyle/>
          <a:p>
            <a:r>
              <a:rPr lang="en-US" sz="2250" b="1" dirty="0">
                <a:solidFill>
                  <a:srgbClr val="002060"/>
                </a:solidFill>
                <a:latin typeface="HP001 4 hàng" panose="020B0603050302020204" pitchFamily="34" charset="0"/>
              </a:rPr>
              <a:t>812</a:t>
            </a:r>
          </a:p>
        </p:txBody>
      </p:sp>
      <p:sp>
        <p:nvSpPr>
          <p:cNvPr id="34" name="TextBox 33"/>
          <p:cNvSpPr txBox="1"/>
          <p:nvPr/>
        </p:nvSpPr>
        <p:spPr>
          <a:xfrm>
            <a:off x="3224225" y="2314012"/>
            <a:ext cx="448521" cy="398187"/>
          </a:xfrm>
          <a:prstGeom prst="rect">
            <a:avLst/>
          </a:prstGeom>
          <a:noFill/>
        </p:spPr>
        <p:txBody>
          <a:bodyPr wrap="none" lIns="51435" tIns="25718" rIns="51435" bIns="25718" rtlCol="0">
            <a:spAutoFit/>
          </a:bodyPr>
          <a:lstStyle/>
          <a:p>
            <a:r>
              <a:rPr lang="en-US" sz="2250" b="1" dirty="0">
                <a:solidFill>
                  <a:srgbClr val="002060"/>
                </a:solidFill>
                <a:latin typeface="HP001 4 hàng" panose="020B0603050302020204" pitchFamily="34" charset="0"/>
              </a:rPr>
              <a:t>35</a:t>
            </a:r>
          </a:p>
        </p:txBody>
      </p:sp>
      <p:sp>
        <p:nvSpPr>
          <p:cNvPr id="35" name="TextBox 34"/>
          <p:cNvSpPr txBox="1"/>
          <p:nvPr/>
        </p:nvSpPr>
        <p:spPr>
          <a:xfrm>
            <a:off x="4116917" y="2304819"/>
            <a:ext cx="288220" cy="398187"/>
          </a:xfrm>
          <a:prstGeom prst="rect">
            <a:avLst/>
          </a:prstGeom>
          <a:noFill/>
        </p:spPr>
        <p:txBody>
          <a:bodyPr wrap="none" lIns="51435" tIns="25718" rIns="51435" bIns="25718" rtlCol="0">
            <a:spAutoFit/>
          </a:bodyPr>
          <a:lstStyle/>
          <a:p>
            <a:r>
              <a:rPr lang="en-US" sz="2250" b="1" dirty="0">
                <a:solidFill>
                  <a:srgbClr val="002060"/>
                </a:solidFill>
                <a:latin typeface="HP001 4 hàng" panose="020B0603050302020204" pitchFamily="34" charset="0"/>
              </a:rPr>
              <a:t>4</a:t>
            </a:r>
          </a:p>
        </p:txBody>
      </p:sp>
      <p:sp>
        <p:nvSpPr>
          <p:cNvPr id="36" name="TextBox 35"/>
          <p:cNvSpPr txBox="1"/>
          <p:nvPr/>
        </p:nvSpPr>
        <p:spPr>
          <a:xfrm>
            <a:off x="3322884" y="2832076"/>
            <a:ext cx="275396" cy="398187"/>
          </a:xfrm>
          <a:prstGeom prst="rect">
            <a:avLst/>
          </a:prstGeom>
          <a:noFill/>
        </p:spPr>
        <p:txBody>
          <a:bodyPr wrap="none" lIns="51435" tIns="25718" rIns="51435" bIns="25718" rtlCol="0">
            <a:spAutoFit/>
          </a:bodyPr>
          <a:lstStyle/>
          <a:p>
            <a:r>
              <a:rPr lang="en-US" sz="2250" b="1" dirty="0">
                <a:solidFill>
                  <a:srgbClr val="002060"/>
                </a:solidFill>
                <a:latin typeface="HP001 4 hàng" panose="020B0603050302020204" pitchFamily="34" charset="0"/>
              </a:rPr>
              <a:t>3</a:t>
            </a:r>
          </a:p>
        </p:txBody>
      </p:sp>
      <p:sp>
        <p:nvSpPr>
          <p:cNvPr id="37" name="TextBox 36"/>
          <p:cNvSpPr txBox="1"/>
          <p:nvPr/>
        </p:nvSpPr>
        <p:spPr>
          <a:xfrm>
            <a:off x="4154363" y="2832076"/>
            <a:ext cx="464551" cy="398187"/>
          </a:xfrm>
          <a:prstGeom prst="rect">
            <a:avLst/>
          </a:prstGeom>
          <a:noFill/>
        </p:spPr>
        <p:txBody>
          <a:bodyPr wrap="none" lIns="51435" tIns="25718" rIns="51435" bIns="25718" rtlCol="0">
            <a:spAutoFit/>
          </a:bodyPr>
          <a:lstStyle/>
          <a:p>
            <a:r>
              <a:rPr lang="en-US" sz="2250" b="1" dirty="0">
                <a:solidFill>
                  <a:srgbClr val="002060"/>
                </a:solidFill>
                <a:latin typeface="HP001 4 hàng" panose="020B0603050302020204" pitchFamily="34" charset="0"/>
              </a:rPr>
              <a:t>40</a:t>
            </a:r>
          </a:p>
        </p:txBody>
      </p:sp>
      <p:sp>
        <p:nvSpPr>
          <p:cNvPr id="38" name="TextBox 37"/>
          <p:cNvSpPr txBox="1"/>
          <p:nvPr/>
        </p:nvSpPr>
        <p:spPr>
          <a:xfrm>
            <a:off x="3532588" y="1272645"/>
            <a:ext cx="802784" cy="398187"/>
          </a:xfrm>
          <a:prstGeom prst="rect">
            <a:avLst/>
          </a:prstGeom>
          <a:noFill/>
        </p:spPr>
        <p:txBody>
          <a:bodyPr wrap="none" lIns="51435" tIns="25718" rIns="51435" bIns="25718" rtlCol="0">
            <a:spAutoFit/>
          </a:bodyPr>
          <a:lstStyle/>
          <a:p>
            <a:r>
              <a:rPr lang="en-US" sz="2250" b="1" dirty="0">
                <a:solidFill>
                  <a:srgbClr val="002060"/>
                </a:solidFill>
                <a:latin typeface="HP001 4 hàng" panose="020B0603050302020204" pitchFamily="34" charset="0"/>
              </a:rPr>
              <a:t>4037</a:t>
            </a:r>
          </a:p>
        </p:txBody>
      </p:sp>
      <p:sp>
        <p:nvSpPr>
          <p:cNvPr id="3" name="Rectangle 2"/>
          <p:cNvSpPr/>
          <p:nvPr/>
        </p:nvSpPr>
        <p:spPr>
          <a:xfrm>
            <a:off x="607545" y="3455254"/>
            <a:ext cx="6343407" cy="392415"/>
          </a:xfrm>
          <a:prstGeom prst="rect">
            <a:avLst/>
          </a:prstGeom>
        </p:spPr>
        <p:txBody>
          <a:bodyPr wrap="square">
            <a:spAutoFit/>
          </a:bodyPr>
          <a:lstStyle/>
          <a:p>
            <a:r>
              <a:rPr lang="vi-VN" altLang="en-US" sz="1950" b="1" dirty="0">
                <a:solidFill>
                  <a:srgbClr val="FEF9E2"/>
                </a:solidFill>
                <a:latin typeface="Times New Roman" pitchFamily="18" charset="0"/>
                <a:cs typeface="Times New Roman" pitchFamily="18" charset="0"/>
              </a:rPr>
              <a:t>Vì 4km = 4000m nên 4km 37m = 4000m + 37m = 4037m</a:t>
            </a:r>
          </a:p>
        </p:txBody>
      </p:sp>
      <p:sp>
        <p:nvSpPr>
          <p:cNvPr id="41" name="Rectangle 40"/>
          <p:cNvSpPr/>
          <p:nvPr/>
        </p:nvSpPr>
        <p:spPr>
          <a:xfrm>
            <a:off x="607545" y="3455254"/>
            <a:ext cx="6343407" cy="392415"/>
          </a:xfrm>
          <a:prstGeom prst="rect">
            <a:avLst/>
          </a:prstGeom>
        </p:spPr>
        <p:txBody>
          <a:bodyPr wrap="square">
            <a:spAutoFit/>
          </a:bodyPr>
          <a:lstStyle/>
          <a:p>
            <a:r>
              <a:rPr lang="vi-VN" altLang="en-US" sz="1950" b="1" dirty="0">
                <a:solidFill>
                  <a:srgbClr val="FEF9E2"/>
                </a:solidFill>
                <a:latin typeface="Times New Roman" pitchFamily="18" charset="0"/>
                <a:cs typeface="Times New Roman" pitchFamily="18" charset="0"/>
              </a:rPr>
              <a:t>Vì </a:t>
            </a:r>
            <a:r>
              <a:rPr lang="en-US" altLang="en-US" sz="1950" b="1" dirty="0">
                <a:solidFill>
                  <a:srgbClr val="FEF9E2"/>
                </a:solidFill>
                <a:latin typeface="Times New Roman" pitchFamily="18" charset="0"/>
                <a:cs typeface="Times New Roman" pitchFamily="18" charset="0"/>
              </a:rPr>
              <a:t>8</a:t>
            </a:r>
            <a:r>
              <a:rPr lang="vi-VN" altLang="en-US" sz="1950" b="1" dirty="0">
                <a:solidFill>
                  <a:srgbClr val="FEF9E2"/>
                </a:solidFill>
                <a:latin typeface="Times New Roman" pitchFamily="18" charset="0"/>
                <a:cs typeface="Times New Roman" pitchFamily="18" charset="0"/>
              </a:rPr>
              <a:t>m = </a:t>
            </a:r>
            <a:r>
              <a:rPr lang="en-US" altLang="en-US" sz="1950" b="1" dirty="0">
                <a:solidFill>
                  <a:srgbClr val="FEF9E2"/>
                </a:solidFill>
                <a:latin typeface="Times New Roman" pitchFamily="18" charset="0"/>
                <a:cs typeface="Times New Roman" pitchFamily="18" charset="0"/>
              </a:rPr>
              <a:t>8</a:t>
            </a:r>
            <a:r>
              <a:rPr lang="vi-VN" altLang="en-US" sz="1950" b="1" dirty="0">
                <a:solidFill>
                  <a:srgbClr val="FEF9E2"/>
                </a:solidFill>
                <a:latin typeface="Times New Roman" pitchFamily="18" charset="0"/>
                <a:cs typeface="Times New Roman" pitchFamily="18" charset="0"/>
              </a:rPr>
              <a:t>00</a:t>
            </a:r>
            <a:r>
              <a:rPr lang="en-US" altLang="en-US" sz="1950" b="1" dirty="0">
                <a:solidFill>
                  <a:srgbClr val="FEF9E2"/>
                </a:solidFill>
                <a:latin typeface="Times New Roman" pitchFamily="18" charset="0"/>
                <a:cs typeface="Times New Roman" pitchFamily="18" charset="0"/>
              </a:rPr>
              <a:t>c</a:t>
            </a:r>
            <a:r>
              <a:rPr lang="vi-VN" altLang="en-US" sz="1950" b="1" dirty="0">
                <a:solidFill>
                  <a:srgbClr val="FEF9E2"/>
                </a:solidFill>
                <a:latin typeface="Times New Roman" pitchFamily="18" charset="0"/>
                <a:cs typeface="Times New Roman" pitchFamily="18" charset="0"/>
              </a:rPr>
              <a:t>m nên </a:t>
            </a:r>
            <a:r>
              <a:rPr lang="en-US" altLang="en-US" sz="1950" b="1" dirty="0">
                <a:solidFill>
                  <a:srgbClr val="FEF9E2"/>
                </a:solidFill>
                <a:latin typeface="Times New Roman" pitchFamily="18" charset="0"/>
                <a:cs typeface="Times New Roman" pitchFamily="18" charset="0"/>
              </a:rPr>
              <a:t>8</a:t>
            </a:r>
            <a:r>
              <a:rPr lang="vi-VN" altLang="en-US" sz="1950" b="1" dirty="0">
                <a:solidFill>
                  <a:srgbClr val="FEF9E2"/>
                </a:solidFill>
                <a:latin typeface="Times New Roman" pitchFamily="18" charset="0"/>
                <a:cs typeface="Times New Roman" pitchFamily="18" charset="0"/>
              </a:rPr>
              <a:t>m </a:t>
            </a:r>
            <a:r>
              <a:rPr lang="en-US" altLang="en-US" sz="1950" b="1" dirty="0">
                <a:solidFill>
                  <a:srgbClr val="FEF9E2"/>
                </a:solidFill>
                <a:latin typeface="Times New Roman" pitchFamily="18" charset="0"/>
                <a:cs typeface="Times New Roman" pitchFamily="18" charset="0"/>
              </a:rPr>
              <a:t>12c</a:t>
            </a:r>
            <a:r>
              <a:rPr lang="vi-VN" altLang="en-US" sz="1950" b="1" dirty="0">
                <a:solidFill>
                  <a:srgbClr val="FEF9E2"/>
                </a:solidFill>
                <a:latin typeface="Times New Roman" pitchFamily="18" charset="0"/>
                <a:cs typeface="Times New Roman" pitchFamily="18" charset="0"/>
              </a:rPr>
              <a:t>m = </a:t>
            </a:r>
            <a:r>
              <a:rPr lang="en-US" altLang="en-US" sz="1950" b="1" dirty="0">
                <a:solidFill>
                  <a:srgbClr val="FEF9E2"/>
                </a:solidFill>
                <a:latin typeface="Times New Roman" pitchFamily="18" charset="0"/>
                <a:cs typeface="Times New Roman" pitchFamily="18" charset="0"/>
              </a:rPr>
              <a:t>800c</a:t>
            </a:r>
            <a:r>
              <a:rPr lang="vi-VN" altLang="en-US" sz="1950" b="1" dirty="0">
                <a:solidFill>
                  <a:srgbClr val="FEF9E2"/>
                </a:solidFill>
                <a:latin typeface="Times New Roman" pitchFamily="18" charset="0"/>
                <a:cs typeface="Times New Roman" pitchFamily="18" charset="0"/>
              </a:rPr>
              <a:t>m + </a:t>
            </a:r>
            <a:r>
              <a:rPr lang="en-US" altLang="en-US" sz="1950" b="1" dirty="0">
                <a:solidFill>
                  <a:srgbClr val="FEF9E2"/>
                </a:solidFill>
                <a:latin typeface="Times New Roman" pitchFamily="18" charset="0"/>
                <a:cs typeface="Times New Roman" pitchFamily="18" charset="0"/>
              </a:rPr>
              <a:t>12c</a:t>
            </a:r>
            <a:r>
              <a:rPr lang="vi-VN" altLang="en-US" sz="1950" b="1" dirty="0">
                <a:solidFill>
                  <a:srgbClr val="FEF9E2"/>
                </a:solidFill>
                <a:latin typeface="Times New Roman" pitchFamily="18" charset="0"/>
                <a:cs typeface="Times New Roman" pitchFamily="18" charset="0"/>
              </a:rPr>
              <a:t>m = </a:t>
            </a:r>
            <a:r>
              <a:rPr lang="en-US" altLang="en-US" sz="1950" b="1" dirty="0">
                <a:solidFill>
                  <a:srgbClr val="FEF9E2"/>
                </a:solidFill>
                <a:latin typeface="Times New Roman" pitchFamily="18" charset="0"/>
                <a:cs typeface="Times New Roman" pitchFamily="18" charset="0"/>
              </a:rPr>
              <a:t>812c</a:t>
            </a:r>
            <a:r>
              <a:rPr lang="vi-VN" altLang="en-US" sz="1950" b="1" dirty="0">
                <a:solidFill>
                  <a:srgbClr val="FEF9E2"/>
                </a:solidFill>
                <a:latin typeface="Times New Roman" pitchFamily="18" charset="0"/>
                <a:cs typeface="Times New Roman" pitchFamily="18" charset="0"/>
              </a:rPr>
              <a:t>m</a:t>
            </a:r>
          </a:p>
        </p:txBody>
      </p:sp>
      <p:sp>
        <p:nvSpPr>
          <p:cNvPr id="42" name="Rectangle 41"/>
          <p:cNvSpPr/>
          <p:nvPr/>
        </p:nvSpPr>
        <p:spPr>
          <a:xfrm>
            <a:off x="607545" y="3455254"/>
            <a:ext cx="6343407" cy="392415"/>
          </a:xfrm>
          <a:prstGeom prst="rect">
            <a:avLst/>
          </a:prstGeom>
        </p:spPr>
        <p:txBody>
          <a:bodyPr wrap="square">
            <a:spAutoFit/>
          </a:bodyPr>
          <a:lstStyle/>
          <a:p>
            <a:r>
              <a:rPr lang="vi-VN" altLang="en-US" sz="1950" b="1" dirty="0">
                <a:solidFill>
                  <a:srgbClr val="FEF9E2"/>
                </a:solidFill>
                <a:latin typeface="Times New Roman" pitchFamily="18" charset="0"/>
                <a:cs typeface="Times New Roman" pitchFamily="18" charset="0"/>
              </a:rPr>
              <a:t>Vì </a:t>
            </a:r>
            <a:r>
              <a:rPr lang="en-US" altLang="en-US" sz="1950" b="1" dirty="0">
                <a:solidFill>
                  <a:srgbClr val="FEF9E2"/>
                </a:solidFill>
                <a:latin typeface="Times New Roman" pitchFamily="18" charset="0"/>
                <a:cs typeface="Times New Roman" pitchFamily="18" charset="0"/>
              </a:rPr>
              <a:t>354d</a:t>
            </a:r>
            <a:r>
              <a:rPr lang="vi-VN" altLang="en-US" sz="1950" b="1" dirty="0">
                <a:solidFill>
                  <a:srgbClr val="FEF9E2"/>
                </a:solidFill>
                <a:latin typeface="Times New Roman" pitchFamily="18" charset="0"/>
                <a:cs typeface="Times New Roman" pitchFamily="18" charset="0"/>
              </a:rPr>
              <a:t>m = </a:t>
            </a:r>
            <a:r>
              <a:rPr lang="en-US" altLang="en-US" sz="1950" b="1" dirty="0">
                <a:solidFill>
                  <a:srgbClr val="FEF9E2"/>
                </a:solidFill>
                <a:latin typeface="Times New Roman" pitchFamily="18" charset="0"/>
                <a:cs typeface="Times New Roman" pitchFamily="18" charset="0"/>
              </a:rPr>
              <a:t>350d</a:t>
            </a:r>
            <a:r>
              <a:rPr lang="vi-VN" altLang="en-US" sz="1950" b="1" dirty="0">
                <a:solidFill>
                  <a:srgbClr val="FEF9E2"/>
                </a:solidFill>
                <a:latin typeface="Times New Roman" pitchFamily="18" charset="0"/>
                <a:cs typeface="Times New Roman" pitchFamily="18" charset="0"/>
              </a:rPr>
              <a:t>m </a:t>
            </a:r>
            <a:r>
              <a:rPr lang="en-US" altLang="en-US" sz="1950" b="1" dirty="0">
                <a:solidFill>
                  <a:srgbClr val="FEF9E2"/>
                </a:solidFill>
                <a:latin typeface="Times New Roman" pitchFamily="18" charset="0"/>
                <a:cs typeface="Times New Roman" pitchFamily="18" charset="0"/>
              </a:rPr>
              <a:t>+</a:t>
            </a:r>
            <a:r>
              <a:rPr lang="vi-VN" altLang="en-US" sz="1950" b="1" dirty="0">
                <a:solidFill>
                  <a:srgbClr val="FEF9E2"/>
                </a:solidFill>
                <a:latin typeface="Times New Roman" pitchFamily="18" charset="0"/>
                <a:cs typeface="Times New Roman" pitchFamily="18" charset="0"/>
              </a:rPr>
              <a:t> </a:t>
            </a:r>
            <a:r>
              <a:rPr lang="en-US" altLang="en-US" sz="1950" b="1" dirty="0">
                <a:solidFill>
                  <a:srgbClr val="FEF9E2"/>
                </a:solidFill>
                <a:latin typeface="Times New Roman" pitchFamily="18" charset="0"/>
                <a:cs typeface="Times New Roman" pitchFamily="18" charset="0"/>
              </a:rPr>
              <a:t>4dm</a:t>
            </a:r>
            <a:r>
              <a:rPr lang="vi-VN" altLang="en-US" sz="1950" b="1" dirty="0">
                <a:solidFill>
                  <a:srgbClr val="FEF9E2"/>
                </a:solidFill>
                <a:latin typeface="Times New Roman" pitchFamily="18" charset="0"/>
                <a:cs typeface="Times New Roman" pitchFamily="18" charset="0"/>
              </a:rPr>
              <a:t> = </a:t>
            </a:r>
            <a:r>
              <a:rPr lang="en-US" altLang="en-US" sz="1950" b="1" dirty="0">
                <a:solidFill>
                  <a:srgbClr val="FEF9E2"/>
                </a:solidFill>
                <a:latin typeface="Times New Roman" pitchFamily="18" charset="0"/>
                <a:cs typeface="Times New Roman" pitchFamily="18" charset="0"/>
              </a:rPr>
              <a:t>35m</a:t>
            </a:r>
            <a:r>
              <a:rPr lang="vi-VN" altLang="en-US" sz="1950" b="1" dirty="0">
                <a:solidFill>
                  <a:srgbClr val="FEF9E2"/>
                </a:solidFill>
                <a:latin typeface="Times New Roman" pitchFamily="18" charset="0"/>
                <a:cs typeface="Times New Roman" pitchFamily="18" charset="0"/>
              </a:rPr>
              <a:t> + </a:t>
            </a:r>
            <a:r>
              <a:rPr lang="en-US" altLang="en-US" sz="1950" b="1" dirty="0">
                <a:solidFill>
                  <a:srgbClr val="FEF9E2"/>
                </a:solidFill>
                <a:latin typeface="Times New Roman" pitchFamily="18" charset="0"/>
                <a:cs typeface="Times New Roman" pitchFamily="18" charset="0"/>
              </a:rPr>
              <a:t>4dm</a:t>
            </a:r>
            <a:r>
              <a:rPr lang="vi-VN" altLang="en-US" sz="1950" b="1" dirty="0">
                <a:solidFill>
                  <a:srgbClr val="FEF9E2"/>
                </a:solidFill>
                <a:latin typeface="Times New Roman" pitchFamily="18" charset="0"/>
                <a:cs typeface="Times New Roman" pitchFamily="18" charset="0"/>
              </a:rPr>
              <a:t> = </a:t>
            </a:r>
            <a:r>
              <a:rPr lang="en-US" altLang="en-US" sz="1950" b="1" dirty="0">
                <a:solidFill>
                  <a:srgbClr val="FEF9E2"/>
                </a:solidFill>
                <a:latin typeface="Times New Roman" pitchFamily="18" charset="0"/>
                <a:cs typeface="Times New Roman" pitchFamily="18" charset="0"/>
              </a:rPr>
              <a:t>35m 4dm</a:t>
            </a:r>
            <a:endParaRPr lang="vi-VN" altLang="en-US" sz="1950" b="1" dirty="0">
              <a:solidFill>
                <a:srgbClr val="FEF9E2"/>
              </a:solidFill>
              <a:latin typeface="Times New Roman" pitchFamily="18" charset="0"/>
              <a:cs typeface="Times New Roman" pitchFamily="18" charset="0"/>
            </a:endParaRPr>
          </a:p>
        </p:txBody>
      </p:sp>
      <p:sp>
        <p:nvSpPr>
          <p:cNvPr id="43" name="Rectangle 42"/>
          <p:cNvSpPr/>
          <p:nvPr/>
        </p:nvSpPr>
        <p:spPr>
          <a:xfrm>
            <a:off x="538764" y="3455254"/>
            <a:ext cx="6343407" cy="392415"/>
          </a:xfrm>
          <a:prstGeom prst="rect">
            <a:avLst/>
          </a:prstGeom>
        </p:spPr>
        <p:txBody>
          <a:bodyPr wrap="square">
            <a:spAutoFit/>
          </a:bodyPr>
          <a:lstStyle/>
          <a:p>
            <a:r>
              <a:rPr lang="vi-VN" altLang="en-US" sz="1950" b="1" dirty="0">
                <a:solidFill>
                  <a:srgbClr val="FEF9E2"/>
                </a:solidFill>
                <a:latin typeface="Times New Roman" pitchFamily="18" charset="0"/>
                <a:cs typeface="Times New Roman" pitchFamily="18" charset="0"/>
              </a:rPr>
              <a:t>Vì </a:t>
            </a:r>
            <a:r>
              <a:rPr lang="en-US" altLang="en-US" sz="1950" b="1" dirty="0">
                <a:solidFill>
                  <a:srgbClr val="FEF9E2"/>
                </a:solidFill>
                <a:latin typeface="Times New Roman" pitchFamily="18" charset="0"/>
                <a:cs typeface="Times New Roman" pitchFamily="18" charset="0"/>
              </a:rPr>
              <a:t>3040</a:t>
            </a:r>
            <a:r>
              <a:rPr lang="vi-VN" altLang="en-US" sz="1950" b="1" dirty="0">
                <a:solidFill>
                  <a:srgbClr val="FEF9E2"/>
                </a:solidFill>
                <a:latin typeface="Times New Roman" pitchFamily="18" charset="0"/>
                <a:cs typeface="Times New Roman" pitchFamily="18" charset="0"/>
              </a:rPr>
              <a:t>m = </a:t>
            </a:r>
            <a:r>
              <a:rPr lang="en-US" altLang="en-US" sz="1950" b="1" dirty="0">
                <a:solidFill>
                  <a:srgbClr val="FEF9E2"/>
                </a:solidFill>
                <a:latin typeface="Times New Roman" pitchFamily="18" charset="0"/>
                <a:cs typeface="Times New Roman" pitchFamily="18" charset="0"/>
              </a:rPr>
              <a:t>3000</a:t>
            </a:r>
            <a:r>
              <a:rPr lang="vi-VN" altLang="en-US" sz="1950" b="1" dirty="0">
                <a:solidFill>
                  <a:srgbClr val="FEF9E2"/>
                </a:solidFill>
                <a:latin typeface="Times New Roman" pitchFamily="18" charset="0"/>
                <a:cs typeface="Times New Roman" pitchFamily="18" charset="0"/>
              </a:rPr>
              <a:t>m </a:t>
            </a:r>
            <a:r>
              <a:rPr lang="en-US" altLang="en-US" sz="1950" b="1" dirty="0">
                <a:solidFill>
                  <a:srgbClr val="FEF9E2"/>
                </a:solidFill>
                <a:latin typeface="Times New Roman" pitchFamily="18" charset="0"/>
                <a:cs typeface="Times New Roman" pitchFamily="18" charset="0"/>
              </a:rPr>
              <a:t>+</a:t>
            </a:r>
            <a:r>
              <a:rPr lang="vi-VN" altLang="en-US" sz="1950" b="1" dirty="0">
                <a:solidFill>
                  <a:srgbClr val="FEF9E2"/>
                </a:solidFill>
                <a:latin typeface="Times New Roman" pitchFamily="18" charset="0"/>
                <a:cs typeface="Times New Roman" pitchFamily="18" charset="0"/>
              </a:rPr>
              <a:t> </a:t>
            </a:r>
            <a:r>
              <a:rPr lang="en-US" altLang="en-US" sz="1950" b="1" dirty="0">
                <a:solidFill>
                  <a:srgbClr val="FEF9E2"/>
                </a:solidFill>
                <a:latin typeface="Times New Roman" pitchFamily="18" charset="0"/>
                <a:cs typeface="Times New Roman" pitchFamily="18" charset="0"/>
              </a:rPr>
              <a:t>40m</a:t>
            </a:r>
            <a:r>
              <a:rPr lang="vi-VN" altLang="en-US" sz="1950" b="1" dirty="0">
                <a:solidFill>
                  <a:srgbClr val="FEF9E2"/>
                </a:solidFill>
                <a:latin typeface="Times New Roman" pitchFamily="18" charset="0"/>
                <a:cs typeface="Times New Roman" pitchFamily="18" charset="0"/>
              </a:rPr>
              <a:t> = </a:t>
            </a:r>
            <a:r>
              <a:rPr lang="en-US" altLang="en-US" sz="1950" b="1" dirty="0">
                <a:solidFill>
                  <a:srgbClr val="FEF9E2"/>
                </a:solidFill>
                <a:latin typeface="Times New Roman" pitchFamily="18" charset="0"/>
                <a:cs typeface="Times New Roman" pitchFamily="18" charset="0"/>
              </a:rPr>
              <a:t>3km</a:t>
            </a:r>
            <a:r>
              <a:rPr lang="vi-VN" altLang="en-US" sz="1950" b="1" dirty="0">
                <a:solidFill>
                  <a:srgbClr val="FEF9E2"/>
                </a:solidFill>
                <a:latin typeface="Times New Roman" pitchFamily="18" charset="0"/>
                <a:cs typeface="Times New Roman" pitchFamily="18" charset="0"/>
              </a:rPr>
              <a:t> + </a:t>
            </a:r>
            <a:r>
              <a:rPr lang="en-US" altLang="en-US" sz="1950" b="1" dirty="0">
                <a:solidFill>
                  <a:srgbClr val="FEF9E2"/>
                </a:solidFill>
                <a:latin typeface="Times New Roman" pitchFamily="18" charset="0"/>
                <a:cs typeface="Times New Roman" pitchFamily="18" charset="0"/>
              </a:rPr>
              <a:t>40m</a:t>
            </a:r>
            <a:r>
              <a:rPr lang="vi-VN" altLang="en-US" sz="1950" b="1" dirty="0">
                <a:solidFill>
                  <a:srgbClr val="FEF9E2"/>
                </a:solidFill>
                <a:latin typeface="Times New Roman" pitchFamily="18" charset="0"/>
                <a:cs typeface="Times New Roman" pitchFamily="18" charset="0"/>
              </a:rPr>
              <a:t> = </a:t>
            </a:r>
            <a:r>
              <a:rPr lang="en-US" altLang="en-US" sz="1950" b="1" dirty="0">
                <a:solidFill>
                  <a:srgbClr val="FEF9E2"/>
                </a:solidFill>
                <a:latin typeface="Times New Roman" pitchFamily="18" charset="0"/>
                <a:cs typeface="Times New Roman" pitchFamily="18" charset="0"/>
              </a:rPr>
              <a:t>3km 40m</a:t>
            </a:r>
            <a:endParaRPr lang="vi-VN" altLang="en-US" sz="1950" b="1" dirty="0">
              <a:solidFill>
                <a:srgbClr val="FEF9E2"/>
              </a:solidFill>
              <a:latin typeface="Times New Roman" pitchFamily="18" charset="0"/>
              <a:cs typeface="Times New Roman" pitchFamily="18" charset="0"/>
            </a:endParaRPr>
          </a:p>
        </p:txBody>
      </p:sp>
      <p:sp>
        <p:nvSpPr>
          <p:cNvPr id="44" name="TextBox 43"/>
          <p:cNvSpPr txBox="1">
            <a:spLocks noChangeArrowheads="1"/>
          </p:cNvSpPr>
          <p:nvPr/>
        </p:nvSpPr>
        <p:spPr bwMode="auto">
          <a:xfrm>
            <a:off x="471967" y="3241084"/>
            <a:ext cx="63765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1800" b="1" dirty="0">
                <a:solidFill>
                  <a:srgbClr val="002060"/>
                </a:solidFill>
                <a:latin typeface="Times New Roman" pitchFamily="18" charset="0"/>
                <a:cs typeface="Times New Roman" pitchFamily="18" charset="0"/>
              </a:rPr>
              <a:t>Vậy dựa vào mối quan hệ dựa các đơn vị đo độ dài, chúng ta có thể chuyển đổi các số đo có hai tên đơn vị đo sang các số đo có một đơn vị đo và ngược lại.</a:t>
            </a:r>
            <a:endParaRPr lang="en-US" sz="1800" b="1" dirty="0">
              <a:solidFill>
                <a:srgbClr val="002060"/>
              </a:solidFill>
              <a:latin typeface="UTM Karate"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in)">
                                      <p:cBhvr>
                                        <p:cTn id="30" dur="2000"/>
                                        <p:tgtEl>
                                          <p:spTgt spid="2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circle(in)">
                                      <p:cBhvr>
                                        <p:cTn id="36" dur="2000"/>
                                        <p:tgtEl>
                                          <p:spTgt spid="3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32" fill="hold" grpId="1" nodeType="clickEffect">
                                  <p:stCondLst>
                                    <p:cond delay="0"/>
                                  </p:stCondLst>
                                  <p:childTnLst>
                                    <p:animEffect transition="out" filter="circle(out)">
                                      <p:cBhvr>
                                        <p:cTn id="48" dur="2000"/>
                                        <p:tgtEl>
                                          <p:spTgt spid="24"/>
                                        </p:tgtEl>
                                      </p:cBhvr>
                                    </p:animEffect>
                                    <p:set>
                                      <p:cBhvr>
                                        <p:cTn id="49" dur="1" fill="hold">
                                          <p:stCondLst>
                                            <p:cond delay="1999"/>
                                          </p:stCondLst>
                                        </p:cTn>
                                        <p:tgtEl>
                                          <p:spTgt spid="24"/>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2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xit" presetSubtype="32" fill="hold" grpId="1" nodeType="clickEffect">
                                  <p:stCondLst>
                                    <p:cond delay="0"/>
                                  </p:stCondLst>
                                  <p:childTnLst>
                                    <p:animEffect transition="out" filter="circle(out)">
                                      <p:cBhvr>
                                        <p:cTn id="65" dur="2000"/>
                                        <p:tgtEl>
                                          <p:spTgt spid="26"/>
                                        </p:tgtEl>
                                      </p:cBhvr>
                                    </p:animEffect>
                                    <p:set>
                                      <p:cBhvr>
                                        <p:cTn id="66" dur="1" fill="hold">
                                          <p:stCondLst>
                                            <p:cond delay="1999"/>
                                          </p:stCondLst>
                                        </p:cTn>
                                        <p:tgtEl>
                                          <p:spTgt spid="26"/>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28"/>
                                        </p:tgtEl>
                                      </p:cBhvr>
                                    </p:animEffect>
                                    <p:set>
                                      <p:cBhvr>
                                        <p:cTn id="83" dur="1" fill="hold">
                                          <p:stCondLst>
                                            <p:cond delay="1999"/>
                                          </p:stCondLst>
                                        </p:cTn>
                                        <p:tgtEl>
                                          <p:spTgt spid="28"/>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29"/>
                                        </p:tgtEl>
                                      </p:cBhvr>
                                    </p:animEffect>
                                    <p:set>
                                      <p:cBhvr>
                                        <p:cTn id="86" dur="1" fill="hold">
                                          <p:stCondLst>
                                            <p:cond delay="1999"/>
                                          </p:stCondLst>
                                        </p:cTn>
                                        <p:tgtEl>
                                          <p:spTgt spid="29"/>
                                        </p:tgtEl>
                                        <p:attrNameLst>
                                          <p:attrName>style.visibility</p:attrName>
                                        </p:attrNameLst>
                                      </p:cBhvr>
                                      <p:to>
                                        <p:strVal val="hidden"/>
                                      </p:to>
                                    </p:set>
                                  </p:childTnLst>
                                </p:cTn>
                              </p:par>
                              <p:par>
                                <p:cTn id="87" presetID="6" presetClass="entr" presetSubtype="16"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circle(in)">
                                      <p:cBhvr>
                                        <p:cTn id="89" dur="2000"/>
                                        <p:tgtEl>
                                          <p:spTgt spid="34"/>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ircle(in)">
                                      <p:cBhvr>
                                        <p:cTn id="92" dur="20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xit" presetSubtype="32" fill="hold" grpId="1" nodeType="clickEffect">
                                  <p:stCondLst>
                                    <p:cond delay="0"/>
                                  </p:stCondLst>
                                  <p:childTnLst>
                                    <p:animEffect transition="out" filter="circle(out)">
                                      <p:cBhvr>
                                        <p:cTn id="105" dur="2000"/>
                                        <p:tgtEl>
                                          <p:spTgt spid="32"/>
                                        </p:tgtEl>
                                      </p:cBhvr>
                                    </p:animEffect>
                                    <p:set>
                                      <p:cBhvr>
                                        <p:cTn id="106" dur="1" fill="hold">
                                          <p:stCondLst>
                                            <p:cond delay="1999"/>
                                          </p:stCondLst>
                                        </p:cTn>
                                        <p:tgtEl>
                                          <p:spTgt spid="32"/>
                                        </p:tgtEl>
                                        <p:attrNameLst>
                                          <p:attrName>style.visibility</p:attrName>
                                        </p:attrNameLst>
                                      </p:cBhvr>
                                      <p:to>
                                        <p:strVal val="hidden"/>
                                      </p:to>
                                    </p:set>
                                  </p:childTnLst>
                                </p:cTn>
                              </p:par>
                              <p:par>
                                <p:cTn id="107" presetID="6" presetClass="exit" presetSubtype="32" fill="hold" grpId="1" nodeType="withEffect">
                                  <p:stCondLst>
                                    <p:cond delay="0"/>
                                  </p:stCondLst>
                                  <p:childTnLst>
                                    <p:animEffect transition="out" filter="circle(out)">
                                      <p:cBhvr>
                                        <p:cTn id="108" dur="2000"/>
                                        <p:tgtEl>
                                          <p:spTgt spid="31"/>
                                        </p:tgtEl>
                                      </p:cBhvr>
                                    </p:animEffect>
                                    <p:set>
                                      <p:cBhvr>
                                        <p:cTn id="109" dur="1" fill="hold">
                                          <p:stCondLst>
                                            <p:cond delay="1999"/>
                                          </p:stCondLst>
                                        </p:cTn>
                                        <p:tgtEl>
                                          <p:spTgt spid="31"/>
                                        </p:tgtEl>
                                        <p:attrNameLst>
                                          <p:attrName>style.visibility</p:attrName>
                                        </p:attrNameLst>
                                      </p:cBhvr>
                                      <p:to>
                                        <p:strVal val="hidden"/>
                                      </p:to>
                                    </p:set>
                                  </p:childTnLst>
                                </p:cTn>
                              </p:par>
                              <p:par>
                                <p:cTn id="110" presetID="6" presetClass="entr" presetSubtype="16"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circle(in)">
                                      <p:cBhvr>
                                        <p:cTn id="112" dur="2000"/>
                                        <p:tgtEl>
                                          <p:spTgt spid="36"/>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circle(in)">
                                      <p:cBhvr>
                                        <p:cTn id="115" dur="2000"/>
                                        <p:tgtEl>
                                          <p:spTgt spid="37"/>
                                        </p:tgtEl>
                                      </p:cBhvr>
                                    </p:animEffect>
                                  </p:childTnLst>
                                </p:cTn>
                              </p:par>
                            </p:childTnLst>
                          </p:cTn>
                        </p:par>
                        <p:par>
                          <p:cTn id="116" fill="hold">
                            <p:stCondLst>
                              <p:cond delay="2000"/>
                            </p:stCondLst>
                            <p:childTnLst>
                              <p:par>
                                <p:cTn id="117" presetID="10" presetClass="exit" presetSubtype="0" fill="hold" grpId="1" nodeType="afterEffect">
                                  <p:stCondLst>
                                    <p:cond delay="0"/>
                                  </p:stCondLst>
                                  <p:childTnLst>
                                    <p:animEffect transition="out" filter="fad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4" grpId="1"/>
      <p:bldP spid="25" grpId="0"/>
      <p:bldP spid="26" grpId="0"/>
      <p:bldP spid="26" grpId="1"/>
      <p:bldP spid="27" grpId="0"/>
      <p:bldP spid="28" grpId="0"/>
      <p:bldP spid="28" grpId="1"/>
      <p:bldP spid="29" grpId="0"/>
      <p:bldP spid="29" grpId="1"/>
      <p:bldP spid="30" grpId="0"/>
      <p:bldP spid="31" grpId="0"/>
      <p:bldP spid="31" grpId="1"/>
      <p:bldP spid="32" grpId="0"/>
      <p:bldP spid="32" grpId="1"/>
      <p:bldP spid="33" grpId="0"/>
      <p:bldP spid="34" grpId="0"/>
      <p:bldP spid="35" grpId="0"/>
      <p:bldP spid="36" grpId="0"/>
      <p:bldP spid="37" grpId="0"/>
      <p:bldP spid="38" grpId="0"/>
      <p:bldP spid="3" grpId="0"/>
      <p:bldP spid="3" grpId="1"/>
      <p:bldP spid="41" grpId="0"/>
      <p:bldP spid="41" grpId="1"/>
      <p:bldP spid="42" grpId="0"/>
      <p:bldP spid="42" grpId="1"/>
      <p:bldP spid="43" grpId="0"/>
      <p:bldP spid="43" grpId="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5" name="Google Shape;2415;p48"/>
          <p:cNvSpPr txBox="1">
            <a:spLocks noGrp="1"/>
          </p:cNvSpPr>
          <p:nvPr>
            <p:ph type="title"/>
          </p:nvPr>
        </p:nvSpPr>
        <p:spPr>
          <a:xfrm>
            <a:off x="1051613" y="1608370"/>
            <a:ext cx="4716675" cy="1417725"/>
          </a:xfrm>
          <a:prstGeom prst="rect">
            <a:avLst/>
          </a:prstGeom>
          <a:effectLst>
            <a:glow rad="101600">
              <a:schemeClr val="accent4">
                <a:satMod val="175000"/>
                <a:alpha val="40000"/>
              </a:schemeClr>
            </a:glow>
          </a:effectLst>
        </p:spPr>
        <p:txBody>
          <a:bodyPr spcFirstLastPara="1" wrap="square" lIns="68569" tIns="68569" rIns="68569" bIns="68569" anchor="ctr" anchorCtr="0">
            <a:noAutofit/>
            <a:scene3d>
              <a:camera prst="obliqueTopLeft"/>
              <a:lightRig rig="threePt" dir="t"/>
            </a:scene3d>
          </a:bodyPr>
          <a:lstStyle/>
          <a:p>
            <a:r>
              <a:rPr lang="en"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Củng cố</a:t>
            </a:r>
            <a:endParaRPr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761180"/>
            <a:ext cx="1662596" cy="103496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838200" y="1266300"/>
            <a:ext cx="5410201" cy="2683350"/>
          </a:xfrm>
          <a:prstGeom prst="rect">
            <a:avLst/>
          </a:prstGeom>
        </p:spPr>
        <p:txBody>
          <a:bodyPr spcFirstLastPara="1" wrap="square" lIns="68569" tIns="68569" rIns="68569" bIns="68569" anchor="t" anchorCtr="0">
            <a:noAutofit/>
          </a:bodyPr>
          <a:lstStyle/>
          <a:p>
            <a:pPr marL="0" indent="0" algn="just">
              <a:spcBef>
                <a:spcPts val="900"/>
              </a:spcBef>
              <a:buClr>
                <a:schemeClr val="dk1"/>
              </a:buClr>
              <a:buSzPts val="1100"/>
              <a:buNone/>
            </a:pP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Bảng</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đơn</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vị</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đo</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độ</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dài</a:t>
            </a:r>
            <a:r>
              <a:rPr lang="en-US" altLang="vi-VN" sz="2400" dirty="0">
                <a:solidFill>
                  <a:srgbClr val="002060"/>
                </a:solidFill>
                <a:latin typeface="UTM Bienvenue" pitchFamily="18" charset="0"/>
              </a:rPr>
              <a:t>.</a:t>
            </a:r>
          </a:p>
          <a:p>
            <a:pPr marL="0" indent="0" algn="just">
              <a:spcBef>
                <a:spcPts val="900"/>
              </a:spcBef>
              <a:buClr>
                <a:schemeClr val="dk1"/>
              </a:buClr>
              <a:buSzPts val="1100"/>
              <a:buNone/>
            </a:pP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Quan</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hệ</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giữa</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các</a:t>
            </a:r>
            <a:r>
              <a:rPr lang="en-US" altLang="vi-VN" sz="2400" dirty="0">
                <a:solidFill>
                  <a:srgbClr val="002060"/>
                </a:solidFill>
                <a:latin typeface="UTM Bienvenue" pitchFamily="18" charset="0"/>
              </a:rPr>
              <a:t> </a:t>
            </a:r>
            <a:r>
              <a:rPr lang="vi-VN" altLang="vi-VN" sz="2400" dirty="0">
                <a:solidFill>
                  <a:srgbClr val="002060"/>
                </a:solidFill>
                <a:latin typeface="UTM Bienvenue" pitchFamily="18" charset="0"/>
              </a:rPr>
              <a:t>đơ</a:t>
            </a:r>
            <a:r>
              <a:rPr lang="en-US" altLang="vi-VN" sz="2400" dirty="0">
                <a:solidFill>
                  <a:srgbClr val="002060"/>
                </a:solidFill>
                <a:latin typeface="UTM Bienvenue" pitchFamily="18" charset="0"/>
              </a:rPr>
              <a:t>n </a:t>
            </a:r>
            <a:r>
              <a:rPr lang="en-US" altLang="vi-VN" sz="2400" dirty="0" err="1">
                <a:solidFill>
                  <a:srgbClr val="002060"/>
                </a:solidFill>
                <a:latin typeface="UTM Bienvenue" pitchFamily="18" charset="0"/>
              </a:rPr>
              <a:t>vị</a:t>
            </a:r>
            <a:r>
              <a:rPr lang="en-US" altLang="vi-VN" sz="2400" dirty="0">
                <a:solidFill>
                  <a:srgbClr val="002060"/>
                </a:solidFill>
                <a:latin typeface="UTM Bienvenue" pitchFamily="18" charset="0"/>
              </a:rPr>
              <a:t> </a:t>
            </a:r>
            <a:r>
              <a:rPr lang="vi-VN" altLang="vi-VN" sz="2400" dirty="0">
                <a:solidFill>
                  <a:srgbClr val="002060"/>
                </a:solidFill>
                <a:latin typeface="UTM Bienvenue" pitchFamily="18" charset="0"/>
              </a:rPr>
              <a:t>đ</a:t>
            </a:r>
            <a:r>
              <a:rPr lang="en-US" altLang="vi-VN" sz="2400" dirty="0">
                <a:solidFill>
                  <a:srgbClr val="002060"/>
                </a:solidFill>
                <a:latin typeface="UTM Bienvenue" pitchFamily="18" charset="0"/>
              </a:rPr>
              <a:t>o </a:t>
            </a:r>
            <a:r>
              <a:rPr lang="en-US" altLang="vi-VN" sz="2400" dirty="0" err="1">
                <a:solidFill>
                  <a:srgbClr val="002060"/>
                </a:solidFill>
                <a:latin typeface="UTM Bienvenue" pitchFamily="18" charset="0"/>
              </a:rPr>
              <a:t>độ</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dài</a:t>
            </a:r>
            <a:r>
              <a:rPr lang="en-US" altLang="vi-VN" sz="2400" dirty="0">
                <a:solidFill>
                  <a:srgbClr val="002060"/>
                </a:solidFill>
                <a:latin typeface="UTM Bienvenue" pitchFamily="18" charset="0"/>
              </a:rPr>
              <a:t>: t</a:t>
            </a:r>
            <a:r>
              <a:rPr lang="vi-VN" sz="2400" dirty="0">
                <a:solidFill>
                  <a:srgbClr val="002060"/>
                </a:solidFill>
                <a:latin typeface="UTM Bienvenue" pitchFamily="18" charset="0"/>
              </a:rPr>
              <a:t>rong bảng đơn vị đo độ dài, hai đơn vị đo liền kề nhau gấp (hoặc kém) nhau 10 lần. </a:t>
            </a:r>
          </a:p>
          <a:p>
            <a:pPr marL="0" indent="0" algn="just">
              <a:spcBef>
                <a:spcPts val="900"/>
              </a:spcBef>
              <a:buClr>
                <a:schemeClr val="dk1"/>
              </a:buClr>
              <a:buSzPts val="1100"/>
              <a:buNone/>
            </a:pP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Chuyển</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đổi</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các</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đơn</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vị</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đo</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độ</a:t>
            </a:r>
            <a:r>
              <a:rPr lang="en-US" altLang="vi-VN" sz="2400" dirty="0">
                <a:solidFill>
                  <a:srgbClr val="002060"/>
                </a:solidFill>
                <a:latin typeface="UTM Bienvenue" pitchFamily="18" charset="0"/>
              </a:rPr>
              <a:t> </a:t>
            </a:r>
            <a:r>
              <a:rPr lang="en-US" altLang="vi-VN" sz="2400" dirty="0" err="1">
                <a:solidFill>
                  <a:srgbClr val="002060"/>
                </a:solidFill>
                <a:latin typeface="UTM Bienvenue" pitchFamily="18" charset="0"/>
              </a:rPr>
              <a:t>dài</a:t>
            </a:r>
            <a:r>
              <a:rPr lang="en-US" altLang="vi-VN" sz="2400" dirty="0">
                <a:solidFill>
                  <a:srgbClr val="002060"/>
                </a:solidFill>
                <a:latin typeface="UTM Bienvenue" pitchFamily="18" charset="0"/>
              </a:rPr>
              <a:t>.</a:t>
            </a:r>
          </a:p>
        </p:txBody>
      </p:sp>
      <p:sp>
        <p:nvSpPr>
          <p:cNvPr id="2148" name="Google Shape;2148;p38"/>
          <p:cNvSpPr/>
          <p:nvPr/>
        </p:nvSpPr>
        <p:spPr>
          <a:xfrm rot="3022529">
            <a:off x="199453" y="2705095"/>
            <a:ext cx="361678" cy="37556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68569" tIns="68569" rIns="68569" bIns="68569" anchor="ctr" anchorCtr="0">
            <a:noAutofit/>
          </a:bodyPr>
          <a:lstStyle/>
          <a:p>
            <a:endParaRPr sz="1050"/>
          </a:p>
        </p:txBody>
      </p:sp>
    </p:spTree>
    <p:extLst>
      <p:ext uri="{BB962C8B-B14F-4D97-AF65-F5344CB8AC3E}">
        <p14:creationId xmlns:p14="http://schemas.microsoft.com/office/powerpoint/2010/main" val="40339850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16659" y="832598"/>
            <a:ext cx="6408867" cy="5054262"/>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1832239" y="1638319"/>
            <a:ext cx="4335119" cy="1000274"/>
          </a:xfrm>
          <a:prstGeom prst="rect">
            <a:avLst/>
          </a:prstGeom>
        </p:spPr>
        <p:txBody>
          <a:bodyPr wrap="square" lIns="0" tIns="0" rIns="0" bIns="0" rtlCol="0" anchor="t">
            <a:spAutoFit/>
          </a:bodyPr>
          <a:lstStyle/>
          <a:p>
            <a:pPr algn="ctr">
              <a:lnSpc>
                <a:spcPts val="2554"/>
              </a:lnSpc>
            </a:pPr>
            <a:r>
              <a:rPr lang="en-US" sz="2475" dirty="0" err="1">
                <a:solidFill>
                  <a:srgbClr val="C00000"/>
                </a:solidFill>
                <a:latin typeface="UTM Alpine KT" pitchFamily="18" charset="0"/>
              </a:rPr>
              <a:t>Cảm</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ơn</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các</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em</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đã</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chú</a:t>
            </a:r>
            <a:r>
              <a:rPr lang="en-US" sz="2475" dirty="0">
                <a:solidFill>
                  <a:srgbClr val="C00000"/>
                </a:solidFill>
                <a:latin typeface="UTM Alpine KT" pitchFamily="18" charset="0"/>
              </a:rPr>
              <a:t> ý </a:t>
            </a:r>
            <a:r>
              <a:rPr lang="en-US" sz="2475" dirty="0" err="1">
                <a:solidFill>
                  <a:srgbClr val="C00000"/>
                </a:solidFill>
                <a:latin typeface="UTM Alpine KT" pitchFamily="18" charset="0"/>
              </a:rPr>
              <a:t>bài</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học</a:t>
            </a:r>
            <a:r>
              <a:rPr lang="en-US" sz="2475" dirty="0">
                <a:solidFill>
                  <a:srgbClr val="C00000"/>
                </a:solidFill>
                <a:latin typeface="UTM Alpine KT" pitchFamily="18" charset="0"/>
              </a:rPr>
              <a:t>!</a:t>
            </a:r>
          </a:p>
          <a:p>
            <a:pPr algn="ctr">
              <a:lnSpc>
                <a:spcPts val="2554"/>
              </a:lnSpc>
            </a:pPr>
            <a:endParaRPr lang="en-US" sz="2475" dirty="0">
              <a:solidFill>
                <a:srgbClr val="C00000"/>
              </a:solidFill>
              <a:latin typeface="UTM Alpine KT" pitchFamily="18" charset="0"/>
            </a:endParaRPr>
          </a:p>
          <a:p>
            <a:pPr algn="ctr">
              <a:lnSpc>
                <a:spcPts val="2554"/>
              </a:lnSpc>
            </a:pPr>
            <a:r>
              <a:rPr lang="en-US" sz="2475" dirty="0" err="1">
                <a:solidFill>
                  <a:srgbClr val="C00000"/>
                </a:solidFill>
                <a:latin typeface="UTM Alpine KT" pitchFamily="18" charset="0"/>
              </a:rPr>
              <a:t>Chúc</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các</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em</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học</a:t>
            </a:r>
            <a:r>
              <a:rPr lang="en-US" sz="2475" dirty="0">
                <a:solidFill>
                  <a:srgbClr val="C00000"/>
                </a:solidFill>
                <a:latin typeface="UTM Alpine KT" pitchFamily="18" charset="0"/>
              </a:rPr>
              <a:t> </a:t>
            </a:r>
            <a:r>
              <a:rPr lang="en-US" sz="2475" dirty="0" err="1">
                <a:solidFill>
                  <a:srgbClr val="C00000"/>
                </a:solidFill>
                <a:latin typeface="UTM Alpine KT" pitchFamily="18" charset="0"/>
              </a:rPr>
              <a:t>tốt</a:t>
            </a:r>
            <a:r>
              <a:rPr lang="en-US" sz="2475" dirty="0">
                <a:solidFill>
                  <a:srgbClr val="C00000"/>
                </a:solidFill>
                <a:latin typeface="UTM Alpine KT" pitchFamily="18" charset="0"/>
              </a:rPr>
              <a:t>!</a:t>
            </a:r>
          </a:p>
        </p:txBody>
      </p:sp>
    </p:spTree>
    <p:extLst>
      <p:ext uri="{BB962C8B-B14F-4D97-AF65-F5344CB8AC3E}">
        <p14:creationId xmlns:p14="http://schemas.microsoft.com/office/powerpoint/2010/main" val="18350657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2938"/>
            <a:ext cx="6858000" cy="3871340"/>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914437" y="1394440"/>
            <a:ext cx="5327507" cy="3043516"/>
          </a:xfrm>
          <a:prstGeom prst="rect">
            <a:avLst/>
          </a:prstGeom>
          <a:noFill/>
        </p:spPr>
        <p:txBody>
          <a:bodyPr wrap="square" lIns="51426" tIns="25713" rIns="51426" bIns="25713"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dirty="0" err="1">
                <a:solidFill>
                  <a:srgbClr val="5C8D89"/>
                </a:solidFill>
                <a:latin typeface="UTM Aquarelle" pitchFamily="18" charset="0"/>
                <a:ea typeface="inpin heiti" charset="-122"/>
                <a:cs typeface="Times New Roman" panose="02020603050405020304" pitchFamily="18" charset="0"/>
              </a:rPr>
              <a:t>Chân</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thành</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cảm</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Quý</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Thầy</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Cô</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đã</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yêu</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thích</a:t>
            </a:r>
            <a:r>
              <a:rPr lang="en-US" altLang="zh-CN" dirty="0">
                <a:solidFill>
                  <a:srgbClr val="5C8D89"/>
                </a:solidFill>
                <a:latin typeface="UTM Aquarelle" pitchFamily="18" charset="0"/>
                <a:ea typeface="inpin heiti" charset="-122"/>
                <a:cs typeface="Times New Roman" panose="02020603050405020304" pitchFamily="18" charset="0"/>
              </a:rPr>
              <a:t>, tin </a:t>
            </a:r>
            <a:r>
              <a:rPr lang="en-US" altLang="zh-CN" dirty="0" err="1">
                <a:solidFill>
                  <a:srgbClr val="5C8D89"/>
                </a:solidFill>
                <a:latin typeface="UTM Aquarelle" pitchFamily="18" charset="0"/>
                <a:ea typeface="inpin heiti" charset="-122"/>
                <a:cs typeface="Times New Roman" panose="02020603050405020304" pitchFamily="18" charset="0"/>
              </a:rPr>
              <a:t>tưởng</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và</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ủng</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hộ</a:t>
            </a:r>
            <a:r>
              <a:rPr lang="en-US" altLang="zh-CN"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dirty="0" err="1">
                <a:solidFill>
                  <a:srgbClr val="5C8D89"/>
                </a:solidFill>
                <a:latin typeface="UTM Aquarelle" pitchFamily="18" charset="0"/>
                <a:ea typeface="inpin heiti" charset="-122"/>
                <a:cs typeface="Times New Roman" panose="02020603050405020304" pitchFamily="18" charset="0"/>
              </a:rPr>
              <a:t>Mong</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rằng</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tài</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liệu</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này</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sẽ</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giúp</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Quý</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Thầy</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Cô</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gặt</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hái</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được</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nhiều</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thành</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công</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trong</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sự</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nghiệp</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trồng</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người</a:t>
            </a:r>
            <a:r>
              <a:rPr lang="en-US" altLang="zh-CN"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dirty="0" err="1">
                <a:solidFill>
                  <a:srgbClr val="5C8D89"/>
                </a:solidFill>
                <a:latin typeface="UTM Aquarelle" pitchFamily="18" charset="0"/>
                <a:ea typeface="inpin heiti" charset="-122"/>
                <a:cs typeface="Times New Roman" panose="02020603050405020304" pitchFamily="18" charset="0"/>
              </a:rPr>
              <a:t>Để</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biết</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thêm</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nhiều</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tài</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nguyên</a:t>
            </a:r>
            <a:r>
              <a:rPr lang="en-US" altLang="zh-CN" dirty="0">
                <a:solidFill>
                  <a:srgbClr val="5C8D89"/>
                </a:solidFill>
                <a:latin typeface="UTM Aquarelle" pitchFamily="18" charset="0"/>
                <a:ea typeface="inpin heiti" charset="-122"/>
                <a:cs typeface="Times New Roman" panose="02020603050405020304" pitchFamily="18" charset="0"/>
              </a:rPr>
              <a:t> hay </a:t>
            </a:r>
            <a:r>
              <a:rPr lang="en-US" altLang="zh-CN" dirty="0" err="1">
                <a:solidFill>
                  <a:srgbClr val="5C8D89"/>
                </a:solidFill>
                <a:latin typeface="UTM Aquarelle" pitchFamily="18" charset="0"/>
                <a:ea typeface="inpin heiti" charset="-122"/>
                <a:cs typeface="Times New Roman" panose="02020603050405020304" pitchFamily="18" charset="0"/>
              </a:rPr>
              <a:t>các</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bạn</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hãy</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truy</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cập</a:t>
            </a:r>
            <a:r>
              <a:rPr lang="en-US" altLang="zh-CN" dirty="0">
                <a:solidFill>
                  <a:srgbClr val="5C8D89"/>
                </a:solidFill>
                <a:latin typeface="UTM Aquarelle" pitchFamily="18" charset="0"/>
                <a:ea typeface="inpin heiti" charset="-122"/>
                <a:cs typeface="Times New Roman" panose="02020603050405020304" pitchFamily="18" charset="0"/>
              </a:rPr>
              <a:t> group fb: </a:t>
            </a:r>
            <a:r>
              <a:rPr lang="en-US" altLang="zh-CN" dirty="0" err="1">
                <a:solidFill>
                  <a:srgbClr val="5C8D89"/>
                </a:solidFill>
                <a:latin typeface="UTM Aquarelle" pitchFamily="18" charset="0"/>
                <a:ea typeface="inpin heiti" charset="-122"/>
                <a:cs typeface="Times New Roman" panose="02020603050405020304" pitchFamily="18" charset="0"/>
              </a:rPr>
              <a:t>Giáo</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viên</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Tiểu</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học</a:t>
            </a:r>
            <a:r>
              <a:rPr lang="en-US" altLang="zh-CN" dirty="0">
                <a:solidFill>
                  <a:srgbClr val="5C8D89"/>
                </a:solidFill>
                <a:latin typeface="UTM Aquarelle" pitchFamily="18" charset="0"/>
                <a:ea typeface="inpin heiti" charset="-122"/>
                <a:cs typeface="Times New Roman" panose="02020603050405020304" pitchFamily="18" charset="0"/>
              </a:rPr>
              <a:t> </a:t>
            </a:r>
            <a:r>
              <a:rPr lang="en-US" altLang="zh-CN" dirty="0" err="1">
                <a:solidFill>
                  <a:srgbClr val="5C8D89"/>
                </a:solidFill>
                <a:latin typeface="UTM Aquarelle" pitchFamily="18" charset="0"/>
                <a:ea typeface="inpin heiti" charset="-122"/>
                <a:cs typeface="Times New Roman" panose="02020603050405020304" pitchFamily="18" charset="0"/>
              </a:rPr>
              <a:t>lớp</a:t>
            </a:r>
            <a:r>
              <a:rPr lang="en-US" altLang="zh-CN" dirty="0">
                <a:solidFill>
                  <a:srgbClr val="5C8D89"/>
                </a:solidFill>
                <a:latin typeface="UTM Aquarelle" pitchFamily="18" charset="0"/>
                <a:ea typeface="inpin heiti" charset="-122"/>
                <a:cs typeface="Times New Roman" panose="02020603050405020304" pitchFamily="18" charset="0"/>
              </a:rPr>
              <a:t> 5-EduFive qua </a:t>
            </a:r>
            <a:r>
              <a:rPr lang="en-US" altLang="zh-CN" dirty="0" err="1">
                <a:solidFill>
                  <a:srgbClr val="5C8D89"/>
                </a:solidFill>
                <a:latin typeface="UTM Aquarelle" pitchFamily="18" charset="0"/>
                <a:ea typeface="inpin heiti" charset="-122"/>
                <a:cs typeface="Times New Roman" panose="02020603050405020304" pitchFamily="18" charset="0"/>
              </a:rPr>
              <a:t>đường</a:t>
            </a:r>
            <a:r>
              <a:rPr lang="en-US" altLang="zh-CN" dirty="0">
                <a:solidFill>
                  <a:srgbClr val="5C8D89"/>
                </a:solidFill>
                <a:latin typeface="UTM Aquarelle" pitchFamily="18" charset="0"/>
                <a:ea typeface="inpin heiti" charset="-122"/>
                <a:cs typeface="Times New Roman" panose="02020603050405020304" pitchFamily="18" charset="0"/>
              </a:rPr>
              <a:t> link: </a:t>
            </a:r>
          </a:p>
          <a:p>
            <a:pPr algn="ctr">
              <a:lnSpc>
                <a:spcPct val="120000"/>
              </a:lnSpc>
            </a:pPr>
            <a:r>
              <a:rPr lang="en-US" altLang="zh-CN" dirty="0">
                <a:solidFill>
                  <a:srgbClr val="C00000"/>
                </a:solidFill>
                <a:latin typeface="UTM Aquarelle" pitchFamily="18" charset="0"/>
                <a:ea typeface="inpin heiti" charset="-122"/>
                <a:cs typeface="Times New Roman" panose="02020603050405020304" pitchFamily="18" charset="0"/>
                <a:hlinkClick r:id="rId3"/>
              </a:rPr>
              <a:t>https://www.facebook.com/groups/439653980716707</a:t>
            </a:r>
            <a:endParaRPr lang="en-US" altLang="zh-CN" dirty="0">
              <a:solidFill>
                <a:srgbClr val="C00000"/>
              </a:solidFill>
              <a:latin typeface="UTM Aquarelle" pitchFamily="18" charset="0"/>
              <a:ea typeface="inpin heiti" charset="-122"/>
              <a:cs typeface="Times New Roman" panose="02020603050405020304" pitchFamily="18" charset="0"/>
            </a:endParaRPr>
          </a:p>
          <a:p>
            <a:pPr algn="ctr">
              <a:lnSpc>
                <a:spcPct val="120000"/>
              </a:lnSpc>
            </a:pPr>
            <a:r>
              <a:rPr lang="en-US" altLang="zh-CN" b="1" dirty="0" err="1">
                <a:solidFill>
                  <a:srgbClr val="F20051"/>
                </a:solidFill>
                <a:latin typeface="UTM Dai Co Viet" pitchFamily="18" charset="0"/>
                <a:ea typeface="inpin heiti" charset="-122"/>
                <a:cs typeface="Times New Roman" panose="02020603050405020304" pitchFamily="18" charset="0"/>
              </a:rPr>
              <a:t>EduFive</a:t>
            </a:r>
            <a:endParaRPr lang="zh-CN" altLang="en-US" b="1" dirty="0">
              <a:solidFill>
                <a:srgbClr val="F20051"/>
              </a:solidFill>
              <a:latin typeface="UTM Dai Co Viet" pitchFamily="18" charset="0"/>
              <a:ea typeface="inpin heiti" charset="-122"/>
              <a:cs typeface="Times New Roman" panose="02020603050405020304" pitchFamily="18" charset="0"/>
            </a:endParaRPr>
          </a:p>
        </p:txBody>
      </p:sp>
      <p:sp>
        <p:nvSpPr>
          <p:cNvPr id="3" name="TextBox 2"/>
          <p:cNvSpPr txBox="1"/>
          <p:nvPr/>
        </p:nvSpPr>
        <p:spPr>
          <a:xfrm>
            <a:off x="531786" y="908536"/>
            <a:ext cx="1620315" cy="571311"/>
          </a:xfrm>
          <a:prstGeom prst="rect">
            <a:avLst/>
          </a:prstGeom>
          <a:noFill/>
        </p:spPr>
        <p:txBody>
          <a:bodyPr wrap="none" lIns="51435" tIns="25718" rIns="51435" bIns="25718" rtlCol="0">
            <a:spAutoFit/>
          </a:bodyPr>
          <a:lstStyle/>
          <a:p>
            <a:r>
              <a:rPr lang="en-US" sz="3375" dirty="0" err="1">
                <a:solidFill>
                  <a:srgbClr val="F20051"/>
                </a:solidFill>
                <a:latin typeface="UTM Mother" pitchFamily="18" charset="0"/>
              </a:rPr>
              <a:t>Cảm</a:t>
            </a:r>
            <a:r>
              <a:rPr lang="en-US" sz="3375" dirty="0">
                <a:solidFill>
                  <a:srgbClr val="F20051"/>
                </a:solidFill>
                <a:latin typeface="UTM Mother" pitchFamily="18" charset="0"/>
              </a:rPr>
              <a:t> </a:t>
            </a:r>
            <a:r>
              <a:rPr lang="en-US" sz="3375" dirty="0" err="1">
                <a:solidFill>
                  <a:srgbClr val="F20051"/>
                </a:solidFill>
                <a:latin typeface="UTM Mother" pitchFamily="18" charset="0"/>
              </a:rPr>
              <a:t>ơn</a:t>
            </a:r>
            <a:r>
              <a:rPr lang="en-US" sz="3375" dirty="0">
                <a:solidFill>
                  <a:srgbClr val="F20051"/>
                </a:solidFill>
                <a:latin typeface="UTM Mother" pitchFamily="18" charset="0"/>
              </a:rPr>
              <a:t>!</a:t>
            </a:r>
          </a:p>
        </p:txBody>
      </p:sp>
    </p:spTree>
    <p:extLst>
      <p:ext uri="{BB962C8B-B14F-4D97-AF65-F5344CB8AC3E}">
        <p14:creationId xmlns:p14="http://schemas.microsoft.com/office/powerpoint/2010/main" val="2004411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57200" y="1115638"/>
            <a:ext cx="6057900" cy="72866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950" dirty="0">
                <a:solidFill>
                  <a:srgbClr val="FF0000"/>
                </a:solidFill>
                <a:latin typeface="Times New Roman" pitchFamily="18" charset="0"/>
                <a:cs typeface="Times New Roman" pitchFamily="18" charset="0"/>
              </a:rPr>
              <a:t> GIÚP ONG VỀ TỔ</a:t>
            </a:r>
          </a:p>
        </p:txBody>
      </p:sp>
      <p:pic>
        <p:nvPicPr>
          <p:cNvPr id="5" name="Picture 4" descr="560ec1f238fa36f16d98f82a4df1b695.png"/>
          <p:cNvPicPr>
            <a:picLocks noChangeAspect="1"/>
          </p:cNvPicPr>
          <p:nvPr/>
        </p:nvPicPr>
        <p:blipFill>
          <a:blip r:embed="rId3" cstate="print"/>
          <a:stretch>
            <a:fillRect/>
          </a:stretch>
        </p:blipFill>
        <p:spPr>
          <a:xfrm flipH="1">
            <a:off x="628650" y="2376488"/>
            <a:ext cx="1543050" cy="1609725"/>
          </a:xfrm>
          <a:prstGeom prst="rect">
            <a:avLst/>
          </a:prstGeom>
        </p:spPr>
      </p:pic>
      <p:pic>
        <p:nvPicPr>
          <p:cNvPr id="6" name="Picture 5" descr="07bd8c3cac6524c1da824b5c116ad819.png"/>
          <p:cNvPicPr>
            <a:picLocks noChangeAspect="1"/>
          </p:cNvPicPr>
          <p:nvPr/>
        </p:nvPicPr>
        <p:blipFill>
          <a:blip r:embed="rId4" cstate="print"/>
          <a:stretch>
            <a:fillRect/>
          </a:stretch>
        </p:blipFill>
        <p:spPr>
          <a:xfrm flipH="1">
            <a:off x="4514850" y="2015750"/>
            <a:ext cx="2343150" cy="1598987"/>
          </a:xfrm>
          <a:prstGeom prst="rect">
            <a:avLst/>
          </a:prstGeom>
        </p:spPr>
      </p:pic>
      <p:sp>
        <p:nvSpPr>
          <p:cNvPr id="8" name="Cloud 7">
            <a:hlinkClick r:id="rId5" action="ppaction://hlinksldjump"/>
          </p:cNvPr>
          <p:cNvSpPr/>
          <p:nvPr/>
        </p:nvSpPr>
        <p:spPr>
          <a:xfrm>
            <a:off x="2628900" y="1844300"/>
            <a:ext cx="1943100" cy="124301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Times New Roman" pitchFamily="18" charset="0"/>
              <a:cs typeface="Times New Roman" pitchFamily="18" charset="0"/>
            </a:endParaRPr>
          </a:p>
        </p:txBody>
      </p:sp>
      <p:sp>
        <p:nvSpPr>
          <p:cNvPr id="9" name="Oval 8"/>
          <p:cNvSpPr/>
          <p:nvPr/>
        </p:nvSpPr>
        <p:spPr>
          <a:xfrm>
            <a:off x="2057400" y="2958725"/>
            <a:ext cx="114300" cy="857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0" name="Oval 9"/>
          <p:cNvSpPr/>
          <p:nvPr/>
        </p:nvSpPr>
        <p:spPr>
          <a:xfrm>
            <a:off x="2343150" y="2787275"/>
            <a:ext cx="228600" cy="1285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1" name="Rectangle 10">
            <a:hlinkClick r:id="rId5" action="ppaction://hlinksldjump"/>
          </p:cNvPr>
          <p:cNvSpPr/>
          <p:nvPr/>
        </p:nvSpPr>
        <p:spPr>
          <a:xfrm>
            <a:off x="2766776" y="2187201"/>
            <a:ext cx="1571841" cy="692497"/>
          </a:xfrm>
          <a:prstGeom prst="rect">
            <a:avLst/>
          </a:prstGeom>
          <a:noFill/>
        </p:spPr>
        <p:txBody>
          <a:bodyPr wrap="none" lIns="68580" tIns="34290" rIns="68580" bIns="34290">
            <a:spAutoFit/>
          </a:bodyPr>
          <a:lstStyle/>
          <a:p>
            <a:pPr algn="ctr"/>
            <a:r>
              <a:rPr lang="en-US" sz="4050" b="1" spc="38" dirty="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latin typeface="Times New Roman" pitchFamily="18" charset="0"/>
                <a:cs typeface="Times New Roman" pitchFamily="18" charset="0"/>
              </a:rPr>
              <a:t>PLAY</a:t>
            </a:r>
            <a:endParaRPr lang="en-US" sz="4050" b="1" spc="38" dirty="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4947379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14000" b="-16000"/>
          </a:stretch>
        </a:blipFill>
        <a:effectLst/>
      </p:bgPr>
    </p:bg>
    <p:spTree>
      <p:nvGrpSpPr>
        <p:cNvPr id="1" name=""/>
        <p:cNvGrpSpPr/>
        <p:nvPr/>
      </p:nvGrpSpPr>
      <p:grpSpPr>
        <a:xfrm>
          <a:off x="0" y="0"/>
          <a:ext cx="0" cy="0"/>
          <a:chOff x="0" y="0"/>
          <a:chExt cx="0" cy="0"/>
        </a:xfrm>
      </p:grpSpPr>
      <p:pic>
        <p:nvPicPr>
          <p:cNvPr id="5" name="Picture 4" descr="1.png">
            <a:hlinkClick r:id="rId4" action="ppaction://hlinksldjump"/>
          </p:cNvPr>
          <p:cNvPicPr>
            <a:picLocks noChangeAspect="1"/>
          </p:cNvPicPr>
          <p:nvPr/>
        </p:nvPicPr>
        <p:blipFill>
          <a:blip r:embed="rId5" cstate="print"/>
          <a:stretch>
            <a:fillRect/>
          </a:stretch>
        </p:blipFill>
        <p:spPr>
          <a:xfrm>
            <a:off x="-171450" y="2271713"/>
            <a:ext cx="685800" cy="522646"/>
          </a:xfrm>
          <a:prstGeom prst="rect">
            <a:avLst/>
          </a:prstGeom>
        </p:spPr>
      </p:pic>
      <p:pic>
        <p:nvPicPr>
          <p:cNvPr id="6" name="Picture 5" descr="2.png">
            <a:hlinkClick r:id="rId6" action="ppaction://hlinksldjump"/>
          </p:cNvPr>
          <p:cNvPicPr>
            <a:picLocks noChangeAspect="1"/>
          </p:cNvPicPr>
          <p:nvPr/>
        </p:nvPicPr>
        <p:blipFill>
          <a:blip r:embed="rId7" cstate="print"/>
          <a:stretch>
            <a:fillRect/>
          </a:stretch>
        </p:blipFill>
        <p:spPr>
          <a:xfrm>
            <a:off x="2114550" y="1457325"/>
            <a:ext cx="628650" cy="471488"/>
          </a:xfrm>
          <a:prstGeom prst="rect">
            <a:avLst/>
          </a:prstGeom>
        </p:spPr>
      </p:pic>
      <p:pic>
        <p:nvPicPr>
          <p:cNvPr id="7" name="Picture 6" descr="4.png">
            <a:hlinkClick r:id="rId8" action="ppaction://hlinksldjump"/>
          </p:cNvPr>
          <p:cNvPicPr>
            <a:picLocks noChangeAspect="1"/>
          </p:cNvPicPr>
          <p:nvPr/>
        </p:nvPicPr>
        <p:blipFill>
          <a:blip r:embed="rId9" cstate="print"/>
          <a:stretch>
            <a:fillRect/>
          </a:stretch>
        </p:blipFill>
        <p:spPr>
          <a:xfrm>
            <a:off x="-571500" y="3214688"/>
            <a:ext cx="685800" cy="569459"/>
          </a:xfrm>
          <a:prstGeom prst="rect">
            <a:avLst/>
          </a:prstGeom>
        </p:spPr>
      </p:pic>
      <p:sp>
        <p:nvSpPr>
          <p:cNvPr id="2" name="Right Arrow 1">
            <a:hlinkClick r:id="rId10" action="ppaction://hlinksldjump"/>
          </p:cNvPr>
          <p:cNvSpPr/>
          <p:nvPr/>
        </p:nvSpPr>
        <p:spPr>
          <a:xfrm>
            <a:off x="285750" y="3900488"/>
            <a:ext cx="5334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69950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3.46945E-18 0 C 3.46945E-18 -0.05509 0.06424 -0.09722 0.14236 -0.09722 C 0.22292 -0.09722 0.2875 -0.05509 0.2875 0 C 0.2875 0.05486 0.35174 0.09745 0.43229 0.09745 C 0.51042 0.09745 0.575 0.05486 0.575 0 " pathEditMode="relative" rAng="0" ptsTypes="fffff">
                                      <p:cBhvr>
                                        <p:cTn id="6" dur="3000" fill="hold"/>
                                        <p:tgtEl>
                                          <p:spTgt spid="5"/>
                                        </p:tgtEl>
                                        <p:attrNameLst>
                                          <p:attrName>ppt_x</p:attrName>
                                          <p:attrName>ppt_y</p:attrName>
                                        </p:attrNameLst>
                                      </p:cBhvr>
                                      <p:rCtr x="287" y="0"/>
                                    </p:animMotion>
                                  </p:childTnLst>
                                </p:cTn>
                              </p:par>
                              <p:par>
                                <p:cTn id="7" presetID="0" presetClass="path" presetSubtype="0" accel="50000" decel="50000" fill="hold" nodeType="withEffect">
                                  <p:stCondLst>
                                    <p:cond delay="0"/>
                                  </p:stCondLst>
                                  <p:childTnLst>
                                    <p:animMotion origin="layout" path="M 1.11111E-6 -8.14815E-6 C -0.00712 0.06782 -0.01424 0.13587 0.00451 0.1655 C 0.02326 0.19513 0.07691 0.19652 0.11198 0.17777 C 0.14705 0.15902 0.18646 0.07222 0.2151 0.05231 C 0.24375 0.0324 0.26354 0.04537 0.28333 0.05856 " pathEditMode="relative" ptsTypes="aaaaA">
                                      <p:cBhvr>
                                        <p:cTn id="8" dur="3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4.81481E-6 C 0.04097 -0.02962 0.08211 -0.05902 0.12968 -0.07291 C 0.17708 -0.0868 0.22986 -0.09467 0.28437 -0.08287 C 0.33906 -0.07106 0.38784 0.00116 0.45729 -0.00254 C 0.52656 -0.00601 0.61319 -0.05509 0.7 -0.1037 " pathEditMode="relative" rAng="0" ptsTypes="aaaaA">
                                      <p:cBhvr>
                                        <p:cTn id="10" dur="3000" fill="hold"/>
                                        <p:tgtEl>
                                          <p:spTgt spid="7"/>
                                        </p:tgtEl>
                                        <p:attrNameLst>
                                          <p:attrName>ppt_x</p:attrName>
                                          <p:attrName>ppt_y</p:attrName>
                                        </p:attrNameLst>
                                      </p:cBhvr>
                                      <p:rCtr x="350" y="-5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28333 0.05857 C 0.27396 0.08843 0.26476 0.11852 0.30104 0.14861 C 0.3375 0.17894 0.41927 0.2088 0.50156 0.23889 " pathEditMode="relative" rAng="0" ptsTypes="aaA">
                                      <p:cBhvr>
                                        <p:cTn id="15" dur="2000" fill="hold"/>
                                        <p:tgtEl>
                                          <p:spTgt spid="6"/>
                                        </p:tgtEl>
                                        <p:attrNameLst>
                                          <p:attrName>ppt_x</p:attrName>
                                          <p:attrName>ppt_y</p:attrName>
                                        </p:attrNameLst>
                                      </p:cBhvr>
                                      <p:rCtr x="100" y="90"/>
                                    </p:animMotion>
                                  </p:childTnLst>
                                </p:cTn>
                              </p:par>
                            </p:childTnLst>
                          </p:cTn>
                        </p:par>
                        <p:par>
                          <p:cTn id="16" fill="hold">
                            <p:stCondLst>
                              <p:cond delay="2000"/>
                            </p:stCondLst>
                            <p:childTnLst>
                              <p:par>
                                <p:cTn id="17" presetID="55" presetClass="exit" presetSubtype="0" fill="hold" nodeType="afterEffect">
                                  <p:stCondLst>
                                    <p:cond delay="0"/>
                                  </p:stCondLst>
                                  <p:childTnLst>
                                    <p:anim calcmode="lin" valueType="num">
                                      <p:cBhvr>
                                        <p:cTn id="18" dur="1000"/>
                                        <p:tgtEl>
                                          <p:spTgt spid="6"/>
                                        </p:tgtEl>
                                        <p:attrNameLst>
                                          <p:attrName>ppt_w</p:attrName>
                                        </p:attrNameLst>
                                      </p:cBhvr>
                                      <p:tavLst>
                                        <p:tav tm="0">
                                          <p:val>
                                            <p:strVal val="ppt_w"/>
                                          </p:val>
                                        </p:tav>
                                        <p:tav tm="100000">
                                          <p:val>
                                            <p:strVal val="ppt_w*0.70"/>
                                          </p:val>
                                        </p:tav>
                                      </p:tavLst>
                                    </p:anim>
                                    <p:anim calcmode="lin" valueType="num">
                                      <p:cBhvr>
                                        <p:cTn id="19" dur="1000"/>
                                        <p:tgtEl>
                                          <p:spTgt spid="6"/>
                                        </p:tgtEl>
                                        <p:attrNameLst>
                                          <p:attrName>ppt_h</p:attrName>
                                        </p:attrNameLst>
                                      </p:cBhvr>
                                      <p:tavLst>
                                        <p:tav tm="0">
                                          <p:val>
                                            <p:strVal val="ppt_h"/>
                                          </p:val>
                                        </p:tav>
                                        <p:tav tm="100000">
                                          <p:val>
                                            <p:strVal val="ppt_h"/>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575 7.40741E-6 C 0.59965 -0.01064 0.62448 -0.02129 0.6401 -0.03032 C 0.65573 -0.03934 0.65468 -0.0493 0.66892 -0.05439 C 0.68316 -0.05948 0.71215 -0.0743 0.725 -0.06064 C 0.73784 -0.04698 0.73281 0.01343 0.74618 0.02825 C 0.75955 0.04306 0.78229 0.03566 0.8052 0.02825 " pathEditMode="relative" ptsTypes="aaaaaA">
                                      <p:cBhvr>
                                        <p:cTn id="26" dur="2000" fill="hold"/>
                                        <p:tgtEl>
                                          <p:spTgt spid="5"/>
                                        </p:tgtEl>
                                        <p:attrNameLst>
                                          <p:attrName>ppt_x</p:attrName>
                                          <p:attrName>ppt_y</p:attrName>
                                        </p:attrNameLst>
                                      </p:cBhvr>
                                    </p:animMotion>
                                  </p:childTnLst>
                                </p:cTn>
                              </p:par>
                            </p:childTnLst>
                          </p:cTn>
                        </p:par>
                        <p:par>
                          <p:cTn id="27" fill="hold">
                            <p:stCondLst>
                              <p:cond delay="2000"/>
                            </p:stCondLst>
                            <p:childTnLst>
                              <p:par>
                                <p:cTn id="28" presetID="55" presetClass="exit" presetSubtype="0" fill="hold" nodeType="afterEffect">
                                  <p:stCondLst>
                                    <p:cond delay="0"/>
                                  </p:stCondLst>
                                  <p:childTnLst>
                                    <p:anim calcmode="lin" valueType="num">
                                      <p:cBhvr>
                                        <p:cTn id="29" dur="1000"/>
                                        <p:tgtEl>
                                          <p:spTgt spid="5"/>
                                        </p:tgtEl>
                                        <p:attrNameLst>
                                          <p:attrName>ppt_w</p:attrName>
                                        </p:attrNameLst>
                                      </p:cBhvr>
                                      <p:tavLst>
                                        <p:tav tm="0">
                                          <p:val>
                                            <p:strVal val="ppt_w"/>
                                          </p:val>
                                        </p:tav>
                                        <p:tav tm="100000">
                                          <p:val>
                                            <p:strVal val="ppt_w*0.70"/>
                                          </p:val>
                                        </p:tav>
                                      </p:tavLst>
                                    </p:anim>
                                    <p:anim calcmode="lin" valueType="num">
                                      <p:cBhvr>
                                        <p:cTn id="30" dur="1000"/>
                                        <p:tgtEl>
                                          <p:spTgt spid="5"/>
                                        </p:tgtEl>
                                        <p:attrNameLst>
                                          <p:attrName>ppt_h</p:attrName>
                                        </p:attrNameLst>
                                      </p:cBhvr>
                                      <p:tavLst>
                                        <p:tav tm="0">
                                          <p:val>
                                            <p:strVal val="ppt_h"/>
                                          </p:val>
                                        </p:tav>
                                        <p:tav tm="100000">
                                          <p:val>
                                            <p:strVal val="ppt_h"/>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6" cstate="print"/>
          <a:stretch>
            <a:fillRect/>
          </a:stretch>
        </p:blipFill>
        <p:spPr>
          <a:xfrm>
            <a:off x="-171450" y="414337"/>
            <a:ext cx="7029450" cy="2853856"/>
          </a:xfrm>
          <a:prstGeom prst="rect">
            <a:avLst/>
          </a:prstGeom>
        </p:spPr>
      </p:pic>
      <p:sp>
        <p:nvSpPr>
          <p:cNvPr id="5" name="TextBox 4"/>
          <p:cNvSpPr txBox="1"/>
          <p:nvPr/>
        </p:nvSpPr>
        <p:spPr>
          <a:xfrm>
            <a:off x="1085850" y="1304925"/>
            <a:ext cx="4743450" cy="1384995"/>
          </a:xfrm>
          <a:prstGeom prst="rect">
            <a:avLst/>
          </a:prstGeom>
          <a:noFill/>
        </p:spPr>
        <p:txBody>
          <a:bodyPr wrap="square" rtlCol="0">
            <a:spAutoFit/>
          </a:bodyPr>
          <a:lstStyle/>
          <a:p>
            <a:pPr algn="just"/>
            <a:r>
              <a:rPr lang="en-US" sz="2100" dirty="0">
                <a:solidFill>
                  <a:srgbClr val="FF0000"/>
                </a:solidFill>
                <a:latin typeface="Times New Roman" pitchFamily="18" charset="0"/>
                <a:cs typeface="Times New Roman" pitchFamily="18" charset="0"/>
              </a:rPr>
              <a:t>Ba </a:t>
            </a:r>
            <a:r>
              <a:rPr lang="en-US" sz="2100" dirty="0" err="1">
                <a:solidFill>
                  <a:srgbClr val="FF0000"/>
                </a:solidFill>
                <a:latin typeface="Times New Roman" pitchFamily="18" charset="0"/>
                <a:cs typeface="Times New Roman" pitchFamily="18" charset="0"/>
              </a:rPr>
              <a:t>có</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một</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tiền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Nếu</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mua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mận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giá</a:t>
            </a:r>
            <a:r>
              <a:rPr lang="en-US" sz="2100" dirty="0">
                <a:solidFill>
                  <a:srgbClr val="FF0000"/>
                </a:solidFill>
                <a:latin typeface="Times New Roman" pitchFamily="18" charset="0"/>
                <a:cs typeface="Times New Roman" pitchFamily="18" charset="0"/>
              </a:rPr>
              <a:t> 8000 </a:t>
            </a:r>
            <a:r>
              <a:rPr lang="en-US" sz="2100" dirty="0" err="1">
                <a:solidFill>
                  <a:srgbClr val="FF0000"/>
                </a:solidFill>
                <a:latin typeface="Times New Roman" pitchFamily="18" charset="0"/>
                <a:cs typeface="Times New Roman" pitchFamily="18" charset="0"/>
              </a:rPr>
              <a:t>đồng</a:t>
            </a:r>
            <a:r>
              <a:rPr lang="en-US" sz="2100" dirty="0">
                <a:solidFill>
                  <a:srgbClr val="FF0000"/>
                </a:solidFill>
                <a:latin typeface="Times New Roman" pitchFamily="18" charset="0"/>
                <a:cs typeface="Times New Roman" pitchFamily="18" charset="0"/>
              </a:rPr>
              <a:t> 1kg </a:t>
            </a:r>
            <a:r>
              <a:rPr lang="en-US" sz="2100" dirty="0" err="1">
                <a:solidFill>
                  <a:srgbClr val="FF0000"/>
                </a:solidFill>
                <a:latin typeface="Times New Roman" pitchFamily="18" charset="0"/>
                <a:cs typeface="Times New Roman" pitchFamily="18" charset="0"/>
              </a:rPr>
              <a:t>thì</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mua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được</a:t>
            </a:r>
            <a:r>
              <a:rPr lang="en-US" sz="2100" dirty="0">
                <a:solidFill>
                  <a:srgbClr val="FF0000"/>
                </a:solidFill>
                <a:latin typeface="Times New Roman" pitchFamily="18" charset="0"/>
                <a:cs typeface="Times New Roman" pitchFamily="18" charset="0"/>
              </a:rPr>
              <a:t> 3kg. </a:t>
            </a:r>
            <a:r>
              <a:rPr lang="en-US" sz="2100" dirty="0" err="1">
                <a:solidFill>
                  <a:srgbClr val="FF0000"/>
                </a:solidFill>
                <a:latin typeface="Times New Roman" pitchFamily="18" charset="0"/>
                <a:cs typeface="Times New Roman" pitchFamily="18" charset="0"/>
              </a:rPr>
              <a:t>Hỏi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với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tiền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đó</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ba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mua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được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bao</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nhiêu</a:t>
            </a:r>
            <a:r>
              <a:rPr lang="en-US" sz="2100" dirty="0">
                <a:solidFill>
                  <a:srgbClr val="FF0000"/>
                </a:solidFill>
                <a:latin typeface="Times New Roman" pitchFamily="18" charset="0"/>
                <a:cs typeface="Times New Roman" pitchFamily="18" charset="0"/>
              </a:rPr>
              <a:t> kg </a:t>
            </a:r>
            <a:r>
              <a:rPr lang="en-US" sz="2100" dirty="0" err="1">
                <a:solidFill>
                  <a:srgbClr val="FF0000"/>
                </a:solidFill>
                <a:latin typeface="Times New Roman" pitchFamily="18" charset="0"/>
                <a:cs typeface="Times New Roman" pitchFamily="18" charset="0"/>
              </a:rPr>
              <a:t>ổi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Biết</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ổi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có</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giá</a:t>
            </a:r>
            <a:r>
              <a:rPr lang="en-US" sz="2100" dirty="0">
                <a:solidFill>
                  <a:srgbClr val="FF0000"/>
                </a:solidFill>
                <a:latin typeface="Times New Roman" pitchFamily="18" charset="0"/>
                <a:cs typeface="Times New Roman" pitchFamily="18" charset="0"/>
              </a:rPr>
              <a:t> 6000 </a:t>
            </a:r>
            <a:r>
              <a:rPr lang="en-US" sz="2100" dirty="0" err="1">
                <a:solidFill>
                  <a:srgbClr val="FF0000"/>
                </a:solidFill>
                <a:latin typeface="Times New Roman" pitchFamily="18" charset="0"/>
                <a:cs typeface="Times New Roman" pitchFamily="18" charset="0"/>
              </a:rPr>
              <a:t>đồng</a:t>
            </a:r>
            <a:r>
              <a:rPr lang="en-US" sz="2100" dirty="0">
                <a:solidFill>
                  <a:srgbClr val="FF0000"/>
                </a:solidFill>
                <a:latin typeface="Times New Roman" pitchFamily="18" charset="0"/>
                <a:cs typeface="Times New Roman" pitchFamily="18" charset="0"/>
              </a:rPr>
              <a:t> 1kg.</a:t>
            </a:r>
          </a:p>
        </p:txBody>
      </p:sp>
      <p:pic>
        <p:nvPicPr>
          <p:cNvPr id="6" name="Picture 5" descr="1456.png"/>
          <p:cNvPicPr>
            <a:picLocks noChangeAspect="1"/>
          </p:cNvPicPr>
          <p:nvPr/>
        </p:nvPicPr>
        <p:blipFill>
          <a:blip r:embed="rId7" cstate="print"/>
          <a:stretch>
            <a:fillRect/>
          </a:stretch>
        </p:blipFill>
        <p:spPr>
          <a:xfrm>
            <a:off x="822658" y="2896718"/>
            <a:ext cx="2339642" cy="323685"/>
          </a:xfrm>
          <a:prstGeom prst="rect">
            <a:avLst/>
          </a:prstGeom>
        </p:spPr>
      </p:pic>
      <p:sp>
        <p:nvSpPr>
          <p:cNvPr id="7" name="Oval 6"/>
          <p:cNvSpPr/>
          <p:nvPr/>
        </p:nvSpPr>
        <p:spPr>
          <a:xfrm>
            <a:off x="136859" y="2853856"/>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pic>
        <p:nvPicPr>
          <p:cNvPr id="8" name="Picture 7" descr="1456.png"/>
          <p:cNvPicPr>
            <a:picLocks noChangeAspect="1"/>
          </p:cNvPicPr>
          <p:nvPr/>
        </p:nvPicPr>
        <p:blipFill>
          <a:blip r:embed="rId7" cstate="print"/>
          <a:stretch>
            <a:fillRect/>
          </a:stretch>
        </p:blipFill>
        <p:spPr>
          <a:xfrm>
            <a:off x="822658" y="3388575"/>
            <a:ext cx="2339642" cy="323685"/>
          </a:xfrm>
          <a:prstGeom prst="rect">
            <a:avLst/>
          </a:prstGeom>
        </p:spPr>
      </p:pic>
      <p:pic>
        <p:nvPicPr>
          <p:cNvPr id="9" name="Picture 8" descr="1456.png"/>
          <p:cNvPicPr>
            <a:picLocks noChangeAspect="1"/>
          </p:cNvPicPr>
          <p:nvPr/>
        </p:nvPicPr>
        <p:blipFill>
          <a:blip r:embed="rId7" cstate="print"/>
          <a:stretch>
            <a:fillRect/>
          </a:stretch>
        </p:blipFill>
        <p:spPr>
          <a:xfrm>
            <a:off x="4463716" y="2901956"/>
            <a:ext cx="2279984" cy="323685"/>
          </a:xfrm>
          <a:prstGeom prst="rect">
            <a:avLst/>
          </a:prstGeom>
        </p:spPr>
      </p:pic>
      <p:pic>
        <p:nvPicPr>
          <p:cNvPr id="10" name="Picture 9" descr="1456.png"/>
          <p:cNvPicPr>
            <a:picLocks noChangeAspect="1"/>
          </p:cNvPicPr>
          <p:nvPr/>
        </p:nvPicPr>
        <p:blipFill>
          <a:blip r:embed="rId7" cstate="print"/>
          <a:stretch>
            <a:fillRect/>
          </a:stretch>
        </p:blipFill>
        <p:spPr>
          <a:xfrm>
            <a:off x="4463716" y="3416306"/>
            <a:ext cx="2279984" cy="323685"/>
          </a:xfrm>
          <a:prstGeom prst="rect">
            <a:avLst/>
          </a:prstGeom>
        </p:spPr>
      </p:pic>
      <p:sp>
        <p:nvSpPr>
          <p:cNvPr id="11" name="Oval 10"/>
          <p:cNvSpPr/>
          <p:nvPr/>
        </p:nvSpPr>
        <p:spPr>
          <a:xfrm>
            <a:off x="3777917" y="2859094"/>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2" name="Oval 11"/>
          <p:cNvSpPr/>
          <p:nvPr/>
        </p:nvSpPr>
        <p:spPr>
          <a:xfrm>
            <a:off x="136859" y="3325343"/>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3" name="Oval 12"/>
          <p:cNvSpPr/>
          <p:nvPr/>
        </p:nvSpPr>
        <p:spPr>
          <a:xfrm>
            <a:off x="3777917" y="3373444"/>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4" name="TextBox 13"/>
          <p:cNvSpPr txBox="1"/>
          <p:nvPr/>
        </p:nvSpPr>
        <p:spPr>
          <a:xfrm>
            <a:off x="223825" y="2843049"/>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A</a:t>
            </a:r>
          </a:p>
        </p:txBody>
      </p:sp>
      <p:sp>
        <p:nvSpPr>
          <p:cNvPr id="15" name="TextBox 14"/>
          <p:cNvSpPr txBox="1"/>
          <p:nvPr/>
        </p:nvSpPr>
        <p:spPr>
          <a:xfrm>
            <a:off x="3864883" y="3362637"/>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D</a:t>
            </a:r>
          </a:p>
        </p:txBody>
      </p:sp>
      <p:sp>
        <p:nvSpPr>
          <p:cNvPr id="16" name="TextBox 15"/>
          <p:cNvSpPr txBox="1"/>
          <p:nvPr/>
        </p:nvSpPr>
        <p:spPr>
          <a:xfrm>
            <a:off x="3864883" y="2848287"/>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C</a:t>
            </a:r>
          </a:p>
        </p:txBody>
      </p:sp>
      <p:sp>
        <p:nvSpPr>
          <p:cNvPr id="17" name="TextBox 16"/>
          <p:cNvSpPr txBox="1"/>
          <p:nvPr/>
        </p:nvSpPr>
        <p:spPr>
          <a:xfrm>
            <a:off x="223825" y="3334906"/>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B</a:t>
            </a:r>
          </a:p>
        </p:txBody>
      </p:sp>
      <p:sp>
        <p:nvSpPr>
          <p:cNvPr id="18" name="TextBox 17"/>
          <p:cNvSpPr txBox="1"/>
          <p:nvPr/>
        </p:nvSpPr>
        <p:spPr>
          <a:xfrm>
            <a:off x="877326" y="2868022"/>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4kg</a:t>
            </a:r>
          </a:p>
        </p:txBody>
      </p:sp>
      <p:sp>
        <p:nvSpPr>
          <p:cNvPr id="19" name="TextBox 18"/>
          <p:cNvSpPr txBox="1"/>
          <p:nvPr/>
        </p:nvSpPr>
        <p:spPr>
          <a:xfrm>
            <a:off x="879809" y="3359878"/>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6kg</a:t>
            </a:r>
          </a:p>
        </p:txBody>
      </p:sp>
      <p:sp>
        <p:nvSpPr>
          <p:cNvPr id="20" name="TextBox 19"/>
          <p:cNvSpPr txBox="1"/>
          <p:nvPr/>
        </p:nvSpPr>
        <p:spPr>
          <a:xfrm>
            <a:off x="4520866" y="2890030"/>
            <a:ext cx="2156159"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24kg</a:t>
            </a:r>
          </a:p>
        </p:txBody>
      </p:sp>
      <p:sp>
        <p:nvSpPr>
          <p:cNvPr id="21" name="TextBox 20"/>
          <p:cNvSpPr txBox="1"/>
          <p:nvPr/>
        </p:nvSpPr>
        <p:spPr>
          <a:xfrm>
            <a:off x="4520867" y="3404380"/>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3kg</a:t>
            </a:r>
          </a:p>
        </p:txBody>
      </p:sp>
      <p:pic>
        <p:nvPicPr>
          <p:cNvPr id="24" name="Picture 23" descr="1.png"/>
          <p:cNvPicPr>
            <a:picLocks noChangeAspect="1"/>
          </p:cNvPicPr>
          <p:nvPr/>
        </p:nvPicPr>
        <p:blipFill>
          <a:blip r:embed="rId8" cstate="print"/>
          <a:stretch>
            <a:fillRect/>
          </a:stretch>
        </p:blipFill>
        <p:spPr>
          <a:xfrm>
            <a:off x="800101" y="1028700"/>
            <a:ext cx="771415" cy="587893"/>
          </a:xfrm>
          <a:prstGeom prst="rect">
            <a:avLst/>
          </a:prstGeom>
        </p:spPr>
      </p:pic>
      <p:pic>
        <p:nvPicPr>
          <p:cNvPr id="27" name="Picture 26" descr="fd2eb0da63d7a14861647a759c721ae2.png">
            <a:hlinkClick r:id="rId9" action="ppaction://hlinksldjump"/>
          </p:cNvPr>
          <p:cNvPicPr>
            <a:picLocks noChangeAspect="1"/>
          </p:cNvPicPr>
          <p:nvPr/>
        </p:nvPicPr>
        <p:blipFill>
          <a:blip r:embed="rId10" cstate="print"/>
          <a:stretch>
            <a:fillRect/>
          </a:stretch>
        </p:blipFill>
        <p:spPr>
          <a:xfrm>
            <a:off x="5829300" y="3857626"/>
            <a:ext cx="1028700" cy="642937"/>
          </a:xfrm>
          <a:prstGeom prst="rect">
            <a:avLst/>
          </a:prstGeom>
        </p:spPr>
      </p:pic>
    </p:spTree>
    <p:extLst>
      <p:ext uri="{BB962C8B-B14F-4D97-AF65-F5344CB8AC3E}">
        <p14:creationId xmlns:p14="http://schemas.microsoft.com/office/powerpoint/2010/main" val="3945507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171450" y="471488"/>
            <a:ext cx="7029450" cy="2286000"/>
          </a:xfrm>
          <a:prstGeom prst="rect">
            <a:avLst/>
          </a:prstGeom>
        </p:spPr>
      </p:pic>
      <p:sp>
        <p:nvSpPr>
          <p:cNvPr id="5" name="TextBox 4"/>
          <p:cNvSpPr txBox="1"/>
          <p:nvPr/>
        </p:nvSpPr>
        <p:spPr>
          <a:xfrm>
            <a:off x="1085850" y="1371600"/>
            <a:ext cx="4743450" cy="738664"/>
          </a:xfrm>
          <a:prstGeom prst="rect">
            <a:avLst/>
          </a:prstGeom>
          <a:noFill/>
        </p:spPr>
        <p:txBody>
          <a:bodyPr wrap="square" rtlCol="0">
            <a:spAutoFit/>
          </a:bodyPr>
          <a:lstStyle/>
          <a:p>
            <a:pPr algn="just"/>
            <a:r>
              <a:rPr lang="en-US" sz="2100" dirty="0" err="1">
                <a:solidFill>
                  <a:srgbClr val="FF0000"/>
                </a:solidFill>
                <a:latin typeface="Times New Roman" pitchFamily="18" charset="0"/>
                <a:cs typeface="Times New Roman" pitchFamily="18" charset="0"/>
              </a:rPr>
              <a:t>Mẹ</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thêu</a:t>
            </a:r>
            <a:r>
              <a:rPr lang="en-US" sz="2100" dirty="0">
                <a:solidFill>
                  <a:srgbClr val="FF0000"/>
                </a:solidFill>
                <a:latin typeface="Times New Roman" pitchFamily="18" charset="0"/>
                <a:cs typeface="Times New Roman" pitchFamily="18" charset="0"/>
              </a:rPr>
              <a:t> 2 </a:t>
            </a:r>
            <a:r>
              <a:rPr lang="en-US" sz="2100" dirty="0" err="1">
                <a:solidFill>
                  <a:srgbClr val="FF0000"/>
                </a:solidFill>
                <a:latin typeface="Times New Roman" pitchFamily="18" charset="0"/>
                <a:cs typeface="Times New Roman" pitchFamily="18" charset="0"/>
              </a:rPr>
              <a:t>chiếc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khăn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trong</a:t>
            </a:r>
            <a:r>
              <a:rPr lang="en-US" sz="2100" dirty="0">
                <a:solidFill>
                  <a:srgbClr val="FF0000"/>
                </a:solidFill>
                <a:latin typeface="Times New Roman" pitchFamily="18" charset="0"/>
                <a:cs typeface="Times New Roman" pitchFamily="18" charset="0"/>
              </a:rPr>
              <a:t> 2 </a:t>
            </a:r>
            <a:r>
              <a:rPr lang="en-US" sz="2100" dirty="0" err="1">
                <a:solidFill>
                  <a:srgbClr val="FF0000"/>
                </a:solidFill>
                <a:latin typeface="Times New Roman" pitchFamily="18" charset="0"/>
                <a:cs typeface="Times New Roman" pitchFamily="18" charset="0"/>
              </a:rPr>
              <a:t>giờ</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Hỏi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mẹ</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thêu</a:t>
            </a:r>
            <a:r>
              <a:rPr lang="en-US" sz="2100" dirty="0">
                <a:solidFill>
                  <a:srgbClr val="FF0000"/>
                </a:solidFill>
                <a:latin typeface="Times New Roman" pitchFamily="18" charset="0"/>
                <a:cs typeface="Times New Roman" pitchFamily="18" charset="0"/>
              </a:rPr>
              <a:t> 6 </a:t>
            </a:r>
            <a:r>
              <a:rPr lang="en-US" sz="2100" dirty="0" err="1">
                <a:solidFill>
                  <a:srgbClr val="FF0000"/>
                </a:solidFill>
                <a:latin typeface="Times New Roman" pitchFamily="18" charset="0"/>
                <a:cs typeface="Times New Roman" pitchFamily="18" charset="0"/>
              </a:rPr>
              <a:t>chiếc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khăn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trong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mấy</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giờ</a:t>
            </a:r>
            <a:r>
              <a:rPr lang="en-US" sz="2100" dirty="0">
                <a:solidFill>
                  <a:srgbClr val="FF0000"/>
                </a:solidFill>
                <a:latin typeface="Times New Roman" pitchFamily="18" charset="0"/>
                <a:cs typeface="Times New Roman" pitchFamily="18" charset="0"/>
              </a:rPr>
              <a:t>?  </a:t>
            </a:r>
          </a:p>
        </p:txBody>
      </p:sp>
      <p:pic>
        <p:nvPicPr>
          <p:cNvPr id="6" name="Picture 5" descr="1456.png"/>
          <p:cNvPicPr>
            <a:picLocks noChangeAspect="1"/>
          </p:cNvPicPr>
          <p:nvPr/>
        </p:nvPicPr>
        <p:blipFill>
          <a:blip r:embed="rId6" cstate="print"/>
          <a:stretch>
            <a:fillRect/>
          </a:stretch>
        </p:blipFill>
        <p:spPr>
          <a:xfrm>
            <a:off x="1143000" y="2486025"/>
            <a:ext cx="2634917" cy="323685"/>
          </a:xfrm>
          <a:prstGeom prst="rect">
            <a:avLst/>
          </a:prstGeom>
        </p:spPr>
      </p:pic>
      <p:sp>
        <p:nvSpPr>
          <p:cNvPr id="7" name="Oval 6"/>
          <p:cNvSpPr/>
          <p:nvPr/>
        </p:nvSpPr>
        <p:spPr>
          <a:xfrm>
            <a:off x="457200" y="3986212"/>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pic>
        <p:nvPicPr>
          <p:cNvPr id="8" name="Picture 7" descr="1456.png"/>
          <p:cNvPicPr>
            <a:picLocks noChangeAspect="1"/>
          </p:cNvPicPr>
          <p:nvPr/>
        </p:nvPicPr>
        <p:blipFill>
          <a:blip r:embed="rId6" cstate="print"/>
          <a:stretch>
            <a:fillRect/>
          </a:stretch>
        </p:blipFill>
        <p:spPr>
          <a:xfrm>
            <a:off x="1143000" y="3000375"/>
            <a:ext cx="2634917" cy="323685"/>
          </a:xfrm>
          <a:prstGeom prst="rect">
            <a:avLst/>
          </a:prstGeom>
        </p:spPr>
      </p:pic>
      <p:pic>
        <p:nvPicPr>
          <p:cNvPr id="9" name="Picture 8" descr="1456.png"/>
          <p:cNvPicPr>
            <a:picLocks noChangeAspect="1"/>
          </p:cNvPicPr>
          <p:nvPr/>
        </p:nvPicPr>
        <p:blipFill>
          <a:blip r:embed="rId6" cstate="print"/>
          <a:stretch>
            <a:fillRect/>
          </a:stretch>
        </p:blipFill>
        <p:spPr>
          <a:xfrm>
            <a:off x="1143000" y="3514725"/>
            <a:ext cx="2634917" cy="323685"/>
          </a:xfrm>
          <a:prstGeom prst="rect">
            <a:avLst/>
          </a:prstGeom>
        </p:spPr>
      </p:pic>
      <p:pic>
        <p:nvPicPr>
          <p:cNvPr id="10" name="Picture 9" descr="1456.png"/>
          <p:cNvPicPr>
            <a:picLocks noChangeAspect="1"/>
          </p:cNvPicPr>
          <p:nvPr/>
        </p:nvPicPr>
        <p:blipFill>
          <a:blip r:embed="rId6" cstate="print"/>
          <a:stretch>
            <a:fillRect/>
          </a:stretch>
        </p:blipFill>
        <p:spPr>
          <a:xfrm>
            <a:off x="1143000" y="4029075"/>
            <a:ext cx="2634917" cy="323685"/>
          </a:xfrm>
          <a:prstGeom prst="rect">
            <a:avLst/>
          </a:prstGeom>
        </p:spPr>
      </p:pic>
      <p:sp>
        <p:nvSpPr>
          <p:cNvPr id="11" name="Oval 10"/>
          <p:cNvSpPr/>
          <p:nvPr/>
        </p:nvSpPr>
        <p:spPr>
          <a:xfrm>
            <a:off x="457200" y="3471862"/>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2" name="Oval 11"/>
          <p:cNvSpPr/>
          <p:nvPr/>
        </p:nvSpPr>
        <p:spPr>
          <a:xfrm>
            <a:off x="457200" y="2957512"/>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3" name="Oval 12"/>
          <p:cNvSpPr/>
          <p:nvPr/>
        </p:nvSpPr>
        <p:spPr>
          <a:xfrm>
            <a:off x="457200" y="2400300"/>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4" name="TextBox 13"/>
          <p:cNvSpPr txBox="1"/>
          <p:nvPr/>
        </p:nvSpPr>
        <p:spPr>
          <a:xfrm>
            <a:off x="544166" y="3981369"/>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D</a:t>
            </a:r>
          </a:p>
        </p:txBody>
      </p:sp>
      <p:sp>
        <p:nvSpPr>
          <p:cNvPr id="15" name="TextBox 14"/>
          <p:cNvSpPr txBox="1"/>
          <p:nvPr/>
        </p:nvSpPr>
        <p:spPr>
          <a:xfrm>
            <a:off x="544166" y="2395456"/>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A</a:t>
            </a:r>
          </a:p>
        </p:txBody>
      </p:sp>
      <p:sp>
        <p:nvSpPr>
          <p:cNvPr id="16" name="TextBox 15"/>
          <p:cNvSpPr txBox="1"/>
          <p:nvPr/>
        </p:nvSpPr>
        <p:spPr>
          <a:xfrm>
            <a:off x="544166" y="3467019"/>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C</a:t>
            </a:r>
          </a:p>
        </p:txBody>
      </p:sp>
      <p:sp>
        <p:nvSpPr>
          <p:cNvPr id="17" name="TextBox 16"/>
          <p:cNvSpPr txBox="1"/>
          <p:nvPr/>
        </p:nvSpPr>
        <p:spPr>
          <a:xfrm>
            <a:off x="544166" y="2952669"/>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B</a:t>
            </a:r>
          </a:p>
        </p:txBody>
      </p:sp>
      <p:sp>
        <p:nvSpPr>
          <p:cNvPr id="18" name="TextBox 17"/>
          <p:cNvSpPr txBox="1"/>
          <p:nvPr/>
        </p:nvSpPr>
        <p:spPr>
          <a:xfrm>
            <a:off x="1200150" y="2457328"/>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1 </a:t>
            </a:r>
            <a:r>
              <a:rPr lang="en-US" sz="2100" dirty="0" err="1">
                <a:solidFill>
                  <a:srgbClr val="002060"/>
                </a:solidFill>
                <a:latin typeface="Times New Roman" pitchFamily="18" charset="0"/>
                <a:cs typeface="Times New Roman" pitchFamily="18" charset="0"/>
              </a:rPr>
              <a:t>giờ</a:t>
            </a:r>
            <a:endParaRPr lang="en-US" sz="2100" dirty="0">
              <a:solidFill>
                <a:srgbClr val="002060"/>
              </a:solidFill>
              <a:latin typeface="Times New Roman" pitchFamily="18" charset="0"/>
              <a:cs typeface="Times New Roman" pitchFamily="18" charset="0"/>
            </a:endParaRPr>
          </a:p>
        </p:txBody>
      </p:sp>
      <p:sp>
        <p:nvSpPr>
          <p:cNvPr id="19" name="TextBox 18"/>
          <p:cNvSpPr txBox="1"/>
          <p:nvPr/>
        </p:nvSpPr>
        <p:spPr>
          <a:xfrm>
            <a:off x="1200150" y="2976522"/>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4 </a:t>
            </a:r>
            <a:r>
              <a:rPr lang="en-US" sz="2100" dirty="0" err="1">
                <a:solidFill>
                  <a:srgbClr val="002060"/>
                </a:solidFill>
                <a:latin typeface="Times New Roman" pitchFamily="18" charset="0"/>
                <a:cs typeface="Times New Roman" pitchFamily="18" charset="0"/>
              </a:rPr>
              <a:t>giờ</a:t>
            </a:r>
            <a:endParaRPr lang="en-US" sz="2100" dirty="0">
              <a:solidFill>
                <a:srgbClr val="002060"/>
              </a:solidFill>
              <a:latin typeface="Times New Roman" pitchFamily="18" charset="0"/>
              <a:cs typeface="Times New Roman" pitchFamily="18" charset="0"/>
            </a:endParaRPr>
          </a:p>
        </p:txBody>
      </p:sp>
      <p:sp>
        <p:nvSpPr>
          <p:cNvPr id="20" name="TextBox 19"/>
          <p:cNvSpPr txBox="1"/>
          <p:nvPr/>
        </p:nvSpPr>
        <p:spPr>
          <a:xfrm>
            <a:off x="1200150" y="3490872"/>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5 </a:t>
            </a:r>
            <a:r>
              <a:rPr lang="en-US" sz="2100" dirty="0" err="1">
                <a:solidFill>
                  <a:srgbClr val="002060"/>
                </a:solidFill>
                <a:latin typeface="Times New Roman" pitchFamily="18" charset="0"/>
                <a:cs typeface="Times New Roman" pitchFamily="18" charset="0"/>
              </a:rPr>
              <a:t>giờ</a:t>
            </a:r>
            <a:endParaRPr lang="en-US" sz="2100" dirty="0">
              <a:solidFill>
                <a:srgbClr val="002060"/>
              </a:solidFill>
              <a:latin typeface="Times New Roman" pitchFamily="18" charset="0"/>
              <a:cs typeface="Times New Roman" pitchFamily="18" charset="0"/>
            </a:endParaRPr>
          </a:p>
        </p:txBody>
      </p:sp>
      <p:sp>
        <p:nvSpPr>
          <p:cNvPr id="21" name="TextBox 20"/>
          <p:cNvSpPr txBox="1"/>
          <p:nvPr/>
        </p:nvSpPr>
        <p:spPr>
          <a:xfrm>
            <a:off x="1200150" y="4005222"/>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6 </a:t>
            </a:r>
            <a:r>
              <a:rPr lang="en-US" sz="2100" dirty="0" err="1">
                <a:solidFill>
                  <a:srgbClr val="002060"/>
                </a:solidFill>
                <a:latin typeface="Times New Roman" pitchFamily="18" charset="0"/>
                <a:cs typeface="Times New Roman" pitchFamily="18" charset="0"/>
              </a:rPr>
              <a:t>giờ</a:t>
            </a:r>
            <a:endParaRPr lang="en-US" sz="21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5829300" y="3857626"/>
            <a:ext cx="1028700" cy="642937"/>
          </a:xfrm>
          <a:prstGeom prst="rect">
            <a:avLst/>
          </a:prstGeom>
        </p:spPr>
      </p:pic>
    </p:spTree>
    <p:extLst>
      <p:ext uri="{BB962C8B-B14F-4D97-AF65-F5344CB8AC3E}">
        <p14:creationId xmlns:p14="http://schemas.microsoft.com/office/powerpoint/2010/main" val="4109107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171450" y="471488"/>
            <a:ext cx="7029450" cy="2286000"/>
          </a:xfrm>
          <a:prstGeom prst="rect">
            <a:avLst/>
          </a:prstGeom>
        </p:spPr>
      </p:pic>
      <p:sp>
        <p:nvSpPr>
          <p:cNvPr id="5" name="TextBox 4"/>
          <p:cNvSpPr txBox="1"/>
          <p:nvPr/>
        </p:nvSpPr>
        <p:spPr>
          <a:xfrm>
            <a:off x="1085850" y="1371600"/>
            <a:ext cx="4743450" cy="553998"/>
          </a:xfrm>
          <a:prstGeom prst="rect">
            <a:avLst/>
          </a:prstGeom>
          <a:noFill/>
        </p:spPr>
        <p:txBody>
          <a:bodyPr wrap="square" rtlCol="0">
            <a:spAutoFit/>
          </a:bodyPr>
          <a:lstStyle/>
          <a:p>
            <a:pPr algn="ctr"/>
            <a:r>
              <a:rPr lang="en-US" sz="3000" dirty="0">
                <a:solidFill>
                  <a:srgbClr val="FF0000"/>
                </a:solidFill>
                <a:latin typeface="Times New Roman" pitchFamily="18" charset="0"/>
                <a:cs typeface="Times New Roman" pitchFamily="18" charset="0"/>
              </a:rPr>
              <a:t>50m = ? cm</a:t>
            </a:r>
          </a:p>
        </p:txBody>
      </p:sp>
      <p:pic>
        <p:nvPicPr>
          <p:cNvPr id="6" name="Picture 5" descr="1456.png"/>
          <p:cNvPicPr>
            <a:picLocks noChangeAspect="1"/>
          </p:cNvPicPr>
          <p:nvPr/>
        </p:nvPicPr>
        <p:blipFill>
          <a:blip r:embed="rId6" cstate="print"/>
          <a:stretch>
            <a:fillRect/>
          </a:stretch>
        </p:blipFill>
        <p:spPr>
          <a:xfrm>
            <a:off x="1143000" y="2486025"/>
            <a:ext cx="2634917" cy="323685"/>
          </a:xfrm>
          <a:prstGeom prst="rect">
            <a:avLst/>
          </a:prstGeom>
        </p:spPr>
      </p:pic>
      <p:sp>
        <p:nvSpPr>
          <p:cNvPr id="7" name="Oval 6"/>
          <p:cNvSpPr/>
          <p:nvPr/>
        </p:nvSpPr>
        <p:spPr>
          <a:xfrm>
            <a:off x="457200" y="2957512"/>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pic>
        <p:nvPicPr>
          <p:cNvPr id="8" name="Picture 7" descr="1456.png"/>
          <p:cNvPicPr>
            <a:picLocks noChangeAspect="1"/>
          </p:cNvPicPr>
          <p:nvPr/>
        </p:nvPicPr>
        <p:blipFill>
          <a:blip r:embed="rId6" cstate="print"/>
          <a:stretch>
            <a:fillRect/>
          </a:stretch>
        </p:blipFill>
        <p:spPr>
          <a:xfrm>
            <a:off x="1143000" y="2984672"/>
            <a:ext cx="2634917" cy="323685"/>
          </a:xfrm>
          <a:prstGeom prst="rect">
            <a:avLst/>
          </a:prstGeom>
        </p:spPr>
      </p:pic>
      <p:pic>
        <p:nvPicPr>
          <p:cNvPr id="9" name="Picture 8" descr="1456.png"/>
          <p:cNvPicPr>
            <a:picLocks noChangeAspect="1"/>
          </p:cNvPicPr>
          <p:nvPr/>
        </p:nvPicPr>
        <p:blipFill>
          <a:blip r:embed="rId6" cstate="print"/>
          <a:stretch>
            <a:fillRect/>
          </a:stretch>
        </p:blipFill>
        <p:spPr>
          <a:xfrm>
            <a:off x="1143000" y="3514725"/>
            <a:ext cx="2634917" cy="323685"/>
          </a:xfrm>
          <a:prstGeom prst="rect">
            <a:avLst/>
          </a:prstGeom>
        </p:spPr>
      </p:pic>
      <p:pic>
        <p:nvPicPr>
          <p:cNvPr id="10" name="Picture 9" descr="1456.png"/>
          <p:cNvPicPr>
            <a:picLocks noChangeAspect="1"/>
          </p:cNvPicPr>
          <p:nvPr/>
        </p:nvPicPr>
        <p:blipFill>
          <a:blip r:embed="rId6" cstate="print"/>
          <a:stretch>
            <a:fillRect/>
          </a:stretch>
        </p:blipFill>
        <p:spPr>
          <a:xfrm>
            <a:off x="1143000" y="4029075"/>
            <a:ext cx="2634917" cy="323685"/>
          </a:xfrm>
          <a:prstGeom prst="rect">
            <a:avLst/>
          </a:prstGeom>
        </p:spPr>
      </p:pic>
      <p:sp>
        <p:nvSpPr>
          <p:cNvPr id="11" name="Oval 10"/>
          <p:cNvSpPr/>
          <p:nvPr/>
        </p:nvSpPr>
        <p:spPr>
          <a:xfrm>
            <a:off x="457200" y="3471862"/>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2" name="Oval 11"/>
          <p:cNvSpPr/>
          <p:nvPr/>
        </p:nvSpPr>
        <p:spPr>
          <a:xfrm>
            <a:off x="457200" y="2443162"/>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3" name="Oval 12"/>
          <p:cNvSpPr/>
          <p:nvPr/>
        </p:nvSpPr>
        <p:spPr>
          <a:xfrm>
            <a:off x="457200" y="3986212"/>
            <a:ext cx="514350" cy="3857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4" name="TextBox 13"/>
          <p:cNvSpPr txBox="1"/>
          <p:nvPr/>
        </p:nvSpPr>
        <p:spPr>
          <a:xfrm>
            <a:off x="556093" y="2985791"/>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B</a:t>
            </a:r>
          </a:p>
        </p:txBody>
      </p:sp>
      <p:sp>
        <p:nvSpPr>
          <p:cNvPr id="15" name="TextBox 14"/>
          <p:cNvSpPr txBox="1"/>
          <p:nvPr/>
        </p:nvSpPr>
        <p:spPr>
          <a:xfrm>
            <a:off x="556093" y="3981369"/>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D</a:t>
            </a:r>
          </a:p>
        </p:txBody>
      </p:sp>
      <p:sp>
        <p:nvSpPr>
          <p:cNvPr id="16" name="TextBox 15"/>
          <p:cNvSpPr txBox="1"/>
          <p:nvPr/>
        </p:nvSpPr>
        <p:spPr>
          <a:xfrm>
            <a:off x="532240" y="3461056"/>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C</a:t>
            </a:r>
          </a:p>
        </p:txBody>
      </p:sp>
      <p:sp>
        <p:nvSpPr>
          <p:cNvPr id="17" name="TextBox 16"/>
          <p:cNvSpPr txBox="1"/>
          <p:nvPr/>
        </p:nvSpPr>
        <p:spPr>
          <a:xfrm>
            <a:off x="538203" y="2426392"/>
            <a:ext cx="342900" cy="415498"/>
          </a:xfrm>
          <a:prstGeom prst="rect">
            <a:avLst/>
          </a:prstGeom>
          <a:noFill/>
        </p:spPr>
        <p:txBody>
          <a:bodyPr wrap="square" rtlCol="0">
            <a:spAutoFit/>
          </a:bodyPr>
          <a:lstStyle/>
          <a:p>
            <a:r>
              <a:rPr lang="en-US" sz="2100" b="1" dirty="0">
                <a:latin typeface="Times New Roman" pitchFamily="18" charset="0"/>
                <a:cs typeface="Times New Roman" pitchFamily="18" charset="0"/>
              </a:rPr>
              <a:t>A</a:t>
            </a:r>
          </a:p>
        </p:txBody>
      </p:sp>
      <p:sp>
        <p:nvSpPr>
          <p:cNvPr id="18" name="TextBox 17"/>
          <p:cNvSpPr txBox="1"/>
          <p:nvPr/>
        </p:nvSpPr>
        <p:spPr>
          <a:xfrm>
            <a:off x="1197668" y="2457328"/>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50000</a:t>
            </a:r>
          </a:p>
        </p:txBody>
      </p:sp>
      <p:sp>
        <p:nvSpPr>
          <p:cNvPr id="19" name="TextBox 18"/>
          <p:cNvSpPr txBox="1"/>
          <p:nvPr/>
        </p:nvSpPr>
        <p:spPr>
          <a:xfrm>
            <a:off x="1200150" y="2955975"/>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5000</a:t>
            </a:r>
          </a:p>
        </p:txBody>
      </p:sp>
      <p:sp>
        <p:nvSpPr>
          <p:cNvPr id="20" name="TextBox 19"/>
          <p:cNvSpPr txBox="1"/>
          <p:nvPr/>
        </p:nvSpPr>
        <p:spPr>
          <a:xfrm>
            <a:off x="1200150" y="3496835"/>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500</a:t>
            </a:r>
          </a:p>
        </p:txBody>
      </p:sp>
      <p:sp>
        <p:nvSpPr>
          <p:cNvPr id="21" name="TextBox 20"/>
          <p:cNvSpPr txBox="1"/>
          <p:nvPr/>
        </p:nvSpPr>
        <p:spPr>
          <a:xfrm>
            <a:off x="1200150" y="4005222"/>
            <a:ext cx="2457450" cy="415498"/>
          </a:xfrm>
          <a:prstGeom prst="rect">
            <a:avLst/>
          </a:prstGeom>
          <a:noFill/>
        </p:spPr>
        <p:txBody>
          <a:bodyPr wrap="square" rtlCol="0">
            <a:spAutoFit/>
          </a:bodyPr>
          <a:lstStyle/>
          <a:p>
            <a:r>
              <a:rPr lang="en-US" sz="2100" dirty="0">
                <a:solidFill>
                  <a:srgbClr val="002060"/>
                </a:solidFill>
                <a:latin typeface="Times New Roman" pitchFamily="18" charset="0"/>
                <a:cs typeface="Times New Roman" pitchFamily="18" charset="0"/>
              </a:rPr>
              <a:t>5</a:t>
            </a: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5829300" y="3857626"/>
            <a:ext cx="1028700" cy="642937"/>
          </a:xfrm>
          <a:prstGeom prst="rect">
            <a:avLst/>
          </a:prstGeom>
        </p:spPr>
      </p:pic>
    </p:spTree>
    <p:extLst>
      <p:ext uri="{BB962C8B-B14F-4D97-AF65-F5344CB8AC3E}">
        <p14:creationId xmlns:p14="http://schemas.microsoft.com/office/powerpoint/2010/main" val="1766993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004935" y="1835776"/>
            <a:ext cx="4827761" cy="944622"/>
          </a:xfrm>
          <a:prstGeom prst="rect">
            <a:avLst/>
          </a:prstGeom>
        </p:spPr>
        <p:txBody>
          <a:bodyPr>
            <a:prstTxWarp prst="textPlain">
              <a:avLst/>
            </a:prstTxWarp>
          </a:bodyPr>
          <a:lstStyle/>
          <a:p>
            <a:pPr lvl="0" algn="ctr"/>
            <a:r>
              <a:rPr lang="en-US" sz="1050" dirty="0" err="1">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sz="1050" dirty="0">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sz="1050" dirty="0" err="1">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sz="1050" dirty="0">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sz="1050" dirty="0" err="1">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sz="1050" dirty="0">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sz="1050" dirty="0" err="1">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sz="1050" dirty="0">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sz="1050" dirty="0" err="1">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sz="1050" dirty="0">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sz="1050" dirty="0" err="1">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sz="1050" dirty="0">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sz="1050" dirty="0" err="1">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sz="1050" dirty="0">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sz="1050" dirty="0" err="1">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sz="1050" dirty="0">
              <a:ln w="19050">
                <a:solidFill>
                  <a:schemeClr val="tx2">
                    <a:tint val="1000"/>
                  </a:schemeClr>
                </a:solidFill>
                <a:prstDash val="solid"/>
              </a:ln>
              <a:solidFill>
                <a:srgbClr val="002060"/>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2626302" y="1365662"/>
            <a:ext cx="1457325" cy="470114"/>
          </a:xfrm>
          <a:prstGeom prst="rect">
            <a:avLst/>
          </a:prstGeom>
        </p:spPr>
        <p:txBody>
          <a:bodyPr>
            <a:prstTxWarp prst="textPlain">
              <a:avLst/>
            </a:prstTxWarp>
          </a:bodyPr>
          <a:lstStyle/>
          <a:p>
            <a:pPr lvl="0" algn="ctr"/>
            <a:r>
              <a:rPr lang="en-US" sz="1800" dirty="0" err="1">
                <a:ln w="38100" cap="flat" cmpd="sng">
                  <a:solidFill>
                    <a:schemeClr val="lt1"/>
                  </a:solidFill>
                  <a:prstDash val="solid"/>
                  <a:round/>
                  <a:headEnd type="none" w="sm" len="sm"/>
                  <a:tailEnd type="none" w="sm" len="sm"/>
                </a:ln>
                <a:solidFill>
                  <a:srgbClr val="002060"/>
                </a:solidFill>
                <a:latin typeface="Alfa Slab One"/>
              </a:rPr>
              <a:t>Toán</a:t>
            </a:r>
            <a:r>
              <a:rPr lang="en-US" sz="1800" dirty="0">
                <a:ln w="38100" cap="flat" cmpd="sng">
                  <a:solidFill>
                    <a:schemeClr val="lt1"/>
                  </a:solidFill>
                  <a:prstDash val="solid"/>
                  <a:round/>
                  <a:headEnd type="none" w="sm" len="sm"/>
                  <a:tailEnd type="none" w="sm" len="sm"/>
                </a:ln>
                <a:solidFill>
                  <a:srgbClr val="002060"/>
                </a:solidFill>
                <a:latin typeface="Alfa Slab One"/>
              </a:rPr>
              <a:t> </a:t>
            </a:r>
            <a:endParaRPr sz="1800" dirty="0">
              <a:ln w="38100" cap="flat" cmpd="sng">
                <a:solidFill>
                  <a:schemeClr val="lt1"/>
                </a:solidFill>
                <a:prstDash val="solid"/>
                <a:round/>
                <a:headEnd type="none" w="sm" len="sm"/>
                <a:tailEnd type="none" w="sm" len="sm"/>
              </a:ln>
              <a:solidFill>
                <a:srgbClr val="002060"/>
              </a:solidFill>
              <a:latin typeface="Alfa Slab One"/>
            </a:endParaRPr>
          </a:p>
        </p:txBody>
      </p:sp>
      <p:sp>
        <p:nvSpPr>
          <p:cNvPr id="2137" name="Google Shape;2137;p37"/>
          <p:cNvSpPr/>
          <p:nvPr/>
        </p:nvSpPr>
        <p:spPr>
          <a:xfrm>
            <a:off x="4798331" y="1060486"/>
            <a:ext cx="1420526" cy="305176"/>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68569" tIns="68569" rIns="68569" bIns="68569" anchor="ctr" anchorCtr="0">
            <a:noAutofit/>
          </a:bodyPr>
          <a:lstStyle/>
          <a:p>
            <a:endParaRPr sz="1050"/>
          </a:p>
        </p:txBody>
      </p:sp>
      <p:sp>
        <p:nvSpPr>
          <p:cNvPr id="2138" name="Google Shape;2138;p37"/>
          <p:cNvSpPr/>
          <p:nvPr/>
        </p:nvSpPr>
        <p:spPr>
          <a:xfrm>
            <a:off x="1702688" y="3115107"/>
            <a:ext cx="3452625" cy="33615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68569" tIns="68569" rIns="68569" bIns="68569" anchor="ctr" anchorCtr="0">
            <a:noAutofit/>
          </a:bodyPr>
          <a:lstStyle/>
          <a:p>
            <a:endParaRPr sz="1050"/>
          </a:p>
        </p:txBody>
      </p:sp>
      <p:sp>
        <p:nvSpPr>
          <p:cNvPr id="2141" name="Google Shape;2141;p37"/>
          <p:cNvSpPr txBox="1">
            <a:spLocks noGrp="1"/>
          </p:cNvSpPr>
          <p:nvPr>
            <p:ph type="ctrTitle"/>
          </p:nvPr>
        </p:nvSpPr>
        <p:spPr>
          <a:xfrm>
            <a:off x="4734420" y="1044998"/>
            <a:ext cx="1564650" cy="336150"/>
          </a:xfrm>
          <a:prstGeom prst="rect">
            <a:avLst/>
          </a:prstGeom>
          <a:noFill/>
          <a:ln>
            <a:noFill/>
          </a:ln>
        </p:spPr>
        <p:txBody>
          <a:bodyPr spcFirstLastPara="1" wrap="square" lIns="0" tIns="68569" rIns="0" bIns="68569" anchor="ctr" anchorCtr="0">
            <a:noAutofit/>
          </a:bodyPr>
          <a:lstStyle/>
          <a:p>
            <a:r>
              <a:rPr lang="en" sz="1350" dirty="0"/>
              <a:t>EduFive</a:t>
            </a:r>
            <a:endParaRPr sz="1350" dirty="0"/>
          </a:p>
        </p:txBody>
      </p:sp>
      <p:sp>
        <p:nvSpPr>
          <p:cNvPr id="9" name="Google Shape;2140;p37"/>
          <p:cNvSpPr txBox="1">
            <a:spLocks/>
          </p:cNvSpPr>
          <p:nvPr/>
        </p:nvSpPr>
        <p:spPr>
          <a:xfrm>
            <a:off x="1591931" y="3200455"/>
            <a:ext cx="3769200" cy="15187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sz="1350" b="1" i="1" dirty="0" err="1">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sz="1350"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p>
        </p:txBody>
      </p:sp>
    </p:spTree>
    <p:extLst>
      <p:ext uri="{BB962C8B-B14F-4D97-AF65-F5344CB8AC3E}">
        <p14:creationId xmlns:p14="http://schemas.microsoft.com/office/powerpoint/2010/main" val="13168529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EF9E2"/>
        </a:solidFill>
        <a:effectLst/>
      </p:bgPr>
    </p:bg>
    <p:spTree>
      <p:nvGrpSpPr>
        <p:cNvPr id="1" name=""/>
        <p:cNvGrpSpPr/>
        <p:nvPr/>
      </p:nvGrpSpPr>
      <p:grpSpPr>
        <a:xfrm>
          <a:off x="0" y="0"/>
          <a:ext cx="0" cy="0"/>
          <a:chOff x="0" y="0"/>
          <a:chExt cx="0" cy="0"/>
        </a:xfrm>
      </p:grpSpPr>
      <p:sp>
        <p:nvSpPr>
          <p:cNvPr id="6" name="TextBox 5"/>
          <p:cNvSpPr txBox="1"/>
          <p:nvPr/>
        </p:nvSpPr>
        <p:spPr>
          <a:xfrm>
            <a:off x="154983" y="325036"/>
            <a:ext cx="1073692" cy="421270"/>
          </a:xfrm>
          <a:prstGeom prst="rect">
            <a:avLst/>
          </a:prstGeom>
          <a:noFill/>
        </p:spPr>
        <p:txBody>
          <a:bodyPr wrap="none" lIns="51435" tIns="25718" rIns="51435" bIns="25718" rtlCol="0">
            <a:spAutoFit/>
          </a:bodyPr>
          <a:lstStyle/>
          <a:p>
            <a:r>
              <a:rPr lang="en-US" sz="2400" b="1" u="sng" dirty="0" err="1">
                <a:solidFill>
                  <a:srgbClr val="FF0000"/>
                </a:solidFill>
                <a:latin typeface="HP001 4 hàng" panose="020B0603050302020204" pitchFamily="34" charset="0"/>
              </a:rPr>
              <a:t>Bài</a:t>
            </a:r>
            <a:r>
              <a:rPr lang="en-US" sz="2400" b="1" u="sng" dirty="0">
                <a:solidFill>
                  <a:srgbClr val="FF0000"/>
                </a:solidFill>
                <a:latin typeface="HP001 4 hàng" panose="020B0603050302020204" pitchFamily="34" charset="0"/>
              </a:rPr>
              <a:t> 1</a:t>
            </a:r>
            <a:r>
              <a:rPr lang="en-US" sz="2400" b="1" dirty="0">
                <a:solidFill>
                  <a:srgbClr val="FF0000"/>
                </a:solidFill>
                <a:latin typeface="HP001 4 hàng" panose="020B0603050302020204" pitchFamily="34" charset="0"/>
              </a:rPr>
              <a:t>: </a:t>
            </a:r>
          </a:p>
        </p:txBody>
      </p:sp>
      <p:sp>
        <p:nvSpPr>
          <p:cNvPr id="7" name="TextBox 6"/>
          <p:cNvSpPr txBox="1"/>
          <p:nvPr/>
        </p:nvSpPr>
        <p:spPr>
          <a:xfrm>
            <a:off x="525182" y="588422"/>
            <a:ext cx="6118342" cy="421270"/>
          </a:xfrm>
          <a:prstGeom prst="rect">
            <a:avLst/>
          </a:prstGeom>
          <a:noFill/>
        </p:spPr>
        <p:txBody>
          <a:bodyPr wrap="none" lIns="51435" tIns="25718" rIns="51435" bIns="25718" rtlCol="0">
            <a:spAutoFit/>
          </a:bodyPr>
          <a:lstStyle/>
          <a:p>
            <a:r>
              <a:rPr lang="en-US" sz="2400" b="1" dirty="0">
                <a:solidFill>
                  <a:srgbClr val="0070C0"/>
                </a:solidFill>
                <a:latin typeface="HP001 4 hàng" panose="020B0603050302020204" pitchFamily="34" charset="0"/>
              </a:rPr>
              <a:t>a. </a:t>
            </a:r>
            <a:r>
              <a:rPr lang="en-US" sz="2400" b="1" dirty="0" err="1">
                <a:solidFill>
                  <a:srgbClr val="0070C0"/>
                </a:solidFill>
                <a:latin typeface="HP001 4 hàng" panose="020B0603050302020204" pitchFamily="34" charset="0"/>
              </a:rPr>
              <a:t>Viết</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cho</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đầy</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đủ</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bảng</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đơn</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vị</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đo</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độ</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dài</a:t>
            </a:r>
            <a:r>
              <a:rPr lang="en-US" sz="2400" b="1" dirty="0">
                <a:solidFill>
                  <a:srgbClr val="0070C0"/>
                </a:solidFill>
                <a:latin typeface="HP001 4 hàng" panose="020B0603050302020204" pitchFamily="34" charset="0"/>
              </a:rPr>
              <a:t> </a:t>
            </a:r>
            <a:r>
              <a:rPr lang="en-US" sz="2400" b="1" dirty="0" err="1">
                <a:solidFill>
                  <a:srgbClr val="0070C0"/>
                </a:solidFill>
                <a:latin typeface="HP001 4 hàng" panose="020B0603050302020204" pitchFamily="34" charset="0"/>
              </a:rPr>
              <a:t>sau</a:t>
            </a:r>
            <a:r>
              <a:rPr lang="en-US" sz="2400" b="1" dirty="0">
                <a:solidFill>
                  <a:srgbClr val="0070C0"/>
                </a:solidFill>
                <a:latin typeface="HP001 4 hàng" panose="020B06030503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362553473"/>
              </p:ext>
            </p:extLst>
          </p:nvPr>
        </p:nvGraphicFramePr>
        <p:xfrm>
          <a:off x="1" y="1337869"/>
          <a:ext cx="6858005" cy="1886546"/>
        </p:xfrm>
        <a:graphic>
          <a:graphicData uri="http://schemas.openxmlformats.org/drawingml/2006/table">
            <a:tbl>
              <a:tblPr firstRow="1" bandRow="1">
                <a:tableStyleId>{5940675A-B579-460E-94D1-54222C63F5DA}</a:tableStyleId>
              </a:tblPr>
              <a:tblGrid>
                <a:gridCol w="979715">
                  <a:extLst>
                    <a:ext uri="{9D8B030D-6E8A-4147-A177-3AD203B41FA5}">
                      <a16:colId xmlns:a16="http://schemas.microsoft.com/office/drawing/2014/main" val="20000"/>
                    </a:ext>
                  </a:extLst>
                </a:gridCol>
                <a:gridCol w="979715">
                  <a:extLst>
                    <a:ext uri="{9D8B030D-6E8A-4147-A177-3AD203B41FA5}">
                      <a16:colId xmlns:a16="http://schemas.microsoft.com/office/drawing/2014/main" val="20001"/>
                    </a:ext>
                  </a:extLst>
                </a:gridCol>
                <a:gridCol w="979715">
                  <a:extLst>
                    <a:ext uri="{9D8B030D-6E8A-4147-A177-3AD203B41FA5}">
                      <a16:colId xmlns:a16="http://schemas.microsoft.com/office/drawing/2014/main" val="20002"/>
                    </a:ext>
                  </a:extLst>
                </a:gridCol>
                <a:gridCol w="979715">
                  <a:extLst>
                    <a:ext uri="{9D8B030D-6E8A-4147-A177-3AD203B41FA5}">
                      <a16:colId xmlns:a16="http://schemas.microsoft.com/office/drawing/2014/main" val="20003"/>
                    </a:ext>
                  </a:extLst>
                </a:gridCol>
                <a:gridCol w="979715">
                  <a:extLst>
                    <a:ext uri="{9D8B030D-6E8A-4147-A177-3AD203B41FA5}">
                      <a16:colId xmlns:a16="http://schemas.microsoft.com/office/drawing/2014/main" val="20004"/>
                    </a:ext>
                  </a:extLst>
                </a:gridCol>
                <a:gridCol w="979715">
                  <a:extLst>
                    <a:ext uri="{9D8B030D-6E8A-4147-A177-3AD203B41FA5}">
                      <a16:colId xmlns:a16="http://schemas.microsoft.com/office/drawing/2014/main" val="20005"/>
                    </a:ext>
                  </a:extLst>
                </a:gridCol>
                <a:gridCol w="979715">
                  <a:extLst>
                    <a:ext uri="{9D8B030D-6E8A-4147-A177-3AD203B41FA5}">
                      <a16:colId xmlns:a16="http://schemas.microsoft.com/office/drawing/2014/main" val="20006"/>
                    </a:ext>
                  </a:extLst>
                </a:gridCol>
              </a:tblGrid>
              <a:tr h="286460">
                <a:tc gridSpan="3">
                  <a:txBody>
                    <a:bodyPr/>
                    <a:lstStyle/>
                    <a:p>
                      <a:endParaRPr lang="en-US" sz="800" dirty="0">
                        <a:solidFill>
                          <a:srgbClr val="002060"/>
                        </a:solidFill>
                      </a:endParaRPr>
                    </a:p>
                  </a:txBody>
                  <a:tcPr marL="51435" marR="51435" marT="25718" marB="25718">
                    <a:solidFill>
                      <a:schemeClr val="accent3">
                        <a:lumMod val="60000"/>
                        <a:lumOff val="40000"/>
                      </a:schemeClr>
                    </a:solidFill>
                  </a:tcPr>
                </a:tc>
                <a:tc hMerge="1">
                  <a:txBody>
                    <a:bodyPr/>
                    <a:lstStyle/>
                    <a:p>
                      <a:endParaRPr lang="en-US" dirty="0"/>
                    </a:p>
                  </a:txBody>
                  <a:tcPr/>
                </a:tc>
                <a:tc hMerge="1">
                  <a:txBody>
                    <a:bodyPr/>
                    <a:lstStyle/>
                    <a:p>
                      <a:endParaRPr lang="en-US" dirty="0"/>
                    </a:p>
                  </a:txBody>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gridSpan="3">
                  <a:txBody>
                    <a:bodyPr/>
                    <a:lstStyle/>
                    <a:p>
                      <a:endParaRPr lang="en-US" sz="800" dirty="0">
                        <a:solidFill>
                          <a:srgbClr val="002060"/>
                        </a:solidFill>
                      </a:endParaRPr>
                    </a:p>
                  </a:txBody>
                  <a:tcPr marL="51435" marR="51435" marT="25718" marB="25718">
                    <a:solidFill>
                      <a:schemeClr val="accent3">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80183">
                <a:tc>
                  <a:txBody>
                    <a:bodyPr/>
                    <a:lstStyle/>
                    <a:p>
                      <a:endParaRPr lang="en-US" sz="800">
                        <a:solidFill>
                          <a:srgbClr val="002060"/>
                        </a:solidFill>
                      </a:endParaRPr>
                    </a:p>
                  </a:txBody>
                  <a:tcPr marL="51435" marR="51435" marT="25718" marB="25718">
                    <a:solidFill>
                      <a:schemeClr val="accent3">
                        <a:lumMod val="60000"/>
                        <a:lumOff val="40000"/>
                      </a:schemeClr>
                    </a:solidFill>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a:txBody>
                    <a:bodyPr/>
                    <a:lstStyle/>
                    <a:p>
                      <a:endParaRPr lang="en-US" sz="800">
                        <a:solidFill>
                          <a:srgbClr val="002060"/>
                        </a:solidFill>
                      </a:endParaRPr>
                    </a:p>
                  </a:txBody>
                  <a:tcPr marL="51435" marR="51435" marT="25718" marB="25718">
                    <a:solidFill>
                      <a:schemeClr val="accent3">
                        <a:lumMod val="60000"/>
                        <a:lumOff val="40000"/>
                      </a:schemeClr>
                    </a:solidFill>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a:txBody>
                    <a:bodyPr/>
                    <a:lstStyle/>
                    <a:p>
                      <a:endParaRPr lang="en-US" sz="800">
                        <a:solidFill>
                          <a:srgbClr val="002060"/>
                        </a:solidFill>
                      </a:endParaRPr>
                    </a:p>
                  </a:txBody>
                  <a:tcPr marL="51435" marR="51435" marT="25718" marB="25718">
                    <a:solidFill>
                      <a:schemeClr val="accent3">
                        <a:lumMod val="60000"/>
                        <a:lumOff val="40000"/>
                      </a:schemeClr>
                    </a:solidFill>
                  </a:tcPr>
                </a:tc>
                <a:tc>
                  <a:txBody>
                    <a:bodyPr/>
                    <a:lstStyle/>
                    <a:p>
                      <a:endParaRPr lang="en-US" sz="800">
                        <a:solidFill>
                          <a:srgbClr val="002060"/>
                        </a:solidFill>
                      </a:endParaRPr>
                    </a:p>
                  </a:txBody>
                  <a:tcPr marL="51435" marR="51435" marT="25718" marB="25718">
                    <a:solidFill>
                      <a:schemeClr val="accent3">
                        <a:lumMod val="60000"/>
                        <a:lumOff val="40000"/>
                      </a:schemeClr>
                    </a:solidFill>
                  </a:tcPr>
                </a:tc>
                <a:tc>
                  <a:txBody>
                    <a:bodyPr/>
                    <a:lstStyle/>
                    <a:p>
                      <a:endParaRPr lang="en-US" sz="800">
                        <a:solidFill>
                          <a:srgbClr val="002060"/>
                        </a:solidFill>
                      </a:endParaRPr>
                    </a:p>
                  </a:txBody>
                  <a:tcPr marL="51435" marR="51435" marT="25718" marB="25718">
                    <a:solidFill>
                      <a:schemeClr val="accent3">
                        <a:lumMod val="60000"/>
                        <a:lumOff val="40000"/>
                      </a:schemeClr>
                    </a:solidFill>
                  </a:tcPr>
                </a:tc>
                <a:extLst>
                  <a:ext uri="{0D108BD9-81ED-4DB2-BD59-A6C34878D82A}">
                    <a16:rowId xmlns:a16="http://schemas.microsoft.com/office/drawing/2014/main" val="10001"/>
                  </a:ext>
                </a:extLst>
              </a:tr>
              <a:tr h="1319903">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tc>
                  <a:txBody>
                    <a:bodyPr/>
                    <a:lstStyle/>
                    <a:p>
                      <a:endParaRPr lang="en-US" sz="800" dirty="0">
                        <a:solidFill>
                          <a:srgbClr val="002060"/>
                        </a:solidFill>
                      </a:endParaRPr>
                    </a:p>
                  </a:txBody>
                  <a:tcPr marL="51435" marR="51435" marT="25718" marB="25718">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3151640" y="1409036"/>
            <a:ext cx="519053" cy="328937"/>
          </a:xfrm>
          <a:prstGeom prst="rect">
            <a:avLst/>
          </a:prstGeom>
          <a:noFill/>
        </p:spPr>
        <p:txBody>
          <a:bodyPr wrap="none" lIns="51435" tIns="25718" rIns="51435" bIns="25718" rtlCol="0">
            <a:spAutoFit/>
          </a:bodyPr>
          <a:lstStyle/>
          <a:p>
            <a:r>
              <a:rPr lang="en-US" sz="1800" b="1" dirty="0" err="1">
                <a:solidFill>
                  <a:schemeClr val="accent5">
                    <a:lumMod val="50000"/>
                  </a:schemeClr>
                </a:solidFill>
                <a:latin typeface="HP001 4 hàng" panose="020B0603050302020204" pitchFamily="34" charset="0"/>
              </a:rPr>
              <a:t>Mét</a:t>
            </a:r>
            <a:endParaRPr lang="en-US" sz="1800" b="1" dirty="0">
              <a:solidFill>
                <a:schemeClr val="accent5">
                  <a:lumMod val="50000"/>
                </a:schemeClr>
              </a:solidFill>
              <a:latin typeface="HP001 4 hàng" panose="020B0603050302020204" pitchFamily="34" charset="0"/>
            </a:endParaRPr>
          </a:p>
        </p:txBody>
      </p:sp>
      <p:sp>
        <p:nvSpPr>
          <p:cNvPr id="10" name="TextBox 9"/>
          <p:cNvSpPr txBox="1"/>
          <p:nvPr/>
        </p:nvSpPr>
        <p:spPr>
          <a:xfrm>
            <a:off x="860137" y="1388273"/>
            <a:ext cx="1567417" cy="359715"/>
          </a:xfrm>
          <a:prstGeom prst="rect">
            <a:avLst/>
          </a:prstGeom>
          <a:noFill/>
        </p:spPr>
        <p:txBody>
          <a:bodyPr wrap="none" lIns="51435" tIns="25718" rIns="51435" bIns="25718" rtlCol="0">
            <a:spAutoFit/>
          </a:bodyPr>
          <a:lstStyle/>
          <a:p>
            <a:r>
              <a:rPr lang="en-US" sz="2000" b="1" dirty="0" err="1">
                <a:solidFill>
                  <a:srgbClr val="002060"/>
                </a:solidFill>
                <a:latin typeface="HP001 4 hàng" panose="020B0603050302020204" pitchFamily="34" charset="0"/>
              </a:rPr>
              <a:t>Lớn</a:t>
            </a:r>
            <a:r>
              <a:rPr lang="en-US" sz="2000" b="1" dirty="0">
                <a:solidFill>
                  <a:srgbClr val="002060"/>
                </a:solidFill>
                <a:latin typeface="HP001 4 hàng" panose="020B0603050302020204" pitchFamily="34" charset="0"/>
              </a:rPr>
              <a:t> </a:t>
            </a:r>
            <a:r>
              <a:rPr lang="en-US" sz="2000" b="1" dirty="0" err="1">
                <a:solidFill>
                  <a:srgbClr val="002060"/>
                </a:solidFill>
                <a:latin typeface="HP001 4 hàng" panose="020B0603050302020204" pitchFamily="34" charset="0"/>
              </a:rPr>
              <a:t>hơn</a:t>
            </a:r>
            <a:r>
              <a:rPr lang="en-US" sz="2000" b="1" dirty="0">
                <a:solidFill>
                  <a:srgbClr val="002060"/>
                </a:solidFill>
                <a:latin typeface="HP001 4 hàng" panose="020B0603050302020204" pitchFamily="34" charset="0"/>
              </a:rPr>
              <a:t> </a:t>
            </a:r>
            <a:r>
              <a:rPr lang="en-US" sz="2000" b="1" dirty="0" err="1">
                <a:solidFill>
                  <a:srgbClr val="002060"/>
                </a:solidFill>
                <a:latin typeface="HP001 4 hàng" panose="020B0603050302020204" pitchFamily="34" charset="0"/>
              </a:rPr>
              <a:t>mét</a:t>
            </a:r>
            <a:endParaRPr lang="en-US" sz="2000" b="1" dirty="0">
              <a:solidFill>
                <a:srgbClr val="002060"/>
              </a:solidFill>
              <a:latin typeface="HP001 4 hàng" panose="020B0603050302020204" pitchFamily="34" charset="0"/>
            </a:endParaRPr>
          </a:p>
        </p:txBody>
      </p:sp>
      <p:sp>
        <p:nvSpPr>
          <p:cNvPr id="11" name="TextBox 10"/>
          <p:cNvSpPr txBox="1"/>
          <p:nvPr/>
        </p:nvSpPr>
        <p:spPr>
          <a:xfrm>
            <a:off x="4771479" y="1383526"/>
            <a:ext cx="1456809" cy="359715"/>
          </a:xfrm>
          <a:prstGeom prst="rect">
            <a:avLst/>
          </a:prstGeom>
          <a:noFill/>
        </p:spPr>
        <p:txBody>
          <a:bodyPr wrap="none" lIns="51435" tIns="25718" rIns="51435" bIns="25718" rtlCol="0">
            <a:spAutoFit/>
          </a:bodyPr>
          <a:lstStyle/>
          <a:p>
            <a:r>
              <a:rPr lang="en-US" sz="2000" b="1" dirty="0" err="1">
                <a:solidFill>
                  <a:srgbClr val="7030A0"/>
                </a:solidFill>
                <a:latin typeface="HP001 4 hàng" panose="020B0603050302020204" pitchFamily="34" charset="0"/>
              </a:rPr>
              <a:t>Bé</a:t>
            </a:r>
            <a:r>
              <a:rPr lang="en-US" sz="2000" b="1" dirty="0">
                <a:solidFill>
                  <a:srgbClr val="7030A0"/>
                </a:solidFill>
                <a:latin typeface="HP001 4 hàng" panose="020B0603050302020204" pitchFamily="34" charset="0"/>
              </a:rPr>
              <a:t> </a:t>
            </a:r>
            <a:r>
              <a:rPr lang="en-US" sz="2000" b="1" dirty="0" err="1">
                <a:solidFill>
                  <a:srgbClr val="7030A0"/>
                </a:solidFill>
                <a:latin typeface="HP001 4 hàng" panose="020B0603050302020204" pitchFamily="34" charset="0"/>
              </a:rPr>
              <a:t>hơn</a:t>
            </a:r>
            <a:r>
              <a:rPr lang="en-US" sz="2000" b="1" dirty="0">
                <a:solidFill>
                  <a:srgbClr val="7030A0"/>
                </a:solidFill>
                <a:latin typeface="HP001 4 hàng" panose="020B0603050302020204" pitchFamily="34" charset="0"/>
              </a:rPr>
              <a:t> </a:t>
            </a:r>
            <a:r>
              <a:rPr lang="en-US" sz="2000" b="1" dirty="0" err="1">
                <a:solidFill>
                  <a:srgbClr val="7030A0"/>
                </a:solidFill>
                <a:latin typeface="HP001 4 hàng" panose="020B0603050302020204" pitchFamily="34" charset="0"/>
              </a:rPr>
              <a:t>mét</a:t>
            </a:r>
            <a:endParaRPr lang="en-US" sz="2000" b="1" dirty="0">
              <a:solidFill>
                <a:srgbClr val="7030A0"/>
              </a:solidFill>
              <a:latin typeface="HP001 4 hàng" panose="020B0603050302020204" pitchFamily="34" charset="0"/>
            </a:endParaRPr>
          </a:p>
        </p:txBody>
      </p:sp>
      <p:sp>
        <p:nvSpPr>
          <p:cNvPr id="12" name="TextBox 11"/>
          <p:cNvSpPr txBox="1"/>
          <p:nvPr/>
        </p:nvSpPr>
        <p:spPr>
          <a:xfrm>
            <a:off x="3275361" y="1664372"/>
            <a:ext cx="321883" cy="328937"/>
          </a:xfrm>
          <a:prstGeom prst="rect">
            <a:avLst/>
          </a:prstGeom>
          <a:noFill/>
        </p:spPr>
        <p:txBody>
          <a:bodyPr wrap="none" lIns="51435" tIns="25718" rIns="51435" bIns="25718" rtlCol="0">
            <a:spAutoFit/>
          </a:bodyPr>
          <a:lstStyle/>
          <a:p>
            <a:r>
              <a:rPr lang="en-US" sz="1800" b="1" dirty="0">
                <a:solidFill>
                  <a:schemeClr val="accent5">
                    <a:lumMod val="50000"/>
                  </a:schemeClr>
                </a:solidFill>
                <a:latin typeface="HP001 4 hàng" panose="020B0603050302020204" pitchFamily="34" charset="0"/>
              </a:rPr>
              <a:t>m</a:t>
            </a:r>
          </a:p>
        </p:txBody>
      </p:sp>
      <p:sp>
        <p:nvSpPr>
          <p:cNvPr id="13" name="TextBox 12"/>
          <p:cNvSpPr txBox="1"/>
          <p:nvPr/>
        </p:nvSpPr>
        <p:spPr>
          <a:xfrm>
            <a:off x="314497" y="1677911"/>
            <a:ext cx="495007" cy="359715"/>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km</a:t>
            </a:r>
          </a:p>
        </p:txBody>
      </p:sp>
      <p:sp>
        <p:nvSpPr>
          <p:cNvPr id="14" name="TextBox 13"/>
          <p:cNvSpPr txBox="1"/>
          <p:nvPr/>
        </p:nvSpPr>
        <p:spPr>
          <a:xfrm>
            <a:off x="1272690" y="1689693"/>
            <a:ext cx="501419" cy="359715"/>
          </a:xfrm>
          <a:prstGeom prst="rect">
            <a:avLst/>
          </a:prstGeom>
          <a:noFill/>
        </p:spPr>
        <p:txBody>
          <a:bodyPr wrap="none" lIns="51435" tIns="25718" rIns="51435" bIns="25718" rtlCol="0">
            <a:spAutoFit/>
          </a:bodyPr>
          <a:lstStyle/>
          <a:p>
            <a:r>
              <a:rPr lang="en-US" sz="2000" b="1" dirty="0" err="1">
                <a:solidFill>
                  <a:srgbClr val="002060"/>
                </a:solidFill>
                <a:latin typeface="HP001 4 hàng" panose="020B0603050302020204" pitchFamily="34" charset="0"/>
              </a:rPr>
              <a:t>hm</a:t>
            </a:r>
            <a:endParaRPr lang="en-US" sz="2000" b="1" dirty="0">
              <a:solidFill>
                <a:srgbClr val="002060"/>
              </a:solidFill>
              <a:latin typeface="HP001 4 hàng" panose="020B0603050302020204" pitchFamily="34" charset="0"/>
            </a:endParaRPr>
          </a:p>
        </p:txBody>
      </p:sp>
      <p:sp>
        <p:nvSpPr>
          <p:cNvPr id="15" name="TextBox 14"/>
          <p:cNvSpPr txBox="1"/>
          <p:nvPr/>
        </p:nvSpPr>
        <p:spPr>
          <a:xfrm>
            <a:off x="2226236" y="1664372"/>
            <a:ext cx="605615" cy="359715"/>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dam</a:t>
            </a:r>
          </a:p>
        </p:txBody>
      </p:sp>
      <p:sp>
        <p:nvSpPr>
          <p:cNvPr id="16" name="TextBox 15"/>
          <p:cNvSpPr txBox="1"/>
          <p:nvPr/>
        </p:nvSpPr>
        <p:spPr>
          <a:xfrm>
            <a:off x="4216995" y="1664372"/>
            <a:ext cx="475771" cy="359715"/>
          </a:xfrm>
          <a:prstGeom prst="rect">
            <a:avLst/>
          </a:prstGeom>
          <a:noFill/>
        </p:spPr>
        <p:txBody>
          <a:bodyPr wrap="none" lIns="51435" tIns="25718" rIns="51435" bIns="25718" rtlCol="0">
            <a:spAutoFit/>
          </a:bodyPr>
          <a:lstStyle/>
          <a:p>
            <a:r>
              <a:rPr lang="en-US" sz="2000" b="1" dirty="0" err="1">
                <a:solidFill>
                  <a:srgbClr val="7030A0"/>
                </a:solidFill>
                <a:latin typeface="HP001 4 hàng" panose="020B0603050302020204" pitchFamily="34" charset="0"/>
              </a:rPr>
              <a:t>dm</a:t>
            </a:r>
            <a:endParaRPr lang="en-US" sz="2000" b="1" dirty="0">
              <a:solidFill>
                <a:srgbClr val="7030A0"/>
              </a:solidFill>
              <a:latin typeface="HP001 4 hàng" panose="020B0603050302020204" pitchFamily="34" charset="0"/>
            </a:endParaRPr>
          </a:p>
        </p:txBody>
      </p:sp>
      <p:sp>
        <p:nvSpPr>
          <p:cNvPr id="17" name="TextBox 16"/>
          <p:cNvSpPr txBox="1"/>
          <p:nvPr/>
        </p:nvSpPr>
        <p:spPr>
          <a:xfrm>
            <a:off x="5181891" y="1653371"/>
            <a:ext cx="429285" cy="359715"/>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cm</a:t>
            </a:r>
          </a:p>
        </p:txBody>
      </p:sp>
      <p:sp>
        <p:nvSpPr>
          <p:cNvPr id="18" name="TextBox 17"/>
          <p:cNvSpPr txBox="1"/>
          <p:nvPr/>
        </p:nvSpPr>
        <p:spPr>
          <a:xfrm>
            <a:off x="6091333" y="1664372"/>
            <a:ext cx="591187" cy="359715"/>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mm</a:t>
            </a:r>
          </a:p>
        </p:txBody>
      </p:sp>
      <p:sp>
        <p:nvSpPr>
          <p:cNvPr id="19" name="TextBox 18"/>
          <p:cNvSpPr txBox="1"/>
          <p:nvPr/>
        </p:nvSpPr>
        <p:spPr>
          <a:xfrm>
            <a:off x="3211601" y="2001402"/>
            <a:ext cx="405239" cy="328937"/>
          </a:xfrm>
          <a:prstGeom prst="rect">
            <a:avLst/>
          </a:prstGeom>
          <a:noFill/>
        </p:spPr>
        <p:txBody>
          <a:bodyPr wrap="none" lIns="51435" tIns="25718" rIns="51435" bIns="25718" rtlCol="0">
            <a:spAutoFit/>
          </a:bodyPr>
          <a:lstStyle/>
          <a:p>
            <a:r>
              <a:rPr lang="en-US" sz="1800" b="1" dirty="0">
                <a:solidFill>
                  <a:schemeClr val="accent5">
                    <a:lumMod val="50000"/>
                  </a:schemeClr>
                </a:solidFill>
                <a:latin typeface="HP001 4 hàng" panose="020B0603050302020204" pitchFamily="34" charset="0"/>
              </a:rPr>
              <a:t>1m</a:t>
            </a:r>
          </a:p>
        </p:txBody>
      </p:sp>
      <p:sp>
        <p:nvSpPr>
          <p:cNvPr id="20" name="TextBox 19"/>
          <p:cNvSpPr txBox="1"/>
          <p:nvPr/>
        </p:nvSpPr>
        <p:spPr>
          <a:xfrm>
            <a:off x="2901451" y="2385107"/>
            <a:ext cx="895758" cy="328937"/>
          </a:xfrm>
          <a:prstGeom prst="rect">
            <a:avLst/>
          </a:prstGeom>
          <a:noFill/>
        </p:spPr>
        <p:txBody>
          <a:bodyPr wrap="none" lIns="51435" tIns="25718" rIns="51435" bIns="25718" rtlCol="0">
            <a:spAutoFit/>
          </a:bodyPr>
          <a:lstStyle/>
          <a:p>
            <a:r>
              <a:rPr lang="en-US" sz="1800" b="1" dirty="0">
                <a:solidFill>
                  <a:schemeClr val="accent5">
                    <a:lumMod val="50000"/>
                  </a:schemeClr>
                </a:solidFill>
                <a:latin typeface="HP001 4 hàng" panose="020B0603050302020204" pitchFamily="34" charset="0"/>
              </a:rPr>
              <a:t>= 10dm</a:t>
            </a:r>
          </a:p>
        </p:txBody>
      </p:sp>
      <p:sp>
        <p:nvSpPr>
          <p:cNvPr id="21" name="TextBox 20"/>
          <p:cNvSpPr txBox="1"/>
          <p:nvPr/>
        </p:nvSpPr>
        <p:spPr>
          <a:xfrm>
            <a:off x="2901421" y="2804353"/>
            <a:ext cx="1067280" cy="328937"/>
          </a:xfrm>
          <a:prstGeom prst="rect">
            <a:avLst/>
          </a:prstGeom>
          <a:noFill/>
        </p:spPr>
        <p:txBody>
          <a:bodyPr wrap="none" lIns="51435" tIns="25718" rIns="51435" bIns="25718" rtlCol="0">
            <a:spAutoFit/>
          </a:bodyPr>
          <a:lstStyle/>
          <a:p>
            <a:r>
              <a:rPr lang="en-US" sz="1800" b="1" dirty="0">
                <a:solidFill>
                  <a:schemeClr val="accent5">
                    <a:lumMod val="50000"/>
                  </a:schemeClr>
                </a:solidFill>
                <a:latin typeface="HP001 4 hàng" panose="020B0603050302020204" pitchFamily="34" charset="0"/>
              </a:rPr>
              <a:t>=    dam</a:t>
            </a:r>
          </a:p>
        </p:txBody>
      </p:sp>
      <p:grpSp>
        <p:nvGrpSpPr>
          <p:cNvPr id="29" name="Group 28"/>
          <p:cNvGrpSpPr/>
          <p:nvPr/>
        </p:nvGrpSpPr>
        <p:grpSpPr>
          <a:xfrm>
            <a:off x="3083021" y="2658427"/>
            <a:ext cx="350737" cy="655127"/>
            <a:chOff x="4110695" y="2687317"/>
            <a:chExt cx="467650" cy="873502"/>
          </a:xfrm>
        </p:grpSpPr>
        <p:sp>
          <p:nvSpPr>
            <p:cNvPr id="22" name="TextBox 21"/>
            <p:cNvSpPr txBox="1"/>
            <p:nvPr/>
          </p:nvSpPr>
          <p:spPr>
            <a:xfrm>
              <a:off x="4173203" y="2687317"/>
              <a:ext cx="260328" cy="479620"/>
            </a:xfrm>
            <a:prstGeom prst="rect">
              <a:avLst/>
            </a:prstGeom>
            <a:noFill/>
          </p:spPr>
          <p:txBody>
            <a:bodyPr wrap="none" lIns="51435" tIns="25718" rIns="51435" bIns="25718" rtlCol="0">
              <a:spAutoFit/>
            </a:bodyPr>
            <a:lstStyle/>
            <a:p>
              <a:r>
                <a:rPr lang="en-US" sz="2000" b="1" dirty="0">
                  <a:solidFill>
                    <a:schemeClr val="accent5">
                      <a:lumMod val="50000"/>
                    </a:schemeClr>
                  </a:solidFill>
                  <a:latin typeface="HP001 4 hàng" panose="020B0603050302020204" pitchFamily="34" charset="0"/>
                </a:rPr>
                <a:t>1</a:t>
              </a:r>
            </a:p>
          </p:txBody>
        </p:sp>
        <p:sp>
          <p:nvSpPr>
            <p:cNvPr id="23" name="TextBox 22"/>
            <p:cNvSpPr txBox="1"/>
            <p:nvPr/>
          </p:nvSpPr>
          <p:spPr>
            <a:xfrm>
              <a:off x="4110695" y="3081199"/>
              <a:ext cx="467650" cy="479620"/>
            </a:xfrm>
            <a:prstGeom prst="rect">
              <a:avLst/>
            </a:prstGeom>
            <a:noFill/>
          </p:spPr>
          <p:txBody>
            <a:bodyPr wrap="none" lIns="51435" tIns="25718" rIns="51435" bIns="25718" rtlCol="0">
              <a:spAutoFit/>
            </a:bodyPr>
            <a:lstStyle/>
            <a:p>
              <a:r>
                <a:rPr lang="en-US" sz="2000" b="1" dirty="0">
                  <a:solidFill>
                    <a:schemeClr val="accent5">
                      <a:lumMod val="50000"/>
                    </a:schemeClr>
                  </a:solidFill>
                  <a:latin typeface="HP001 4 hàng" panose="020B0603050302020204" pitchFamily="34" charset="0"/>
                </a:rPr>
                <a:t>10</a:t>
              </a:r>
            </a:p>
          </p:txBody>
        </p:sp>
        <p:cxnSp>
          <p:nvCxnSpPr>
            <p:cNvPr id="25" name="Straight Connector 24"/>
            <p:cNvCxnSpPr/>
            <p:nvPr/>
          </p:nvCxnSpPr>
          <p:spPr>
            <a:xfrm>
              <a:off x="4146789" y="3023974"/>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38298" y="2001402"/>
            <a:ext cx="586379" cy="359715"/>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1km</a:t>
            </a:r>
          </a:p>
        </p:txBody>
      </p:sp>
      <p:sp>
        <p:nvSpPr>
          <p:cNvPr id="28" name="TextBox 27"/>
          <p:cNvSpPr txBox="1"/>
          <p:nvPr/>
        </p:nvSpPr>
        <p:spPr>
          <a:xfrm>
            <a:off x="-4694" y="2385107"/>
            <a:ext cx="1006366" cy="359715"/>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 10hm</a:t>
            </a:r>
          </a:p>
        </p:txBody>
      </p:sp>
      <p:sp>
        <p:nvSpPr>
          <p:cNvPr id="33" name="TextBox 32"/>
          <p:cNvSpPr txBox="1"/>
          <p:nvPr/>
        </p:nvSpPr>
        <p:spPr>
          <a:xfrm>
            <a:off x="1178787" y="2001402"/>
            <a:ext cx="592791" cy="359715"/>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1hm</a:t>
            </a:r>
          </a:p>
        </p:txBody>
      </p:sp>
      <p:sp>
        <p:nvSpPr>
          <p:cNvPr id="34" name="TextBox 33"/>
          <p:cNvSpPr txBox="1"/>
          <p:nvPr/>
        </p:nvSpPr>
        <p:spPr>
          <a:xfrm>
            <a:off x="923239" y="2405968"/>
            <a:ext cx="1110560" cy="359715"/>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 10dam</a:t>
            </a:r>
          </a:p>
        </p:txBody>
      </p:sp>
      <p:grpSp>
        <p:nvGrpSpPr>
          <p:cNvPr id="39" name="Group 38"/>
          <p:cNvGrpSpPr/>
          <p:nvPr/>
        </p:nvGrpSpPr>
        <p:grpSpPr>
          <a:xfrm>
            <a:off x="930127" y="2658427"/>
            <a:ext cx="1163460" cy="655127"/>
            <a:chOff x="1240169" y="2687317"/>
            <a:chExt cx="1551280" cy="873502"/>
          </a:xfrm>
        </p:grpSpPr>
        <p:sp>
          <p:nvSpPr>
            <p:cNvPr id="35" name="TextBox 34"/>
            <p:cNvSpPr txBox="1"/>
            <p:nvPr/>
          </p:nvSpPr>
          <p:spPr>
            <a:xfrm>
              <a:off x="1240169" y="2874252"/>
              <a:ext cx="1551280" cy="479620"/>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     km</a:t>
              </a:r>
            </a:p>
          </p:txBody>
        </p:sp>
        <p:grpSp>
          <p:nvGrpSpPr>
            <p:cNvPr id="2" name="Group 1"/>
            <p:cNvGrpSpPr/>
            <p:nvPr/>
          </p:nvGrpSpPr>
          <p:grpSpPr>
            <a:xfrm>
              <a:off x="1559798" y="2687317"/>
              <a:ext cx="467650" cy="873502"/>
              <a:chOff x="1559798" y="2687317"/>
              <a:chExt cx="467650" cy="873502"/>
            </a:xfrm>
          </p:grpSpPr>
          <p:sp>
            <p:nvSpPr>
              <p:cNvPr id="36" name="TextBox 35"/>
              <p:cNvSpPr txBox="1"/>
              <p:nvPr/>
            </p:nvSpPr>
            <p:spPr>
              <a:xfrm>
                <a:off x="1622306" y="2687317"/>
                <a:ext cx="260328" cy="479620"/>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1</a:t>
                </a:r>
              </a:p>
            </p:txBody>
          </p:sp>
          <p:sp>
            <p:nvSpPr>
              <p:cNvPr id="37" name="TextBox 36"/>
              <p:cNvSpPr txBox="1"/>
              <p:nvPr/>
            </p:nvSpPr>
            <p:spPr>
              <a:xfrm>
                <a:off x="1559798" y="3081199"/>
                <a:ext cx="467650" cy="479620"/>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10</a:t>
                </a:r>
              </a:p>
            </p:txBody>
          </p:sp>
          <p:cxnSp>
            <p:nvCxnSpPr>
              <p:cNvPr id="38" name="Straight Connector 37"/>
              <p:cNvCxnSpPr/>
              <p:nvPr/>
            </p:nvCxnSpPr>
            <p:spPr>
              <a:xfrm>
                <a:off x="1595892" y="30239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2128345" y="2028457"/>
            <a:ext cx="696986" cy="359715"/>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1dam</a:t>
            </a:r>
          </a:p>
        </p:txBody>
      </p:sp>
      <p:sp>
        <p:nvSpPr>
          <p:cNvPr id="41" name="TextBox 40"/>
          <p:cNvSpPr txBox="1"/>
          <p:nvPr/>
        </p:nvSpPr>
        <p:spPr>
          <a:xfrm>
            <a:off x="1909701" y="2407193"/>
            <a:ext cx="852477" cy="359715"/>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 10m</a:t>
            </a:r>
          </a:p>
        </p:txBody>
      </p:sp>
      <p:sp>
        <p:nvSpPr>
          <p:cNvPr id="42" name="TextBox 41"/>
          <p:cNvSpPr txBox="1"/>
          <p:nvPr/>
        </p:nvSpPr>
        <p:spPr>
          <a:xfrm>
            <a:off x="1906977" y="2833153"/>
            <a:ext cx="1030410" cy="317396"/>
          </a:xfrm>
          <a:prstGeom prst="rect">
            <a:avLst/>
          </a:prstGeom>
          <a:noFill/>
        </p:spPr>
        <p:txBody>
          <a:bodyPr wrap="none" lIns="51435" tIns="25718" rIns="51435" bIns="25718" rtlCol="0">
            <a:spAutoFit/>
          </a:bodyPr>
          <a:lstStyle/>
          <a:p>
            <a:r>
              <a:rPr lang="en-US" sz="1725" b="1" dirty="0">
                <a:solidFill>
                  <a:srgbClr val="00B050"/>
                </a:solidFill>
                <a:latin typeface="HP001 4 hàng" panose="020B0603050302020204" pitchFamily="34" charset="0"/>
              </a:rPr>
              <a:t>=     </a:t>
            </a:r>
            <a:r>
              <a:rPr lang="en-US" sz="1725" b="1" dirty="0" err="1">
                <a:solidFill>
                  <a:srgbClr val="00B050"/>
                </a:solidFill>
                <a:latin typeface="HP001 4 hàng" panose="020B0603050302020204" pitchFamily="34" charset="0"/>
              </a:rPr>
              <a:t>hm</a:t>
            </a:r>
            <a:endParaRPr lang="en-US" sz="1725" b="1" dirty="0">
              <a:solidFill>
                <a:srgbClr val="00B050"/>
              </a:solidFill>
              <a:latin typeface="HP001 4 hàng" panose="020B0603050302020204" pitchFamily="34" charset="0"/>
            </a:endParaRPr>
          </a:p>
        </p:txBody>
      </p:sp>
      <p:grpSp>
        <p:nvGrpSpPr>
          <p:cNvPr id="4" name="Group 3"/>
          <p:cNvGrpSpPr/>
          <p:nvPr/>
        </p:nvGrpSpPr>
        <p:grpSpPr>
          <a:xfrm>
            <a:off x="2169792" y="2687227"/>
            <a:ext cx="350737" cy="655127"/>
            <a:chOff x="2893057" y="2725717"/>
            <a:chExt cx="467650" cy="873502"/>
          </a:xfrm>
        </p:grpSpPr>
        <p:sp>
          <p:nvSpPr>
            <p:cNvPr id="43" name="TextBox 42"/>
            <p:cNvSpPr txBox="1"/>
            <p:nvPr/>
          </p:nvSpPr>
          <p:spPr>
            <a:xfrm>
              <a:off x="2955565" y="2725717"/>
              <a:ext cx="260328" cy="479620"/>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1</a:t>
              </a:r>
            </a:p>
          </p:txBody>
        </p:sp>
        <p:sp>
          <p:nvSpPr>
            <p:cNvPr id="44" name="TextBox 43"/>
            <p:cNvSpPr txBox="1"/>
            <p:nvPr/>
          </p:nvSpPr>
          <p:spPr>
            <a:xfrm>
              <a:off x="2893057" y="3119599"/>
              <a:ext cx="467650" cy="479620"/>
            </a:xfrm>
            <a:prstGeom prst="rect">
              <a:avLst/>
            </a:prstGeom>
            <a:noFill/>
          </p:spPr>
          <p:txBody>
            <a:bodyPr wrap="none" lIns="51435" tIns="25718" rIns="51435" bIns="25718" rtlCol="0">
              <a:spAutoFit/>
            </a:bodyPr>
            <a:lstStyle/>
            <a:p>
              <a:r>
                <a:rPr lang="en-US" sz="2000" b="1" dirty="0">
                  <a:solidFill>
                    <a:srgbClr val="002060"/>
                  </a:solidFill>
                  <a:latin typeface="HP001 4 hàng" panose="020B0603050302020204" pitchFamily="34" charset="0"/>
                </a:rPr>
                <a:t>10</a:t>
              </a:r>
            </a:p>
          </p:txBody>
        </p:sp>
        <p:cxnSp>
          <p:nvCxnSpPr>
            <p:cNvPr id="45" name="Straight Connector 44"/>
            <p:cNvCxnSpPr/>
            <p:nvPr/>
          </p:nvCxnSpPr>
          <p:spPr>
            <a:xfrm>
              <a:off x="2929151" y="30623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4139450" y="2028457"/>
            <a:ext cx="567143" cy="359715"/>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1dm</a:t>
            </a:r>
          </a:p>
        </p:txBody>
      </p:sp>
      <p:sp>
        <p:nvSpPr>
          <p:cNvPr id="47" name="TextBox 46"/>
          <p:cNvSpPr txBox="1"/>
          <p:nvPr/>
        </p:nvSpPr>
        <p:spPr>
          <a:xfrm>
            <a:off x="3874584" y="2401584"/>
            <a:ext cx="934230" cy="359715"/>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 10cm</a:t>
            </a:r>
          </a:p>
        </p:txBody>
      </p:sp>
      <p:grpSp>
        <p:nvGrpSpPr>
          <p:cNvPr id="5" name="Group 4"/>
          <p:cNvGrpSpPr/>
          <p:nvPr/>
        </p:nvGrpSpPr>
        <p:grpSpPr>
          <a:xfrm>
            <a:off x="3874581" y="2685482"/>
            <a:ext cx="913392" cy="655127"/>
            <a:chOff x="5166112" y="2723391"/>
            <a:chExt cx="1217856" cy="873502"/>
          </a:xfrm>
        </p:grpSpPr>
        <p:sp>
          <p:nvSpPr>
            <p:cNvPr id="48" name="TextBox 47"/>
            <p:cNvSpPr txBox="1"/>
            <p:nvPr/>
          </p:nvSpPr>
          <p:spPr>
            <a:xfrm>
              <a:off x="5166112" y="2917962"/>
              <a:ext cx="1217856"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    m</a:t>
              </a:r>
            </a:p>
          </p:txBody>
        </p:sp>
        <p:grpSp>
          <p:nvGrpSpPr>
            <p:cNvPr id="30" name="Group 29"/>
            <p:cNvGrpSpPr/>
            <p:nvPr/>
          </p:nvGrpSpPr>
          <p:grpSpPr>
            <a:xfrm>
              <a:off x="5453113" y="2723391"/>
              <a:ext cx="467649" cy="873502"/>
              <a:chOff x="5453113" y="2723391"/>
              <a:chExt cx="467649" cy="873502"/>
            </a:xfrm>
          </p:grpSpPr>
          <p:sp>
            <p:nvSpPr>
              <p:cNvPr id="49" name="TextBox 48"/>
              <p:cNvSpPr txBox="1"/>
              <p:nvPr/>
            </p:nvSpPr>
            <p:spPr>
              <a:xfrm>
                <a:off x="5515621" y="2723391"/>
                <a:ext cx="260328"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a:t>
                </a:r>
              </a:p>
            </p:txBody>
          </p:sp>
          <p:sp>
            <p:nvSpPr>
              <p:cNvPr id="50" name="TextBox 49"/>
              <p:cNvSpPr txBox="1"/>
              <p:nvPr/>
            </p:nvSpPr>
            <p:spPr>
              <a:xfrm>
                <a:off x="5453113" y="3117273"/>
                <a:ext cx="467649"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10</a:t>
                </a:r>
              </a:p>
            </p:txBody>
          </p:sp>
          <p:cxnSp>
            <p:nvCxnSpPr>
              <p:cNvPr id="51" name="Straight Connector 50"/>
              <p:cNvCxnSpPr/>
              <p:nvPr/>
            </p:nvCxnSpPr>
            <p:spPr>
              <a:xfrm>
                <a:off x="5489207" y="3060048"/>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5151224" y="2028457"/>
            <a:ext cx="520655" cy="359715"/>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1cm</a:t>
            </a:r>
          </a:p>
        </p:txBody>
      </p:sp>
      <p:sp>
        <p:nvSpPr>
          <p:cNvPr id="53" name="TextBox 52"/>
          <p:cNvSpPr txBox="1"/>
          <p:nvPr/>
        </p:nvSpPr>
        <p:spPr>
          <a:xfrm>
            <a:off x="4838880" y="2408157"/>
            <a:ext cx="961482" cy="317396"/>
          </a:xfrm>
          <a:prstGeom prst="rect">
            <a:avLst/>
          </a:prstGeom>
          <a:noFill/>
        </p:spPr>
        <p:txBody>
          <a:bodyPr wrap="none" lIns="51435" tIns="25718" rIns="51435" bIns="25718" rtlCol="0">
            <a:spAutoFit/>
          </a:bodyPr>
          <a:lstStyle/>
          <a:p>
            <a:r>
              <a:rPr lang="en-US" sz="1725" b="1" dirty="0">
                <a:solidFill>
                  <a:srgbClr val="7030A0"/>
                </a:solidFill>
                <a:latin typeface="HP001 4 hàng" panose="020B0603050302020204" pitchFamily="34" charset="0"/>
              </a:rPr>
              <a:t>= 10mm</a:t>
            </a:r>
          </a:p>
        </p:txBody>
      </p:sp>
      <p:grpSp>
        <p:nvGrpSpPr>
          <p:cNvPr id="74" name="Group 73"/>
          <p:cNvGrpSpPr/>
          <p:nvPr/>
        </p:nvGrpSpPr>
        <p:grpSpPr>
          <a:xfrm>
            <a:off x="4841413" y="2682411"/>
            <a:ext cx="1041632" cy="655129"/>
            <a:chOff x="6455215" y="2719297"/>
            <a:chExt cx="1388842" cy="873504"/>
          </a:xfrm>
        </p:grpSpPr>
        <p:sp>
          <p:nvSpPr>
            <p:cNvPr id="54" name="TextBox 53"/>
            <p:cNvSpPr txBox="1"/>
            <p:nvPr/>
          </p:nvSpPr>
          <p:spPr>
            <a:xfrm>
              <a:off x="6455215" y="2911542"/>
              <a:ext cx="1388842"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    </a:t>
              </a:r>
              <a:r>
                <a:rPr lang="en-US" sz="2000" b="1" dirty="0" err="1">
                  <a:solidFill>
                    <a:srgbClr val="7030A0"/>
                  </a:solidFill>
                  <a:latin typeface="HP001 4 hàng" panose="020B0603050302020204" pitchFamily="34" charset="0"/>
                </a:rPr>
                <a:t>dm</a:t>
              </a:r>
              <a:endParaRPr lang="en-US" sz="2000" b="1" dirty="0">
                <a:solidFill>
                  <a:srgbClr val="7030A0"/>
                </a:solidFill>
                <a:latin typeface="HP001 4 hàng" panose="020B0603050302020204" pitchFamily="34" charset="0"/>
              </a:endParaRPr>
            </a:p>
          </p:txBody>
        </p:sp>
        <p:grpSp>
          <p:nvGrpSpPr>
            <p:cNvPr id="31" name="Group 30"/>
            <p:cNvGrpSpPr/>
            <p:nvPr/>
          </p:nvGrpSpPr>
          <p:grpSpPr>
            <a:xfrm>
              <a:off x="6711301" y="2719297"/>
              <a:ext cx="467649" cy="873504"/>
              <a:chOff x="6711301" y="2719297"/>
              <a:chExt cx="467649" cy="873504"/>
            </a:xfrm>
          </p:grpSpPr>
          <p:sp>
            <p:nvSpPr>
              <p:cNvPr id="55" name="TextBox 54"/>
              <p:cNvSpPr txBox="1"/>
              <p:nvPr/>
            </p:nvSpPr>
            <p:spPr>
              <a:xfrm>
                <a:off x="6773809" y="2719297"/>
                <a:ext cx="260328"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a:t>
                </a:r>
              </a:p>
            </p:txBody>
          </p:sp>
          <p:sp>
            <p:nvSpPr>
              <p:cNvPr id="56" name="TextBox 55"/>
              <p:cNvSpPr txBox="1"/>
              <p:nvPr/>
            </p:nvSpPr>
            <p:spPr>
              <a:xfrm>
                <a:off x="6711301" y="3113181"/>
                <a:ext cx="467649"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10</a:t>
                </a:r>
              </a:p>
            </p:txBody>
          </p:sp>
          <p:cxnSp>
            <p:nvCxnSpPr>
              <p:cNvPr id="57" name="Straight Connector 56"/>
              <p:cNvCxnSpPr/>
              <p:nvPr/>
            </p:nvCxnSpPr>
            <p:spPr>
              <a:xfrm>
                <a:off x="6747395" y="3055955"/>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6038648" y="2028457"/>
            <a:ext cx="682559" cy="359715"/>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1mm</a:t>
            </a:r>
          </a:p>
        </p:txBody>
      </p:sp>
      <p:grpSp>
        <p:nvGrpSpPr>
          <p:cNvPr id="75" name="Group 74"/>
          <p:cNvGrpSpPr/>
          <p:nvPr/>
        </p:nvGrpSpPr>
        <p:grpSpPr>
          <a:xfrm>
            <a:off x="5824734" y="2686734"/>
            <a:ext cx="1097736" cy="655129"/>
            <a:chOff x="7821733" y="2725061"/>
            <a:chExt cx="1463649" cy="873504"/>
          </a:xfrm>
        </p:grpSpPr>
        <p:sp>
          <p:nvSpPr>
            <p:cNvPr id="60" name="TextBox 59"/>
            <p:cNvSpPr txBox="1"/>
            <p:nvPr/>
          </p:nvSpPr>
          <p:spPr>
            <a:xfrm>
              <a:off x="7821733" y="2919632"/>
              <a:ext cx="1463649"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     cm</a:t>
              </a:r>
            </a:p>
          </p:txBody>
        </p:sp>
        <p:grpSp>
          <p:nvGrpSpPr>
            <p:cNvPr id="32" name="Group 31"/>
            <p:cNvGrpSpPr/>
            <p:nvPr/>
          </p:nvGrpSpPr>
          <p:grpSpPr>
            <a:xfrm>
              <a:off x="8191861" y="2725061"/>
              <a:ext cx="467650" cy="873504"/>
              <a:chOff x="8191861" y="2217061"/>
              <a:chExt cx="467650" cy="873504"/>
            </a:xfrm>
          </p:grpSpPr>
          <p:sp>
            <p:nvSpPr>
              <p:cNvPr id="61" name="TextBox 60"/>
              <p:cNvSpPr txBox="1"/>
              <p:nvPr/>
            </p:nvSpPr>
            <p:spPr>
              <a:xfrm>
                <a:off x="8254369" y="2217061"/>
                <a:ext cx="260328"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a:t>
                </a:r>
              </a:p>
            </p:txBody>
          </p:sp>
          <p:sp>
            <p:nvSpPr>
              <p:cNvPr id="62" name="TextBox 61"/>
              <p:cNvSpPr txBox="1"/>
              <p:nvPr/>
            </p:nvSpPr>
            <p:spPr>
              <a:xfrm>
                <a:off x="8191861" y="2610945"/>
                <a:ext cx="467650" cy="479620"/>
              </a:xfrm>
              <a:prstGeom prst="rect">
                <a:avLst/>
              </a:prstGeom>
              <a:noFill/>
            </p:spPr>
            <p:txBody>
              <a:bodyPr wrap="none" lIns="51435" tIns="25718" rIns="51435" bIns="25718" rtlCol="0">
                <a:spAutoFit/>
              </a:bodyPr>
              <a:lstStyle/>
              <a:p>
                <a:r>
                  <a:rPr lang="en-US" sz="2000" b="1" dirty="0">
                    <a:solidFill>
                      <a:srgbClr val="7030A0"/>
                    </a:solidFill>
                    <a:latin typeface="HP001 4 hàng" panose="020B0603050302020204" pitchFamily="34" charset="0"/>
                  </a:rPr>
                  <a:t>10</a:t>
                </a:r>
              </a:p>
            </p:txBody>
          </p:sp>
          <p:cxnSp>
            <p:nvCxnSpPr>
              <p:cNvPr id="63" name="Straight Connector 62"/>
              <p:cNvCxnSpPr/>
              <p:nvPr/>
            </p:nvCxnSpPr>
            <p:spPr>
              <a:xfrm>
                <a:off x="8227955" y="2553719"/>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Text Box 231"/>
          <p:cNvSpPr txBox="1"/>
          <p:nvPr/>
        </p:nvSpPr>
        <p:spPr>
          <a:xfrm>
            <a:off x="10296" y="3333129"/>
            <a:ext cx="7032418" cy="790602"/>
          </a:xfrm>
          <a:prstGeom prst="rect">
            <a:avLst/>
          </a:prstGeom>
          <a:noFill/>
          <a:ln w="9525">
            <a:noFill/>
          </a:ln>
        </p:spPr>
        <p:txBody>
          <a:bodyPr wrap="square" lIns="51435" tIns="25718" rIns="51435" bIns="25718" anchor="t" anchorCtr="0">
            <a:spAutoFit/>
          </a:bodyPr>
          <a:lstStyle/>
          <a:p>
            <a:pPr>
              <a:spcBef>
                <a:spcPct val="50000"/>
              </a:spcBef>
            </a:pPr>
            <a:r>
              <a:rPr lang="en-US" altLang="vi-VN" sz="2400" b="1" dirty="0">
                <a:solidFill>
                  <a:srgbClr val="0070C0"/>
                </a:solidFill>
                <a:latin typeface="HP001 4 hàng" panose="020B0603050302020204" pitchFamily="34" charset="0"/>
              </a:rPr>
              <a:t>b. Nhận xét:</a:t>
            </a:r>
            <a:r>
              <a:rPr lang="en-US" altLang="vi-VN" sz="2400" b="1" dirty="0">
                <a:solidFill>
                  <a:schemeClr val="tx1"/>
                </a:solidFill>
                <a:latin typeface="HP001 4 hàng" panose="020B0603050302020204" pitchFamily="34" charset="0"/>
              </a:rPr>
              <a:t> Trong bảng đơn vị đo </a:t>
            </a:r>
            <a:r>
              <a:rPr lang="en-US" altLang="vi-VN" sz="2400" b="1" dirty="0" err="1">
                <a:solidFill>
                  <a:schemeClr val="tx1"/>
                </a:solidFill>
                <a:latin typeface="HP001 4 hàng" panose="020B0603050302020204" pitchFamily="34" charset="0"/>
              </a:rPr>
              <a:t>độ</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dài</a:t>
            </a:r>
            <a:r>
              <a:rPr lang="en-US" altLang="vi-VN" sz="2400" b="1" dirty="0">
                <a:solidFill>
                  <a:schemeClr val="tx1"/>
                </a:solidFill>
                <a:latin typeface="HP001 4 hàng" panose="020B0603050302020204" pitchFamily="34" charset="0"/>
              </a:rPr>
              <a:t>, hai đơn vị đo liền kề </a:t>
            </a:r>
            <a:r>
              <a:rPr lang="en-US" altLang="vi-VN" sz="2400" b="1" dirty="0" err="1">
                <a:solidFill>
                  <a:schemeClr val="tx1"/>
                </a:solidFill>
                <a:latin typeface="HP001 4 hàng" panose="020B0603050302020204" pitchFamily="34" charset="0"/>
              </a:rPr>
              <a:t>nhau</a:t>
            </a:r>
            <a:r>
              <a:rPr lang="en-US" altLang="vi-VN" sz="2400" b="1" dirty="0">
                <a:solidFill>
                  <a:schemeClr val="tx1"/>
                </a:solidFill>
                <a:latin typeface="HP001 4 hàng" panose="020B0603050302020204" pitchFamily="34" charset="0"/>
              </a:rPr>
              <a:t>:</a:t>
            </a:r>
          </a:p>
        </p:txBody>
      </p:sp>
      <p:sp>
        <p:nvSpPr>
          <p:cNvPr id="64" name="Text Box 235"/>
          <p:cNvSpPr txBox="1"/>
          <p:nvPr/>
        </p:nvSpPr>
        <p:spPr>
          <a:xfrm>
            <a:off x="162208" y="4493804"/>
            <a:ext cx="5175251" cy="421270"/>
          </a:xfrm>
          <a:prstGeom prst="rect">
            <a:avLst/>
          </a:prstGeom>
          <a:noFill/>
          <a:ln w="9525">
            <a:noFill/>
          </a:ln>
        </p:spPr>
        <p:txBody>
          <a:bodyPr wrap="square" lIns="51435" tIns="25718" rIns="51435" bIns="25718" anchor="t" anchorCtr="0">
            <a:spAutoFit/>
          </a:bodyPr>
          <a:lstStyle/>
          <a:p>
            <a:pPr>
              <a:spcBef>
                <a:spcPct val="50000"/>
              </a:spcBef>
            </a:pP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Đơn</a:t>
            </a:r>
            <a:r>
              <a:rPr lang="en-US" altLang="vi-VN" sz="2400" b="1" dirty="0">
                <a:solidFill>
                  <a:schemeClr val="tx1"/>
                </a:solidFill>
                <a:latin typeface="HP001 4 hàng" panose="020B0603050302020204" pitchFamily="34" charset="0"/>
              </a:rPr>
              <a:t> vị </a:t>
            </a:r>
            <a:r>
              <a:rPr lang="en-US" altLang="vi-VN" sz="2400" b="1" dirty="0" err="1">
                <a:solidFill>
                  <a:schemeClr val="tx1"/>
                </a:solidFill>
                <a:latin typeface="HP001 4 hàng" panose="020B0603050302020204" pitchFamily="34" charset="0"/>
              </a:rPr>
              <a:t>bé</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bằng</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đơn</a:t>
            </a:r>
            <a:r>
              <a:rPr lang="en-US" altLang="vi-VN" sz="2400" b="1" dirty="0">
                <a:solidFill>
                  <a:schemeClr val="tx1"/>
                </a:solidFill>
                <a:latin typeface="HP001 4 hàng" panose="020B0603050302020204" pitchFamily="34" charset="0"/>
              </a:rPr>
              <a:t> vị lớn.</a:t>
            </a:r>
            <a:endParaRPr lang="en-US" altLang="vi-VN" sz="2400" dirty="0">
              <a:solidFill>
                <a:schemeClr val="tx1"/>
              </a:solidFill>
              <a:latin typeface="HP001 4 hàng" panose="020B0603050302020204" pitchFamily="34" charset="0"/>
            </a:endParaRPr>
          </a:p>
        </p:txBody>
      </p:sp>
      <p:sp>
        <p:nvSpPr>
          <p:cNvPr id="3" name="TextBox 2"/>
          <p:cNvSpPr txBox="1"/>
          <p:nvPr/>
        </p:nvSpPr>
        <p:spPr>
          <a:xfrm>
            <a:off x="106318" y="4077150"/>
            <a:ext cx="5121274" cy="421270"/>
          </a:xfrm>
          <a:prstGeom prst="rect">
            <a:avLst/>
          </a:prstGeom>
          <a:noFill/>
        </p:spPr>
        <p:txBody>
          <a:bodyPr wrap="none" lIns="51435" tIns="25718" rIns="51435" bIns="25718" rtlCol="0">
            <a:spAutoFit/>
          </a:bodyPr>
          <a:lstStyle/>
          <a:p>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Đơn</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vị</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lớn</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gấp</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lần</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đơn</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vị</a:t>
            </a:r>
            <a:r>
              <a:rPr lang="en-US" altLang="vi-VN" sz="2400" b="1" dirty="0">
                <a:solidFill>
                  <a:schemeClr val="tx1"/>
                </a:solidFill>
                <a:latin typeface="HP001 4 hàng" panose="020B0603050302020204" pitchFamily="34" charset="0"/>
              </a:rPr>
              <a:t> </a:t>
            </a:r>
            <a:r>
              <a:rPr lang="en-US" altLang="vi-VN" sz="2400" b="1" dirty="0" err="1">
                <a:solidFill>
                  <a:schemeClr val="tx1"/>
                </a:solidFill>
                <a:latin typeface="HP001 4 hàng" panose="020B0603050302020204" pitchFamily="34" charset="0"/>
              </a:rPr>
              <a:t>bé</a:t>
            </a:r>
            <a:r>
              <a:rPr lang="en-US" altLang="vi-VN" sz="2400" b="1" dirty="0">
                <a:solidFill>
                  <a:schemeClr val="tx1"/>
                </a:solidFill>
                <a:latin typeface="HP001 4 hàng" panose="020B0603050302020204" pitchFamily="34" charset="0"/>
              </a:rPr>
              <a:t>.</a:t>
            </a:r>
          </a:p>
        </p:txBody>
      </p:sp>
      <p:sp>
        <p:nvSpPr>
          <p:cNvPr id="24" name="Rectangle 23"/>
          <p:cNvSpPr/>
          <p:nvPr/>
        </p:nvSpPr>
        <p:spPr>
          <a:xfrm>
            <a:off x="1892624" y="3692445"/>
            <a:ext cx="386003" cy="317396"/>
          </a:xfrm>
          <a:prstGeom prst="rect">
            <a:avLst/>
          </a:prstGeom>
        </p:spPr>
        <p:txBody>
          <a:bodyPr wrap="none" lIns="51435" tIns="25718" rIns="51435" bIns="25718">
            <a:spAutoFit/>
          </a:bodyPr>
          <a:lstStyle/>
          <a:p>
            <a:r>
              <a:rPr lang="en-US" altLang="vi-VN" sz="1725" b="1" dirty="0">
                <a:solidFill>
                  <a:schemeClr val="tx1"/>
                </a:solidFill>
                <a:latin typeface="HP001 4 hàng" panose="020B0603050302020204" pitchFamily="34" charset="0"/>
              </a:rPr>
              <a:t>……</a:t>
            </a:r>
            <a:endParaRPr lang="en-US" sz="1725" dirty="0">
              <a:solidFill>
                <a:schemeClr val="tx1"/>
              </a:solidFill>
            </a:endParaRPr>
          </a:p>
        </p:txBody>
      </p:sp>
      <p:sp>
        <p:nvSpPr>
          <p:cNvPr id="76" name="Rectangle 75"/>
          <p:cNvSpPr/>
          <p:nvPr/>
        </p:nvSpPr>
        <p:spPr>
          <a:xfrm>
            <a:off x="1899151" y="4038913"/>
            <a:ext cx="386003" cy="317396"/>
          </a:xfrm>
          <a:prstGeom prst="rect">
            <a:avLst/>
          </a:prstGeom>
        </p:spPr>
        <p:txBody>
          <a:bodyPr wrap="none" lIns="51435" tIns="25718" rIns="51435" bIns="25718">
            <a:spAutoFit/>
          </a:bodyPr>
          <a:lstStyle/>
          <a:p>
            <a:r>
              <a:rPr lang="en-US" altLang="vi-VN" sz="1725" b="1" dirty="0">
                <a:solidFill>
                  <a:schemeClr val="tx1"/>
                </a:solidFill>
                <a:latin typeface="HP001 4 hàng" panose="020B0603050302020204" pitchFamily="34" charset="0"/>
              </a:rPr>
              <a:t>……</a:t>
            </a:r>
            <a:endParaRPr lang="en-US" sz="1725" dirty="0">
              <a:solidFill>
                <a:schemeClr val="tx1"/>
              </a:solidFill>
            </a:endParaRPr>
          </a:p>
        </p:txBody>
      </p:sp>
      <p:sp>
        <p:nvSpPr>
          <p:cNvPr id="26" name="TextBox 25"/>
          <p:cNvSpPr txBox="1"/>
          <p:nvPr/>
        </p:nvSpPr>
        <p:spPr>
          <a:xfrm>
            <a:off x="1919226" y="3688624"/>
            <a:ext cx="317074" cy="317396"/>
          </a:xfrm>
          <a:prstGeom prst="rect">
            <a:avLst/>
          </a:prstGeom>
          <a:noFill/>
        </p:spPr>
        <p:txBody>
          <a:bodyPr wrap="none" lIns="51435" tIns="25718" rIns="51435" bIns="25718" rtlCol="0">
            <a:spAutoFit/>
          </a:bodyPr>
          <a:lstStyle/>
          <a:p>
            <a:r>
              <a:rPr lang="en-US" sz="1725" b="1" dirty="0">
                <a:solidFill>
                  <a:schemeClr val="tx1"/>
                </a:solidFill>
                <a:latin typeface="HP001 4 hàng" panose="020B0603050302020204" pitchFamily="34" charset="0"/>
              </a:rPr>
              <a:t>10</a:t>
            </a:r>
          </a:p>
        </p:txBody>
      </p:sp>
      <p:sp>
        <p:nvSpPr>
          <p:cNvPr id="77" name="TextBox 76"/>
          <p:cNvSpPr txBox="1"/>
          <p:nvPr/>
        </p:nvSpPr>
        <p:spPr>
          <a:xfrm>
            <a:off x="1968068" y="3968825"/>
            <a:ext cx="182422" cy="317396"/>
          </a:xfrm>
          <a:prstGeom prst="rect">
            <a:avLst/>
          </a:prstGeom>
          <a:noFill/>
        </p:spPr>
        <p:txBody>
          <a:bodyPr wrap="none" lIns="51435" tIns="25718" rIns="51435" bIns="25718" rtlCol="0">
            <a:spAutoFit/>
          </a:bodyPr>
          <a:lstStyle/>
          <a:p>
            <a:r>
              <a:rPr lang="en-US" sz="1725" b="1" dirty="0">
                <a:solidFill>
                  <a:schemeClr val="tx1"/>
                </a:solidFill>
                <a:latin typeface="HP001 4 hàng" panose="020B0603050302020204" pitchFamily="34" charset="0"/>
              </a:rPr>
              <a:t>1</a:t>
            </a:r>
          </a:p>
        </p:txBody>
      </p:sp>
      <p:sp>
        <p:nvSpPr>
          <p:cNvPr id="78" name="TextBox 77"/>
          <p:cNvSpPr txBox="1"/>
          <p:nvPr/>
        </p:nvSpPr>
        <p:spPr>
          <a:xfrm>
            <a:off x="1921187" y="4264237"/>
            <a:ext cx="317074" cy="317396"/>
          </a:xfrm>
          <a:prstGeom prst="rect">
            <a:avLst/>
          </a:prstGeom>
          <a:noFill/>
        </p:spPr>
        <p:txBody>
          <a:bodyPr wrap="none" lIns="51435" tIns="25718" rIns="51435" bIns="25718" rtlCol="0">
            <a:spAutoFit/>
          </a:bodyPr>
          <a:lstStyle/>
          <a:p>
            <a:r>
              <a:rPr lang="en-US" sz="1725" b="1" dirty="0">
                <a:solidFill>
                  <a:schemeClr val="tx1"/>
                </a:solidFill>
                <a:latin typeface="HP001 4 hàng" panose="020B0603050302020204" pitchFamily="34" charset="0"/>
              </a:rPr>
              <a:t>10</a:t>
            </a:r>
          </a:p>
        </p:txBody>
      </p:sp>
      <p:cxnSp>
        <p:nvCxnSpPr>
          <p:cNvPr id="79" name="Straight Connector 78"/>
          <p:cNvCxnSpPr/>
          <p:nvPr/>
        </p:nvCxnSpPr>
        <p:spPr>
          <a:xfrm>
            <a:off x="1948257" y="4221318"/>
            <a:ext cx="274273" cy="0"/>
          </a:xfrm>
          <a:prstGeom prst="line">
            <a:avLst/>
          </a:prstGeom>
          <a:ln/>
        </p:spPr>
        <p:style>
          <a:lnRef idx="1">
            <a:schemeClr val="dk1"/>
          </a:lnRef>
          <a:fillRef idx="0">
            <a:schemeClr val="dk1"/>
          </a:fillRef>
          <a:effectRef idx="0">
            <a:schemeClr val="dk1"/>
          </a:effectRef>
          <a:fontRef idx="minor">
            <a:schemeClr val="tx1"/>
          </a:fontRef>
        </p:style>
      </p:cxnSp>
      <p:sp>
        <p:nvSpPr>
          <p:cNvPr id="65" name="Google Shape;2308;p46"/>
          <p:cNvSpPr/>
          <p:nvPr/>
        </p:nvSpPr>
        <p:spPr>
          <a:xfrm rot="7899232">
            <a:off x="5951354" y="3608407"/>
            <a:ext cx="795150" cy="795150"/>
          </a:xfrm>
          <a:prstGeom prst="ellipse">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68569" tIns="68569" rIns="68569" bIns="68569" anchor="ctr" anchorCtr="0">
            <a:noAutofit/>
          </a:bodyPr>
          <a:lstStyle/>
          <a:p>
            <a:endParaRPr sz="1050"/>
          </a:p>
        </p:txBody>
      </p:sp>
      <p:grpSp>
        <p:nvGrpSpPr>
          <p:cNvPr id="66" name="Google Shape;2312;p46"/>
          <p:cNvGrpSpPr/>
          <p:nvPr/>
        </p:nvGrpSpPr>
        <p:grpSpPr>
          <a:xfrm rot="7899232">
            <a:off x="6294004" y="3824215"/>
            <a:ext cx="137597" cy="425201"/>
            <a:chOff x="2628725" y="1304750"/>
            <a:chExt cx="127175" cy="397375"/>
          </a:xfrm>
        </p:grpSpPr>
        <p:sp>
          <p:nvSpPr>
            <p:cNvPr id="67" name="Google Shape;2313;p46"/>
            <p:cNvSpPr/>
            <p:nvPr/>
          </p:nvSpPr>
          <p:spPr>
            <a:xfrm>
              <a:off x="2628725" y="1378850"/>
              <a:ext cx="127175" cy="257475"/>
            </a:xfrm>
            <a:custGeom>
              <a:avLst/>
              <a:gdLst/>
              <a:ahLst/>
              <a:cxnLst/>
              <a:rect l="l" t="t" r="r" b="b"/>
              <a:pathLst>
                <a:path w="5087" h="10299" extrusionOk="0">
                  <a:moveTo>
                    <a:pt x="1" y="0"/>
                  </a:moveTo>
                  <a:lnTo>
                    <a:pt x="1" y="10299"/>
                  </a:lnTo>
                  <a:lnTo>
                    <a:pt x="5086" y="10299"/>
                  </a:lnTo>
                  <a:lnTo>
                    <a:pt x="5086" y="0"/>
                  </a:lnTo>
                  <a:close/>
                </a:path>
              </a:pathLst>
            </a:custGeom>
            <a:solidFill>
              <a:schemeClr val="accent3"/>
            </a:solidFill>
            <a:ln>
              <a:noFill/>
            </a:ln>
          </p:spPr>
          <p:txBody>
            <a:bodyPr spcFirstLastPara="1" wrap="square" lIns="68569" tIns="68569" rIns="68569" bIns="68569" anchor="ctr" anchorCtr="0">
              <a:noAutofit/>
            </a:bodyPr>
            <a:lstStyle/>
            <a:p>
              <a:endParaRPr sz="1050"/>
            </a:p>
          </p:txBody>
        </p:sp>
        <p:sp>
          <p:nvSpPr>
            <p:cNvPr id="68" name="Google Shape;2314;p46"/>
            <p:cNvSpPr/>
            <p:nvPr/>
          </p:nvSpPr>
          <p:spPr>
            <a:xfrm>
              <a:off x="2628725" y="1304750"/>
              <a:ext cx="127175" cy="81775"/>
            </a:xfrm>
            <a:custGeom>
              <a:avLst/>
              <a:gdLst/>
              <a:ahLst/>
              <a:cxnLst/>
              <a:rect l="l" t="t" r="r" b="b"/>
              <a:pathLst>
                <a:path w="5087" h="3271" extrusionOk="0">
                  <a:moveTo>
                    <a:pt x="1713" y="0"/>
                  </a:moveTo>
                  <a:lnTo>
                    <a:pt x="1534" y="26"/>
                  </a:lnTo>
                  <a:lnTo>
                    <a:pt x="1355" y="51"/>
                  </a:lnTo>
                  <a:lnTo>
                    <a:pt x="1202" y="77"/>
                  </a:lnTo>
                  <a:lnTo>
                    <a:pt x="1049" y="128"/>
                  </a:lnTo>
                  <a:lnTo>
                    <a:pt x="895" y="204"/>
                  </a:lnTo>
                  <a:lnTo>
                    <a:pt x="742" y="307"/>
                  </a:lnTo>
                  <a:lnTo>
                    <a:pt x="614" y="383"/>
                  </a:lnTo>
                  <a:lnTo>
                    <a:pt x="512" y="511"/>
                  </a:lnTo>
                  <a:lnTo>
                    <a:pt x="384" y="613"/>
                  </a:lnTo>
                  <a:lnTo>
                    <a:pt x="307" y="741"/>
                  </a:lnTo>
                  <a:lnTo>
                    <a:pt x="205" y="894"/>
                  </a:lnTo>
                  <a:lnTo>
                    <a:pt x="129" y="1048"/>
                  </a:lnTo>
                  <a:lnTo>
                    <a:pt x="77" y="1201"/>
                  </a:lnTo>
                  <a:lnTo>
                    <a:pt x="52" y="1354"/>
                  </a:lnTo>
                  <a:lnTo>
                    <a:pt x="26" y="1533"/>
                  </a:lnTo>
                  <a:lnTo>
                    <a:pt x="1" y="1687"/>
                  </a:lnTo>
                  <a:lnTo>
                    <a:pt x="1" y="3271"/>
                  </a:lnTo>
                  <a:lnTo>
                    <a:pt x="5086" y="3271"/>
                  </a:lnTo>
                  <a:lnTo>
                    <a:pt x="5086" y="1687"/>
                  </a:lnTo>
                  <a:lnTo>
                    <a:pt x="5086" y="1533"/>
                  </a:lnTo>
                  <a:lnTo>
                    <a:pt x="5061" y="1354"/>
                  </a:lnTo>
                  <a:lnTo>
                    <a:pt x="5009" y="1201"/>
                  </a:lnTo>
                  <a:lnTo>
                    <a:pt x="4958" y="1048"/>
                  </a:lnTo>
                  <a:lnTo>
                    <a:pt x="4882" y="894"/>
                  </a:lnTo>
                  <a:lnTo>
                    <a:pt x="4805" y="741"/>
                  </a:lnTo>
                  <a:lnTo>
                    <a:pt x="4703" y="613"/>
                  </a:lnTo>
                  <a:lnTo>
                    <a:pt x="4601" y="511"/>
                  </a:lnTo>
                  <a:lnTo>
                    <a:pt x="4473" y="383"/>
                  </a:lnTo>
                  <a:lnTo>
                    <a:pt x="4345" y="307"/>
                  </a:lnTo>
                  <a:lnTo>
                    <a:pt x="4217" y="204"/>
                  </a:lnTo>
                  <a:lnTo>
                    <a:pt x="4064" y="128"/>
                  </a:lnTo>
                  <a:lnTo>
                    <a:pt x="3911" y="77"/>
                  </a:lnTo>
                  <a:lnTo>
                    <a:pt x="3757" y="51"/>
                  </a:lnTo>
                  <a:lnTo>
                    <a:pt x="3578" y="26"/>
                  </a:lnTo>
                  <a:lnTo>
                    <a:pt x="3400" y="0"/>
                  </a:ln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69" name="Google Shape;2315;p46"/>
            <p:cNvSpPr/>
            <p:nvPr/>
          </p:nvSpPr>
          <p:spPr>
            <a:xfrm>
              <a:off x="2693250" y="1304750"/>
              <a:ext cx="62650" cy="81775"/>
            </a:xfrm>
            <a:custGeom>
              <a:avLst/>
              <a:gdLst/>
              <a:ahLst/>
              <a:cxnLst/>
              <a:rect l="l" t="t" r="r" b="b"/>
              <a:pathLst>
                <a:path w="2506" h="3271" extrusionOk="0">
                  <a:moveTo>
                    <a:pt x="1" y="0"/>
                  </a:moveTo>
                  <a:lnTo>
                    <a:pt x="282" y="102"/>
                  </a:lnTo>
                  <a:lnTo>
                    <a:pt x="537" y="256"/>
                  </a:lnTo>
                  <a:lnTo>
                    <a:pt x="742" y="434"/>
                  </a:lnTo>
                  <a:lnTo>
                    <a:pt x="946" y="664"/>
                  </a:lnTo>
                  <a:lnTo>
                    <a:pt x="1100" y="920"/>
                  </a:lnTo>
                  <a:lnTo>
                    <a:pt x="1227" y="1176"/>
                  </a:lnTo>
                  <a:lnTo>
                    <a:pt x="1304" y="1482"/>
                  </a:lnTo>
                  <a:lnTo>
                    <a:pt x="1330" y="1789"/>
                  </a:lnTo>
                  <a:lnTo>
                    <a:pt x="1330" y="3271"/>
                  </a:lnTo>
                  <a:lnTo>
                    <a:pt x="2505" y="3271"/>
                  </a:lnTo>
                  <a:lnTo>
                    <a:pt x="2505" y="1687"/>
                  </a:lnTo>
                  <a:lnTo>
                    <a:pt x="2505" y="1533"/>
                  </a:lnTo>
                  <a:lnTo>
                    <a:pt x="2480" y="1354"/>
                  </a:lnTo>
                  <a:lnTo>
                    <a:pt x="2428" y="1201"/>
                  </a:lnTo>
                  <a:lnTo>
                    <a:pt x="2377" y="1048"/>
                  </a:lnTo>
                  <a:lnTo>
                    <a:pt x="2301" y="894"/>
                  </a:lnTo>
                  <a:lnTo>
                    <a:pt x="2224" y="741"/>
                  </a:lnTo>
                  <a:lnTo>
                    <a:pt x="2122" y="613"/>
                  </a:lnTo>
                  <a:lnTo>
                    <a:pt x="2020" y="511"/>
                  </a:lnTo>
                  <a:lnTo>
                    <a:pt x="1892" y="383"/>
                  </a:lnTo>
                  <a:lnTo>
                    <a:pt x="1764" y="307"/>
                  </a:lnTo>
                  <a:lnTo>
                    <a:pt x="1636" y="204"/>
                  </a:lnTo>
                  <a:lnTo>
                    <a:pt x="1483" y="128"/>
                  </a:lnTo>
                  <a:lnTo>
                    <a:pt x="1330" y="77"/>
                  </a:lnTo>
                  <a:lnTo>
                    <a:pt x="1176" y="51"/>
                  </a:lnTo>
                  <a:lnTo>
                    <a:pt x="997" y="26"/>
                  </a:lnTo>
                  <a:lnTo>
                    <a:pt x="819" y="0"/>
                  </a:lnTo>
                  <a:close/>
                </a:path>
              </a:pathLst>
            </a:custGeom>
            <a:solidFill>
              <a:srgbClr val="FF8B9C"/>
            </a:solidFill>
            <a:ln>
              <a:noFill/>
            </a:ln>
          </p:spPr>
          <p:txBody>
            <a:bodyPr spcFirstLastPara="1" wrap="square" lIns="68569" tIns="68569" rIns="68569" bIns="68569" anchor="ctr" anchorCtr="0">
              <a:noAutofit/>
            </a:bodyPr>
            <a:lstStyle/>
            <a:p>
              <a:endParaRPr sz="1050"/>
            </a:p>
          </p:txBody>
        </p:sp>
        <p:sp>
          <p:nvSpPr>
            <p:cNvPr id="70" name="Google Shape;2316;p46"/>
            <p:cNvSpPr/>
            <p:nvPr/>
          </p:nvSpPr>
          <p:spPr>
            <a:xfrm>
              <a:off x="2628725" y="1636300"/>
              <a:ext cx="127175" cy="65825"/>
            </a:xfrm>
            <a:custGeom>
              <a:avLst/>
              <a:gdLst/>
              <a:ahLst/>
              <a:cxnLst/>
              <a:rect l="l" t="t" r="r" b="b"/>
              <a:pathLst>
                <a:path w="5087" h="2633" extrusionOk="0">
                  <a:moveTo>
                    <a:pt x="1" y="1"/>
                  </a:moveTo>
                  <a:lnTo>
                    <a:pt x="2224" y="2480"/>
                  </a:lnTo>
                  <a:lnTo>
                    <a:pt x="2301" y="2556"/>
                  </a:lnTo>
                  <a:lnTo>
                    <a:pt x="2377" y="2582"/>
                  </a:lnTo>
                  <a:lnTo>
                    <a:pt x="2454" y="2607"/>
                  </a:lnTo>
                  <a:lnTo>
                    <a:pt x="2556" y="2633"/>
                  </a:lnTo>
                  <a:lnTo>
                    <a:pt x="2633" y="2607"/>
                  </a:lnTo>
                  <a:lnTo>
                    <a:pt x="2735" y="2582"/>
                  </a:lnTo>
                  <a:lnTo>
                    <a:pt x="2812" y="2556"/>
                  </a:lnTo>
                  <a:lnTo>
                    <a:pt x="2888" y="2480"/>
                  </a:lnTo>
                  <a:lnTo>
                    <a:pt x="5086" y="1"/>
                  </a:lnTo>
                  <a:close/>
                </a:path>
              </a:pathLst>
            </a:custGeom>
            <a:solidFill>
              <a:schemeClr val="lt1"/>
            </a:solidFill>
            <a:ln>
              <a:noFill/>
            </a:ln>
          </p:spPr>
          <p:txBody>
            <a:bodyPr spcFirstLastPara="1" wrap="square" lIns="68569" tIns="68569" rIns="68569" bIns="68569" anchor="ctr" anchorCtr="0">
              <a:noAutofit/>
            </a:bodyPr>
            <a:lstStyle/>
            <a:p>
              <a:endParaRPr sz="1050"/>
            </a:p>
          </p:txBody>
        </p:sp>
        <p:sp>
          <p:nvSpPr>
            <p:cNvPr id="71" name="Google Shape;2317;p46"/>
            <p:cNvSpPr/>
            <p:nvPr/>
          </p:nvSpPr>
          <p:spPr>
            <a:xfrm>
              <a:off x="2686225" y="1412700"/>
              <a:ext cx="12175" cy="223625"/>
            </a:xfrm>
            <a:custGeom>
              <a:avLst/>
              <a:gdLst/>
              <a:ahLst/>
              <a:cxnLst/>
              <a:rect l="l" t="t" r="r" b="b"/>
              <a:pathLst>
                <a:path w="487" h="8945" extrusionOk="0">
                  <a:moveTo>
                    <a:pt x="154" y="1"/>
                  </a:moveTo>
                  <a:lnTo>
                    <a:pt x="77" y="52"/>
                  </a:lnTo>
                  <a:lnTo>
                    <a:pt x="26" y="128"/>
                  </a:lnTo>
                  <a:lnTo>
                    <a:pt x="1" y="231"/>
                  </a:lnTo>
                  <a:lnTo>
                    <a:pt x="1" y="8945"/>
                  </a:lnTo>
                  <a:lnTo>
                    <a:pt x="486" y="8945"/>
                  </a:lnTo>
                  <a:lnTo>
                    <a:pt x="486" y="231"/>
                  </a:lnTo>
                  <a:lnTo>
                    <a:pt x="486" y="128"/>
                  </a:lnTo>
                  <a:lnTo>
                    <a:pt x="435" y="52"/>
                  </a:lnTo>
                  <a:lnTo>
                    <a:pt x="358" y="1"/>
                  </a:ln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72" name="Google Shape;2318;p46"/>
            <p:cNvSpPr/>
            <p:nvPr/>
          </p:nvSpPr>
          <p:spPr>
            <a:xfrm>
              <a:off x="2628725" y="1378850"/>
              <a:ext cx="127175" cy="46025"/>
            </a:xfrm>
            <a:custGeom>
              <a:avLst/>
              <a:gdLst/>
              <a:ahLst/>
              <a:cxnLst/>
              <a:rect l="l" t="t" r="r" b="b"/>
              <a:pathLst>
                <a:path w="5087" h="1841" extrusionOk="0">
                  <a:moveTo>
                    <a:pt x="1" y="0"/>
                  </a:moveTo>
                  <a:lnTo>
                    <a:pt x="1" y="1840"/>
                  </a:lnTo>
                  <a:lnTo>
                    <a:pt x="5086" y="1840"/>
                  </a:lnTo>
                  <a:lnTo>
                    <a:pt x="5086" y="0"/>
                  </a:lnTo>
                  <a:close/>
                </a:path>
              </a:pathLst>
            </a:custGeom>
            <a:solidFill>
              <a:schemeClr val="lt1"/>
            </a:solidFill>
            <a:ln>
              <a:noFill/>
            </a:ln>
          </p:spPr>
          <p:txBody>
            <a:bodyPr spcFirstLastPara="1" wrap="square" lIns="68569" tIns="68569" rIns="68569" bIns="68569" anchor="ctr" anchorCtr="0">
              <a:noAutofit/>
            </a:bodyPr>
            <a:lstStyle/>
            <a:p>
              <a:endParaRPr sz="1050"/>
            </a:p>
          </p:txBody>
        </p:sp>
        <p:sp>
          <p:nvSpPr>
            <p:cNvPr id="73" name="Google Shape;2319;p46"/>
            <p:cNvSpPr/>
            <p:nvPr/>
          </p:nvSpPr>
          <p:spPr>
            <a:xfrm>
              <a:off x="2662600" y="1674000"/>
              <a:ext cx="59425" cy="28125"/>
            </a:xfrm>
            <a:custGeom>
              <a:avLst/>
              <a:gdLst/>
              <a:ahLst/>
              <a:cxnLst/>
              <a:rect l="l" t="t" r="r" b="b"/>
              <a:pathLst>
                <a:path w="2377" h="1125" extrusionOk="0">
                  <a:moveTo>
                    <a:pt x="0" y="0"/>
                  </a:moveTo>
                  <a:lnTo>
                    <a:pt x="869" y="972"/>
                  </a:lnTo>
                  <a:lnTo>
                    <a:pt x="946" y="1023"/>
                  </a:lnTo>
                  <a:lnTo>
                    <a:pt x="1022" y="1074"/>
                  </a:lnTo>
                  <a:lnTo>
                    <a:pt x="1099" y="1099"/>
                  </a:lnTo>
                  <a:lnTo>
                    <a:pt x="1201" y="1125"/>
                  </a:lnTo>
                  <a:lnTo>
                    <a:pt x="1278" y="1099"/>
                  </a:lnTo>
                  <a:lnTo>
                    <a:pt x="1380" y="1074"/>
                  </a:lnTo>
                  <a:lnTo>
                    <a:pt x="1457" y="1023"/>
                  </a:lnTo>
                  <a:lnTo>
                    <a:pt x="1533" y="972"/>
                  </a:lnTo>
                  <a:lnTo>
                    <a:pt x="2377" y="0"/>
                  </a:lnTo>
                  <a:close/>
                </a:path>
              </a:pathLst>
            </a:custGeom>
            <a:solidFill>
              <a:schemeClr val="dk1"/>
            </a:solidFill>
            <a:ln>
              <a:noFill/>
            </a:ln>
          </p:spPr>
          <p:txBody>
            <a:bodyPr spcFirstLastPara="1" wrap="square" lIns="68569" tIns="68569" rIns="68569" bIns="68569" anchor="ctr" anchorCtr="0">
              <a:noAutofit/>
            </a:bodyPr>
            <a:lstStyle/>
            <a:p>
              <a:endParaRPr sz="1050"/>
            </a:p>
          </p:txBody>
        </p:sp>
      </p:grpSp>
    </p:spTree>
    <p:extLst>
      <p:ext uri="{BB962C8B-B14F-4D97-AF65-F5344CB8AC3E}">
        <p14:creationId xmlns:p14="http://schemas.microsoft.com/office/powerpoint/2010/main" val="214756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1000"/>
                                        <p:tgtEl>
                                          <p:spTgt spid="28"/>
                                        </p:tgtEl>
                                      </p:cBhvr>
                                    </p:animEffect>
                                    <p:anim calcmode="lin" valueType="num">
                                      <p:cBhvr>
                                        <p:cTn id="119" dur="1000" fill="hold"/>
                                        <p:tgtEl>
                                          <p:spTgt spid="28"/>
                                        </p:tgtEl>
                                        <p:attrNameLst>
                                          <p:attrName>ppt_x</p:attrName>
                                        </p:attrNameLst>
                                      </p:cBhvr>
                                      <p:tavLst>
                                        <p:tav tm="0">
                                          <p:val>
                                            <p:strVal val="#ppt_x"/>
                                          </p:val>
                                        </p:tav>
                                        <p:tav tm="100000">
                                          <p:val>
                                            <p:strVal val="#ppt_x"/>
                                          </p:val>
                                        </p:tav>
                                      </p:tavLst>
                                    </p:anim>
                                    <p:anim calcmode="lin" valueType="num">
                                      <p:cBhvr>
                                        <p:cTn id="1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1000"/>
                                        <p:tgtEl>
                                          <p:spTgt spid="46"/>
                                        </p:tgtEl>
                                      </p:cBhvr>
                                    </p:animEffect>
                                    <p:anim calcmode="lin" valueType="num">
                                      <p:cBhvr>
                                        <p:cTn id="154" dur="1000" fill="hold"/>
                                        <p:tgtEl>
                                          <p:spTgt spid="46"/>
                                        </p:tgtEl>
                                        <p:attrNameLst>
                                          <p:attrName>ppt_x</p:attrName>
                                        </p:attrNameLst>
                                      </p:cBhvr>
                                      <p:tavLst>
                                        <p:tav tm="0">
                                          <p:val>
                                            <p:strVal val="#ppt_x"/>
                                          </p:val>
                                        </p:tav>
                                        <p:tav tm="100000">
                                          <p:val>
                                            <p:strVal val="#ppt_x"/>
                                          </p:val>
                                        </p:tav>
                                      </p:tavLst>
                                    </p:anim>
                                    <p:anim calcmode="lin" valueType="num">
                                      <p:cBhvr>
                                        <p:cTn id="1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fade">
                                      <p:cBhvr>
                                        <p:cTn id="160" dur="1000"/>
                                        <p:tgtEl>
                                          <p:spTgt spid="47"/>
                                        </p:tgtEl>
                                      </p:cBhvr>
                                    </p:animEffect>
                                    <p:anim calcmode="lin" valueType="num">
                                      <p:cBhvr>
                                        <p:cTn id="161" dur="1000" fill="hold"/>
                                        <p:tgtEl>
                                          <p:spTgt spid="47"/>
                                        </p:tgtEl>
                                        <p:attrNameLst>
                                          <p:attrName>ppt_x</p:attrName>
                                        </p:attrNameLst>
                                      </p:cBhvr>
                                      <p:tavLst>
                                        <p:tav tm="0">
                                          <p:val>
                                            <p:strVal val="#ppt_x"/>
                                          </p:val>
                                        </p:tav>
                                        <p:tav tm="100000">
                                          <p:val>
                                            <p:strVal val="#ppt_x"/>
                                          </p:val>
                                        </p:tav>
                                      </p:tavLst>
                                    </p:anim>
                                    <p:anim calcmode="lin" valueType="num">
                                      <p:cBhvr>
                                        <p:cTn id="16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fade">
                                      <p:cBhvr>
                                        <p:cTn id="174" dur="1000"/>
                                        <p:tgtEl>
                                          <p:spTgt spid="53"/>
                                        </p:tgtEl>
                                      </p:cBhvr>
                                    </p:animEffect>
                                    <p:anim calcmode="lin" valueType="num">
                                      <p:cBhvr>
                                        <p:cTn id="175" dur="1000" fill="hold"/>
                                        <p:tgtEl>
                                          <p:spTgt spid="53"/>
                                        </p:tgtEl>
                                        <p:attrNameLst>
                                          <p:attrName>ppt_x</p:attrName>
                                        </p:attrNameLst>
                                      </p:cBhvr>
                                      <p:tavLst>
                                        <p:tav tm="0">
                                          <p:val>
                                            <p:strVal val="#ppt_x"/>
                                          </p:val>
                                        </p:tav>
                                        <p:tav tm="100000">
                                          <p:val>
                                            <p:strVal val="#ppt_x"/>
                                          </p:val>
                                        </p:tav>
                                      </p:tavLst>
                                    </p:anim>
                                    <p:anim calcmode="lin" valueType="num">
                                      <p:cBhvr>
                                        <p:cTn id="1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1000"/>
                                        <p:tgtEl>
                                          <p:spTgt spid="58"/>
                                        </p:tgtEl>
                                      </p:cBhvr>
                                    </p:animEffect>
                                    <p:anim calcmode="lin" valueType="num">
                                      <p:cBhvr>
                                        <p:cTn id="182" dur="1000" fill="hold"/>
                                        <p:tgtEl>
                                          <p:spTgt spid="58"/>
                                        </p:tgtEl>
                                        <p:attrNameLst>
                                          <p:attrName>ppt_x</p:attrName>
                                        </p:attrNameLst>
                                      </p:cBhvr>
                                      <p:tavLst>
                                        <p:tav tm="0">
                                          <p:val>
                                            <p:strVal val="#ppt_x"/>
                                          </p:val>
                                        </p:tav>
                                        <p:tav tm="100000">
                                          <p:val>
                                            <p:strVal val="#ppt_x"/>
                                          </p:val>
                                        </p:tav>
                                      </p:tavLst>
                                    </p:anim>
                                    <p:anim calcmode="lin" valueType="num">
                                      <p:cBhvr>
                                        <p:cTn id="1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nodeType="click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2"/>
                                        </p:tgtEl>
                                        <p:attrNameLst>
                                          <p:attrName>style.visibility</p:attrName>
                                        </p:attrNameLst>
                                      </p:cBhvr>
                                      <p:to>
                                        <p:strVal val="visible"/>
                                      </p:to>
                                    </p:set>
                                    <p:animEffect transition="in" filter="fade">
                                      <p:cBhvr>
                                        <p:cTn id="195" dur="1000"/>
                                        <p:tgtEl>
                                          <p:spTgt spid="42"/>
                                        </p:tgtEl>
                                      </p:cBhvr>
                                    </p:animEffect>
                                    <p:anim calcmode="lin" valueType="num">
                                      <p:cBhvr>
                                        <p:cTn id="196" dur="1000" fill="hold"/>
                                        <p:tgtEl>
                                          <p:spTgt spid="42"/>
                                        </p:tgtEl>
                                        <p:attrNameLst>
                                          <p:attrName>ppt_x</p:attrName>
                                        </p:attrNameLst>
                                      </p:cBhvr>
                                      <p:tavLst>
                                        <p:tav tm="0">
                                          <p:val>
                                            <p:strVal val="#ppt_x"/>
                                          </p:val>
                                        </p:tav>
                                        <p:tav tm="100000">
                                          <p:val>
                                            <p:strVal val="#ppt_x"/>
                                          </p:val>
                                        </p:tav>
                                      </p:tavLst>
                                    </p:anim>
                                    <p:anim calcmode="lin" valueType="num">
                                      <p:cBhvr>
                                        <p:cTn id="197" dur="1000" fill="hold"/>
                                        <p:tgtEl>
                                          <p:spTgt spid="42"/>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4"/>
                                        </p:tgtEl>
                                        <p:attrNameLst>
                                          <p:attrName>style.visibility</p:attrName>
                                        </p:attrNameLst>
                                      </p:cBhvr>
                                      <p:to>
                                        <p:strVal val="visible"/>
                                      </p:to>
                                    </p:set>
                                    <p:animEffect transition="in" filter="fade">
                                      <p:cBhvr>
                                        <p:cTn id="200" dur="1000"/>
                                        <p:tgtEl>
                                          <p:spTgt spid="4"/>
                                        </p:tgtEl>
                                      </p:cBhvr>
                                    </p:animEffect>
                                    <p:anim calcmode="lin" valueType="num">
                                      <p:cBhvr>
                                        <p:cTn id="201" dur="1000" fill="hold"/>
                                        <p:tgtEl>
                                          <p:spTgt spid="4"/>
                                        </p:tgtEl>
                                        <p:attrNameLst>
                                          <p:attrName>ppt_x</p:attrName>
                                        </p:attrNameLst>
                                      </p:cBhvr>
                                      <p:tavLst>
                                        <p:tav tm="0">
                                          <p:val>
                                            <p:strVal val="#ppt_x"/>
                                          </p:val>
                                        </p:tav>
                                        <p:tav tm="100000">
                                          <p:val>
                                            <p:strVal val="#ppt_x"/>
                                          </p:val>
                                        </p:tav>
                                      </p:tavLst>
                                    </p:anim>
                                    <p:anim calcmode="lin" valueType="num">
                                      <p:cBhvr>
                                        <p:cTn id="20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nodeType="click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1000"/>
                                        <p:tgtEl>
                                          <p:spTgt spid="5"/>
                                        </p:tgtEl>
                                      </p:cBhvr>
                                    </p:animEffect>
                                    <p:anim calcmode="lin" valueType="num">
                                      <p:cBhvr>
                                        <p:cTn id="208" dur="1000" fill="hold"/>
                                        <p:tgtEl>
                                          <p:spTgt spid="5"/>
                                        </p:tgtEl>
                                        <p:attrNameLst>
                                          <p:attrName>ppt_x</p:attrName>
                                        </p:attrNameLst>
                                      </p:cBhvr>
                                      <p:tavLst>
                                        <p:tav tm="0">
                                          <p:val>
                                            <p:strVal val="#ppt_x"/>
                                          </p:val>
                                        </p:tav>
                                        <p:tav tm="100000">
                                          <p:val>
                                            <p:strVal val="#ppt_x"/>
                                          </p:val>
                                        </p:tav>
                                      </p:tavLst>
                                    </p:anim>
                                    <p:anim calcmode="lin" valueType="num">
                                      <p:cBhvr>
                                        <p:cTn id="20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nodeType="clickEffect">
                                  <p:stCondLst>
                                    <p:cond delay="0"/>
                                  </p:stCondLst>
                                  <p:childTnLst>
                                    <p:set>
                                      <p:cBhvr>
                                        <p:cTn id="213" dur="1" fill="hold">
                                          <p:stCondLst>
                                            <p:cond delay="0"/>
                                          </p:stCondLst>
                                        </p:cTn>
                                        <p:tgtEl>
                                          <p:spTgt spid="74"/>
                                        </p:tgtEl>
                                        <p:attrNameLst>
                                          <p:attrName>style.visibility</p:attrName>
                                        </p:attrNameLst>
                                      </p:cBhvr>
                                      <p:to>
                                        <p:strVal val="visible"/>
                                      </p:to>
                                    </p:set>
                                    <p:animEffect transition="in" filter="fade">
                                      <p:cBhvr>
                                        <p:cTn id="214" dur="1000"/>
                                        <p:tgtEl>
                                          <p:spTgt spid="74"/>
                                        </p:tgtEl>
                                      </p:cBhvr>
                                    </p:animEffect>
                                    <p:anim calcmode="lin" valueType="num">
                                      <p:cBhvr>
                                        <p:cTn id="215" dur="1000" fill="hold"/>
                                        <p:tgtEl>
                                          <p:spTgt spid="74"/>
                                        </p:tgtEl>
                                        <p:attrNameLst>
                                          <p:attrName>ppt_x</p:attrName>
                                        </p:attrNameLst>
                                      </p:cBhvr>
                                      <p:tavLst>
                                        <p:tav tm="0">
                                          <p:val>
                                            <p:strVal val="#ppt_x"/>
                                          </p:val>
                                        </p:tav>
                                        <p:tav tm="100000">
                                          <p:val>
                                            <p:strVal val="#ppt_x"/>
                                          </p:val>
                                        </p:tav>
                                      </p:tavLst>
                                    </p:anim>
                                    <p:anim calcmode="lin" valueType="num">
                                      <p:cBhvr>
                                        <p:cTn id="2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nodeType="clickEffect">
                                  <p:stCondLst>
                                    <p:cond delay="0"/>
                                  </p:stCondLst>
                                  <p:childTnLst>
                                    <p:set>
                                      <p:cBhvr>
                                        <p:cTn id="220" dur="1" fill="hold">
                                          <p:stCondLst>
                                            <p:cond delay="0"/>
                                          </p:stCondLst>
                                        </p:cTn>
                                        <p:tgtEl>
                                          <p:spTgt spid="75"/>
                                        </p:tgtEl>
                                        <p:attrNameLst>
                                          <p:attrName>style.visibility</p:attrName>
                                        </p:attrNameLst>
                                      </p:cBhvr>
                                      <p:to>
                                        <p:strVal val="visible"/>
                                      </p:to>
                                    </p:set>
                                    <p:animEffect transition="in" filter="fade">
                                      <p:cBhvr>
                                        <p:cTn id="221" dur="1000"/>
                                        <p:tgtEl>
                                          <p:spTgt spid="75"/>
                                        </p:tgtEl>
                                      </p:cBhvr>
                                    </p:animEffect>
                                    <p:anim calcmode="lin" valueType="num">
                                      <p:cBhvr>
                                        <p:cTn id="222" dur="1000" fill="hold"/>
                                        <p:tgtEl>
                                          <p:spTgt spid="75"/>
                                        </p:tgtEl>
                                        <p:attrNameLst>
                                          <p:attrName>ppt_x</p:attrName>
                                        </p:attrNameLst>
                                      </p:cBhvr>
                                      <p:tavLst>
                                        <p:tav tm="0">
                                          <p:val>
                                            <p:strVal val="#ppt_x"/>
                                          </p:val>
                                        </p:tav>
                                        <p:tav tm="100000">
                                          <p:val>
                                            <p:strVal val="#ppt_x"/>
                                          </p:val>
                                        </p:tav>
                                      </p:tavLst>
                                    </p:anim>
                                    <p:anim calcmode="lin" valueType="num">
                                      <p:cBhvr>
                                        <p:cTn id="22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6" presetClass="entr" presetSubtype="16" fill="hold" grpId="1" nodeType="clickEffect">
                                  <p:stCondLst>
                                    <p:cond delay="0"/>
                                  </p:stCondLst>
                                  <p:childTnLst>
                                    <p:set>
                                      <p:cBhvr>
                                        <p:cTn id="227" dur="1" fill="hold">
                                          <p:stCondLst>
                                            <p:cond delay="0"/>
                                          </p:stCondLst>
                                        </p:cTn>
                                        <p:tgtEl>
                                          <p:spTgt spid="59"/>
                                        </p:tgtEl>
                                        <p:attrNameLst>
                                          <p:attrName>style.visibility</p:attrName>
                                        </p:attrNameLst>
                                      </p:cBhvr>
                                      <p:to>
                                        <p:strVal val="visible"/>
                                      </p:to>
                                    </p:set>
                                    <p:animEffect transition="in" filter="circle(in)">
                                      <p:cBhvr>
                                        <p:cTn id="228" dur="2000"/>
                                        <p:tgtEl>
                                          <p:spTgt spid="59"/>
                                        </p:tgtEl>
                                      </p:cBhvr>
                                    </p:animEffect>
                                  </p:childTnLst>
                                </p:cTn>
                              </p:par>
                              <p:par>
                                <p:cTn id="229" presetID="6" presetClass="entr" presetSubtype="16" fill="hold" grpId="1" nodeType="with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circle(in)">
                                      <p:cBhvr>
                                        <p:cTn id="231" dur="2000"/>
                                        <p:tgtEl>
                                          <p:spTgt spid="64"/>
                                        </p:tgtEl>
                                      </p:cBhvr>
                                    </p:animEffect>
                                  </p:childTnLst>
                                </p:cTn>
                              </p:par>
                              <p:par>
                                <p:cTn id="232" presetID="6" presetClass="entr" presetSubtype="16" fill="hold" grpId="0" nodeType="withEffect">
                                  <p:stCondLst>
                                    <p:cond delay="0"/>
                                  </p:stCondLst>
                                  <p:childTnLst>
                                    <p:set>
                                      <p:cBhvr>
                                        <p:cTn id="233" dur="1" fill="hold">
                                          <p:stCondLst>
                                            <p:cond delay="0"/>
                                          </p:stCondLst>
                                        </p:cTn>
                                        <p:tgtEl>
                                          <p:spTgt spid="3"/>
                                        </p:tgtEl>
                                        <p:attrNameLst>
                                          <p:attrName>style.visibility</p:attrName>
                                        </p:attrNameLst>
                                      </p:cBhvr>
                                      <p:to>
                                        <p:strVal val="visible"/>
                                      </p:to>
                                    </p:set>
                                    <p:animEffect transition="in" filter="circle(in)">
                                      <p:cBhvr>
                                        <p:cTn id="234" dur="2000"/>
                                        <p:tgtEl>
                                          <p:spTgt spid="3"/>
                                        </p:tgtEl>
                                      </p:cBhvr>
                                    </p:animEffect>
                                  </p:childTnLst>
                                </p:cTn>
                              </p:par>
                              <p:par>
                                <p:cTn id="235" presetID="6" presetClass="entr" presetSubtype="16" fill="hold" grpId="0" nodeType="with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circle(in)">
                                      <p:cBhvr>
                                        <p:cTn id="237" dur="2000"/>
                                        <p:tgtEl>
                                          <p:spTgt spid="24"/>
                                        </p:tgtEl>
                                      </p:cBhvr>
                                    </p:animEffect>
                                  </p:childTnLst>
                                </p:cTn>
                              </p:par>
                              <p:par>
                                <p:cTn id="238" presetID="6" presetClass="entr" presetSubtype="16" fill="hold" grpId="0" nodeType="withEffect">
                                  <p:stCondLst>
                                    <p:cond delay="0"/>
                                  </p:stCondLst>
                                  <p:childTnLst>
                                    <p:set>
                                      <p:cBhvr>
                                        <p:cTn id="239" dur="1" fill="hold">
                                          <p:stCondLst>
                                            <p:cond delay="0"/>
                                          </p:stCondLst>
                                        </p:cTn>
                                        <p:tgtEl>
                                          <p:spTgt spid="76"/>
                                        </p:tgtEl>
                                        <p:attrNameLst>
                                          <p:attrName>style.visibility</p:attrName>
                                        </p:attrNameLst>
                                      </p:cBhvr>
                                      <p:to>
                                        <p:strVal val="visible"/>
                                      </p:to>
                                    </p:set>
                                    <p:animEffect transition="in" filter="circle(in)">
                                      <p:cBhvr>
                                        <p:cTn id="240" dur="2000"/>
                                        <p:tgtEl>
                                          <p:spTgt spid="76"/>
                                        </p:tgtEl>
                                      </p:cBhvr>
                                    </p:animEffect>
                                  </p:childTnLst>
                                </p:cTn>
                              </p:par>
                            </p:childTnLst>
                          </p:cTn>
                        </p:par>
                      </p:childTnLst>
                    </p:cTn>
                  </p:par>
                  <p:par>
                    <p:cTn id="241" fill="hold">
                      <p:stCondLst>
                        <p:cond delay="indefinite"/>
                      </p:stCondLst>
                      <p:childTnLst>
                        <p:par>
                          <p:cTn id="242" fill="hold">
                            <p:stCondLst>
                              <p:cond delay="0"/>
                            </p:stCondLst>
                            <p:childTnLst>
                              <p:par>
                                <p:cTn id="243" presetID="6" presetClass="exit" presetSubtype="32" fill="hold" grpId="1" nodeType="clickEffect">
                                  <p:stCondLst>
                                    <p:cond delay="0"/>
                                  </p:stCondLst>
                                  <p:childTnLst>
                                    <p:animEffect transition="out" filter="circle(out)">
                                      <p:cBhvr>
                                        <p:cTn id="244" dur="2000"/>
                                        <p:tgtEl>
                                          <p:spTgt spid="24"/>
                                        </p:tgtEl>
                                      </p:cBhvr>
                                    </p:animEffect>
                                    <p:set>
                                      <p:cBhvr>
                                        <p:cTn id="245" dur="1" fill="hold">
                                          <p:stCondLst>
                                            <p:cond delay="1999"/>
                                          </p:stCondLst>
                                        </p:cTn>
                                        <p:tgtEl>
                                          <p:spTgt spid="24"/>
                                        </p:tgtEl>
                                        <p:attrNameLst>
                                          <p:attrName>style.visibility</p:attrName>
                                        </p:attrNameLst>
                                      </p:cBhvr>
                                      <p:to>
                                        <p:strVal val="hidden"/>
                                      </p:to>
                                    </p:set>
                                  </p:childTnLst>
                                </p:cTn>
                              </p:par>
                              <p:par>
                                <p:cTn id="246" presetID="6" presetClass="entr" presetSubtype="16" fill="hold" grpId="0" nodeType="withEffect">
                                  <p:stCondLst>
                                    <p:cond delay="0"/>
                                  </p:stCondLst>
                                  <p:childTnLst>
                                    <p:set>
                                      <p:cBhvr>
                                        <p:cTn id="247" dur="1" fill="hold">
                                          <p:stCondLst>
                                            <p:cond delay="0"/>
                                          </p:stCondLst>
                                        </p:cTn>
                                        <p:tgtEl>
                                          <p:spTgt spid="26"/>
                                        </p:tgtEl>
                                        <p:attrNameLst>
                                          <p:attrName>style.visibility</p:attrName>
                                        </p:attrNameLst>
                                      </p:cBhvr>
                                      <p:to>
                                        <p:strVal val="visible"/>
                                      </p:to>
                                    </p:set>
                                    <p:animEffect transition="in" filter="circle(in)">
                                      <p:cBhvr>
                                        <p:cTn id="248" dur="2000"/>
                                        <p:tgtEl>
                                          <p:spTgt spid="26"/>
                                        </p:tgtEl>
                                      </p:cBhvr>
                                    </p:animEffec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76"/>
                                        </p:tgtEl>
                                      </p:cBhvr>
                                    </p:animEffect>
                                    <p:set>
                                      <p:cBhvr>
                                        <p:cTn id="253" dur="1" fill="hold">
                                          <p:stCondLst>
                                            <p:cond delay="1999"/>
                                          </p:stCondLst>
                                        </p:cTn>
                                        <p:tgtEl>
                                          <p:spTgt spid="76"/>
                                        </p:tgtEl>
                                        <p:attrNameLst>
                                          <p:attrName>style.visibility</p:attrName>
                                        </p:attrNameLst>
                                      </p:cBhvr>
                                      <p:to>
                                        <p:strVal val="hidden"/>
                                      </p:to>
                                    </p:set>
                                  </p:childTnLst>
                                </p:cTn>
                              </p:par>
                              <p:par>
                                <p:cTn id="254" presetID="42" presetClass="entr" presetSubtype="0" fill="hold" grpId="0" nodeType="with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fade">
                                      <p:cBhvr>
                                        <p:cTn id="256" dur="1000"/>
                                        <p:tgtEl>
                                          <p:spTgt spid="77"/>
                                        </p:tgtEl>
                                      </p:cBhvr>
                                    </p:animEffect>
                                    <p:anim calcmode="lin" valueType="num">
                                      <p:cBhvr>
                                        <p:cTn id="257" dur="1000" fill="hold"/>
                                        <p:tgtEl>
                                          <p:spTgt spid="77"/>
                                        </p:tgtEl>
                                        <p:attrNameLst>
                                          <p:attrName>ppt_x</p:attrName>
                                        </p:attrNameLst>
                                      </p:cBhvr>
                                      <p:tavLst>
                                        <p:tav tm="0">
                                          <p:val>
                                            <p:strVal val="#ppt_x"/>
                                          </p:val>
                                        </p:tav>
                                        <p:tav tm="100000">
                                          <p:val>
                                            <p:strVal val="#ppt_x"/>
                                          </p:val>
                                        </p:tav>
                                      </p:tavLst>
                                    </p:anim>
                                    <p:anim calcmode="lin" valueType="num">
                                      <p:cBhvr>
                                        <p:cTn id="258" dur="1000" fill="hold"/>
                                        <p:tgtEl>
                                          <p:spTgt spid="77"/>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79"/>
                                        </p:tgtEl>
                                        <p:attrNameLst>
                                          <p:attrName>style.visibility</p:attrName>
                                        </p:attrNameLst>
                                      </p:cBhvr>
                                      <p:to>
                                        <p:strVal val="visible"/>
                                      </p:to>
                                    </p:set>
                                    <p:animEffect transition="in" filter="fade">
                                      <p:cBhvr>
                                        <p:cTn id="261" dur="1000"/>
                                        <p:tgtEl>
                                          <p:spTgt spid="79"/>
                                        </p:tgtEl>
                                      </p:cBhvr>
                                    </p:animEffect>
                                    <p:anim calcmode="lin" valueType="num">
                                      <p:cBhvr>
                                        <p:cTn id="262" dur="1000" fill="hold"/>
                                        <p:tgtEl>
                                          <p:spTgt spid="79"/>
                                        </p:tgtEl>
                                        <p:attrNameLst>
                                          <p:attrName>ppt_x</p:attrName>
                                        </p:attrNameLst>
                                      </p:cBhvr>
                                      <p:tavLst>
                                        <p:tav tm="0">
                                          <p:val>
                                            <p:strVal val="#ppt_x"/>
                                          </p:val>
                                        </p:tav>
                                        <p:tav tm="100000">
                                          <p:val>
                                            <p:strVal val="#ppt_x"/>
                                          </p:val>
                                        </p:tav>
                                      </p:tavLst>
                                    </p:anim>
                                    <p:anim calcmode="lin" valueType="num">
                                      <p:cBhvr>
                                        <p:cTn id="263" dur="1000" fill="hold"/>
                                        <p:tgtEl>
                                          <p:spTgt spid="79"/>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78"/>
                                        </p:tgtEl>
                                        <p:attrNameLst>
                                          <p:attrName>style.visibility</p:attrName>
                                        </p:attrNameLst>
                                      </p:cBhvr>
                                      <p:to>
                                        <p:strVal val="visible"/>
                                      </p:to>
                                    </p:set>
                                    <p:animEffect transition="in" filter="fade">
                                      <p:cBhvr>
                                        <p:cTn id="266" dur="1000"/>
                                        <p:tgtEl>
                                          <p:spTgt spid="78"/>
                                        </p:tgtEl>
                                      </p:cBhvr>
                                    </p:animEffect>
                                    <p:anim calcmode="lin" valueType="num">
                                      <p:cBhvr>
                                        <p:cTn id="267" dur="1000" fill="hold"/>
                                        <p:tgtEl>
                                          <p:spTgt spid="78"/>
                                        </p:tgtEl>
                                        <p:attrNameLst>
                                          <p:attrName>ppt_x</p:attrName>
                                        </p:attrNameLst>
                                      </p:cBhvr>
                                      <p:tavLst>
                                        <p:tav tm="0">
                                          <p:val>
                                            <p:strVal val="#ppt_x"/>
                                          </p:val>
                                        </p:tav>
                                        <p:tav tm="100000">
                                          <p:val>
                                            <p:strVal val="#ppt_x"/>
                                          </p:val>
                                        </p:tav>
                                      </p:tavLst>
                                    </p:anim>
                                    <p:anim calcmode="lin" valueType="num">
                                      <p:cBhvr>
                                        <p:cTn id="26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7" grpId="0"/>
      <p:bldP spid="28" grpId="0"/>
      <p:bldP spid="33" grpId="0"/>
      <p:bldP spid="34" grpId="0"/>
      <p:bldP spid="40" grpId="0"/>
      <p:bldP spid="41" grpId="0"/>
      <p:bldP spid="42" grpId="0"/>
      <p:bldP spid="46" grpId="0"/>
      <p:bldP spid="47" grpId="0"/>
      <p:bldP spid="52" grpId="0"/>
      <p:bldP spid="53" grpId="0"/>
      <p:bldP spid="58" grpId="0"/>
      <p:bldP spid="59" grpId="0"/>
      <p:bldP spid="59" grpId="1"/>
      <p:bldP spid="64" grpId="0"/>
      <p:bldP spid="64" grpId="1"/>
      <p:bldP spid="3" grpId="0"/>
      <p:bldP spid="24" grpId="0"/>
      <p:bldP spid="24" grpId="1"/>
      <p:bldP spid="76" grpId="0"/>
      <p:bldP spid="76" grpId="1"/>
      <p:bldP spid="2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863312" y="640247"/>
            <a:ext cx="5410201" cy="2683350"/>
          </a:xfrm>
          <a:prstGeom prst="rect">
            <a:avLst/>
          </a:prstGeom>
        </p:spPr>
        <p:txBody>
          <a:bodyPr spcFirstLastPara="1" wrap="square" lIns="68569" tIns="68569" rIns="68569" bIns="68569" anchor="t" anchorCtr="0">
            <a:noAutofit/>
          </a:bodyPr>
          <a:lstStyle/>
          <a:p>
            <a:pPr marL="0" indent="0" algn="ctr">
              <a:buClr>
                <a:schemeClr val="dk1"/>
              </a:buClr>
              <a:buSzPts val="1100"/>
              <a:buNone/>
            </a:pPr>
            <a:r>
              <a:rPr lang="en" sz="3200" dirty="0">
                <a:solidFill>
                  <a:srgbClr val="C00000"/>
                </a:solidFill>
                <a:latin typeface="UTM Bienvenue" pitchFamily="18" charset="0"/>
              </a:rPr>
              <a:t>Mối quan hệ </a:t>
            </a:r>
          </a:p>
          <a:p>
            <a:pPr marL="0" indent="0" algn="ctr">
              <a:buClr>
                <a:schemeClr val="dk1"/>
              </a:buClr>
              <a:buSzPts val="1100"/>
              <a:buNone/>
            </a:pPr>
            <a:r>
              <a:rPr lang="en" sz="3200" dirty="0">
                <a:solidFill>
                  <a:srgbClr val="C00000"/>
                </a:solidFill>
                <a:latin typeface="UTM Bienvenue" pitchFamily="18" charset="0"/>
              </a:rPr>
              <a:t>giữa các đơn vị đo độ dài:</a:t>
            </a:r>
          </a:p>
          <a:p>
            <a:pPr marL="0" indent="0">
              <a:buClr>
                <a:schemeClr val="dk1"/>
              </a:buClr>
              <a:buSzPts val="1100"/>
              <a:buNone/>
            </a:pPr>
            <a:endParaRPr lang="en" sz="3200" dirty="0">
              <a:solidFill>
                <a:srgbClr val="7030A0"/>
              </a:solidFill>
              <a:latin typeface="UTM Bienvenue" pitchFamily="18" charset="0"/>
            </a:endParaRPr>
          </a:p>
          <a:p>
            <a:pPr marL="0" indent="0" algn="just">
              <a:buClr>
                <a:schemeClr val="dk1"/>
              </a:buClr>
              <a:buSzPts val="1100"/>
              <a:buNone/>
            </a:pPr>
            <a:r>
              <a:rPr lang="en-US" sz="3200" dirty="0" err="1">
                <a:solidFill>
                  <a:srgbClr val="7030A0"/>
                </a:solidFill>
                <a:latin typeface="UTM Bienvenue" pitchFamily="18" charset="0"/>
              </a:rPr>
              <a:t>Trong</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bảng</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đơn</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vị</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đo</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độ</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dài</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hai</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đơn</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vị</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đo</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liền</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kề</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nhau</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gấp</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hoặc</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kém</a:t>
            </a:r>
            <a:r>
              <a:rPr lang="en-US" sz="3200" dirty="0">
                <a:solidFill>
                  <a:srgbClr val="7030A0"/>
                </a:solidFill>
                <a:latin typeface="UTM Bienvenue" pitchFamily="18" charset="0"/>
              </a:rPr>
              <a:t>) </a:t>
            </a:r>
            <a:r>
              <a:rPr lang="en-US" sz="3200" dirty="0" err="1">
                <a:solidFill>
                  <a:srgbClr val="7030A0"/>
                </a:solidFill>
                <a:latin typeface="UTM Bienvenue" pitchFamily="18" charset="0"/>
              </a:rPr>
              <a:t>nhau</a:t>
            </a:r>
            <a:r>
              <a:rPr lang="en-US" sz="3200" dirty="0">
                <a:solidFill>
                  <a:srgbClr val="7030A0"/>
                </a:solidFill>
                <a:latin typeface="UTM Bienvenue" pitchFamily="18" charset="0"/>
              </a:rPr>
              <a:t> 10 </a:t>
            </a:r>
            <a:r>
              <a:rPr lang="en-US" sz="3200" dirty="0" err="1">
                <a:solidFill>
                  <a:srgbClr val="7030A0"/>
                </a:solidFill>
                <a:latin typeface="UTM Bienvenue" pitchFamily="18" charset="0"/>
              </a:rPr>
              <a:t>lần</a:t>
            </a:r>
            <a:r>
              <a:rPr lang="en-US" sz="3200" dirty="0">
                <a:solidFill>
                  <a:srgbClr val="7030A0"/>
                </a:solidFill>
                <a:latin typeface="UTM Bienvenue" pitchFamily="18" charset="0"/>
              </a:rPr>
              <a:t>. </a:t>
            </a:r>
            <a:endParaRPr sz="3200" dirty="0">
              <a:solidFill>
                <a:srgbClr val="7030A0"/>
              </a:solidFill>
              <a:latin typeface="UTM Bienvenue" pitchFamily="18" charset="0"/>
            </a:endParaRPr>
          </a:p>
        </p:txBody>
      </p:sp>
      <p:sp>
        <p:nvSpPr>
          <p:cNvPr id="2148" name="Google Shape;2148;p38"/>
          <p:cNvSpPr/>
          <p:nvPr/>
        </p:nvSpPr>
        <p:spPr>
          <a:xfrm rot="3022529">
            <a:off x="199453" y="2705095"/>
            <a:ext cx="361678" cy="37556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68569" tIns="68569" rIns="68569" bIns="68569" anchor="ctr" anchorCtr="0">
            <a:noAutofit/>
          </a:bodyPr>
          <a:lstStyle/>
          <a:p>
            <a:endParaRPr sz="1050"/>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758</Words>
  <Application>Microsoft Office PowerPoint</Application>
  <PresentationFormat>Custom</PresentationFormat>
  <Paragraphs>171</Paragraphs>
  <Slides>17</Slides>
  <Notes>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Arial</vt:lpstr>
      <vt:lpstr>inpin heiti</vt:lpstr>
      <vt:lpstr>UTM Bienvenue</vt:lpstr>
      <vt:lpstr>UTM Alpine KT</vt:lpstr>
      <vt:lpstr>Alfa Slab One</vt:lpstr>
      <vt:lpstr>Cambria Math</vt:lpstr>
      <vt:lpstr>Dosis</vt:lpstr>
      <vt:lpstr>Times New Roman</vt:lpstr>
      <vt:lpstr>HP001 4 hàng</vt:lpstr>
      <vt:lpstr>Catamaran</vt:lpstr>
      <vt:lpstr>UTM Aquarelle</vt:lpstr>
      <vt:lpstr>UTM Mother</vt:lpstr>
      <vt:lpstr>Catamaran Medium</vt:lpstr>
      <vt:lpstr>UTM Ambrose</vt:lpstr>
      <vt:lpstr>UTM Dai Co Viet</vt:lpstr>
      <vt:lpstr>UTM Karate</vt:lpstr>
      <vt:lpstr>Math Subject for Elementary - 3rd Grade: Practice Standards by Slidesgo</vt:lpstr>
      <vt:lpstr>PowerPoint Presentation</vt:lpstr>
      <vt:lpstr>PowerPoint Presentation</vt:lpstr>
      <vt:lpstr>PowerPoint Presentation</vt:lpstr>
      <vt:lpstr>PowerPoint Presentation</vt:lpstr>
      <vt:lpstr>PowerPoint Presentation</vt:lpstr>
      <vt:lpstr>PowerPoint Presentation</vt:lpstr>
      <vt:lpstr>EduFive</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Elementary: Practice Standards</dc:title>
  <dc:creator>NguyenHuyThienTho</dc:creator>
  <cp:lastModifiedBy>Administrator</cp:lastModifiedBy>
  <cp:revision>40</cp:revision>
  <dcterms:modified xsi:type="dcterms:W3CDTF">2022-10-02T16:01:01Z</dcterms:modified>
</cp:coreProperties>
</file>