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53" r:id="rId1"/>
  </p:sldMasterIdLst>
  <p:notesMasterIdLst>
    <p:notesMasterId r:id="rId16"/>
  </p:notesMasterIdLst>
  <p:sldIdLst>
    <p:sldId id="259" r:id="rId2"/>
    <p:sldId id="288" r:id="rId3"/>
    <p:sldId id="290" r:id="rId4"/>
    <p:sldId id="299" r:id="rId5"/>
    <p:sldId id="283" r:id="rId6"/>
    <p:sldId id="284" r:id="rId7"/>
    <p:sldId id="291" r:id="rId8"/>
    <p:sldId id="294" r:id="rId9"/>
    <p:sldId id="292" r:id="rId10"/>
    <p:sldId id="295" r:id="rId11"/>
    <p:sldId id="293" r:id="rId12"/>
    <p:sldId id="265" r:id="rId13"/>
    <p:sldId id="297" r:id="rId14"/>
    <p:sldId id="298" r:id="rId15"/>
  </p:sldIdLst>
  <p:sldSz cx="9144000" cy="6858000" type="screen4x3"/>
  <p:notesSz cx="6858000" cy="9144000"/>
  <p:custDataLst>
    <p:tags r:id="rId17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4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69" autoAdjust="0"/>
    <p:restoredTop sz="94624" autoAdjust="0"/>
  </p:normalViewPr>
  <p:slideViewPr>
    <p:cSldViewPr snapToGrid="0">
      <p:cViewPr varScale="1">
        <p:scale>
          <a:sx n="61" d="100"/>
          <a:sy n="61" d="100"/>
        </p:scale>
        <p:origin x="78" y="22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257262-CA5B-41CB-B033-67CCF35F8904}" type="datetimeFigureOut">
              <a:rPr lang="zh-CN" altLang="en-US" smtClean="0"/>
              <a:t>2023/9/28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854285-8A2F-4A13-99AC-D41DAEA8FB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18553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1101725" y="1431925"/>
            <a:ext cx="5154613" cy="3865563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3400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07142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01725" y="1431925"/>
            <a:ext cx="5154613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37012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07142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01725" y="1431925"/>
            <a:ext cx="5154613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37012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01725" y="1431925"/>
            <a:ext cx="5154613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37012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07142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23522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37014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50702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6603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81"/>
    </mc:Choice>
    <mc:Fallback xmlns="">
      <p:transition spd="slow" advTm="6981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17640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8885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05956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9/28/2023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10923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9/28/2023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93922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9/28/2023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73718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9/28/2023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42087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9/28/2023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4062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9/28/2023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69305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9/28/2023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7494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  <p:sldLayoutId id="2147483665" r:id="rId12"/>
    <p:sldLayoutId id="2147483666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jpe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1.jpe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18.svg"/><Relationship Id="rId3" Type="http://schemas.openxmlformats.org/officeDocument/2006/relationships/audio" Target="../media/audio2.wav"/><Relationship Id="rId7" Type="http://schemas.openxmlformats.org/officeDocument/2006/relationships/image" Target="../media/image54.svg"/><Relationship Id="rId12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3.png"/><Relationship Id="rId11" Type="http://schemas.microsoft.com/office/2007/relationships/hdphoto" Target="../media/hdphoto1.wdp"/><Relationship Id="rId5" Type="http://schemas.openxmlformats.org/officeDocument/2006/relationships/image" Target="../media/image34.svg"/><Relationship Id="rId15" Type="http://schemas.openxmlformats.org/officeDocument/2006/relationships/image" Target="../media/image59.png"/><Relationship Id="rId10" Type="http://schemas.openxmlformats.org/officeDocument/2006/relationships/image" Target="../media/image57.png"/><Relationship Id="rId4" Type="http://schemas.openxmlformats.org/officeDocument/2006/relationships/image" Target="../media/image33.png"/><Relationship Id="rId9" Type="http://schemas.openxmlformats.org/officeDocument/2006/relationships/image" Target="../media/image56.svg"/><Relationship Id="rId14" Type="http://schemas.openxmlformats.org/officeDocument/2006/relationships/image" Target="../media/image5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50.png"/><Relationship Id="rId3" Type="http://schemas.openxmlformats.org/officeDocument/2006/relationships/audio" Target="../media/audio3.wav"/><Relationship Id="rId7" Type="http://schemas.openxmlformats.org/officeDocument/2006/relationships/image" Target="../media/image14.png"/><Relationship Id="rId12" Type="http://schemas.openxmlformats.org/officeDocument/2006/relationships/image" Target="../media/image18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svg"/><Relationship Id="rId11" Type="http://schemas.openxmlformats.org/officeDocument/2006/relationships/image" Target="../media/image17.png"/><Relationship Id="rId5" Type="http://schemas.openxmlformats.org/officeDocument/2006/relationships/image" Target="../media/image10.png"/><Relationship Id="rId10" Type="http://schemas.microsoft.com/office/2007/relationships/hdphoto" Target="../media/hdphoto1.wdp"/><Relationship Id="rId4" Type="http://schemas.openxmlformats.org/officeDocument/2006/relationships/image" Target="../media/image1.jpeg"/><Relationship Id="rId9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63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jpeg"/><Relationship Id="rId9" Type="http://schemas.openxmlformats.org/officeDocument/2006/relationships/image" Target="../media/image6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8.svg"/><Relationship Id="rId3" Type="http://schemas.openxmlformats.org/officeDocument/2006/relationships/image" Target="../media/image1.jpeg"/><Relationship Id="rId7" Type="http://schemas.openxmlformats.org/officeDocument/2006/relationships/image" Target="../media/image13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11" Type="http://schemas.microsoft.com/office/2007/relationships/hdphoto" Target="../media/hdphoto1.wdp"/><Relationship Id="rId5" Type="http://schemas.openxmlformats.org/officeDocument/2006/relationships/image" Target="../media/image11.svg"/><Relationship Id="rId15" Type="http://schemas.openxmlformats.org/officeDocument/2006/relationships/image" Target="../media/image20.sv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svg"/><Relationship Id="rId1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.jpe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8.svg"/><Relationship Id="rId3" Type="http://schemas.openxmlformats.org/officeDocument/2006/relationships/image" Target="../media/image1.jpeg"/><Relationship Id="rId7" Type="http://schemas.openxmlformats.org/officeDocument/2006/relationships/image" Target="../media/image13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11" Type="http://schemas.microsoft.com/office/2007/relationships/hdphoto" Target="../media/hdphoto1.wdp"/><Relationship Id="rId5" Type="http://schemas.openxmlformats.org/officeDocument/2006/relationships/image" Target="../media/image11.svg"/><Relationship Id="rId15" Type="http://schemas.openxmlformats.org/officeDocument/2006/relationships/image" Target="../media/image29.sv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svg"/><Relationship Id="rId1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18" Type="http://schemas.openxmlformats.org/officeDocument/2006/relationships/image" Target="../media/image17.png"/><Relationship Id="rId3" Type="http://schemas.openxmlformats.org/officeDocument/2006/relationships/image" Target="../media/image31.svg"/><Relationship Id="rId7" Type="http://schemas.openxmlformats.org/officeDocument/2006/relationships/image" Target="../media/image34.svg"/><Relationship Id="rId12" Type="http://schemas.openxmlformats.org/officeDocument/2006/relationships/image" Target="../media/image39.png"/><Relationship Id="rId17" Type="http://schemas.openxmlformats.org/officeDocument/2006/relationships/image" Target="../media/image44.png"/><Relationship Id="rId2" Type="http://schemas.openxmlformats.org/officeDocument/2006/relationships/image" Target="../media/image30.png"/><Relationship Id="rId16" Type="http://schemas.openxmlformats.org/officeDocument/2006/relationships/image" Target="../media/image43.png"/><Relationship Id="rId20" Type="http://schemas.openxmlformats.org/officeDocument/2006/relationships/image" Target="../media/image45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png"/><Relationship Id="rId11" Type="http://schemas.openxmlformats.org/officeDocument/2006/relationships/image" Target="../media/image38.svg"/><Relationship Id="rId5" Type="http://schemas.openxmlformats.org/officeDocument/2006/relationships/image" Target="../media/image20.svg"/><Relationship Id="rId15" Type="http://schemas.openxmlformats.org/officeDocument/2006/relationships/image" Target="../media/image42.png"/><Relationship Id="rId10" Type="http://schemas.openxmlformats.org/officeDocument/2006/relationships/image" Target="../media/image37.png"/><Relationship Id="rId19" Type="http://schemas.openxmlformats.org/officeDocument/2006/relationships/image" Target="../media/image18.svg"/><Relationship Id="rId4" Type="http://schemas.openxmlformats.org/officeDocument/2006/relationships/image" Target="../media/image32.png"/><Relationship Id="rId9" Type="http://schemas.openxmlformats.org/officeDocument/2006/relationships/image" Target="../media/image36.svg"/><Relationship Id="rId14" Type="http://schemas.openxmlformats.org/officeDocument/2006/relationships/image" Target="../media/image41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50.png"/><Relationship Id="rId3" Type="http://schemas.openxmlformats.org/officeDocument/2006/relationships/image" Target="../media/image47.png"/><Relationship Id="rId7" Type="http://schemas.openxmlformats.org/officeDocument/2006/relationships/image" Target="../media/image49.png"/><Relationship Id="rId12" Type="http://schemas.openxmlformats.org/officeDocument/2006/relationships/image" Target="../media/image29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11" Type="http://schemas.openxmlformats.org/officeDocument/2006/relationships/image" Target="../media/image28.png"/><Relationship Id="rId5" Type="http://schemas.openxmlformats.org/officeDocument/2006/relationships/image" Target="../media/image48.png"/><Relationship Id="rId10" Type="http://schemas.openxmlformats.org/officeDocument/2006/relationships/image" Target="../media/image20.svg"/><Relationship Id="rId4" Type="http://schemas.openxmlformats.org/officeDocument/2006/relationships/image" Target="../media/image18.sv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1.jpe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47.png"/><Relationship Id="rId7" Type="http://schemas.openxmlformats.org/officeDocument/2006/relationships/image" Target="../media/image28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48.png"/><Relationship Id="rId10" Type="http://schemas.openxmlformats.org/officeDocument/2006/relationships/image" Target="../media/image52.svg"/><Relationship Id="rId4" Type="http://schemas.openxmlformats.org/officeDocument/2006/relationships/image" Target="../media/image18.svg"/><Relationship Id="rId9" Type="http://schemas.openxmlformats.org/officeDocument/2006/relationships/image" Target="../media/image5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19.png"/><Relationship Id="rId3" Type="http://schemas.openxmlformats.org/officeDocument/2006/relationships/image" Target="../media/image34.svg"/><Relationship Id="rId7" Type="http://schemas.openxmlformats.org/officeDocument/2006/relationships/image" Target="../media/image56.svg"/><Relationship Id="rId12" Type="http://schemas.openxmlformats.org/officeDocument/2006/relationships/image" Target="../media/image58.png"/><Relationship Id="rId2" Type="http://schemas.openxmlformats.org/officeDocument/2006/relationships/image" Target="../media/image33.png"/><Relationship Id="rId16" Type="http://schemas.openxmlformats.org/officeDocument/2006/relationships/image" Target="../media/image29.sv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5.png"/><Relationship Id="rId11" Type="http://schemas.openxmlformats.org/officeDocument/2006/relationships/image" Target="../media/image18.svg"/><Relationship Id="rId5" Type="http://schemas.openxmlformats.org/officeDocument/2006/relationships/image" Target="../media/image54.svg"/><Relationship Id="rId15" Type="http://schemas.openxmlformats.org/officeDocument/2006/relationships/image" Target="../media/image28.png"/><Relationship Id="rId10" Type="http://schemas.openxmlformats.org/officeDocument/2006/relationships/image" Target="../media/image17.png"/><Relationship Id="rId4" Type="http://schemas.openxmlformats.org/officeDocument/2006/relationships/image" Target="../media/image53.png"/><Relationship Id="rId9" Type="http://schemas.microsoft.com/office/2007/relationships/hdphoto" Target="../media/hdphoto1.wdp"/><Relationship Id="rId14" Type="http://schemas.openxmlformats.org/officeDocument/2006/relationships/image" Target="../media/image2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259"/>
          <p:cNvSpPr>
            <a:spLocks noChangeArrowheads="1"/>
          </p:cNvSpPr>
          <p:nvPr/>
        </p:nvSpPr>
        <p:spPr bwMode="auto">
          <a:xfrm>
            <a:off x="1020447" y="1747396"/>
            <a:ext cx="7440561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9pPr>
          </a:lstStyle>
          <a:p>
            <a:pPr algn="ctr">
              <a:buNone/>
            </a:pPr>
            <a:r>
              <a:rPr lang="en-US" altLang="zh-CN" sz="6000" cap="all" dirty="0" err="1">
                <a:ln w="38100"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Luyện</a:t>
            </a:r>
            <a:r>
              <a:rPr lang="en-US" altLang="zh-CN" sz="6000" cap="all" dirty="0">
                <a:ln w="38100"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000" cap="all" dirty="0" err="1">
                <a:ln w="38100"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tập</a:t>
            </a:r>
            <a:r>
              <a:rPr lang="en-US" altLang="zh-CN" sz="6000" cap="all" dirty="0">
                <a:ln w="38100"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000" cap="all" dirty="0" err="1">
                <a:ln w="38100"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chung</a:t>
            </a:r>
            <a:endParaRPr lang="zh-CN" altLang="en-US" sz="6000" cap="all" dirty="0">
              <a:ln w="38100">
                <a:solidFill>
                  <a:schemeClr val="bg1"/>
                </a:solidFill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1" name="图片 10" descr="图片包含 植物&#10;&#10;已生成高可信度的说明">
            <a:extLst>
              <a:ext uri="{FF2B5EF4-FFF2-40B4-BE49-F238E27FC236}">
                <a16:creationId xmlns:a16="http://schemas.microsoft.com/office/drawing/2014/main" id="{FAE9000C-4A19-4D95-B64C-9AA1FA0FEAF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06161" y="2604934"/>
            <a:ext cx="2200687" cy="2720255"/>
          </a:xfrm>
          <a:prstGeom prst="rect">
            <a:avLst/>
          </a:prstGeom>
        </p:spPr>
      </p:pic>
      <p:pic>
        <p:nvPicPr>
          <p:cNvPr id="10" name="图片 9" descr="b4e2b2963786013a0e29a8e310116bbb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4288" y="4145757"/>
            <a:ext cx="9172575" cy="1893094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4755020" y="3940248"/>
            <a:ext cx="1845469" cy="49863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6" name="矩形 259"/>
          <p:cNvSpPr>
            <a:spLocks noChangeArrowheads="1"/>
          </p:cNvSpPr>
          <p:nvPr/>
        </p:nvSpPr>
        <p:spPr bwMode="auto">
          <a:xfrm>
            <a:off x="4740728" y="3851886"/>
            <a:ext cx="1859761" cy="55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9pPr>
          </a:lstStyle>
          <a:p>
            <a:pPr algn="ctr">
              <a:lnSpc>
                <a:spcPct val="150000"/>
              </a:lnSpc>
              <a:buNone/>
            </a:pPr>
            <a:r>
              <a:rPr lang="en-US" altLang="zh-CN" sz="2250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Karate" pitchFamily="18" charset="0"/>
                <a:ea typeface="印品黑体" panose="00000500000000000000" pitchFamily="2" charset="-122"/>
                <a:cs typeface="Arial" panose="020B0604020202020204" pitchFamily="34" charset="0"/>
              </a:rPr>
              <a:t>Trang</a:t>
            </a:r>
            <a:r>
              <a:rPr lang="en-US" altLang="zh-CN" sz="225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Karate" pitchFamily="18" charset="0"/>
                <a:ea typeface="印品黑体" panose="00000500000000000000" pitchFamily="2" charset="-122"/>
                <a:cs typeface="Arial" panose="020B0604020202020204" pitchFamily="34" charset="0"/>
              </a:rPr>
              <a:t> 22</a:t>
            </a:r>
            <a:endParaRPr lang="zh-CN" altLang="en-US" sz="225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Karate" pitchFamily="18" charset="0"/>
              <a:ea typeface="印品黑体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45" name="图片 4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322767">
            <a:off x="3541872" y="3369469"/>
            <a:ext cx="1072991" cy="1181576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570041">
            <a:off x="4647501" y="1009895"/>
            <a:ext cx="528161" cy="686753"/>
          </a:xfrm>
          <a:prstGeom prst="rect">
            <a:avLst/>
          </a:prstGeom>
        </p:spPr>
      </p:pic>
      <p:pic>
        <p:nvPicPr>
          <p:cNvPr id="3" name="图片 2" descr="36f9a2a7dc2088575b3175c2c9b24629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7415" y="4586568"/>
            <a:ext cx="2155508" cy="113680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7C285E46-E600-4763-959D-C682896B5D51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0810" y="3361117"/>
            <a:ext cx="1477886" cy="2435495"/>
          </a:xfrm>
          <a:prstGeom prst="rect">
            <a:avLst/>
          </a:prstGeom>
        </p:spPr>
      </p:pic>
      <p:pic>
        <p:nvPicPr>
          <p:cNvPr id="13" name="图片 12" descr="5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145" y="4611529"/>
            <a:ext cx="9175433" cy="1427321"/>
          </a:xfrm>
          <a:prstGeom prst="rect">
            <a:avLst/>
          </a:prstGeom>
        </p:spPr>
      </p:pic>
      <p:pic>
        <p:nvPicPr>
          <p:cNvPr id="5" name="轻松休闲乡村流行背景音乐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667373" y="1955132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565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3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00"/>
                            </p:stCondLst>
                            <p:childTnLst>
                              <p:par>
                                <p:cTn id="3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7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70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100"/>
                            </p:stCondLst>
                            <p:childTnLst>
                              <p:par>
                                <p:cTn id="5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6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2" grpId="0" bldLvl="0" animBg="1"/>
      <p:bldP spid="6" grpId="0"/>
    </p:bldLst>
  </p:timing>
  <p:extLst>
    <p:ext uri="{E180D4A7-C9FB-4DFB-919C-405C955672EB}">
      <p14:showEvtLst xmlns:p14="http://schemas.microsoft.com/office/powerpoint/2010/main">
        <p14:playEvt time="208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1000" t="-7000" r="-6000" b="-3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734" y="857265"/>
            <a:ext cx="9144001" cy="5143500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188640" y="811714"/>
            <a:ext cx="8608064" cy="1324817"/>
            <a:chOff x="179513" y="42522"/>
            <a:chExt cx="8784976" cy="1766423"/>
          </a:xfrm>
        </p:grpSpPr>
        <p:pic>
          <p:nvPicPr>
            <p:cNvPr id="17" name="Picture 1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79513" y="42522"/>
              <a:ext cx="8784976" cy="1766423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1009919" y="325291"/>
              <a:ext cx="7523867" cy="984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100" b="1" dirty="0" err="1">
                  <a:latin typeface="UTM Azuki" pitchFamily="18" charset="0"/>
                  <a:cs typeface="Times New Roman" pitchFamily="18" charset="0"/>
                </a:rPr>
                <a:t>Một</a:t>
              </a:r>
              <a:r>
                <a:rPr lang="en-US" sz="2100" b="1" dirty="0">
                  <a:latin typeface="UTM Azuki" pitchFamily="18" charset="0"/>
                  <a:cs typeface="Times New Roman" pitchFamily="18" charset="0"/>
                </a:rPr>
                <a:t> ô </a:t>
              </a:r>
              <a:r>
                <a:rPr lang="en-US" sz="2100" b="1" dirty="0" err="1">
                  <a:latin typeface="UTM Azuki" pitchFamily="18" charset="0"/>
                  <a:cs typeface="Times New Roman" pitchFamily="18" charset="0"/>
                </a:rPr>
                <a:t>tô</a:t>
              </a:r>
              <a:r>
                <a:rPr lang="en-US" sz="21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2100" b="1" dirty="0" err="1">
                  <a:latin typeface="UTM Azuki" pitchFamily="18" charset="0"/>
                  <a:cs typeface="Times New Roman" pitchFamily="18" charset="0"/>
                </a:rPr>
                <a:t>cứ</a:t>
              </a:r>
              <a:r>
                <a:rPr lang="en-US" sz="21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2100" b="1" dirty="0" err="1">
                  <a:latin typeface="UTM Azuki" pitchFamily="18" charset="0"/>
                  <a:cs typeface="Times New Roman" pitchFamily="18" charset="0"/>
                </a:rPr>
                <a:t>đi</a:t>
              </a:r>
              <a:r>
                <a:rPr lang="en-US" sz="2100" b="1" dirty="0">
                  <a:latin typeface="UTM Azuki" pitchFamily="18" charset="0"/>
                  <a:cs typeface="Times New Roman" pitchFamily="18" charset="0"/>
                </a:rPr>
                <a:t> 100km </a:t>
              </a:r>
              <a:r>
                <a:rPr lang="en-US" sz="2100" b="1" dirty="0" err="1">
                  <a:latin typeface="UTM Azuki" pitchFamily="18" charset="0"/>
                  <a:cs typeface="Times New Roman" pitchFamily="18" charset="0"/>
                </a:rPr>
                <a:t>thì</a:t>
              </a:r>
              <a:r>
                <a:rPr lang="en-US" sz="21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2100" b="1" dirty="0" err="1">
                  <a:latin typeface="UTM Azuki" pitchFamily="18" charset="0"/>
                  <a:cs typeface="Times New Roman" pitchFamily="18" charset="0"/>
                </a:rPr>
                <a:t>tiêu</a:t>
              </a:r>
              <a:r>
                <a:rPr lang="en-US" sz="21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2100" b="1" dirty="0" err="1">
                  <a:latin typeface="UTM Azuki" pitchFamily="18" charset="0"/>
                  <a:cs typeface="Times New Roman" pitchFamily="18" charset="0"/>
                </a:rPr>
                <a:t>thụ</a:t>
              </a:r>
              <a:r>
                <a:rPr lang="en-US" sz="21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2100" b="1" dirty="0" err="1">
                  <a:latin typeface="UTM Azuki" pitchFamily="18" charset="0"/>
                  <a:cs typeface="Times New Roman" pitchFamily="18" charset="0"/>
                </a:rPr>
                <a:t>hết</a:t>
              </a:r>
              <a:r>
                <a:rPr lang="en-US" sz="2100" b="1" dirty="0">
                  <a:latin typeface="UTM Azuki" pitchFamily="18" charset="0"/>
                  <a:cs typeface="Times New Roman" pitchFamily="18" charset="0"/>
                </a:rPr>
                <a:t> 12l </a:t>
              </a:r>
              <a:r>
                <a:rPr lang="en-US" sz="2100" b="1" dirty="0" err="1">
                  <a:latin typeface="UTM Azuki" pitchFamily="18" charset="0"/>
                  <a:cs typeface="Times New Roman" pitchFamily="18" charset="0"/>
                </a:rPr>
                <a:t>xăng</a:t>
              </a:r>
              <a:r>
                <a:rPr lang="en-US" sz="2100" b="1" dirty="0">
                  <a:latin typeface="UTM Azuki" pitchFamily="18" charset="0"/>
                  <a:cs typeface="Times New Roman" pitchFamily="18" charset="0"/>
                </a:rPr>
                <a:t>. </a:t>
              </a:r>
              <a:r>
                <a:rPr lang="en-US" sz="2100" b="1" dirty="0" err="1">
                  <a:latin typeface="UTM Azuki" pitchFamily="18" charset="0"/>
                  <a:cs typeface="Times New Roman" pitchFamily="18" charset="0"/>
                </a:rPr>
                <a:t>Nếu</a:t>
              </a:r>
              <a:r>
                <a:rPr lang="en-US" sz="2100" b="1" dirty="0">
                  <a:latin typeface="UTM Azuki" pitchFamily="18" charset="0"/>
                  <a:cs typeface="Times New Roman" pitchFamily="18" charset="0"/>
                </a:rPr>
                <a:t> ô </a:t>
              </a:r>
              <a:r>
                <a:rPr lang="en-US" sz="2100" b="1" dirty="0" err="1">
                  <a:latin typeface="UTM Azuki" pitchFamily="18" charset="0"/>
                  <a:cs typeface="Times New Roman" pitchFamily="18" charset="0"/>
                </a:rPr>
                <a:t>tô</a:t>
              </a:r>
              <a:r>
                <a:rPr lang="en-US" sz="21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2100" b="1" dirty="0" err="1">
                  <a:latin typeface="UTM Azuki" pitchFamily="18" charset="0"/>
                  <a:cs typeface="Times New Roman" pitchFamily="18" charset="0"/>
                </a:rPr>
                <a:t>đã</a:t>
              </a:r>
              <a:r>
                <a:rPr lang="en-US" sz="21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2100" b="1" dirty="0" err="1">
                  <a:latin typeface="UTM Azuki" pitchFamily="18" charset="0"/>
                  <a:cs typeface="Times New Roman" pitchFamily="18" charset="0"/>
                </a:rPr>
                <a:t>đi</a:t>
              </a:r>
              <a:r>
                <a:rPr lang="en-US" sz="21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2100" b="1" dirty="0" err="1">
                  <a:latin typeface="UTM Azuki" pitchFamily="18" charset="0"/>
                  <a:cs typeface="Times New Roman" pitchFamily="18" charset="0"/>
                </a:rPr>
                <a:t>quãng</a:t>
              </a:r>
              <a:r>
                <a:rPr lang="en-US" sz="21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2100" b="1" dirty="0" err="1">
                  <a:latin typeface="UTM Azuki" pitchFamily="18" charset="0"/>
                  <a:cs typeface="Times New Roman" pitchFamily="18" charset="0"/>
                </a:rPr>
                <a:t>đường</a:t>
              </a:r>
              <a:r>
                <a:rPr lang="en-US" sz="2100" b="1" dirty="0">
                  <a:latin typeface="UTM Azuki" pitchFamily="18" charset="0"/>
                  <a:cs typeface="Times New Roman" pitchFamily="18" charset="0"/>
                </a:rPr>
                <a:t> 50km </a:t>
              </a:r>
              <a:r>
                <a:rPr lang="en-US" sz="2100" b="1" dirty="0" err="1">
                  <a:latin typeface="UTM Azuki" pitchFamily="18" charset="0"/>
                  <a:cs typeface="Times New Roman" pitchFamily="18" charset="0"/>
                </a:rPr>
                <a:t>thì</a:t>
              </a:r>
              <a:r>
                <a:rPr lang="en-US" sz="21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2100" b="1" dirty="0" err="1">
                  <a:latin typeface="UTM Azuki" pitchFamily="18" charset="0"/>
                  <a:cs typeface="Times New Roman" pitchFamily="18" charset="0"/>
                </a:rPr>
                <a:t>tiêu</a:t>
              </a:r>
              <a:r>
                <a:rPr lang="en-US" sz="21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2100" b="1" dirty="0" err="1">
                  <a:latin typeface="UTM Azuki" pitchFamily="18" charset="0"/>
                  <a:cs typeface="Times New Roman" pitchFamily="18" charset="0"/>
                </a:rPr>
                <a:t>thụ</a:t>
              </a:r>
              <a:r>
                <a:rPr lang="en-US" sz="21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2100" b="1" dirty="0" err="1">
                  <a:latin typeface="UTM Azuki" pitchFamily="18" charset="0"/>
                  <a:cs typeface="Times New Roman" pitchFamily="18" charset="0"/>
                </a:rPr>
                <a:t>hết</a:t>
              </a:r>
              <a:r>
                <a:rPr lang="en-US" sz="21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2100" b="1" dirty="0" err="1">
                  <a:latin typeface="UTM Azuki" pitchFamily="18" charset="0"/>
                  <a:cs typeface="Times New Roman" pitchFamily="18" charset="0"/>
                </a:rPr>
                <a:t>bao</a:t>
              </a:r>
              <a:r>
                <a:rPr lang="en-US" sz="21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2100" b="1" dirty="0" err="1">
                  <a:latin typeface="UTM Azuki" pitchFamily="18" charset="0"/>
                  <a:cs typeface="Times New Roman" pitchFamily="18" charset="0"/>
                </a:rPr>
                <a:t>nhiêu</a:t>
              </a:r>
              <a:r>
                <a:rPr lang="en-US" sz="21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2100" b="1" dirty="0" err="1">
                  <a:latin typeface="UTM Azuki" pitchFamily="18" charset="0"/>
                  <a:cs typeface="Times New Roman" pitchFamily="18" charset="0"/>
                </a:rPr>
                <a:t>lít</a:t>
              </a:r>
              <a:r>
                <a:rPr lang="en-US" sz="21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2100" b="1" dirty="0" err="1">
                  <a:latin typeface="UTM Azuki" pitchFamily="18" charset="0"/>
                  <a:cs typeface="Times New Roman" pitchFamily="18" charset="0"/>
                </a:rPr>
                <a:t>xăng</a:t>
              </a:r>
              <a:r>
                <a:rPr lang="en-US" sz="2100" b="1" dirty="0">
                  <a:latin typeface="UTM Azuki" pitchFamily="18" charset="0"/>
                  <a:cs typeface="Times New Roman" pitchFamily="18" charset="0"/>
                </a:rPr>
                <a:t>?</a:t>
              </a:r>
            </a:p>
          </p:txBody>
        </p:sp>
      </p:grpSp>
      <p:pic>
        <p:nvPicPr>
          <p:cNvPr id="29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56399" y="2136531"/>
            <a:ext cx="8340305" cy="3743569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135074" y="3297990"/>
            <a:ext cx="7372351" cy="2192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50" b="1" u="sng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195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50" b="1" u="sng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195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19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100km </a:t>
            </a:r>
            <a:r>
              <a:rPr lang="en-US" sz="195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gấp</a:t>
            </a:r>
            <a:r>
              <a:rPr lang="en-US" sz="19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50 km </a:t>
            </a:r>
            <a:r>
              <a:rPr lang="en-US" sz="195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19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5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19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5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19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19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100 : 50 = 2 (</a:t>
            </a:r>
            <a:r>
              <a:rPr lang="en-US" sz="195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19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ctr"/>
            <a:r>
              <a:rPr lang="en-US" sz="195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19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195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sz="19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5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19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5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quãng</a:t>
            </a:r>
            <a:r>
              <a:rPr lang="en-US" sz="19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5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19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50km </a:t>
            </a:r>
            <a:r>
              <a:rPr lang="en-US" sz="195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19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5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19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5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thụ</a:t>
            </a:r>
            <a:r>
              <a:rPr lang="en-US" sz="19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5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9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19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12 : 2 = 6 (</a:t>
            </a:r>
            <a:r>
              <a:rPr lang="en-US" sz="195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lít</a:t>
            </a:r>
            <a:r>
              <a:rPr lang="en-US" sz="19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ctr"/>
            <a:r>
              <a:rPr lang="en-US" sz="195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19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5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19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6 </a:t>
            </a:r>
            <a:r>
              <a:rPr lang="en-US" sz="195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lít</a:t>
            </a:r>
            <a:endParaRPr lang="en-US" sz="195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95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116623" y="2202673"/>
            <a:ext cx="7372351" cy="9925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50" b="1" u="sng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Tóm</a:t>
            </a:r>
            <a:r>
              <a:rPr lang="en-US" sz="195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50" b="1" u="sng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tắt</a:t>
            </a:r>
            <a:r>
              <a:rPr lang="en-US" sz="195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19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100km : 12 </a:t>
            </a:r>
            <a:r>
              <a:rPr lang="en-US" sz="195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lít</a:t>
            </a:r>
            <a:endParaRPr lang="en-US" sz="195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19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50km   : ? </a:t>
            </a:r>
            <a:r>
              <a:rPr lang="en-US" sz="195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lít</a:t>
            </a:r>
            <a:endParaRPr lang="en-US" sz="195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5" name="Straight Connector 44"/>
          <p:cNvCxnSpPr/>
          <p:nvPr/>
        </p:nvCxnSpPr>
        <p:spPr>
          <a:xfrm>
            <a:off x="2874805" y="1715722"/>
            <a:ext cx="4255151" cy="0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5127244" y="1380599"/>
            <a:ext cx="879419" cy="0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2634001" y="1381580"/>
            <a:ext cx="724055" cy="0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800703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build="p"/>
      <p:bldP spid="31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55839" y="857250"/>
            <a:ext cx="1755773" cy="2690840"/>
          </a:xfrm>
          <a:prstGeom prst="rect">
            <a:avLst/>
          </a:prstGeom>
        </p:spPr>
      </p:pic>
      <p:pic>
        <p:nvPicPr>
          <p:cNvPr id="2" name="Picture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5569"/>
          <a:stretch/>
        </p:blipFill>
        <p:spPr>
          <a:xfrm>
            <a:off x="0" y="1556743"/>
            <a:ext cx="4456952" cy="2282942"/>
          </a:xfrm>
          <a:prstGeom prst="rect">
            <a:avLst/>
          </a:prstGeom>
        </p:spPr>
      </p:pic>
      <p:pic>
        <p:nvPicPr>
          <p:cNvPr id="3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313414" y="1750387"/>
            <a:ext cx="4974519" cy="20892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9000"/>
                    </a14:imgEffect>
                    <a14:imgEffect>
                      <a14:brightnessContrast contrast="-5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8383"/>
          <a:stretch/>
        </p:blipFill>
        <p:spPr>
          <a:xfrm>
            <a:off x="0" y="3839685"/>
            <a:ext cx="9287933" cy="2161066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1997751" y="2944082"/>
            <a:ext cx="3939761" cy="2282599"/>
          </a:xfrm>
          <a:prstGeom prst="rect">
            <a:avLst/>
          </a:prstGeom>
        </p:spPr>
      </p:pic>
      <p:pic>
        <p:nvPicPr>
          <p:cNvPr id="10" name="图片 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77" y="2557057"/>
            <a:ext cx="1484629" cy="3443693"/>
          </a:xfrm>
          <a:prstGeom prst="rect">
            <a:avLst/>
          </a:prstGeom>
        </p:spPr>
      </p:pic>
      <p:sp>
        <p:nvSpPr>
          <p:cNvPr id="11" name="任意多边形 13"/>
          <p:cNvSpPr/>
          <p:nvPr/>
        </p:nvSpPr>
        <p:spPr>
          <a:xfrm>
            <a:off x="952111" y="2846583"/>
            <a:ext cx="417269" cy="327934"/>
          </a:xfrm>
          <a:custGeom>
            <a:avLst/>
            <a:gdLst>
              <a:gd name="connsiteX0" fmla="*/ 7832 w 587682"/>
              <a:gd name="connsiteY0" fmla="*/ 178850 h 475048"/>
              <a:gd name="connsiteX1" fmla="*/ 44542 w 587682"/>
              <a:gd name="connsiteY1" fmla="*/ 102094 h 475048"/>
              <a:gd name="connsiteX2" fmla="*/ 94600 w 587682"/>
              <a:gd name="connsiteY2" fmla="*/ 55373 h 475048"/>
              <a:gd name="connsiteX3" fmla="*/ 301508 w 587682"/>
              <a:gd name="connsiteY3" fmla="*/ 8652 h 475048"/>
              <a:gd name="connsiteX4" fmla="*/ 434997 w 587682"/>
              <a:gd name="connsiteY4" fmla="*/ 1977 h 475048"/>
              <a:gd name="connsiteX5" fmla="*/ 531777 w 587682"/>
              <a:gd name="connsiteY5" fmla="*/ 32012 h 475048"/>
              <a:gd name="connsiteX6" fmla="*/ 581835 w 587682"/>
              <a:gd name="connsiteY6" fmla="*/ 132129 h 475048"/>
              <a:gd name="connsiteX7" fmla="*/ 581835 w 587682"/>
              <a:gd name="connsiteY7" fmla="*/ 262281 h 475048"/>
              <a:gd name="connsiteX8" fmla="*/ 538451 w 587682"/>
              <a:gd name="connsiteY8" fmla="*/ 385758 h 475048"/>
              <a:gd name="connsiteX9" fmla="*/ 354904 w 587682"/>
              <a:gd name="connsiteY9" fmla="*/ 465852 h 475048"/>
              <a:gd name="connsiteX10" fmla="*/ 117961 w 587682"/>
              <a:gd name="connsiteY10" fmla="*/ 465852 h 475048"/>
              <a:gd name="connsiteX11" fmla="*/ 37867 w 587682"/>
              <a:gd name="connsiteY11" fmla="*/ 399107 h 475048"/>
              <a:gd name="connsiteX12" fmla="*/ 1158 w 587682"/>
              <a:gd name="connsiteY12" fmla="*/ 278967 h 475048"/>
              <a:gd name="connsiteX13" fmla="*/ 7832 w 587682"/>
              <a:gd name="connsiteY13" fmla="*/ 178850 h 475048"/>
              <a:gd name="connsiteX0" fmla="*/ 7832 w 587682"/>
              <a:gd name="connsiteY0" fmla="*/ 178850 h 475048"/>
              <a:gd name="connsiteX1" fmla="*/ 94600 w 587682"/>
              <a:gd name="connsiteY1" fmla="*/ 55373 h 475048"/>
              <a:gd name="connsiteX2" fmla="*/ 301508 w 587682"/>
              <a:gd name="connsiteY2" fmla="*/ 8652 h 475048"/>
              <a:gd name="connsiteX3" fmla="*/ 434997 w 587682"/>
              <a:gd name="connsiteY3" fmla="*/ 1977 h 475048"/>
              <a:gd name="connsiteX4" fmla="*/ 531777 w 587682"/>
              <a:gd name="connsiteY4" fmla="*/ 32012 h 475048"/>
              <a:gd name="connsiteX5" fmla="*/ 581835 w 587682"/>
              <a:gd name="connsiteY5" fmla="*/ 132129 h 475048"/>
              <a:gd name="connsiteX6" fmla="*/ 581835 w 587682"/>
              <a:gd name="connsiteY6" fmla="*/ 262281 h 475048"/>
              <a:gd name="connsiteX7" fmla="*/ 538451 w 587682"/>
              <a:gd name="connsiteY7" fmla="*/ 385758 h 475048"/>
              <a:gd name="connsiteX8" fmla="*/ 354904 w 587682"/>
              <a:gd name="connsiteY8" fmla="*/ 465852 h 475048"/>
              <a:gd name="connsiteX9" fmla="*/ 117961 w 587682"/>
              <a:gd name="connsiteY9" fmla="*/ 465852 h 475048"/>
              <a:gd name="connsiteX10" fmla="*/ 37867 w 587682"/>
              <a:gd name="connsiteY10" fmla="*/ 399107 h 475048"/>
              <a:gd name="connsiteX11" fmla="*/ 1158 w 587682"/>
              <a:gd name="connsiteY11" fmla="*/ 278967 h 475048"/>
              <a:gd name="connsiteX12" fmla="*/ 7832 w 587682"/>
              <a:gd name="connsiteY12" fmla="*/ 178850 h 475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87682" h="475048">
                <a:moveTo>
                  <a:pt x="7832" y="178850"/>
                </a:moveTo>
                <a:cubicBezTo>
                  <a:pt x="23406" y="141584"/>
                  <a:pt x="45654" y="83739"/>
                  <a:pt x="94600" y="55373"/>
                </a:cubicBezTo>
                <a:cubicBezTo>
                  <a:pt x="143546" y="27007"/>
                  <a:pt x="244775" y="17551"/>
                  <a:pt x="301508" y="8652"/>
                </a:cubicBezTo>
                <a:cubicBezTo>
                  <a:pt x="358241" y="-247"/>
                  <a:pt x="396619" y="-1916"/>
                  <a:pt x="434997" y="1977"/>
                </a:cubicBezTo>
                <a:cubicBezTo>
                  <a:pt x="473375" y="5870"/>
                  <a:pt x="507304" y="10320"/>
                  <a:pt x="531777" y="32012"/>
                </a:cubicBezTo>
                <a:cubicBezTo>
                  <a:pt x="556250" y="53704"/>
                  <a:pt x="573492" y="93751"/>
                  <a:pt x="581835" y="132129"/>
                </a:cubicBezTo>
                <a:cubicBezTo>
                  <a:pt x="590178" y="170507"/>
                  <a:pt x="589066" y="220010"/>
                  <a:pt x="581835" y="262281"/>
                </a:cubicBezTo>
                <a:cubicBezTo>
                  <a:pt x="574604" y="304552"/>
                  <a:pt x="576273" y="351830"/>
                  <a:pt x="538451" y="385758"/>
                </a:cubicBezTo>
                <a:cubicBezTo>
                  <a:pt x="500629" y="419686"/>
                  <a:pt x="424986" y="452503"/>
                  <a:pt x="354904" y="465852"/>
                </a:cubicBezTo>
                <a:cubicBezTo>
                  <a:pt x="284822" y="479201"/>
                  <a:pt x="170800" y="476976"/>
                  <a:pt x="117961" y="465852"/>
                </a:cubicBezTo>
                <a:cubicBezTo>
                  <a:pt x="65122" y="454728"/>
                  <a:pt x="57334" y="430254"/>
                  <a:pt x="37867" y="399107"/>
                </a:cubicBezTo>
                <a:cubicBezTo>
                  <a:pt x="18400" y="367960"/>
                  <a:pt x="3939" y="316789"/>
                  <a:pt x="1158" y="278967"/>
                </a:cubicBezTo>
                <a:cubicBezTo>
                  <a:pt x="-1623" y="241145"/>
                  <a:pt x="601" y="208329"/>
                  <a:pt x="7832" y="178850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/>
          </a:p>
        </p:txBody>
      </p:sp>
      <p:sp>
        <p:nvSpPr>
          <p:cNvPr id="12" name="任意多边形 14"/>
          <p:cNvSpPr/>
          <p:nvPr/>
        </p:nvSpPr>
        <p:spPr>
          <a:xfrm>
            <a:off x="976134" y="3232935"/>
            <a:ext cx="417269" cy="327934"/>
          </a:xfrm>
          <a:custGeom>
            <a:avLst/>
            <a:gdLst>
              <a:gd name="connsiteX0" fmla="*/ 7832 w 587682"/>
              <a:gd name="connsiteY0" fmla="*/ 178850 h 475048"/>
              <a:gd name="connsiteX1" fmla="*/ 44542 w 587682"/>
              <a:gd name="connsiteY1" fmla="*/ 102094 h 475048"/>
              <a:gd name="connsiteX2" fmla="*/ 94600 w 587682"/>
              <a:gd name="connsiteY2" fmla="*/ 55373 h 475048"/>
              <a:gd name="connsiteX3" fmla="*/ 301508 w 587682"/>
              <a:gd name="connsiteY3" fmla="*/ 8652 h 475048"/>
              <a:gd name="connsiteX4" fmla="*/ 434997 w 587682"/>
              <a:gd name="connsiteY4" fmla="*/ 1977 h 475048"/>
              <a:gd name="connsiteX5" fmla="*/ 531777 w 587682"/>
              <a:gd name="connsiteY5" fmla="*/ 32012 h 475048"/>
              <a:gd name="connsiteX6" fmla="*/ 581835 w 587682"/>
              <a:gd name="connsiteY6" fmla="*/ 132129 h 475048"/>
              <a:gd name="connsiteX7" fmla="*/ 581835 w 587682"/>
              <a:gd name="connsiteY7" fmla="*/ 262281 h 475048"/>
              <a:gd name="connsiteX8" fmla="*/ 538451 w 587682"/>
              <a:gd name="connsiteY8" fmla="*/ 385758 h 475048"/>
              <a:gd name="connsiteX9" fmla="*/ 354904 w 587682"/>
              <a:gd name="connsiteY9" fmla="*/ 465852 h 475048"/>
              <a:gd name="connsiteX10" fmla="*/ 117961 w 587682"/>
              <a:gd name="connsiteY10" fmla="*/ 465852 h 475048"/>
              <a:gd name="connsiteX11" fmla="*/ 37867 w 587682"/>
              <a:gd name="connsiteY11" fmla="*/ 399107 h 475048"/>
              <a:gd name="connsiteX12" fmla="*/ 1158 w 587682"/>
              <a:gd name="connsiteY12" fmla="*/ 278967 h 475048"/>
              <a:gd name="connsiteX13" fmla="*/ 7832 w 587682"/>
              <a:gd name="connsiteY13" fmla="*/ 178850 h 475048"/>
              <a:gd name="connsiteX0" fmla="*/ 7832 w 587682"/>
              <a:gd name="connsiteY0" fmla="*/ 178850 h 475048"/>
              <a:gd name="connsiteX1" fmla="*/ 94600 w 587682"/>
              <a:gd name="connsiteY1" fmla="*/ 55373 h 475048"/>
              <a:gd name="connsiteX2" fmla="*/ 301508 w 587682"/>
              <a:gd name="connsiteY2" fmla="*/ 8652 h 475048"/>
              <a:gd name="connsiteX3" fmla="*/ 434997 w 587682"/>
              <a:gd name="connsiteY3" fmla="*/ 1977 h 475048"/>
              <a:gd name="connsiteX4" fmla="*/ 531777 w 587682"/>
              <a:gd name="connsiteY4" fmla="*/ 32012 h 475048"/>
              <a:gd name="connsiteX5" fmla="*/ 581835 w 587682"/>
              <a:gd name="connsiteY5" fmla="*/ 132129 h 475048"/>
              <a:gd name="connsiteX6" fmla="*/ 581835 w 587682"/>
              <a:gd name="connsiteY6" fmla="*/ 262281 h 475048"/>
              <a:gd name="connsiteX7" fmla="*/ 538451 w 587682"/>
              <a:gd name="connsiteY7" fmla="*/ 385758 h 475048"/>
              <a:gd name="connsiteX8" fmla="*/ 354904 w 587682"/>
              <a:gd name="connsiteY8" fmla="*/ 465852 h 475048"/>
              <a:gd name="connsiteX9" fmla="*/ 117961 w 587682"/>
              <a:gd name="connsiteY9" fmla="*/ 465852 h 475048"/>
              <a:gd name="connsiteX10" fmla="*/ 37867 w 587682"/>
              <a:gd name="connsiteY10" fmla="*/ 399107 h 475048"/>
              <a:gd name="connsiteX11" fmla="*/ 1158 w 587682"/>
              <a:gd name="connsiteY11" fmla="*/ 278967 h 475048"/>
              <a:gd name="connsiteX12" fmla="*/ 7832 w 587682"/>
              <a:gd name="connsiteY12" fmla="*/ 178850 h 475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87682" h="475048">
                <a:moveTo>
                  <a:pt x="7832" y="178850"/>
                </a:moveTo>
                <a:cubicBezTo>
                  <a:pt x="23406" y="141584"/>
                  <a:pt x="45654" y="83739"/>
                  <a:pt x="94600" y="55373"/>
                </a:cubicBezTo>
                <a:cubicBezTo>
                  <a:pt x="143546" y="27007"/>
                  <a:pt x="244775" y="17551"/>
                  <a:pt x="301508" y="8652"/>
                </a:cubicBezTo>
                <a:cubicBezTo>
                  <a:pt x="358241" y="-247"/>
                  <a:pt x="396619" y="-1916"/>
                  <a:pt x="434997" y="1977"/>
                </a:cubicBezTo>
                <a:cubicBezTo>
                  <a:pt x="473375" y="5870"/>
                  <a:pt x="507304" y="10320"/>
                  <a:pt x="531777" y="32012"/>
                </a:cubicBezTo>
                <a:cubicBezTo>
                  <a:pt x="556250" y="53704"/>
                  <a:pt x="573492" y="93751"/>
                  <a:pt x="581835" y="132129"/>
                </a:cubicBezTo>
                <a:cubicBezTo>
                  <a:pt x="590178" y="170507"/>
                  <a:pt x="589066" y="220010"/>
                  <a:pt x="581835" y="262281"/>
                </a:cubicBezTo>
                <a:cubicBezTo>
                  <a:pt x="574604" y="304552"/>
                  <a:pt x="576273" y="351830"/>
                  <a:pt x="538451" y="385758"/>
                </a:cubicBezTo>
                <a:cubicBezTo>
                  <a:pt x="500629" y="419686"/>
                  <a:pt x="424986" y="452503"/>
                  <a:pt x="354904" y="465852"/>
                </a:cubicBezTo>
                <a:cubicBezTo>
                  <a:pt x="284822" y="479201"/>
                  <a:pt x="170800" y="476976"/>
                  <a:pt x="117961" y="465852"/>
                </a:cubicBezTo>
                <a:cubicBezTo>
                  <a:pt x="65122" y="454728"/>
                  <a:pt x="57334" y="430254"/>
                  <a:pt x="37867" y="399107"/>
                </a:cubicBezTo>
                <a:cubicBezTo>
                  <a:pt x="18400" y="367960"/>
                  <a:pt x="3939" y="316789"/>
                  <a:pt x="1158" y="278967"/>
                </a:cubicBezTo>
                <a:cubicBezTo>
                  <a:pt x="-1623" y="241145"/>
                  <a:pt x="601" y="208329"/>
                  <a:pt x="7832" y="178850"/>
                </a:cubicBezTo>
                <a:close/>
              </a:path>
            </a:pathLst>
          </a:custGeom>
          <a:solidFill>
            <a:srgbClr val="FFC4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/>
          </a:p>
        </p:txBody>
      </p:sp>
      <p:sp>
        <p:nvSpPr>
          <p:cNvPr id="13" name="任意多边形 15"/>
          <p:cNvSpPr/>
          <p:nvPr/>
        </p:nvSpPr>
        <p:spPr>
          <a:xfrm>
            <a:off x="1003188" y="3600972"/>
            <a:ext cx="417269" cy="327934"/>
          </a:xfrm>
          <a:custGeom>
            <a:avLst/>
            <a:gdLst>
              <a:gd name="connsiteX0" fmla="*/ 7832 w 587682"/>
              <a:gd name="connsiteY0" fmla="*/ 178850 h 475048"/>
              <a:gd name="connsiteX1" fmla="*/ 44542 w 587682"/>
              <a:gd name="connsiteY1" fmla="*/ 102094 h 475048"/>
              <a:gd name="connsiteX2" fmla="*/ 94600 w 587682"/>
              <a:gd name="connsiteY2" fmla="*/ 55373 h 475048"/>
              <a:gd name="connsiteX3" fmla="*/ 301508 w 587682"/>
              <a:gd name="connsiteY3" fmla="*/ 8652 h 475048"/>
              <a:gd name="connsiteX4" fmla="*/ 434997 w 587682"/>
              <a:gd name="connsiteY4" fmla="*/ 1977 h 475048"/>
              <a:gd name="connsiteX5" fmla="*/ 531777 w 587682"/>
              <a:gd name="connsiteY5" fmla="*/ 32012 h 475048"/>
              <a:gd name="connsiteX6" fmla="*/ 581835 w 587682"/>
              <a:gd name="connsiteY6" fmla="*/ 132129 h 475048"/>
              <a:gd name="connsiteX7" fmla="*/ 581835 w 587682"/>
              <a:gd name="connsiteY7" fmla="*/ 262281 h 475048"/>
              <a:gd name="connsiteX8" fmla="*/ 538451 w 587682"/>
              <a:gd name="connsiteY8" fmla="*/ 385758 h 475048"/>
              <a:gd name="connsiteX9" fmla="*/ 354904 w 587682"/>
              <a:gd name="connsiteY9" fmla="*/ 465852 h 475048"/>
              <a:gd name="connsiteX10" fmla="*/ 117961 w 587682"/>
              <a:gd name="connsiteY10" fmla="*/ 465852 h 475048"/>
              <a:gd name="connsiteX11" fmla="*/ 37867 w 587682"/>
              <a:gd name="connsiteY11" fmla="*/ 399107 h 475048"/>
              <a:gd name="connsiteX12" fmla="*/ 1158 w 587682"/>
              <a:gd name="connsiteY12" fmla="*/ 278967 h 475048"/>
              <a:gd name="connsiteX13" fmla="*/ 7832 w 587682"/>
              <a:gd name="connsiteY13" fmla="*/ 178850 h 475048"/>
              <a:gd name="connsiteX0" fmla="*/ 7832 w 587682"/>
              <a:gd name="connsiteY0" fmla="*/ 178850 h 475048"/>
              <a:gd name="connsiteX1" fmla="*/ 94600 w 587682"/>
              <a:gd name="connsiteY1" fmla="*/ 55373 h 475048"/>
              <a:gd name="connsiteX2" fmla="*/ 301508 w 587682"/>
              <a:gd name="connsiteY2" fmla="*/ 8652 h 475048"/>
              <a:gd name="connsiteX3" fmla="*/ 434997 w 587682"/>
              <a:gd name="connsiteY3" fmla="*/ 1977 h 475048"/>
              <a:gd name="connsiteX4" fmla="*/ 531777 w 587682"/>
              <a:gd name="connsiteY4" fmla="*/ 32012 h 475048"/>
              <a:gd name="connsiteX5" fmla="*/ 581835 w 587682"/>
              <a:gd name="connsiteY5" fmla="*/ 132129 h 475048"/>
              <a:gd name="connsiteX6" fmla="*/ 581835 w 587682"/>
              <a:gd name="connsiteY6" fmla="*/ 262281 h 475048"/>
              <a:gd name="connsiteX7" fmla="*/ 538451 w 587682"/>
              <a:gd name="connsiteY7" fmla="*/ 385758 h 475048"/>
              <a:gd name="connsiteX8" fmla="*/ 354904 w 587682"/>
              <a:gd name="connsiteY8" fmla="*/ 465852 h 475048"/>
              <a:gd name="connsiteX9" fmla="*/ 117961 w 587682"/>
              <a:gd name="connsiteY9" fmla="*/ 465852 h 475048"/>
              <a:gd name="connsiteX10" fmla="*/ 37867 w 587682"/>
              <a:gd name="connsiteY10" fmla="*/ 399107 h 475048"/>
              <a:gd name="connsiteX11" fmla="*/ 1158 w 587682"/>
              <a:gd name="connsiteY11" fmla="*/ 278967 h 475048"/>
              <a:gd name="connsiteX12" fmla="*/ 7832 w 587682"/>
              <a:gd name="connsiteY12" fmla="*/ 178850 h 475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87682" h="475048">
                <a:moveTo>
                  <a:pt x="7832" y="178850"/>
                </a:moveTo>
                <a:cubicBezTo>
                  <a:pt x="23406" y="141584"/>
                  <a:pt x="45654" y="83739"/>
                  <a:pt x="94600" y="55373"/>
                </a:cubicBezTo>
                <a:cubicBezTo>
                  <a:pt x="143546" y="27007"/>
                  <a:pt x="244775" y="17551"/>
                  <a:pt x="301508" y="8652"/>
                </a:cubicBezTo>
                <a:cubicBezTo>
                  <a:pt x="358241" y="-247"/>
                  <a:pt x="396619" y="-1916"/>
                  <a:pt x="434997" y="1977"/>
                </a:cubicBezTo>
                <a:cubicBezTo>
                  <a:pt x="473375" y="5870"/>
                  <a:pt x="507304" y="10320"/>
                  <a:pt x="531777" y="32012"/>
                </a:cubicBezTo>
                <a:cubicBezTo>
                  <a:pt x="556250" y="53704"/>
                  <a:pt x="573492" y="93751"/>
                  <a:pt x="581835" y="132129"/>
                </a:cubicBezTo>
                <a:cubicBezTo>
                  <a:pt x="590178" y="170507"/>
                  <a:pt x="589066" y="220010"/>
                  <a:pt x="581835" y="262281"/>
                </a:cubicBezTo>
                <a:cubicBezTo>
                  <a:pt x="574604" y="304552"/>
                  <a:pt x="576273" y="351830"/>
                  <a:pt x="538451" y="385758"/>
                </a:cubicBezTo>
                <a:cubicBezTo>
                  <a:pt x="500629" y="419686"/>
                  <a:pt x="424986" y="452503"/>
                  <a:pt x="354904" y="465852"/>
                </a:cubicBezTo>
                <a:cubicBezTo>
                  <a:pt x="284822" y="479201"/>
                  <a:pt x="170800" y="476976"/>
                  <a:pt x="117961" y="465852"/>
                </a:cubicBezTo>
                <a:cubicBezTo>
                  <a:pt x="65122" y="454728"/>
                  <a:pt x="57334" y="430254"/>
                  <a:pt x="37867" y="399107"/>
                </a:cubicBezTo>
                <a:cubicBezTo>
                  <a:pt x="18400" y="367960"/>
                  <a:pt x="3939" y="316789"/>
                  <a:pt x="1158" y="278967"/>
                </a:cubicBezTo>
                <a:cubicBezTo>
                  <a:pt x="-1623" y="241145"/>
                  <a:pt x="601" y="208329"/>
                  <a:pt x="7832" y="178850"/>
                </a:cubicBezTo>
                <a:close/>
              </a:path>
            </a:pathLst>
          </a:custGeom>
          <a:solidFill>
            <a:srgbClr val="0486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/>
          </a:p>
        </p:txBody>
      </p:sp>
      <p:sp>
        <p:nvSpPr>
          <p:cNvPr id="14" name="任意多边形 8"/>
          <p:cNvSpPr/>
          <p:nvPr/>
        </p:nvSpPr>
        <p:spPr>
          <a:xfrm>
            <a:off x="1010094" y="3583332"/>
            <a:ext cx="411769" cy="345574"/>
          </a:xfrm>
          <a:custGeom>
            <a:avLst/>
            <a:gdLst>
              <a:gd name="connsiteX0" fmla="*/ 4067 w 297229"/>
              <a:gd name="connsiteY0" fmla="*/ 72506 h 245997"/>
              <a:gd name="connsiteX1" fmla="*/ 44917 w 297229"/>
              <a:gd name="connsiteY1" fmla="*/ 31657 h 245997"/>
              <a:gd name="connsiteX2" fmla="*/ 151754 w 297229"/>
              <a:gd name="connsiteY2" fmla="*/ 3376 h 245997"/>
              <a:gd name="connsiteX3" fmla="*/ 268018 w 297229"/>
              <a:gd name="connsiteY3" fmla="*/ 9661 h 245997"/>
              <a:gd name="connsiteX4" fmla="*/ 290014 w 297229"/>
              <a:gd name="connsiteY4" fmla="*/ 85075 h 245997"/>
              <a:gd name="connsiteX5" fmla="*/ 293156 w 297229"/>
              <a:gd name="connsiteY5" fmla="*/ 163632 h 245997"/>
              <a:gd name="connsiteX6" fmla="*/ 236595 w 297229"/>
              <a:gd name="connsiteY6" fmla="*/ 223335 h 245997"/>
              <a:gd name="connsiteX7" fmla="*/ 82624 w 297229"/>
              <a:gd name="connsiteY7" fmla="*/ 245331 h 245997"/>
              <a:gd name="connsiteX8" fmla="*/ 10352 w 297229"/>
              <a:gd name="connsiteY8" fmla="*/ 201339 h 245997"/>
              <a:gd name="connsiteX9" fmla="*/ 4067 w 297229"/>
              <a:gd name="connsiteY9" fmla="*/ 72506 h 245997"/>
              <a:gd name="connsiteX0" fmla="*/ 4067 w 299455"/>
              <a:gd name="connsiteY0" fmla="*/ 72506 h 245997"/>
              <a:gd name="connsiteX1" fmla="*/ 44917 w 299455"/>
              <a:gd name="connsiteY1" fmla="*/ 31657 h 245997"/>
              <a:gd name="connsiteX2" fmla="*/ 151754 w 299455"/>
              <a:gd name="connsiteY2" fmla="*/ 3376 h 245997"/>
              <a:gd name="connsiteX3" fmla="*/ 268018 w 299455"/>
              <a:gd name="connsiteY3" fmla="*/ 9661 h 245997"/>
              <a:gd name="connsiteX4" fmla="*/ 295254 w 299455"/>
              <a:gd name="connsiteY4" fmla="*/ 85075 h 245997"/>
              <a:gd name="connsiteX5" fmla="*/ 293156 w 299455"/>
              <a:gd name="connsiteY5" fmla="*/ 163632 h 245997"/>
              <a:gd name="connsiteX6" fmla="*/ 236595 w 299455"/>
              <a:gd name="connsiteY6" fmla="*/ 223335 h 245997"/>
              <a:gd name="connsiteX7" fmla="*/ 82624 w 299455"/>
              <a:gd name="connsiteY7" fmla="*/ 245331 h 245997"/>
              <a:gd name="connsiteX8" fmla="*/ 10352 w 299455"/>
              <a:gd name="connsiteY8" fmla="*/ 201339 h 245997"/>
              <a:gd name="connsiteX9" fmla="*/ 4067 w 299455"/>
              <a:gd name="connsiteY9" fmla="*/ 72506 h 245997"/>
              <a:gd name="connsiteX0" fmla="*/ 3800 w 299188"/>
              <a:gd name="connsiteY0" fmla="*/ 72506 h 251091"/>
              <a:gd name="connsiteX1" fmla="*/ 44650 w 299188"/>
              <a:gd name="connsiteY1" fmla="*/ 31657 h 251091"/>
              <a:gd name="connsiteX2" fmla="*/ 151487 w 299188"/>
              <a:gd name="connsiteY2" fmla="*/ 3376 h 251091"/>
              <a:gd name="connsiteX3" fmla="*/ 267751 w 299188"/>
              <a:gd name="connsiteY3" fmla="*/ 9661 h 251091"/>
              <a:gd name="connsiteX4" fmla="*/ 294987 w 299188"/>
              <a:gd name="connsiteY4" fmla="*/ 85075 h 251091"/>
              <a:gd name="connsiteX5" fmla="*/ 292889 w 299188"/>
              <a:gd name="connsiteY5" fmla="*/ 163632 h 251091"/>
              <a:gd name="connsiteX6" fmla="*/ 236328 w 299188"/>
              <a:gd name="connsiteY6" fmla="*/ 223335 h 251091"/>
              <a:gd name="connsiteX7" fmla="*/ 77117 w 299188"/>
              <a:gd name="connsiteY7" fmla="*/ 250571 h 251091"/>
              <a:gd name="connsiteX8" fmla="*/ 10085 w 299188"/>
              <a:gd name="connsiteY8" fmla="*/ 201339 h 251091"/>
              <a:gd name="connsiteX9" fmla="*/ 3800 w 299188"/>
              <a:gd name="connsiteY9" fmla="*/ 72506 h 25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9188" h="251091">
                <a:moveTo>
                  <a:pt x="3800" y="72506"/>
                </a:moveTo>
                <a:cubicBezTo>
                  <a:pt x="9561" y="44226"/>
                  <a:pt x="20036" y="43179"/>
                  <a:pt x="44650" y="31657"/>
                </a:cubicBezTo>
                <a:cubicBezTo>
                  <a:pt x="69264" y="20135"/>
                  <a:pt x="114304" y="7042"/>
                  <a:pt x="151487" y="3376"/>
                </a:cubicBezTo>
                <a:cubicBezTo>
                  <a:pt x="188670" y="-290"/>
                  <a:pt x="243834" y="-3955"/>
                  <a:pt x="267751" y="9661"/>
                </a:cubicBezTo>
                <a:cubicBezTo>
                  <a:pt x="291668" y="23277"/>
                  <a:pt x="290797" y="59413"/>
                  <a:pt x="294987" y="85075"/>
                </a:cubicBezTo>
                <a:cubicBezTo>
                  <a:pt x="299177" y="110737"/>
                  <a:pt x="302665" y="140589"/>
                  <a:pt x="292889" y="163632"/>
                </a:cubicBezTo>
                <a:cubicBezTo>
                  <a:pt x="283113" y="186675"/>
                  <a:pt x="272290" y="208845"/>
                  <a:pt x="236328" y="223335"/>
                </a:cubicBezTo>
                <a:cubicBezTo>
                  <a:pt x="200366" y="237825"/>
                  <a:pt x="114824" y="254237"/>
                  <a:pt x="77117" y="250571"/>
                </a:cubicBezTo>
                <a:cubicBezTo>
                  <a:pt x="39410" y="246905"/>
                  <a:pt x="22304" y="231016"/>
                  <a:pt x="10085" y="201339"/>
                </a:cubicBezTo>
                <a:cubicBezTo>
                  <a:pt x="-2134" y="171662"/>
                  <a:pt x="-1961" y="100786"/>
                  <a:pt x="3800" y="72506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grpSp>
        <p:nvGrpSpPr>
          <p:cNvPr id="24" name="Group 23"/>
          <p:cNvGrpSpPr/>
          <p:nvPr/>
        </p:nvGrpSpPr>
        <p:grpSpPr>
          <a:xfrm>
            <a:off x="5346571" y="476018"/>
            <a:ext cx="2482037" cy="2534531"/>
            <a:chOff x="8559420" y="3811515"/>
            <a:chExt cx="3309382" cy="3379374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8263" b="68121"/>
            <a:stretch/>
          </p:blipFill>
          <p:spPr>
            <a:xfrm>
              <a:off x="8559420" y="3811515"/>
              <a:ext cx="3309382" cy="3379374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9128571" y="5234301"/>
              <a:ext cx="2619143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Đèn</a:t>
              </a:r>
              <a:r>
                <a:rPr lang="en-US" sz="2400" b="1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xanh</a:t>
              </a:r>
              <a:r>
                <a:rPr lang="en-US" sz="2400" b="1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rồi</a:t>
              </a:r>
              <a:r>
                <a:rPr lang="en-US" sz="2400" b="1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! </a:t>
              </a:r>
              <a:r>
                <a:rPr lang="en-US" sz="2400" b="1" dirty="0" err="1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Đi</a:t>
              </a:r>
              <a:r>
                <a:rPr lang="en-US" sz="2400" b="1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thôi</a:t>
              </a:r>
              <a:r>
                <a:rPr lang="en-US" sz="2400" b="1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35755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7" presetClass="emph" presetSubtype="0" repeatCount="indefinite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50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50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50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50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3893E-6 3.7037E-7 L -0.65129 -0.0011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565" y="-6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3000" t="-7000" r="-5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176019" y="1033047"/>
            <a:ext cx="4325656" cy="4071524"/>
          </a:xfrm>
          <a:prstGeom prst="rect">
            <a:avLst/>
          </a:prstGeom>
        </p:spPr>
      </p:pic>
      <p:pic>
        <p:nvPicPr>
          <p:cNvPr id="30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246329" y="772628"/>
            <a:ext cx="4325656" cy="4071524"/>
          </a:xfrm>
          <a:prstGeom prst="rect">
            <a:avLst/>
          </a:prstGeom>
        </p:spPr>
      </p:pic>
      <p:pic>
        <p:nvPicPr>
          <p:cNvPr id="26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641031" y="907164"/>
            <a:ext cx="5559869" cy="3481868"/>
          </a:xfrm>
          <a:prstGeom prst="rect">
            <a:avLst/>
          </a:prstGeom>
        </p:spPr>
      </p:pic>
      <p:pic>
        <p:nvPicPr>
          <p:cNvPr id="29" name="Picture 7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-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8533"/>
          <a:stretch/>
        </p:blipFill>
        <p:spPr>
          <a:xfrm>
            <a:off x="0" y="4389031"/>
            <a:ext cx="9144000" cy="1611719"/>
          </a:xfrm>
          <a:prstGeom prst="rect">
            <a:avLst/>
          </a:prstGeom>
        </p:spPr>
      </p:pic>
      <p:pic>
        <p:nvPicPr>
          <p:cNvPr id="35" name="Picture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9258300" y="3469942"/>
            <a:ext cx="3939761" cy="2282599"/>
          </a:xfrm>
          <a:prstGeom prst="rect">
            <a:avLst/>
          </a:prstGeom>
        </p:spPr>
      </p:pic>
      <p:grpSp>
        <p:nvGrpSpPr>
          <p:cNvPr id="36" name="Group 35"/>
          <p:cNvGrpSpPr/>
          <p:nvPr/>
        </p:nvGrpSpPr>
        <p:grpSpPr>
          <a:xfrm rot="21397483">
            <a:off x="4811254" y="1092474"/>
            <a:ext cx="3703883" cy="2401578"/>
            <a:chOff x="6228184" y="5020816"/>
            <a:chExt cx="2486284" cy="2057400"/>
          </a:xfrm>
        </p:grpSpPr>
        <p:pic>
          <p:nvPicPr>
            <p:cNvPr id="37" name="Picture 2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6228184" y="5020816"/>
              <a:ext cx="2486284" cy="2057400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6433360" y="5045046"/>
              <a:ext cx="2160240" cy="17402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100" b="1" dirty="0" err="1">
                  <a:latin typeface="UTM Azuki" pitchFamily="18" charset="0"/>
                  <a:cs typeface="Times New Roman" pitchFamily="18" charset="0"/>
                </a:rPr>
                <a:t>Bạn</a:t>
              </a:r>
              <a:r>
                <a:rPr lang="en-US" sz="21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2100" b="1" dirty="0" err="1">
                  <a:latin typeface="UTM Azuki" pitchFamily="18" charset="0"/>
                  <a:cs typeface="Times New Roman" pitchFamily="18" charset="0"/>
                </a:rPr>
                <a:t>đã</a:t>
              </a:r>
              <a:r>
                <a:rPr lang="en-US" sz="21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2100" b="1" dirty="0" err="1">
                  <a:latin typeface="UTM Azuki" pitchFamily="18" charset="0"/>
                  <a:cs typeface="Times New Roman" pitchFamily="18" charset="0"/>
                </a:rPr>
                <a:t>cùng</a:t>
              </a:r>
              <a:r>
                <a:rPr lang="en-US" sz="21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2100" b="1" dirty="0" err="1">
                  <a:latin typeface="UTM Azuki" pitchFamily="18" charset="0"/>
                  <a:cs typeface="Times New Roman" pitchFamily="18" charset="0"/>
                </a:rPr>
                <a:t>chúng</a:t>
              </a:r>
              <a:r>
                <a:rPr lang="en-US" sz="21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2100" b="1" dirty="0" err="1">
                  <a:latin typeface="UTM Azuki" pitchFamily="18" charset="0"/>
                  <a:cs typeface="Times New Roman" pitchFamily="18" charset="0"/>
                </a:rPr>
                <a:t>mình</a:t>
              </a:r>
              <a:r>
                <a:rPr lang="en-US" sz="21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2100" b="1" dirty="0" err="1">
                  <a:latin typeface="UTM Azuki" pitchFamily="18" charset="0"/>
                  <a:cs typeface="Times New Roman" pitchFamily="18" charset="0"/>
                </a:rPr>
                <a:t>đi</a:t>
              </a:r>
              <a:r>
                <a:rPr lang="en-US" sz="21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2100" b="1" dirty="0" err="1">
                  <a:latin typeface="UTM Azuki" pitchFamily="18" charset="0"/>
                  <a:cs typeface="Times New Roman" pitchFamily="18" charset="0"/>
                </a:rPr>
                <a:t>tham</a:t>
              </a:r>
              <a:r>
                <a:rPr lang="en-US" sz="21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2100" b="1" dirty="0" err="1">
                  <a:latin typeface="UTM Azuki" pitchFamily="18" charset="0"/>
                  <a:cs typeface="Times New Roman" pitchFamily="18" charset="0"/>
                </a:rPr>
                <a:t>quan</a:t>
              </a:r>
              <a:r>
                <a:rPr lang="en-US" sz="21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2100" b="1" dirty="0" err="1">
                  <a:latin typeface="UTM Azuki" pitchFamily="18" charset="0"/>
                  <a:cs typeface="Times New Roman" pitchFamily="18" charset="0"/>
                </a:rPr>
                <a:t>và</a:t>
              </a:r>
              <a:r>
                <a:rPr lang="en-US" sz="21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2100" b="1" dirty="0" err="1">
                  <a:latin typeface="UTM Azuki" pitchFamily="18" charset="0"/>
                  <a:cs typeface="Times New Roman" pitchFamily="18" charset="0"/>
                </a:rPr>
                <a:t>thực</a:t>
              </a:r>
              <a:r>
                <a:rPr lang="en-US" sz="21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2100" b="1" dirty="0" err="1">
                  <a:latin typeface="UTM Azuki" pitchFamily="18" charset="0"/>
                  <a:cs typeface="Times New Roman" pitchFamily="18" charset="0"/>
                </a:rPr>
                <a:t>hiên</a:t>
              </a:r>
              <a:r>
                <a:rPr lang="en-US" sz="21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2100" b="1" dirty="0" err="1">
                  <a:latin typeface="UTM Azuki" pitchFamily="18" charset="0"/>
                  <a:cs typeface="Times New Roman" pitchFamily="18" charset="0"/>
                </a:rPr>
                <a:t>xong</a:t>
              </a:r>
              <a:r>
                <a:rPr lang="en-US" sz="21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2100" b="1" dirty="0" err="1">
                  <a:latin typeface="UTM Azuki" pitchFamily="18" charset="0"/>
                  <a:cs typeface="Times New Roman" pitchFamily="18" charset="0"/>
                </a:rPr>
                <a:t>tiết</a:t>
              </a:r>
              <a:r>
                <a:rPr lang="en-US" sz="21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2100" b="1" dirty="0" err="1">
                  <a:latin typeface="UTM Azuki" pitchFamily="18" charset="0"/>
                  <a:cs typeface="Times New Roman" pitchFamily="18" charset="0"/>
                </a:rPr>
                <a:t>học</a:t>
              </a:r>
              <a:r>
                <a:rPr lang="en-US" sz="21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2100" b="1" dirty="0" err="1">
                  <a:latin typeface="UTM Azuki" pitchFamily="18" charset="0"/>
                  <a:cs typeface="Times New Roman" pitchFamily="18" charset="0"/>
                </a:rPr>
                <a:t>luyện</a:t>
              </a:r>
              <a:r>
                <a:rPr lang="en-US" sz="21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2100" b="1" dirty="0" err="1">
                  <a:latin typeface="UTM Azuki" pitchFamily="18" charset="0"/>
                  <a:cs typeface="Times New Roman" pitchFamily="18" charset="0"/>
                </a:rPr>
                <a:t>tập</a:t>
              </a:r>
              <a:r>
                <a:rPr lang="en-US" sz="21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2100" b="1" dirty="0" err="1">
                  <a:latin typeface="UTM Azuki" pitchFamily="18" charset="0"/>
                  <a:cs typeface="Times New Roman" pitchFamily="18" charset="0"/>
                </a:rPr>
                <a:t>chung</a:t>
              </a:r>
              <a:r>
                <a:rPr lang="en-US" sz="21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2100" b="1" dirty="0" err="1">
                  <a:latin typeface="UTM Azuki" pitchFamily="18" charset="0"/>
                  <a:cs typeface="Times New Roman" pitchFamily="18" charset="0"/>
                </a:rPr>
                <a:t>về</a:t>
              </a:r>
              <a:r>
                <a:rPr lang="en-US" sz="21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2100" b="1" dirty="0" err="1">
                  <a:latin typeface="UTM Azuki" pitchFamily="18" charset="0"/>
                  <a:cs typeface="Times New Roman" pitchFamily="18" charset="0"/>
                </a:rPr>
                <a:t>giải</a:t>
              </a:r>
              <a:r>
                <a:rPr lang="en-US" sz="21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2100" b="1" dirty="0" err="1">
                  <a:latin typeface="UTM Azuki" pitchFamily="18" charset="0"/>
                  <a:cs typeface="Times New Roman" pitchFamily="18" charset="0"/>
                </a:rPr>
                <a:t>toán</a:t>
              </a:r>
              <a:r>
                <a:rPr lang="en-US" sz="21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2100" b="1" dirty="0" err="1">
                  <a:latin typeface="UTM Azuki" pitchFamily="18" charset="0"/>
                  <a:cs typeface="Times New Roman" pitchFamily="18" charset="0"/>
                </a:rPr>
                <a:t>ngày</a:t>
              </a:r>
              <a:r>
                <a:rPr lang="en-US" sz="21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2100" b="1" dirty="0" err="1">
                  <a:latin typeface="UTM Azuki" pitchFamily="18" charset="0"/>
                  <a:cs typeface="Times New Roman" pitchFamily="18" charset="0"/>
                </a:rPr>
                <a:t>hôm</a:t>
              </a:r>
              <a:r>
                <a:rPr lang="en-US" sz="2100" b="1" dirty="0">
                  <a:latin typeface="UTM Azuki" pitchFamily="18" charset="0"/>
                  <a:cs typeface="Times New Roman" pitchFamily="18" charset="0"/>
                </a:rPr>
                <a:t> nay </a:t>
              </a:r>
              <a:r>
                <a:rPr lang="en-US" sz="2100" b="1" dirty="0" err="1">
                  <a:latin typeface="UTM Azuki" pitchFamily="18" charset="0"/>
                  <a:cs typeface="Times New Roman" pitchFamily="18" charset="0"/>
                </a:rPr>
                <a:t>rồi</a:t>
              </a:r>
              <a:r>
                <a:rPr lang="en-US" sz="2100" b="1" dirty="0">
                  <a:latin typeface="UTM Azuki" pitchFamily="18" charset="0"/>
                  <a:cs typeface="Times New Roman" pitchFamily="18" charset="0"/>
                </a:rPr>
                <a:t>! </a:t>
              </a:r>
              <a:r>
                <a:rPr lang="en-US" sz="2100" b="1" dirty="0" err="1">
                  <a:latin typeface="UTM Azuki" pitchFamily="18" charset="0"/>
                  <a:cs typeface="Times New Roman" pitchFamily="18" charset="0"/>
                </a:rPr>
                <a:t>Cảm</a:t>
              </a:r>
              <a:r>
                <a:rPr lang="en-US" sz="21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2100" b="1" dirty="0" err="1">
                  <a:latin typeface="UTM Azuki" pitchFamily="18" charset="0"/>
                  <a:cs typeface="Times New Roman" pitchFamily="18" charset="0"/>
                </a:rPr>
                <a:t>ơn</a:t>
              </a:r>
              <a:r>
                <a:rPr lang="en-US" sz="21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2100" b="1" dirty="0" err="1">
                  <a:latin typeface="UTM Azuki" pitchFamily="18" charset="0"/>
                  <a:cs typeface="Times New Roman" pitchFamily="18" charset="0"/>
                </a:rPr>
                <a:t>bạn</a:t>
              </a:r>
              <a:r>
                <a:rPr lang="en-US" sz="21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2100" b="1" dirty="0" err="1">
                  <a:latin typeface="UTM Azuki" pitchFamily="18" charset="0"/>
                  <a:cs typeface="Times New Roman" pitchFamily="18" charset="0"/>
                </a:rPr>
                <a:t>rất</a:t>
              </a:r>
              <a:r>
                <a:rPr lang="en-US" sz="21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2100" b="1" dirty="0" err="1">
                  <a:latin typeface="UTM Azuki" pitchFamily="18" charset="0"/>
                  <a:cs typeface="Times New Roman" pitchFamily="18" charset="0"/>
                </a:rPr>
                <a:t>nhiều</a:t>
              </a:r>
              <a:r>
                <a:rPr lang="en-US" sz="2100" b="1" dirty="0">
                  <a:latin typeface="UTM Azuki" pitchFamily="18" charset="0"/>
                  <a:cs typeface="Times New Roman" pitchFamily="18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48316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0537E-6 -1.11111E-6 L -0.76944 0.0007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479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03649" y="2289204"/>
            <a:ext cx="6074143" cy="1327270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/>
          <a:p>
            <a:pPr algn="ctr"/>
            <a:r>
              <a:rPr lang="zh-CN" altLang="en-US" sz="8025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cs typeface="+mn-ea"/>
                <a:sym typeface="+mn-lt"/>
              </a:rPr>
              <a:t>Thank you</a:t>
            </a:r>
            <a:r>
              <a:rPr lang="en-US" altLang="zh-CN" sz="8025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cs typeface="+mn-ea"/>
                <a:sym typeface="+mn-lt"/>
              </a:rPr>
              <a:t>!</a:t>
            </a:r>
            <a:endParaRPr lang="zh-CN" altLang="en-US" sz="8025" b="1" dirty="0">
              <a:ln>
                <a:solidFill>
                  <a:schemeClr val="accent6">
                    <a:lumMod val="75000"/>
                  </a:schemeClr>
                </a:solidFill>
              </a:ln>
              <a:solidFill>
                <a:srgbClr val="FFFF00"/>
              </a:solidFill>
              <a:effectLst>
                <a:outerShdw dist="50800" dir="4800000" algn="ctr" rotWithShape="0">
                  <a:schemeClr val="accent6">
                    <a:lumMod val="50000"/>
                  </a:schemeClr>
                </a:outerShdw>
              </a:effectLst>
              <a:cs typeface="+mn-ea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397" y="2800065"/>
            <a:ext cx="2766605" cy="3454693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361" y="4424404"/>
            <a:ext cx="9143908" cy="1576346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Nhạc intro miễn phí không vi phạm bản quyền cho anh em Youtuber - Free intro music .INTROMUSIC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2761.0816" end="72631.111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32441" y="5487193"/>
            <a:ext cx="406400" cy="406274"/>
          </a:xfrm>
          <a:prstGeom prst="rect">
            <a:avLst/>
          </a:prstGeom>
        </p:spPr>
      </p:pic>
      <p:grpSp>
        <p:nvGrpSpPr>
          <p:cNvPr id="7" name="组合 15"/>
          <p:cNvGrpSpPr/>
          <p:nvPr/>
        </p:nvGrpSpPr>
        <p:grpSpPr>
          <a:xfrm>
            <a:off x="6057749" y="2094894"/>
            <a:ext cx="347627" cy="464605"/>
            <a:chOff x="-2033679" y="889419"/>
            <a:chExt cx="463503" cy="619473"/>
          </a:xfrm>
        </p:grpSpPr>
        <p:pic>
          <p:nvPicPr>
            <p:cNvPr id="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组合 18"/>
          <p:cNvGrpSpPr/>
          <p:nvPr/>
        </p:nvGrpSpPr>
        <p:grpSpPr>
          <a:xfrm>
            <a:off x="5094403" y="1119528"/>
            <a:ext cx="347627" cy="464605"/>
            <a:chOff x="-2033679" y="889419"/>
            <a:chExt cx="463503" cy="619473"/>
          </a:xfrm>
        </p:grpSpPr>
        <p:pic>
          <p:nvPicPr>
            <p:cNvPr id="11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" name="组合 28"/>
          <p:cNvGrpSpPr/>
          <p:nvPr/>
        </p:nvGrpSpPr>
        <p:grpSpPr>
          <a:xfrm>
            <a:off x="591066" y="2538195"/>
            <a:ext cx="347627" cy="464605"/>
            <a:chOff x="-2033679" y="889419"/>
            <a:chExt cx="463503" cy="619473"/>
          </a:xfrm>
        </p:grpSpPr>
        <p:pic>
          <p:nvPicPr>
            <p:cNvPr id="1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组合 31"/>
          <p:cNvGrpSpPr/>
          <p:nvPr/>
        </p:nvGrpSpPr>
        <p:grpSpPr>
          <a:xfrm>
            <a:off x="1024996" y="2154498"/>
            <a:ext cx="347627" cy="464605"/>
            <a:chOff x="-2033679" y="889419"/>
            <a:chExt cx="463503" cy="619473"/>
          </a:xfrm>
        </p:grpSpPr>
        <p:pic>
          <p:nvPicPr>
            <p:cNvPr id="17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组合 34"/>
          <p:cNvGrpSpPr/>
          <p:nvPr/>
        </p:nvGrpSpPr>
        <p:grpSpPr>
          <a:xfrm>
            <a:off x="1198810" y="2745895"/>
            <a:ext cx="347627" cy="464605"/>
            <a:chOff x="-2033679" y="889419"/>
            <a:chExt cx="463503" cy="619473"/>
          </a:xfrm>
        </p:grpSpPr>
        <p:pic>
          <p:nvPicPr>
            <p:cNvPr id="20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2" name="组合 21"/>
          <p:cNvGrpSpPr/>
          <p:nvPr/>
        </p:nvGrpSpPr>
        <p:grpSpPr>
          <a:xfrm>
            <a:off x="2726797" y="1231419"/>
            <a:ext cx="347627" cy="464605"/>
            <a:chOff x="-2033679" y="889419"/>
            <a:chExt cx="463503" cy="619473"/>
          </a:xfrm>
        </p:grpSpPr>
        <p:pic>
          <p:nvPicPr>
            <p:cNvPr id="2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48042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75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571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2" presetClass="entr" presetSubtype="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5" name="文本框 28">
            <a:extLst>
              <a:ext uri="{FF2B5EF4-FFF2-40B4-BE49-F238E27FC236}">
                <a16:creationId xmlns:a16="http://schemas.microsoft.com/office/drawing/2014/main" id="{85B0815E-45B3-4AED-BCFF-744A73809326}"/>
              </a:ext>
            </a:extLst>
          </p:cNvPr>
          <p:cNvSpPr txBox="1"/>
          <p:nvPr/>
        </p:nvSpPr>
        <p:spPr>
          <a:xfrm>
            <a:off x="1396816" y="1874520"/>
            <a:ext cx="6798495" cy="2789149"/>
          </a:xfrm>
          <a:prstGeom prst="rect">
            <a:avLst/>
          </a:prstGeom>
          <a:noFill/>
        </p:spPr>
        <p:txBody>
          <a:bodyPr wrap="square" lIns="68568" tIns="34284" rIns="68568" bIns="34284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altLang="zh-CN" sz="3600" b="1" dirty="0" err="1">
                <a:solidFill>
                  <a:srgbClr val="BD7600"/>
                </a:solidFill>
                <a:latin typeface="UTM Dai Co Viet" pitchFamily="18" charset="0"/>
                <a:ea typeface="inpin heiti" charset="-122"/>
                <a:cs typeface="Times New Roman" panose="02020603050405020304" pitchFamily="18" charset="0"/>
              </a:rPr>
              <a:t>EduFive</a:t>
            </a:r>
            <a:endParaRPr lang="zh-CN" altLang="en-US" sz="3600" b="1" dirty="0">
              <a:solidFill>
                <a:srgbClr val="BD7600"/>
              </a:solidFill>
              <a:latin typeface="UTM Dai Co Viet" pitchFamily="18" charset="0"/>
              <a:ea typeface="inpin heiti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altLang="zh-CN" sz="2100" dirty="0" err="1">
                <a:solidFill>
                  <a:schemeClr val="accent6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Cảm</a:t>
            </a:r>
            <a:r>
              <a:rPr lang="en-US" altLang="zh-CN" sz="2100" dirty="0">
                <a:solidFill>
                  <a:schemeClr val="accent6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100" dirty="0" err="1">
                <a:solidFill>
                  <a:schemeClr val="accent6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ơn</a:t>
            </a:r>
            <a:r>
              <a:rPr lang="en-US" altLang="zh-CN" sz="2100" dirty="0">
                <a:solidFill>
                  <a:schemeClr val="accent6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100" dirty="0" err="1">
                <a:solidFill>
                  <a:schemeClr val="accent6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các</a:t>
            </a:r>
            <a:r>
              <a:rPr lang="en-US" altLang="zh-CN" sz="2100" dirty="0">
                <a:solidFill>
                  <a:schemeClr val="accent6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100" dirty="0" err="1">
                <a:solidFill>
                  <a:schemeClr val="accent6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bạn</a:t>
            </a:r>
            <a:r>
              <a:rPr lang="en-US" altLang="zh-CN" sz="2100" dirty="0">
                <a:solidFill>
                  <a:schemeClr val="accent6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100" dirty="0" err="1">
                <a:solidFill>
                  <a:schemeClr val="accent6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đã</a:t>
            </a:r>
            <a:r>
              <a:rPr lang="en-US" altLang="zh-CN" sz="2100" dirty="0">
                <a:solidFill>
                  <a:schemeClr val="accent6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100" dirty="0" err="1">
                <a:solidFill>
                  <a:schemeClr val="accent6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yêu</a:t>
            </a:r>
            <a:r>
              <a:rPr lang="en-US" altLang="zh-CN" sz="2100" dirty="0">
                <a:solidFill>
                  <a:schemeClr val="accent6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100" dirty="0" err="1">
                <a:solidFill>
                  <a:schemeClr val="accent6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thích</a:t>
            </a:r>
            <a:r>
              <a:rPr lang="en-US" altLang="zh-CN" sz="2100" dirty="0">
                <a:solidFill>
                  <a:schemeClr val="accent6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100" dirty="0" err="1">
                <a:solidFill>
                  <a:schemeClr val="accent6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ppt</a:t>
            </a:r>
            <a:r>
              <a:rPr lang="en-US" altLang="zh-CN" sz="2100" dirty="0">
                <a:solidFill>
                  <a:schemeClr val="accent6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100" dirty="0" err="1">
                <a:solidFill>
                  <a:schemeClr val="accent6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lớp</a:t>
            </a:r>
            <a:r>
              <a:rPr lang="en-US" altLang="zh-CN" sz="2100" dirty="0">
                <a:solidFill>
                  <a:schemeClr val="accent6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5 </a:t>
            </a:r>
            <a:r>
              <a:rPr lang="en-US" altLang="zh-CN" sz="2100" dirty="0" err="1">
                <a:solidFill>
                  <a:schemeClr val="accent6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của</a:t>
            </a:r>
            <a:r>
              <a:rPr lang="en-US" altLang="zh-CN" sz="2100" dirty="0">
                <a:solidFill>
                  <a:schemeClr val="accent6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team </a:t>
            </a:r>
            <a:r>
              <a:rPr lang="en-US" altLang="zh-CN" sz="2100" dirty="0" err="1">
                <a:solidFill>
                  <a:schemeClr val="accent6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EduFive</a:t>
            </a:r>
            <a:r>
              <a:rPr lang="en-US" altLang="zh-CN" sz="2100" dirty="0">
                <a:solidFill>
                  <a:schemeClr val="accent6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altLang="zh-CN" sz="2100" dirty="0" err="1">
                <a:solidFill>
                  <a:schemeClr val="accent6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Để</a:t>
            </a:r>
            <a:r>
              <a:rPr lang="en-US" altLang="zh-CN" sz="2100" dirty="0">
                <a:solidFill>
                  <a:schemeClr val="accent6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100" dirty="0" err="1">
                <a:solidFill>
                  <a:schemeClr val="accent6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biết</a:t>
            </a:r>
            <a:r>
              <a:rPr lang="en-US" altLang="zh-CN" sz="2100" dirty="0">
                <a:solidFill>
                  <a:schemeClr val="accent6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100" dirty="0" err="1">
                <a:solidFill>
                  <a:schemeClr val="accent6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thêm</a:t>
            </a:r>
            <a:r>
              <a:rPr lang="en-US" altLang="zh-CN" sz="2100" dirty="0">
                <a:solidFill>
                  <a:schemeClr val="accent6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100" dirty="0" err="1">
                <a:solidFill>
                  <a:schemeClr val="accent6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lang="en-US" altLang="zh-CN" sz="2100" dirty="0">
                <a:solidFill>
                  <a:schemeClr val="accent6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100" dirty="0" err="1">
                <a:solidFill>
                  <a:schemeClr val="accent6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lang="en-US" altLang="zh-CN" sz="2100" dirty="0">
                <a:solidFill>
                  <a:schemeClr val="accent6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100" dirty="0" err="1">
                <a:solidFill>
                  <a:schemeClr val="accent6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nguyên</a:t>
            </a:r>
            <a:r>
              <a:rPr lang="en-US" altLang="zh-CN" sz="2100" dirty="0">
                <a:solidFill>
                  <a:schemeClr val="accent6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hay </a:t>
            </a:r>
            <a:r>
              <a:rPr lang="en-US" altLang="zh-CN" sz="2100" dirty="0" err="1">
                <a:solidFill>
                  <a:schemeClr val="accent6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các</a:t>
            </a:r>
            <a:r>
              <a:rPr lang="en-US" altLang="zh-CN" sz="2100" dirty="0">
                <a:solidFill>
                  <a:schemeClr val="accent6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100" dirty="0" err="1">
                <a:solidFill>
                  <a:schemeClr val="accent6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bạn</a:t>
            </a:r>
            <a:r>
              <a:rPr lang="en-US" altLang="zh-CN" sz="2100" dirty="0">
                <a:solidFill>
                  <a:schemeClr val="accent6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100" dirty="0" err="1">
                <a:solidFill>
                  <a:schemeClr val="accent6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hãy</a:t>
            </a:r>
            <a:r>
              <a:rPr lang="en-US" altLang="zh-CN" sz="2100" dirty="0">
                <a:solidFill>
                  <a:schemeClr val="accent6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100" dirty="0" err="1">
                <a:solidFill>
                  <a:schemeClr val="accent6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truy</a:t>
            </a:r>
            <a:r>
              <a:rPr lang="en-US" altLang="zh-CN" sz="2100" dirty="0">
                <a:solidFill>
                  <a:schemeClr val="accent6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100" dirty="0" err="1">
                <a:solidFill>
                  <a:schemeClr val="accent6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cập</a:t>
            </a:r>
            <a:r>
              <a:rPr lang="en-US" altLang="zh-CN" sz="2100" dirty="0">
                <a:solidFill>
                  <a:schemeClr val="accent6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group fb: </a:t>
            </a:r>
            <a:r>
              <a:rPr lang="en-US" altLang="zh-CN" sz="2100" dirty="0" err="1">
                <a:solidFill>
                  <a:schemeClr val="accent6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Giáo</a:t>
            </a:r>
            <a:r>
              <a:rPr lang="en-US" altLang="zh-CN" sz="2100" dirty="0">
                <a:solidFill>
                  <a:schemeClr val="accent6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100" dirty="0" err="1">
                <a:solidFill>
                  <a:schemeClr val="accent6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viên</a:t>
            </a:r>
            <a:r>
              <a:rPr lang="en-US" altLang="zh-CN" sz="2100" dirty="0">
                <a:solidFill>
                  <a:schemeClr val="accent6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100" dirty="0" err="1">
                <a:solidFill>
                  <a:schemeClr val="accent6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Tiểu</a:t>
            </a:r>
            <a:r>
              <a:rPr lang="en-US" altLang="zh-CN" sz="2100" dirty="0">
                <a:solidFill>
                  <a:schemeClr val="accent6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100" dirty="0" err="1">
                <a:solidFill>
                  <a:schemeClr val="accent6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học</a:t>
            </a:r>
            <a:r>
              <a:rPr lang="en-US" altLang="zh-CN" sz="2100" dirty="0">
                <a:solidFill>
                  <a:schemeClr val="accent6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100" dirty="0" err="1">
                <a:solidFill>
                  <a:schemeClr val="accent6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lớp</a:t>
            </a:r>
            <a:r>
              <a:rPr lang="en-US" altLang="zh-CN" sz="2100" dirty="0">
                <a:solidFill>
                  <a:schemeClr val="accent6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5-EduFive qua </a:t>
            </a:r>
            <a:r>
              <a:rPr lang="en-US" altLang="zh-CN" sz="2100" dirty="0" err="1">
                <a:solidFill>
                  <a:schemeClr val="accent6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đường</a:t>
            </a:r>
            <a:r>
              <a:rPr lang="en-US" altLang="zh-CN" sz="2100" dirty="0">
                <a:solidFill>
                  <a:schemeClr val="accent6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link:</a:t>
            </a:r>
          </a:p>
          <a:p>
            <a:pPr algn="just">
              <a:lnSpc>
                <a:spcPct val="150000"/>
              </a:lnSpc>
            </a:pPr>
            <a:r>
              <a:rPr lang="en-US" altLang="zh-CN" sz="2100" dirty="0">
                <a:solidFill>
                  <a:srgbClr val="C00000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https://www.facebook.com/groups/439653980716707</a:t>
            </a:r>
            <a:endParaRPr lang="zh-CN" altLang="en-US" sz="2100" dirty="0">
              <a:solidFill>
                <a:srgbClr val="C00000"/>
              </a:solidFill>
              <a:latin typeface="UTM Aquarelle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378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3000" t="-7000" r="-5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176019" y="1033047"/>
            <a:ext cx="4325656" cy="4071524"/>
          </a:xfrm>
          <a:prstGeom prst="rect">
            <a:avLst/>
          </a:prstGeom>
        </p:spPr>
      </p:pic>
      <p:pic>
        <p:nvPicPr>
          <p:cNvPr id="30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246329" y="772628"/>
            <a:ext cx="4325656" cy="4071524"/>
          </a:xfrm>
          <a:prstGeom prst="rect">
            <a:avLst/>
          </a:prstGeom>
        </p:spPr>
      </p:pic>
      <p:pic>
        <p:nvPicPr>
          <p:cNvPr id="20" name="Picture 11" descr="F:\未标题-1.png"/>
          <p:cNvPicPr>
            <a:picLocks noChangeAspect="1" noChangeArrowheads="1"/>
          </p:cNvPicPr>
          <p:nvPr/>
        </p:nvPicPr>
        <p:blipFill rotWithShape="1">
          <a:blip r:embed="rId6" cstate="screen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14" y="875193"/>
            <a:ext cx="340026" cy="315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F:\未标题-1.png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2234" y="998184"/>
            <a:ext cx="340026" cy="315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 descr="F:\未标题-1.png"/>
          <p:cNvPicPr>
            <a:picLocks noChangeAspect="1" noChangeArrowheads="1"/>
          </p:cNvPicPr>
          <p:nvPr/>
        </p:nvPicPr>
        <p:blipFill rotWithShape="1">
          <a:blip r:embed="rId6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01" y="1313890"/>
            <a:ext cx="340026" cy="315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1" descr="F:\未标题-1.png"/>
          <p:cNvPicPr>
            <a:picLocks noChangeAspect="1" noChangeArrowheads="1"/>
          </p:cNvPicPr>
          <p:nvPr/>
        </p:nvPicPr>
        <p:blipFill rotWithShape="1">
          <a:blip r:embed="rId7" cstate="screen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3187" y="1157621"/>
            <a:ext cx="338320" cy="314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1" descr="F:\未标题-1.png"/>
          <p:cNvPicPr>
            <a:picLocks noChangeAspect="1" noChangeArrowheads="1"/>
          </p:cNvPicPr>
          <p:nvPr/>
        </p:nvPicPr>
        <p:blipFill rotWithShape="1">
          <a:blip r:embed="rId6" cstate="screen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2234" y="1407799"/>
            <a:ext cx="340026" cy="315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1" descr="F:\未标题-1.png"/>
          <p:cNvPicPr>
            <a:picLocks noChangeAspect="1" noChangeArrowheads="1"/>
          </p:cNvPicPr>
          <p:nvPr/>
        </p:nvPicPr>
        <p:blipFill rotWithShape="1">
          <a:blip r:embed="rId6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3793" y="1190899"/>
            <a:ext cx="340026" cy="315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41031" y="907164"/>
            <a:ext cx="5559869" cy="3481868"/>
          </a:xfrm>
          <a:prstGeom prst="rect">
            <a:avLst/>
          </a:prstGeom>
        </p:spPr>
      </p:pic>
      <p:pic>
        <p:nvPicPr>
          <p:cNvPr id="29" name="Picture 7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-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8533"/>
          <a:stretch/>
        </p:blipFill>
        <p:spPr>
          <a:xfrm>
            <a:off x="0" y="4389031"/>
            <a:ext cx="9144000" cy="1611719"/>
          </a:xfrm>
          <a:prstGeom prst="rect">
            <a:avLst/>
          </a:prstGeom>
        </p:spPr>
      </p:pic>
      <p:pic>
        <p:nvPicPr>
          <p:cNvPr id="35" name="Picture 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4888319" y="3364314"/>
            <a:ext cx="3939761" cy="2282599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-246329" y="136868"/>
            <a:ext cx="8066026" cy="3692280"/>
            <a:chOff x="-1239811" y="-615536"/>
            <a:chExt cx="4351939" cy="2513875"/>
          </a:xfrm>
        </p:grpSpPr>
        <p:pic>
          <p:nvPicPr>
            <p:cNvPr id="14" name="Picture 4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-1239811" y="-615536"/>
              <a:ext cx="4351939" cy="2513875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5" name="TextBox 14"/>
                <p:cNvSpPr txBox="1"/>
                <p:nvPr/>
              </p:nvSpPr>
              <p:spPr>
                <a:xfrm>
                  <a:off x="-849324" y="-205133"/>
                  <a:ext cx="3562380" cy="173925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3600" b="1" dirty="0" err="1">
                      <a:latin typeface="UTM Azuki" pitchFamily="18" charset="0"/>
                      <a:cs typeface="Times New Roman" pitchFamily="18" charset="0"/>
                    </a:rPr>
                    <a:t>Một</a:t>
                  </a:r>
                  <a:r>
                    <a:rPr lang="en-US" sz="3600" b="1" dirty="0">
                      <a:latin typeface="UTM Azuki" pitchFamily="18" charset="0"/>
                      <a:cs typeface="Times New Roman" pitchFamily="18" charset="0"/>
                    </a:rPr>
                    <a:t> </a:t>
                  </a:r>
                  <a:r>
                    <a:rPr lang="en-US" sz="3600" b="1" dirty="0" err="1">
                      <a:latin typeface="UTM Azuki" pitchFamily="18" charset="0"/>
                      <a:cs typeface="Times New Roman" pitchFamily="18" charset="0"/>
                    </a:rPr>
                    <a:t>lớp</a:t>
                  </a:r>
                  <a:r>
                    <a:rPr lang="en-US" sz="3600" b="1" dirty="0">
                      <a:latin typeface="UTM Azuki" pitchFamily="18" charset="0"/>
                      <a:cs typeface="Times New Roman" pitchFamily="18" charset="0"/>
                    </a:rPr>
                    <a:t> </a:t>
                  </a:r>
                  <a:r>
                    <a:rPr lang="en-US" sz="3600" b="1" dirty="0" err="1">
                      <a:latin typeface="UTM Azuki" pitchFamily="18" charset="0"/>
                      <a:cs typeface="Times New Roman" pitchFamily="18" charset="0"/>
                    </a:rPr>
                    <a:t>học</a:t>
                  </a:r>
                  <a:r>
                    <a:rPr lang="en-US" sz="3600" b="1" dirty="0">
                      <a:latin typeface="UTM Azuki" pitchFamily="18" charset="0"/>
                      <a:cs typeface="Times New Roman" pitchFamily="18" charset="0"/>
                    </a:rPr>
                    <a:t> </a:t>
                  </a:r>
                  <a:r>
                    <a:rPr lang="en-US" sz="3600" b="1" dirty="0" err="1">
                      <a:latin typeface="UTM Azuki" pitchFamily="18" charset="0"/>
                      <a:cs typeface="Times New Roman" pitchFamily="18" charset="0"/>
                    </a:rPr>
                    <a:t>có</a:t>
                  </a:r>
                  <a:r>
                    <a:rPr lang="en-US" sz="3600" b="1" dirty="0">
                      <a:latin typeface="UTM Azuki" pitchFamily="18" charset="0"/>
                      <a:cs typeface="Times New Roman" pitchFamily="18" charset="0"/>
                    </a:rPr>
                    <a:t> 28 </a:t>
                  </a:r>
                  <a:r>
                    <a:rPr lang="en-US" sz="3600" b="1" dirty="0" err="1">
                      <a:latin typeface="UTM Azuki" pitchFamily="18" charset="0"/>
                      <a:cs typeface="Times New Roman" pitchFamily="18" charset="0"/>
                    </a:rPr>
                    <a:t>học</a:t>
                  </a:r>
                  <a:r>
                    <a:rPr lang="en-US" sz="3600" b="1" dirty="0">
                      <a:latin typeface="UTM Azuki" pitchFamily="18" charset="0"/>
                      <a:cs typeface="Times New Roman" pitchFamily="18" charset="0"/>
                    </a:rPr>
                    <a:t> </a:t>
                  </a:r>
                  <a:r>
                    <a:rPr lang="en-US" sz="3600" b="1" dirty="0" err="1">
                      <a:latin typeface="UTM Azuki" pitchFamily="18" charset="0"/>
                      <a:cs typeface="Times New Roman" pitchFamily="18" charset="0"/>
                    </a:rPr>
                    <a:t>sinh</a:t>
                  </a:r>
                  <a:r>
                    <a:rPr lang="en-US" sz="3600" b="1" dirty="0">
                      <a:latin typeface="UTM Azuki" pitchFamily="18" charset="0"/>
                      <a:cs typeface="Times New Roman" pitchFamily="18" charset="0"/>
                    </a:rPr>
                    <a:t>, </a:t>
                  </a:r>
                  <a:r>
                    <a:rPr lang="en-US" sz="3600" b="1" dirty="0" err="1">
                      <a:latin typeface="UTM Azuki" pitchFamily="18" charset="0"/>
                      <a:cs typeface="Times New Roman" pitchFamily="18" charset="0"/>
                    </a:rPr>
                    <a:t>trong</a:t>
                  </a:r>
                  <a:r>
                    <a:rPr lang="en-US" sz="3600" b="1" dirty="0">
                      <a:latin typeface="UTM Azuki" pitchFamily="18" charset="0"/>
                      <a:cs typeface="Times New Roman" pitchFamily="18" charset="0"/>
                    </a:rPr>
                    <a:t> </a:t>
                  </a:r>
                  <a:r>
                    <a:rPr lang="en-US" sz="3600" b="1" dirty="0" err="1">
                      <a:latin typeface="UTM Azuki" pitchFamily="18" charset="0"/>
                      <a:cs typeface="Times New Roman" pitchFamily="18" charset="0"/>
                    </a:rPr>
                    <a:t>đó</a:t>
                  </a:r>
                  <a:r>
                    <a:rPr lang="en-US" sz="3600" b="1" dirty="0">
                      <a:latin typeface="UTM Azuki" pitchFamily="18" charset="0"/>
                      <a:cs typeface="Times New Roman" pitchFamily="18" charset="0"/>
                    </a:rPr>
                    <a:t> </a:t>
                  </a:r>
                  <a:r>
                    <a:rPr lang="en-US" sz="3600" b="1" dirty="0" err="1">
                      <a:latin typeface="UTM Azuki" pitchFamily="18" charset="0"/>
                      <a:cs typeface="Times New Roman" pitchFamily="18" charset="0"/>
                    </a:rPr>
                    <a:t>số</a:t>
                  </a:r>
                  <a:r>
                    <a:rPr lang="en-US" sz="3600" b="1" dirty="0">
                      <a:latin typeface="UTM Azuki" pitchFamily="18" charset="0"/>
                      <a:cs typeface="Times New Roman" pitchFamily="18" charset="0"/>
                    </a:rPr>
                    <a:t> </a:t>
                  </a:r>
                  <a:r>
                    <a:rPr lang="en-US" sz="3600" b="1" dirty="0" err="1">
                      <a:latin typeface="UTM Azuki" pitchFamily="18" charset="0"/>
                      <a:cs typeface="Times New Roman" pitchFamily="18" charset="0"/>
                    </a:rPr>
                    <a:t>em</a:t>
                  </a:r>
                  <a:r>
                    <a:rPr lang="en-US" sz="3600" b="1" dirty="0">
                      <a:latin typeface="UTM Azuki" pitchFamily="18" charset="0"/>
                      <a:cs typeface="Times New Roman" pitchFamily="18" charset="0"/>
                    </a:rPr>
                    <a:t> </a:t>
                  </a:r>
                  <a:r>
                    <a:rPr lang="en-US" sz="3600" b="1" dirty="0" err="1">
                      <a:latin typeface="UTM Azuki" pitchFamily="18" charset="0"/>
                      <a:cs typeface="Times New Roman" pitchFamily="18" charset="0"/>
                    </a:rPr>
                    <a:t>nam</a:t>
                  </a:r>
                  <a:r>
                    <a:rPr lang="en-US" sz="3600" b="1" dirty="0">
                      <a:latin typeface="UTM Azuki" pitchFamily="18" charset="0"/>
                      <a:cs typeface="Times New Roman" pitchFamily="18" charset="0"/>
                    </a:rPr>
                    <a:t> </a:t>
                  </a:r>
                  <a:r>
                    <a:rPr lang="en-US" sz="3600" b="1" dirty="0" err="1">
                      <a:latin typeface="UTM Azuki" pitchFamily="18" charset="0"/>
                      <a:cs typeface="Times New Roman" pitchFamily="18" charset="0"/>
                    </a:rPr>
                    <a:t>bằng</a:t>
                  </a:r>
                  <a:r>
                    <a:rPr lang="en-US" sz="3600" b="1" dirty="0">
                      <a:latin typeface="UTM Azuki" pitchFamily="18" charset="0"/>
                      <a:cs typeface="Times New Roman" pitchFamily="18" charset="0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600" b="1" i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sz="3600" b="1" i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  <a:cs typeface="Times New Roman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3600" b="1" i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  <a:cs typeface="Times New Roman" pitchFamily="18" charset="0"/>
                            </a:rPr>
                            <m:t>𝟓</m:t>
                          </m:r>
                        </m:den>
                      </m:f>
                    </m:oMath>
                  </a14:m>
                  <a:r>
                    <a:rPr lang="en-US" sz="3600" b="1" dirty="0">
                      <a:latin typeface="UTM Azuki" pitchFamily="18" charset="0"/>
                      <a:cs typeface="Times New Roman" pitchFamily="18" charset="0"/>
                    </a:rPr>
                    <a:t> </a:t>
                  </a:r>
                  <a:r>
                    <a:rPr lang="en-US" sz="3600" b="1" dirty="0" err="1">
                      <a:latin typeface="UTM Azuki" pitchFamily="18" charset="0"/>
                      <a:cs typeface="Times New Roman" pitchFamily="18" charset="0"/>
                    </a:rPr>
                    <a:t>số</a:t>
                  </a:r>
                  <a:r>
                    <a:rPr lang="en-US" sz="3600" b="1" dirty="0">
                      <a:latin typeface="UTM Azuki" pitchFamily="18" charset="0"/>
                      <a:cs typeface="Times New Roman" pitchFamily="18" charset="0"/>
                    </a:rPr>
                    <a:t> </a:t>
                  </a:r>
                  <a:r>
                    <a:rPr lang="en-US" sz="3600" b="1" dirty="0" err="1">
                      <a:latin typeface="UTM Azuki" pitchFamily="18" charset="0"/>
                      <a:cs typeface="Times New Roman" pitchFamily="18" charset="0"/>
                    </a:rPr>
                    <a:t>em</a:t>
                  </a:r>
                  <a:r>
                    <a:rPr lang="en-US" sz="3600" b="1" dirty="0">
                      <a:latin typeface="UTM Azuki" pitchFamily="18" charset="0"/>
                      <a:cs typeface="Times New Roman" pitchFamily="18" charset="0"/>
                    </a:rPr>
                    <a:t> </a:t>
                  </a:r>
                  <a:r>
                    <a:rPr lang="en-US" sz="3600" b="1" dirty="0" err="1">
                      <a:latin typeface="UTM Azuki" pitchFamily="18" charset="0"/>
                      <a:cs typeface="Times New Roman" pitchFamily="18" charset="0"/>
                    </a:rPr>
                    <a:t>nữ</a:t>
                  </a:r>
                  <a:r>
                    <a:rPr lang="en-US" sz="3600" b="1" dirty="0">
                      <a:latin typeface="UTM Azuki" pitchFamily="18" charset="0"/>
                      <a:cs typeface="Times New Roman" pitchFamily="18" charset="0"/>
                    </a:rPr>
                    <a:t>. </a:t>
                  </a:r>
                  <a:r>
                    <a:rPr lang="en-US" sz="3600" b="1" dirty="0" err="1">
                      <a:latin typeface="UTM Azuki" pitchFamily="18" charset="0"/>
                      <a:cs typeface="Times New Roman" pitchFamily="18" charset="0"/>
                    </a:rPr>
                    <a:t>Hỏi</a:t>
                  </a:r>
                  <a:r>
                    <a:rPr lang="en-US" sz="3600" b="1" dirty="0">
                      <a:latin typeface="UTM Azuki" pitchFamily="18" charset="0"/>
                      <a:cs typeface="Times New Roman" pitchFamily="18" charset="0"/>
                    </a:rPr>
                    <a:t> </a:t>
                  </a:r>
                  <a:r>
                    <a:rPr lang="en-US" sz="3600" b="1" dirty="0" err="1">
                      <a:latin typeface="UTM Azuki" pitchFamily="18" charset="0"/>
                      <a:cs typeface="Times New Roman" pitchFamily="18" charset="0"/>
                    </a:rPr>
                    <a:t>lớp</a:t>
                  </a:r>
                  <a:r>
                    <a:rPr lang="en-US" sz="3600" b="1" dirty="0">
                      <a:latin typeface="UTM Azuki" pitchFamily="18" charset="0"/>
                      <a:cs typeface="Times New Roman" pitchFamily="18" charset="0"/>
                    </a:rPr>
                    <a:t> </a:t>
                  </a:r>
                  <a:r>
                    <a:rPr lang="en-US" sz="3600" b="1" dirty="0" err="1">
                      <a:latin typeface="UTM Azuki" pitchFamily="18" charset="0"/>
                      <a:cs typeface="Times New Roman" pitchFamily="18" charset="0"/>
                    </a:rPr>
                    <a:t>học</a:t>
                  </a:r>
                  <a:r>
                    <a:rPr lang="en-US" sz="3600" b="1" dirty="0">
                      <a:latin typeface="UTM Azuki" pitchFamily="18" charset="0"/>
                      <a:cs typeface="Times New Roman" pitchFamily="18" charset="0"/>
                    </a:rPr>
                    <a:t> </a:t>
                  </a:r>
                  <a:r>
                    <a:rPr lang="en-US" sz="3600" b="1" dirty="0" err="1">
                      <a:latin typeface="UTM Azuki" pitchFamily="18" charset="0"/>
                      <a:cs typeface="Times New Roman" pitchFamily="18" charset="0"/>
                    </a:rPr>
                    <a:t>đó</a:t>
                  </a:r>
                  <a:r>
                    <a:rPr lang="en-US" sz="3600" b="1" dirty="0">
                      <a:latin typeface="UTM Azuki" pitchFamily="18" charset="0"/>
                      <a:cs typeface="Times New Roman" pitchFamily="18" charset="0"/>
                    </a:rPr>
                    <a:t> </a:t>
                  </a:r>
                  <a:r>
                    <a:rPr lang="en-US" sz="3600" b="1" dirty="0" err="1">
                      <a:latin typeface="UTM Azuki" pitchFamily="18" charset="0"/>
                      <a:cs typeface="Times New Roman" pitchFamily="18" charset="0"/>
                    </a:rPr>
                    <a:t>có</a:t>
                  </a:r>
                  <a:r>
                    <a:rPr lang="en-US" sz="3600" b="1" dirty="0">
                      <a:latin typeface="UTM Azuki" pitchFamily="18" charset="0"/>
                      <a:cs typeface="Times New Roman" pitchFamily="18" charset="0"/>
                    </a:rPr>
                    <a:t> </a:t>
                  </a:r>
                  <a:r>
                    <a:rPr lang="en-US" sz="3600" b="1" dirty="0" err="1">
                      <a:latin typeface="UTM Azuki" pitchFamily="18" charset="0"/>
                      <a:cs typeface="Times New Roman" pitchFamily="18" charset="0"/>
                    </a:rPr>
                    <a:t>bao</a:t>
                  </a:r>
                  <a:r>
                    <a:rPr lang="en-US" sz="3600" b="1" dirty="0">
                      <a:latin typeface="UTM Azuki" pitchFamily="18" charset="0"/>
                      <a:cs typeface="Times New Roman" pitchFamily="18" charset="0"/>
                    </a:rPr>
                    <a:t> </a:t>
                  </a:r>
                  <a:r>
                    <a:rPr lang="en-US" sz="3600" b="1" dirty="0" err="1">
                      <a:latin typeface="UTM Azuki" pitchFamily="18" charset="0"/>
                      <a:cs typeface="Times New Roman" pitchFamily="18" charset="0"/>
                    </a:rPr>
                    <a:t>nhiêu</a:t>
                  </a:r>
                  <a:r>
                    <a:rPr lang="en-US" sz="3600" b="1" dirty="0">
                      <a:latin typeface="UTM Azuki" pitchFamily="18" charset="0"/>
                      <a:cs typeface="Times New Roman" pitchFamily="18" charset="0"/>
                    </a:rPr>
                    <a:t> </a:t>
                  </a:r>
                  <a:r>
                    <a:rPr lang="en-US" sz="3600" b="1" dirty="0" err="1">
                      <a:latin typeface="UTM Azuki" pitchFamily="18" charset="0"/>
                      <a:cs typeface="Times New Roman" pitchFamily="18" charset="0"/>
                    </a:rPr>
                    <a:t>em</a:t>
                  </a:r>
                  <a:r>
                    <a:rPr lang="en-US" sz="3600" b="1" dirty="0">
                      <a:latin typeface="UTM Azuki" pitchFamily="18" charset="0"/>
                      <a:cs typeface="Times New Roman" pitchFamily="18" charset="0"/>
                    </a:rPr>
                    <a:t> </a:t>
                  </a:r>
                  <a:r>
                    <a:rPr lang="en-US" sz="3600" b="1" dirty="0" err="1">
                      <a:latin typeface="UTM Azuki" pitchFamily="18" charset="0"/>
                      <a:cs typeface="Times New Roman" pitchFamily="18" charset="0"/>
                    </a:rPr>
                    <a:t>nữ</a:t>
                  </a:r>
                  <a:r>
                    <a:rPr lang="en-US" sz="3600" b="1" dirty="0">
                      <a:latin typeface="UTM Azuki" pitchFamily="18" charset="0"/>
                      <a:cs typeface="Times New Roman" pitchFamily="18" charset="0"/>
                    </a:rPr>
                    <a:t>, </a:t>
                  </a:r>
                  <a:r>
                    <a:rPr lang="en-US" sz="3600" b="1" dirty="0" err="1">
                      <a:latin typeface="UTM Azuki" pitchFamily="18" charset="0"/>
                      <a:cs typeface="Times New Roman" pitchFamily="18" charset="0"/>
                    </a:rPr>
                    <a:t>bao</a:t>
                  </a:r>
                  <a:r>
                    <a:rPr lang="en-US" sz="3600" b="1" dirty="0">
                      <a:latin typeface="UTM Azuki" pitchFamily="18" charset="0"/>
                      <a:cs typeface="Times New Roman" pitchFamily="18" charset="0"/>
                    </a:rPr>
                    <a:t> </a:t>
                  </a:r>
                  <a:r>
                    <a:rPr lang="en-US" sz="3600" b="1" dirty="0" err="1">
                      <a:latin typeface="UTM Azuki" pitchFamily="18" charset="0"/>
                      <a:cs typeface="Times New Roman" pitchFamily="18" charset="0"/>
                    </a:rPr>
                    <a:t>nhiêu</a:t>
                  </a:r>
                  <a:r>
                    <a:rPr lang="en-US" sz="3600" b="1" dirty="0">
                      <a:latin typeface="UTM Azuki" pitchFamily="18" charset="0"/>
                      <a:cs typeface="Times New Roman" pitchFamily="18" charset="0"/>
                    </a:rPr>
                    <a:t> </a:t>
                  </a:r>
                  <a:r>
                    <a:rPr lang="en-US" sz="3600" b="1" dirty="0" err="1">
                      <a:latin typeface="UTM Azuki" pitchFamily="18" charset="0"/>
                      <a:cs typeface="Times New Roman" pitchFamily="18" charset="0"/>
                    </a:rPr>
                    <a:t>em</a:t>
                  </a:r>
                  <a:r>
                    <a:rPr lang="en-US" sz="3600" b="1" dirty="0">
                      <a:latin typeface="UTM Azuki" pitchFamily="18" charset="0"/>
                      <a:cs typeface="Times New Roman" pitchFamily="18" charset="0"/>
                    </a:rPr>
                    <a:t> </a:t>
                  </a:r>
                  <a:r>
                    <a:rPr lang="en-US" sz="3600" b="1" dirty="0" err="1">
                      <a:latin typeface="UTM Azuki" pitchFamily="18" charset="0"/>
                      <a:cs typeface="Times New Roman" pitchFamily="18" charset="0"/>
                    </a:rPr>
                    <a:t>nam</a:t>
                  </a:r>
                  <a:r>
                    <a:rPr lang="en-US" sz="3600" b="1" dirty="0">
                      <a:latin typeface="UTM Azuki" pitchFamily="18" charset="0"/>
                      <a:cs typeface="Times New Roman" pitchFamily="18" charset="0"/>
                    </a:rPr>
                    <a:t>?</a:t>
                  </a:r>
                </a:p>
              </p:txBody>
            </p:sp>
          </mc:Choice>
          <mc:Fallback>
            <p:sp>
              <p:nvSpPr>
                <p:cNvPr id="15" name="TextBox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849324" y="-205133"/>
                  <a:ext cx="3562380" cy="1739252"/>
                </a:xfrm>
                <a:prstGeom prst="rect">
                  <a:avLst/>
                </a:prstGeom>
                <a:blipFill>
                  <a:blip r:embed="rId16"/>
                  <a:stretch>
                    <a:fillRect l="-2401" t="-3580" r="-2493" b="-811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414021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7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9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1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1000" t="-7000" r="-6000" b="-3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734" y="857265"/>
            <a:ext cx="9144001" cy="5143500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188640" y="811714"/>
            <a:ext cx="8608064" cy="1324817"/>
            <a:chOff x="179513" y="42522"/>
            <a:chExt cx="8784976" cy="1766423"/>
          </a:xfrm>
        </p:grpSpPr>
        <p:pic>
          <p:nvPicPr>
            <p:cNvPr id="17" name="Picture 1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79513" y="42522"/>
              <a:ext cx="8784976" cy="1766423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7" name="TextBox 26"/>
                <p:cNvSpPr txBox="1"/>
                <p:nvPr/>
              </p:nvSpPr>
              <p:spPr>
                <a:xfrm>
                  <a:off x="1009919" y="151865"/>
                  <a:ext cx="7523867" cy="135421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100" b="1" dirty="0">
                      <a:latin typeface="UTM Azuki" pitchFamily="18" charset="0"/>
                      <a:cs typeface="Times New Roman" pitchFamily="18" charset="0"/>
                    </a:rPr>
                    <a:t>Một </a:t>
                  </a:r>
                  <a:r>
                    <a:rPr lang="en-US" sz="2100" b="1" dirty="0" err="1">
                      <a:latin typeface="UTM Azuki" pitchFamily="18" charset="0"/>
                      <a:cs typeface="Times New Roman" pitchFamily="18" charset="0"/>
                    </a:rPr>
                    <a:t>lớp</a:t>
                  </a:r>
                  <a:r>
                    <a:rPr lang="en-US" sz="2100" b="1" dirty="0">
                      <a:latin typeface="UTM Azuki" pitchFamily="18" charset="0"/>
                      <a:cs typeface="Times New Roman" pitchFamily="18" charset="0"/>
                    </a:rPr>
                    <a:t> </a:t>
                  </a:r>
                  <a:r>
                    <a:rPr lang="en-US" sz="2100" b="1" dirty="0" err="1">
                      <a:latin typeface="UTM Azuki" pitchFamily="18" charset="0"/>
                      <a:cs typeface="Times New Roman" pitchFamily="18" charset="0"/>
                    </a:rPr>
                    <a:t>học</a:t>
                  </a:r>
                  <a:r>
                    <a:rPr lang="en-US" sz="2100" b="1" dirty="0">
                      <a:latin typeface="UTM Azuki" pitchFamily="18" charset="0"/>
                      <a:cs typeface="Times New Roman" pitchFamily="18" charset="0"/>
                    </a:rPr>
                    <a:t> </a:t>
                  </a:r>
                  <a:r>
                    <a:rPr lang="en-US" sz="2100" b="1" dirty="0" err="1">
                      <a:latin typeface="UTM Azuki" pitchFamily="18" charset="0"/>
                      <a:cs typeface="Times New Roman" pitchFamily="18" charset="0"/>
                    </a:rPr>
                    <a:t>có</a:t>
                  </a:r>
                  <a:r>
                    <a:rPr lang="en-US" sz="2100" b="1" dirty="0">
                      <a:latin typeface="UTM Azuki" pitchFamily="18" charset="0"/>
                      <a:cs typeface="Times New Roman" pitchFamily="18" charset="0"/>
                    </a:rPr>
                    <a:t> 28 </a:t>
                  </a:r>
                  <a:r>
                    <a:rPr lang="en-US" sz="2100" b="1" dirty="0" err="1">
                      <a:latin typeface="UTM Azuki" pitchFamily="18" charset="0"/>
                      <a:cs typeface="Times New Roman" pitchFamily="18" charset="0"/>
                    </a:rPr>
                    <a:t>học</a:t>
                  </a:r>
                  <a:r>
                    <a:rPr lang="en-US" sz="2100" b="1" dirty="0">
                      <a:latin typeface="UTM Azuki" pitchFamily="18" charset="0"/>
                      <a:cs typeface="Times New Roman" pitchFamily="18" charset="0"/>
                    </a:rPr>
                    <a:t> </a:t>
                  </a:r>
                  <a:r>
                    <a:rPr lang="en-US" sz="2100" b="1" dirty="0" err="1">
                      <a:latin typeface="UTM Azuki" pitchFamily="18" charset="0"/>
                      <a:cs typeface="Times New Roman" pitchFamily="18" charset="0"/>
                    </a:rPr>
                    <a:t>sinh</a:t>
                  </a:r>
                  <a:r>
                    <a:rPr lang="en-US" sz="2100" b="1" dirty="0">
                      <a:latin typeface="UTM Azuki" pitchFamily="18" charset="0"/>
                      <a:cs typeface="Times New Roman" pitchFamily="18" charset="0"/>
                    </a:rPr>
                    <a:t>, </a:t>
                  </a:r>
                  <a:r>
                    <a:rPr lang="en-US" sz="2100" b="1" dirty="0" err="1">
                      <a:latin typeface="UTM Azuki" pitchFamily="18" charset="0"/>
                      <a:cs typeface="Times New Roman" pitchFamily="18" charset="0"/>
                    </a:rPr>
                    <a:t>trong</a:t>
                  </a:r>
                  <a:r>
                    <a:rPr lang="en-US" sz="2100" b="1" dirty="0">
                      <a:latin typeface="UTM Azuki" pitchFamily="18" charset="0"/>
                      <a:cs typeface="Times New Roman" pitchFamily="18" charset="0"/>
                    </a:rPr>
                    <a:t> </a:t>
                  </a:r>
                  <a:r>
                    <a:rPr lang="en-US" sz="2100" b="1" dirty="0" err="1">
                      <a:latin typeface="UTM Azuki" pitchFamily="18" charset="0"/>
                      <a:cs typeface="Times New Roman" pitchFamily="18" charset="0"/>
                    </a:rPr>
                    <a:t>đó</a:t>
                  </a:r>
                  <a:r>
                    <a:rPr lang="en-US" sz="2100" b="1" dirty="0">
                      <a:latin typeface="UTM Azuki" pitchFamily="18" charset="0"/>
                      <a:cs typeface="Times New Roman" pitchFamily="18" charset="0"/>
                    </a:rPr>
                    <a:t> </a:t>
                  </a:r>
                  <a:r>
                    <a:rPr lang="en-US" sz="2100" b="1" dirty="0" err="1">
                      <a:latin typeface="UTM Azuki" pitchFamily="18" charset="0"/>
                      <a:cs typeface="Times New Roman" pitchFamily="18" charset="0"/>
                    </a:rPr>
                    <a:t>số</a:t>
                  </a:r>
                  <a:r>
                    <a:rPr lang="en-US" sz="2100" b="1" dirty="0">
                      <a:latin typeface="UTM Azuki" pitchFamily="18" charset="0"/>
                      <a:cs typeface="Times New Roman" pitchFamily="18" charset="0"/>
                    </a:rPr>
                    <a:t> </a:t>
                  </a:r>
                  <a:r>
                    <a:rPr lang="en-US" sz="2100" b="1" dirty="0" err="1">
                      <a:latin typeface="UTM Azuki" pitchFamily="18" charset="0"/>
                      <a:cs typeface="Times New Roman" pitchFamily="18" charset="0"/>
                    </a:rPr>
                    <a:t>em</a:t>
                  </a:r>
                  <a:r>
                    <a:rPr lang="en-US" sz="2100" b="1" dirty="0">
                      <a:latin typeface="UTM Azuki" pitchFamily="18" charset="0"/>
                      <a:cs typeface="Times New Roman" pitchFamily="18" charset="0"/>
                    </a:rPr>
                    <a:t> </a:t>
                  </a:r>
                  <a:r>
                    <a:rPr lang="en-US" sz="2100" b="1" dirty="0" err="1">
                      <a:latin typeface="UTM Azuki" pitchFamily="18" charset="0"/>
                      <a:cs typeface="Times New Roman" pitchFamily="18" charset="0"/>
                    </a:rPr>
                    <a:t>nam</a:t>
                  </a:r>
                  <a:r>
                    <a:rPr lang="en-US" sz="2100" b="1" dirty="0">
                      <a:latin typeface="UTM Azuki" pitchFamily="18" charset="0"/>
                      <a:cs typeface="Times New Roman" pitchFamily="18" charset="0"/>
                    </a:rPr>
                    <a:t> </a:t>
                  </a:r>
                  <a:r>
                    <a:rPr lang="en-US" sz="2100" b="1" dirty="0" err="1">
                      <a:latin typeface="UTM Azuki" pitchFamily="18" charset="0"/>
                      <a:cs typeface="Times New Roman" pitchFamily="18" charset="0"/>
                    </a:rPr>
                    <a:t>bằng</a:t>
                  </a:r>
                  <a:r>
                    <a:rPr lang="en-US" sz="2100" b="1" dirty="0">
                      <a:latin typeface="UTM Azuki" pitchFamily="18" charset="0"/>
                      <a:cs typeface="Times New Roman" pitchFamily="18" charset="0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700" b="1" i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sz="2700" b="1" i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  <a:cs typeface="Times New Roman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2700" b="1" i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  <a:cs typeface="Times New Roman" pitchFamily="18" charset="0"/>
                            </a:rPr>
                            <m:t>𝟓</m:t>
                          </m:r>
                        </m:den>
                      </m:f>
                    </m:oMath>
                  </a14:m>
                  <a:r>
                    <a:rPr lang="en-US" sz="2100" b="1" dirty="0">
                      <a:latin typeface="UTM Azuki" pitchFamily="18" charset="0"/>
                      <a:cs typeface="Times New Roman" pitchFamily="18" charset="0"/>
                    </a:rPr>
                    <a:t> </a:t>
                  </a:r>
                  <a:r>
                    <a:rPr lang="en-US" sz="2100" b="1" dirty="0" err="1">
                      <a:latin typeface="UTM Azuki" pitchFamily="18" charset="0"/>
                      <a:cs typeface="Times New Roman" pitchFamily="18" charset="0"/>
                    </a:rPr>
                    <a:t>số</a:t>
                  </a:r>
                  <a:r>
                    <a:rPr lang="en-US" sz="2100" b="1" dirty="0">
                      <a:latin typeface="UTM Azuki" pitchFamily="18" charset="0"/>
                      <a:cs typeface="Times New Roman" pitchFamily="18" charset="0"/>
                    </a:rPr>
                    <a:t> </a:t>
                  </a:r>
                  <a:r>
                    <a:rPr lang="en-US" sz="2100" b="1" dirty="0" err="1">
                      <a:latin typeface="UTM Azuki" pitchFamily="18" charset="0"/>
                      <a:cs typeface="Times New Roman" pitchFamily="18" charset="0"/>
                    </a:rPr>
                    <a:t>em</a:t>
                  </a:r>
                  <a:r>
                    <a:rPr lang="en-US" sz="2100" b="1" dirty="0">
                      <a:latin typeface="UTM Azuki" pitchFamily="18" charset="0"/>
                      <a:cs typeface="Times New Roman" pitchFamily="18" charset="0"/>
                    </a:rPr>
                    <a:t> </a:t>
                  </a:r>
                  <a:r>
                    <a:rPr lang="en-US" sz="2100" b="1" dirty="0" err="1">
                      <a:latin typeface="UTM Azuki" pitchFamily="18" charset="0"/>
                      <a:cs typeface="Times New Roman" pitchFamily="18" charset="0"/>
                    </a:rPr>
                    <a:t>nữ</a:t>
                  </a:r>
                  <a:r>
                    <a:rPr lang="en-US" sz="2100" b="1" dirty="0">
                      <a:latin typeface="UTM Azuki" pitchFamily="18" charset="0"/>
                      <a:cs typeface="Times New Roman" pitchFamily="18" charset="0"/>
                    </a:rPr>
                    <a:t>. </a:t>
                  </a:r>
                  <a:r>
                    <a:rPr lang="en-US" sz="2100" b="1" dirty="0" err="1">
                      <a:latin typeface="UTM Azuki" pitchFamily="18" charset="0"/>
                      <a:cs typeface="Times New Roman" pitchFamily="18" charset="0"/>
                    </a:rPr>
                    <a:t>Hỏi</a:t>
                  </a:r>
                  <a:r>
                    <a:rPr lang="en-US" sz="2100" b="1" dirty="0">
                      <a:latin typeface="UTM Azuki" pitchFamily="18" charset="0"/>
                      <a:cs typeface="Times New Roman" pitchFamily="18" charset="0"/>
                    </a:rPr>
                    <a:t> </a:t>
                  </a:r>
                  <a:r>
                    <a:rPr lang="en-US" sz="2100" b="1" dirty="0" err="1">
                      <a:latin typeface="UTM Azuki" pitchFamily="18" charset="0"/>
                      <a:cs typeface="Times New Roman" pitchFamily="18" charset="0"/>
                    </a:rPr>
                    <a:t>lớp</a:t>
                  </a:r>
                  <a:r>
                    <a:rPr lang="en-US" sz="2100" b="1" dirty="0">
                      <a:latin typeface="UTM Azuki" pitchFamily="18" charset="0"/>
                      <a:cs typeface="Times New Roman" pitchFamily="18" charset="0"/>
                    </a:rPr>
                    <a:t> </a:t>
                  </a:r>
                  <a:r>
                    <a:rPr lang="en-US" sz="2100" b="1" dirty="0" err="1">
                      <a:latin typeface="UTM Azuki" pitchFamily="18" charset="0"/>
                      <a:cs typeface="Times New Roman" pitchFamily="18" charset="0"/>
                    </a:rPr>
                    <a:t>học</a:t>
                  </a:r>
                  <a:r>
                    <a:rPr lang="en-US" sz="2100" b="1" dirty="0">
                      <a:latin typeface="UTM Azuki" pitchFamily="18" charset="0"/>
                      <a:cs typeface="Times New Roman" pitchFamily="18" charset="0"/>
                    </a:rPr>
                    <a:t> </a:t>
                  </a:r>
                  <a:r>
                    <a:rPr lang="en-US" sz="2100" b="1" dirty="0" err="1">
                      <a:latin typeface="UTM Azuki" pitchFamily="18" charset="0"/>
                      <a:cs typeface="Times New Roman" pitchFamily="18" charset="0"/>
                    </a:rPr>
                    <a:t>đó</a:t>
                  </a:r>
                  <a:r>
                    <a:rPr lang="en-US" sz="2100" b="1" dirty="0">
                      <a:latin typeface="UTM Azuki" pitchFamily="18" charset="0"/>
                      <a:cs typeface="Times New Roman" pitchFamily="18" charset="0"/>
                    </a:rPr>
                    <a:t> </a:t>
                  </a:r>
                  <a:r>
                    <a:rPr lang="en-US" sz="2100" b="1" dirty="0" err="1">
                      <a:latin typeface="UTM Azuki" pitchFamily="18" charset="0"/>
                      <a:cs typeface="Times New Roman" pitchFamily="18" charset="0"/>
                    </a:rPr>
                    <a:t>có</a:t>
                  </a:r>
                  <a:r>
                    <a:rPr lang="en-US" sz="2100" b="1" dirty="0">
                      <a:latin typeface="UTM Azuki" pitchFamily="18" charset="0"/>
                      <a:cs typeface="Times New Roman" pitchFamily="18" charset="0"/>
                    </a:rPr>
                    <a:t> </a:t>
                  </a:r>
                  <a:r>
                    <a:rPr lang="en-US" sz="2100" b="1" dirty="0" err="1">
                      <a:latin typeface="UTM Azuki" pitchFamily="18" charset="0"/>
                      <a:cs typeface="Times New Roman" pitchFamily="18" charset="0"/>
                    </a:rPr>
                    <a:t>bao</a:t>
                  </a:r>
                  <a:r>
                    <a:rPr lang="en-US" sz="2100" b="1" dirty="0">
                      <a:latin typeface="UTM Azuki" pitchFamily="18" charset="0"/>
                      <a:cs typeface="Times New Roman" pitchFamily="18" charset="0"/>
                    </a:rPr>
                    <a:t> </a:t>
                  </a:r>
                  <a:r>
                    <a:rPr lang="en-US" sz="2100" b="1" dirty="0" err="1">
                      <a:latin typeface="UTM Azuki" pitchFamily="18" charset="0"/>
                      <a:cs typeface="Times New Roman" pitchFamily="18" charset="0"/>
                    </a:rPr>
                    <a:t>nhiêu</a:t>
                  </a:r>
                  <a:r>
                    <a:rPr lang="en-US" sz="2100" b="1" dirty="0">
                      <a:latin typeface="UTM Azuki" pitchFamily="18" charset="0"/>
                      <a:cs typeface="Times New Roman" pitchFamily="18" charset="0"/>
                    </a:rPr>
                    <a:t> </a:t>
                  </a:r>
                  <a:r>
                    <a:rPr lang="en-US" sz="2100" b="1" dirty="0" err="1">
                      <a:latin typeface="UTM Azuki" pitchFamily="18" charset="0"/>
                      <a:cs typeface="Times New Roman" pitchFamily="18" charset="0"/>
                    </a:rPr>
                    <a:t>em</a:t>
                  </a:r>
                  <a:r>
                    <a:rPr lang="en-US" sz="2100" b="1" dirty="0">
                      <a:latin typeface="UTM Azuki" pitchFamily="18" charset="0"/>
                      <a:cs typeface="Times New Roman" pitchFamily="18" charset="0"/>
                    </a:rPr>
                    <a:t> </a:t>
                  </a:r>
                  <a:r>
                    <a:rPr lang="en-US" sz="2100" b="1" dirty="0" err="1">
                      <a:latin typeface="UTM Azuki" pitchFamily="18" charset="0"/>
                      <a:cs typeface="Times New Roman" pitchFamily="18" charset="0"/>
                    </a:rPr>
                    <a:t>nữ</a:t>
                  </a:r>
                  <a:r>
                    <a:rPr lang="en-US" sz="2100" b="1" dirty="0">
                      <a:latin typeface="UTM Azuki" pitchFamily="18" charset="0"/>
                      <a:cs typeface="Times New Roman" pitchFamily="18" charset="0"/>
                    </a:rPr>
                    <a:t>, </a:t>
                  </a:r>
                  <a:r>
                    <a:rPr lang="en-US" sz="2100" b="1" dirty="0" err="1">
                      <a:latin typeface="UTM Azuki" pitchFamily="18" charset="0"/>
                      <a:cs typeface="Times New Roman" pitchFamily="18" charset="0"/>
                    </a:rPr>
                    <a:t>bao</a:t>
                  </a:r>
                  <a:r>
                    <a:rPr lang="en-US" sz="2100" b="1" dirty="0">
                      <a:latin typeface="UTM Azuki" pitchFamily="18" charset="0"/>
                      <a:cs typeface="Times New Roman" pitchFamily="18" charset="0"/>
                    </a:rPr>
                    <a:t> </a:t>
                  </a:r>
                  <a:r>
                    <a:rPr lang="en-US" sz="2100" b="1" dirty="0" err="1">
                      <a:latin typeface="UTM Azuki" pitchFamily="18" charset="0"/>
                      <a:cs typeface="Times New Roman" pitchFamily="18" charset="0"/>
                    </a:rPr>
                    <a:t>nhiêu</a:t>
                  </a:r>
                  <a:r>
                    <a:rPr lang="en-US" sz="2100" b="1" dirty="0">
                      <a:latin typeface="UTM Azuki" pitchFamily="18" charset="0"/>
                      <a:cs typeface="Times New Roman" pitchFamily="18" charset="0"/>
                    </a:rPr>
                    <a:t> </a:t>
                  </a:r>
                  <a:r>
                    <a:rPr lang="en-US" sz="2100" b="1" dirty="0" err="1">
                      <a:latin typeface="UTM Azuki" pitchFamily="18" charset="0"/>
                      <a:cs typeface="Times New Roman" pitchFamily="18" charset="0"/>
                    </a:rPr>
                    <a:t>em</a:t>
                  </a:r>
                  <a:r>
                    <a:rPr lang="en-US" sz="2100" b="1" dirty="0">
                      <a:latin typeface="UTM Azuki" pitchFamily="18" charset="0"/>
                      <a:cs typeface="Times New Roman" pitchFamily="18" charset="0"/>
                    </a:rPr>
                    <a:t> </a:t>
                  </a:r>
                  <a:r>
                    <a:rPr lang="en-US" sz="2100" b="1" dirty="0" err="1">
                      <a:latin typeface="UTM Azuki" pitchFamily="18" charset="0"/>
                      <a:cs typeface="Times New Roman" pitchFamily="18" charset="0"/>
                    </a:rPr>
                    <a:t>nam</a:t>
                  </a:r>
                  <a:r>
                    <a:rPr lang="en-US" sz="2100" b="1" dirty="0">
                      <a:latin typeface="UTM Azuki" pitchFamily="18" charset="0"/>
                      <a:cs typeface="Times New Roman" pitchFamily="18" charset="0"/>
                    </a:rPr>
                    <a:t>?</a:t>
                  </a:r>
                </a:p>
              </p:txBody>
            </p:sp>
          </mc:Choice>
          <mc:Fallback>
            <p:sp>
              <p:nvSpPr>
                <p:cNvPr id="27" name="TextBox 2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9919" y="151865"/>
                  <a:ext cx="7523867" cy="1354218"/>
                </a:xfrm>
                <a:prstGeom prst="rect">
                  <a:avLst/>
                </a:prstGeom>
                <a:blipFill>
                  <a:blip r:embed="rId7"/>
                  <a:stretch>
                    <a:fillRect b="-108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9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56399" y="2136531"/>
            <a:ext cx="8340305" cy="3743569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135074" y="3297990"/>
            <a:ext cx="7372351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50" b="1" u="sng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195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50" b="1" u="sng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195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195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19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5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19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5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19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5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19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5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19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5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19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19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 + 5 = 7 (</a:t>
            </a:r>
            <a:r>
              <a:rPr lang="en-US" sz="195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19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ctr"/>
            <a:r>
              <a:rPr lang="en-US" sz="195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19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5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19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5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nam</a:t>
            </a:r>
            <a:r>
              <a:rPr lang="en-US" sz="19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5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19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19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28 : 7 × 2= 8 (</a:t>
            </a:r>
            <a:r>
              <a:rPr lang="en-US" sz="195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19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ctr"/>
            <a:r>
              <a:rPr lang="en-US" sz="195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19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5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19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5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nữ</a:t>
            </a:r>
            <a:r>
              <a:rPr lang="en-US" sz="19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5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19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19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28 – 8 = 20 (</a:t>
            </a:r>
            <a:r>
              <a:rPr lang="en-US" sz="195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19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ctr"/>
            <a:r>
              <a:rPr lang="en-US" sz="195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19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5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19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20 </a:t>
            </a:r>
            <a:r>
              <a:rPr lang="en-US" sz="195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19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5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nữ</a:t>
            </a:r>
            <a:r>
              <a:rPr lang="en-US" sz="19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5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9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8 </a:t>
            </a:r>
            <a:r>
              <a:rPr lang="en-US" sz="195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19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5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nam</a:t>
            </a:r>
            <a:endParaRPr lang="en-US" sz="195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116623" y="2202673"/>
            <a:ext cx="7372351" cy="9925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50" b="1" u="sng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Tóm</a:t>
            </a:r>
            <a:r>
              <a:rPr lang="en-US" sz="195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50" b="1" u="sng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tắt</a:t>
            </a:r>
            <a:r>
              <a:rPr lang="en-US" sz="195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indent="1293019"/>
            <a:r>
              <a:rPr lang="en-US" sz="19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Nam: </a:t>
            </a:r>
          </a:p>
          <a:p>
            <a:pPr indent="1293019"/>
            <a:r>
              <a:rPr lang="en-US" sz="19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195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Nữ</a:t>
            </a:r>
            <a:r>
              <a:rPr lang="en-US" sz="19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19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3335154" y="2645117"/>
            <a:ext cx="577354" cy="92835"/>
            <a:chOff x="4446872" y="2383823"/>
            <a:chExt cx="769805" cy="123780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4446872" y="2387063"/>
              <a:ext cx="0" cy="12054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5216677" y="2383823"/>
              <a:ext cx="0" cy="12054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4446872" y="2447333"/>
              <a:ext cx="769805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1" name="Group 40"/>
          <p:cNvGrpSpPr/>
          <p:nvPr/>
        </p:nvGrpSpPr>
        <p:grpSpPr>
          <a:xfrm>
            <a:off x="3912508" y="2642687"/>
            <a:ext cx="577354" cy="92835"/>
            <a:chOff x="4446872" y="2383823"/>
            <a:chExt cx="769805" cy="123780"/>
          </a:xfrm>
        </p:grpSpPr>
        <p:cxnSp>
          <p:nvCxnSpPr>
            <p:cNvPr id="42" name="Straight Connector 41"/>
            <p:cNvCxnSpPr/>
            <p:nvPr/>
          </p:nvCxnSpPr>
          <p:spPr>
            <a:xfrm>
              <a:off x="4446872" y="2387063"/>
              <a:ext cx="0" cy="12054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5216677" y="2383823"/>
              <a:ext cx="0" cy="12054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4446872" y="2447333"/>
              <a:ext cx="769805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7" name="Group 56"/>
          <p:cNvGrpSpPr/>
          <p:nvPr/>
        </p:nvGrpSpPr>
        <p:grpSpPr>
          <a:xfrm>
            <a:off x="3335154" y="2949107"/>
            <a:ext cx="577354" cy="92835"/>
            <a:chOff x="4446872" y="2383823"/>
            <a:chExt cx="769805" cy="123780"/>
          </a:xfrm>
        </p:grpSpPr>
        <p:cxnSp>
          <p:nvCxnSpPr>
            <p:cNvPr id="58" name="Straight Connector 57"/>
            <p:cNvCxnSpPr/>
            <p:nvPr/>
          </p:nvCxnSpPr>
          <p:spPr>
            <a:xfrm>
              <a:off x="4446872" y="2387063"/>
              <a:ext cx="0" cy="12054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>
              <a:off x="5216677" y="2383823"/>
              <a:ext cx="0" cy="12054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>
              <a:off x="4446872" y="2447333"/>
              <a:ext cx="769805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61" name="Group 60"/>
          <p:cNvGrpSpPr/>
          <p:nvPr/>
        </p:nvGrpSpPr>
        <p:grpSpPr>
          <a:xfrm>
            <a:off x="3912508" y="2951540"/>
            <a:ext cx="577354" cy="92835"/>
            <a:chOff x="4446872" y="2383823"/>
            <a:chExt cx="769805" cy="123780"/>
          </a:xfrm>
        </p:grpSpPr>
        <p:cxnSp>
          <p:nvCxnSpPr>
            <p:cNvPr id="62" name="Straight Connector 61"/>
            <p:cNvCxnSpPr/>
            <p:nvPr/>
          </p:nvCxnSpPr>
          <p:spPr>
            <a:xfrm>
              <a:off x="4446872" y="2387063"/>
              <a:ext cx="0" cy="12054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>
              <a:off x="5216677" y="2383823"/>
              <a:ext cx="0" cy="12054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>
              <a:off x="4446872" y="2447333"/>
              <a:ext cx="769805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65" name="Group 64"/>
          <p:cNvGrpSpPr/>
          <p:nvPr/>
        </p:nvGrpSpPr>
        <p:grpSpPr>
          <a:xfrm>
            <a:off x="4489862" y="2949110"/>
            <a:ext cx="577354" cy="92835"/>
            <a:chOff x="4446872" y="2383823"/>
            <a:chExt cx="769805" cy="123780"/>
          </a:xfrm>
        </p:grpSpPr>
        <p:cxnSp>
          <p:nvCxnSpPr>
            <p:cNvPr id="66" name="Straight Connector 65"/>
            <p:cNvCxnSpPr/>
            <p:nvPr/>
          </p:nvCxnSpPr>
          <p:spPr>
            <a:xfrm>
              <a:off x="4446872" y="2387063"/>
              <a:ext cx="0" cy="12054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>
              <a:off x="5216677" y="2383823"/>
              <a:ext cx="0" cy="12054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>
              <a:off x="4446872" y="2447333"/>
              <a:ext cx="769805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69" name="Group 68"/>
          <p:cNvGrpSpPr/>
          <p:nvPr/>
        </p:nvGrpSpPr>
        <p:grpSpPr>
          <a:xfrm>
            <a:off x="5067216" y="2951544"/>
            <a:ext cx="577354" cy="92835"/>
            <a:chOff x="4446872" y="2383823"/>
            <a:chExt cx="769805" cy="123780"/>
          </a:xfrm>
        </p:grpSpPr>
        <p:cxnSp>
          <p:nvCxnSpPr>
            <p:cNvPr id="70" name="Straight Connector 69"/>
            <p:cNvCxnSpPr/>
            <p:nvPr/>
          </p:nvCxnSpPr>
          <p:spPr>
            <a:xfrm>
              <a:off x="4446872" y="2387063"/>
              <a:ext cx="0" cy="12054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>
              <a:off x="5216677" y="2383823"/>
              <a:ext cx="0" cy="12054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>
              <a:off x="4446872" y="2447333"/>
              <a:ext cx="769805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73" name="Group 72"/>
          <p:cNvGrpSpPr/>
          <p:nvPr/>
        </p:nvGrpSpPr>
        <p:grpSpPr>
          <a:xfrm>
            <a:off x="5644569" y="2949114"/>
            <a:ext cx="577354" cy="92835"/>
            <a:chOff x="4446872" y="2383823"/>
            <a:chExt cx="769805" cy="123780"/>
          </a:xfrm>
        </p:grpSpPr>
        <p:cxnSp>
          <p:nvCxnSpPr>
            <p:cNvPr id="74" name="Straight Connector 73"/>
            <p:cNvCxnSpPr/>
            <p:nvPr/>
          </p:nvCxnSpPr>
          <p:spPr>
            <a:xfrm>
              <a:off x="4446872" y="2387063"/>
              <a:ext cx="0" cy="12054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>
              <a:off x="5216677" y="2383823"/>
              <a:ext cx="0" cy="12054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>
              <a:off x="4446872" y="2447333"/>
              <a:ext cx="769805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" name="Right Brace 11"/>
          <p:cNvSpPr/>
          <p:nvPr/>
        </p:nvSpPr>
        <p:spPr>
          <a:xfrm>
            <a:off x="6451869" y="2545000"/>
            <a:ext cx="104573" cy="514994"/>
          </a:xfrm>
          <a:prstGeom prst="rightBrace">
            <a:avLst>
              <a:gd name="adj1" fmla="val 52519"/>
              <a:gd name="adj2" fmla="val 49056"/>
            </a:avLst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TextBox 12"/>
          <p:cNvSpPr txBox="1"/>
          <p:nvPr/>
        </p:nvSpPr>
        <p:spPr>
          <a:xfrm>
            <a:off x="6715906" y="2607725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28</a:t>
            </a:r>
            <a:endParaRPr lang="en-US" sz="1350" b="1" dirty="0"/>
          </a:p>
        </p:txBody>
      </p:sp>
      <p:sp>
        <p:nvSpPr>
          <p:cNvPr id="77" name="TextBox 76"/>
          <p:cNvSpPr txBox="1"/>
          <p:nvPr/>
        </p:nvSpPr>
        <p:spPr>
          <a:xfrm>
            <a:off x="3789758" y="2346505"/>
            <a:ext cx="292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?</a:t>
            </a:r>
            <a:endParaRPr lang="en-US" sz="1350" b="1" dirty="0"/>
          </a:p>
        </p:txBody>
      </p:sp>
      <p:sp>
        <p:nvSpPr>
          <p:cNvPr id="78" name="TextBox 77"/>
          <p:cNvSpPr txBox="1"/>
          <p:nvPr/>
        </p:nvSpPr>
        <p:spPr>
          <a:xfrm>
            <a:off x="4626551" y="2635126"/>
            <a:ext cx="292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?</a:t>
            </a:r>
            <a:endParaRPr lang="en-US" sz="1350" b="1" dirty="0"/>
          </a:p>
        </p:txBody>
      </p:sp>
      <p:cxnSp>
        <p:nvCxnSpPr>
          <p:cNvPr id="79" name="Straight Connector 78"/>
          <p:cNvCxnSpPr/>
          <p:nvPr/>
        </p:nvCxnSpPr>
        <p:spPr>
          <a:xfrm>
            <a:off x="1709833" y="1415794"/>
            <a:ext cx="2325425" cy="0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>
            <a:off x="5824584" y="1577392"/>
            <a:ext cx="2325425" cy="0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>
            <a:off x="3670360" y="1886300"/>
            <a:ext cx="1816040" cy="0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>
            <a:off x="5596135" y="1886300"/>
            <a:ext cx="1816040" cy="0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23476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500"/>
                            </p:stCondLst>
                            <p:childTnLst>
                              <p:par>
                                <p:cTn id="7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00"/>
                            </p:stCondLst>
                            <p:childTnLst>
                              <p:par>
                                <p:cTn id="7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500"/>
                            </p:stCondLst>
                            <p:childTnLst>
                              <p:par>
                                <p:cTn id="8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500"/>
                                        <p:tgtEl>
                                          <p:spTgt spid="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0" dur="500"/>
                                        <p:tgtEl>
                                          <p:spTgt spid="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5" dur="500"/>
                                        <p:tgtEl>
                                          <p:spTgt spid="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0" dur="500"/>
                                        <p:tgtEl>
                                          <p:spTgt spid="3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build="p"/>
      <p:bldP spid="31" grpId="0" uiExpand="1" build="p"/>
      <p:bldP spid="12" grpId="0" animBg="1"/>
      <p:bldP spid="13" grpId="0"/>
      <p:bldP spid="77" grpId="0"/>
      <p:bldP spid="7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3000" t="-7000" r="-5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176019" y="1033047"/>
            <a:ext cx="4325656" cy="4071524"/>
          </a:xfrm>
          <a:prstGeom prst="rect">
            <a:avLst/>
          </a:prstGeom>
        </p:spPr>
      </p:pic>
      <p:pic>
        <p:nvPicPr>
          <p:cNvPr id="30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246329" y="772628"/>
            <a:ext cx="4325656" cy="4071524"/>
          </a:xfrm>
          <a:prstGeom prst="rect">
            <a:avLst/>
          </a:prstGeom>
        </p:spPr>
      </p:pic>
      <p:pic>
        <p:nvPicPr>
          <p:cNvPr id="20" name="Picture 11" descr="F:\未标题-1.png"/>
          <p:cNvPicPr>
            <a:picLocks noChangeAspect="1" noChangeArrowheads="1"/>
          </p:cNvPicPr>
          <p:nvPr/>
        </p:nvPicPr>
        <p:blipFill rotWithShape="1">
          <a:blip r:embed="rId6" cstate="screen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14" y="875193"/>
            <a:ext cx="340026" cy="315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F:\未标题-1.png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2234" y="998184"/>
            <a:ext cx="340026" cy="315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 descr="F:\未标题-1.png"/>
          <p:cNvPicPr>
            <a:picLocks noChangeAspect="1" noChangeArrowheads="1"/>
          </p:cNvPicPr>
          <p:nvPr/>
        </p:nvPicPr>
        <p:blipFill rotWithShape="1">
          <a:blip r:embed="rId6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01" y="1313890"/>
            <a:ext cx="340026" cy="315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1" descr="F:\未标题-1.png"/>
          <p:cNvPicPr>
            <a:picLocks noChangeAspect="1" noChangeArrowheads="1"/>
          </p:cNvPicPr>
          <p:nvPr/>
        </p:nvPicPr>
        <p:blipFill rotWithShape="1">
          <a:blip r:embed="rId7" cstate="screen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3187" y="1157621"/>
            <a:ext cx="338320" cy="314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1" descr="F:\未标题-1.png"/>
          <p:cNvPicPr>
            <a:picLocks noChangeAspect="1" noChangeArrowheads="1"/>
          </p:cNvPicPr>
          <p:nvPr/>
        </p:nvPicPr>
        <p:blipFill rotWithShape="1">
          <a:blip r:embed="rId6" cstate="screen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2234" y="1407799"/>
            <a:ext cx="340026" cy="315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1" descr="F:\未标题-1.png"/>
          <p:cNvPicPr>
            <a:picLocks noChangeAspect="1" noChangeArrowheads="1"/>
          </p:cNvPicPr>
          <p:nvPr/>
        </p:nvPicPr>
        <p:blipFill rotWithShape="1">
          <a:blip r:embed="rId6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3793" y="1190899"/>
            <a:ext cx="340026" cy="315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41031" y="907164"/>
            <a:ext cx="5559869" cy="3481868"/>
          </a:xfrm>
          <a:prstGeom prst="rect">
            <a:avLst/>
          </a:prstGeom>
        </p:spPr>
      </p:pic>
      <p:pic>
        <p:nvPicPr>
          <p:cNvPr id="29" name="Picture 7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-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8533"/>
          <a:stretch/>
        </p:blipFill>
        <p:spPr>
          <a:xfrm>
            <a:off x="0" y="4389031"/>
            <a:ext cx="9144000" cy="1611719"/>
          </a:xfrm>
          <a:prstGeom prst="rect">
            <a:avLst/>
          </a:prstGeom>
        </p:spPr>
      </p:pic>
      <p:pic>
        <p:nvPicPr>
          <p:cNvPr id="35" name="Picture 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4888319" y="3364314"/>
            <a:ext cx="3939761" cy="2282599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 rot="21119452">
            <a:off x="5612054" y="1036043"/>
            <a:ext cx="3629331" cy="2375059"/>
            <a:chOff x="5437563" y="698528"/>
            <a:chExt cx="3355327" cy="2108666"/>
          </a:xfrm>
        </p:grpSpPr>
        <p:pic>
          <p:nvPicPr>
            <p:cNvPr id="17" name="Picture 6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 rot="502295" flipH="1">
              <a:off x="5437563" y="698528"/>
              <a:ext cx="3355327" cy="2108666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 rot="480548">
              <a:off x="5744203" y="1138618"/>
              <a:ext cx="2714090" cy="10656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latin typeface="UTM Azuki" pitchFamily="18" charset="0"/>
                  <a:cs typeface="Times New Roman" pitchFamily="18" charset="0"/>
                </a:rPr>
                <a:t>Đủ</a:t>
              </a:r>
              <a:r>
                <a:rPr lang="en-US" sz="24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UTM Azuki" pitchFamily="18" charset="0"/>
                  <a:cs typeface="Times New Roman" pitchFamily="18" charset="0"/>
                </a:rPr>
                <a:t>người</a:t>
              </a:r>
              <a:r>
                <a:rPr lang="en-US" sz="24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UTM Azuki" pitchFamily="18" charset="0"/>
                  <a:cs typeface="Times New Roman" pitchFamily="18" charset="0"/>
                </a:rPr>
                <a:t>rồi</a:t>
              </a:r>
              <a:r>
                <a:rPr lang="en-US" sz="2400" b="1" dirty="0">
                  <a:latin typeface="UTM Azuki" pitchFamily="18" charset="0"/>
                  <a:cs typeface="Times New Roman" pitchFamily="18" charset="0"/>
                </a:rPr>
                <a:t>, </a:t>
              </a:r>
              <a:r>
                <a:rPr lang="en-US" sz="2400" b="1" dirty="0" err="1">
                  <a:latin typeface="UTM Azuki" pitchFamily="18" charset="0"/>
                  <a:cs typeface="Times New Roman" pitchFamily="18" charset="0"/>
                </a:rPr>
                <a:t>chúng</a:t>
              </a:r>
              <a:r>
                <a:rPr lang="en-US" sz="2400" b="1" dirty="0">
                  <a:latin typeface="UTM Azuki" pitchFamily="18" charset="0"/>
                  <a:cs typeface="Times New Roman" pitchFamily="18" charset="0"/>
                </a:rPr>
                <a:t> ta </a:t>
              </a:r>
              <a:r>
                <a:rPr lang="en-US" sz="2400" b="1" dirty="0" err="1">
                  <a:latin typeface="UTM Azuki" pitchFamily="18" charset="0"/>
                  <a:cs typeface="Times New Roman" pitchFamily="18" charset="0"/>
                </a:rPr>
                <a:t>cùng</a:t>
              </a:r>
              <a:r>
                <a:rPr lang="en-US" sz="24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UTM Azuki" pitchFamily="18" charset="0"/>
                  <a:cs typeface="Times New Roman" pitchFamily="18" charset="0"/>
                </a:rPr>
                <a:t>khởi</a:t>
              </a:r>
              <a:r>
                <a:rPr lang="en-US" sz="24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UTM Azuki" pitchFamily="18" charset="0"/>
                  <a:cs typeface="Times New Roman" pitchFamily="18" charset="0"/>
                </a:rPr>
                <a:t>hành</a:t>
              </a:r>
              <a:r>
                <a:rPr lang="en-US" sz="24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UTM Azuki" pitchFamily="18" charset="0"/>
                  <a:cs typeface="Times New Roman" pitchFamily="18" charset="0"/>
                </a:rPr>
                <a:t>tới</a:t>
              </a:r>
              <a:r>
                <a:rPr lang="en-US" sz="24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UTM Azuki" pitchFamily="18" charset="0"/>
                  <a:cs typeface="Times New Roman" pitchFamily="18" charset="0"/>
                </a:rPr>
                <a:t>nông</a:t>
              </a:r>
              <a:r>
                <a:rPr lang="en-US" sz="24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UTM Azuki" pitchFamily="18" charset="0"/>
                  <a:cs typeface="Times New Roman" pitchFamily="18" charset="0"/>
                </a:rPr>
                <a:t>trại</a:t>
              </a:r>
              <a:r>
                <a:rPr lang="en-US" sz="24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UTM Azuki" pitchFamily="18" charset="0"/>
                  <a:cs typeface="Times New Roman" pitchFamily="18" charset="0"/>
                </a:rPr>
                <a:t>thôi</a:t>
              </a:r>
              <a:r>
                <a:rPr lang="en-US" sz="2400" b="1" dirty="0">
                  <a:latin typeface="UTM Azuki" pitchFamily="18" charset="0"/>
                  <a:cs typeface="Times New Roman" pitchFamily="18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678717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2939E-6 -3.79015E-7 L -0.9686 0.00092 " pathEditMode="relative" rAng="0" ptsTypes="AA">
                                      <p:cBhvr>
                                        <p:cTn id="25" dur="4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437" y="46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-161925" y="2286000"/>
            <a:ext cx="7095172" cy="2022546"/>
            <a:chOff x="-215900" y="1905000"/>
            <a:chExt cx="9460229" cy="2696728"/>
          </a:xfrm>
        </p:grpSpPr>
        <p:pic>
          <p:nvPicPr>
            <p:cNvPr id="3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154423" y="2016647"/>
              <a:ext cx="3990353" cy="2189706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5053323" y="2042047"/>
              <a:ext cx="3990353" cy="2189706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4436259" y="1905000"/>
              <a:ext cx="1489884" cy="2283347"/>
            </a:xfrm>
            <a:prstGeom prst="rect">
              <a:avLst/>
            </a:prstGeom>
          </p:spPr>
        </p:pic>
        <p:pic>
          <p:nvPicPr>
            <p:cNvPr id="7" name="Picture 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8189526" y="3727958"/>
              <a:ext cx="748018" cy="528287"/>
            </a:xfrm>
            <a:prstGeom prst="rect">
              <a:avLst/>
            </a:prstGeom>
          </p:spPr>
        </p:pic>
        <p:pic>
          <p:nvPicPr>
            <p:cNvPr id="8" name="Picture 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6850698" y="3809999"/>
              <a:ext cx="827015" cy="549965"/>
            </a:xfrm>
            <a:prstGeom prst="rect">
              <a:avLst/>
            </a:prstGeom>
          </p:spPr>
        </p:pic>
        <p:pic>
          <p:nvPicPr>
            <p:cNvPr id="9" name="Picture 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7282498" y="3809999"/>
              <a:ext cx="827015" cy="549965"/>
            </a:xfrm>
            <a:prstGeom prst="rect">
              <a:avLst/>
            </a:prstGeom>
          </p:spPr>
        </p:pic>
        <p:pic>
          <p:nvPicPr>
            <p:cNvPr id="11" name="Picture 4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500039" y="3840608"/>
              <a:ext cx="619734" cy="437688"/>
            </a:xfrm>
            <a:prstGeom prst="rect">
              <a:avLst/>
            </a:prstGeom>
          </p:spPr>
        </p:pic>
        <p:pic>
          <p:nvPicPr>
            <p:cNvPr id="12" name="Picture 4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384183" y="4018501"/>
              <a:ext cx="442051" cy="312199"/>
            </a:xfrm>
            <a:prstGeom prst="rect">
              <a:avLst/>
            </a:prstGeom>
          </p:spPr>
        </p:pic>
        <p:pic>
          <p:nvPicPr>
            <p:cNvPr id="13" name="Picture 2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rot="21229951">
              <a:off x="-215900" y="3647966"/>
              <a:ext cx="1434229" cy="953762"/>
            </a:xfrm>
            <a:prstGeom prst="rect">
              <a:avLst/>
            </a:prstGeom>
          </p:spPr>
        </p:pic>
        <p:pic>
          <p:nvPicPr>
            <p:cNvPr id="14" name="Picture 4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000716" y="3815924"/>
              <a:ext cx="766933" cy="541646"/>
            </a:xfrm>
            <a:prstGeom prst="rect">
              <a:avLst/>
            </a:prstGeom>
          </p:spPr>
        </p:pic>
        <p:pic>
          <p:nvPicPr>
            <p:cNvPr id="15" name="Picture 4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721316" y="3841324"/>
              <a:ext cx="766933" cy="541646"/>
            </a:xfrm>
            <a:prstGeom prst="rect">
              <a:avLst/>
            </a:prstGeom>
          </p:spPr>
        </p:pic>
        <p:pic>
          <p:nvPicPr>
            <p:cNvPr id="16" name="Picture 4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 rot="21249947">
              <a:off x="3562906" y="3695048"/>
              <a:ext cx="619734" cy="437688"/>
            </a:xfrm>
            <a:prstGeom prst="rect">
              <a:avLst/>
            </a:prstGeom>
          </p:spPr>
        </p:pic>
        <p:pic>
          <p:nvPicPr>
            <p:cNvPr id="17" name="Picture 4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8596996" y="3905386"/>
              <a:ext cx="492947" cy="348143"/>
            </a:xfrm>
            <a:prstGeom prst="rect">
              <a:avLst/>
            </a:prstGeom>
          </p:spPr>
        </p:pic>
        <p:pic>
          <p:nvPicPr>
            <p:cNvPr id="18" name="Picture 4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8836859" y="3984846"/>
              <a:ext cx="407470" cy="287775"/>
            </a:xfrm>
            <a:prstGeom prst="rect">
              <a:avLst/>
            </a:prstGeom>
          </p:spPr>
        </p:pic>
      </p:grpSp>
      <p:pic>
        <p:nvPicPr>
          <p:cNvPr id="19" name="Picture 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flipH="1">
            <a:off x="9230411" y="3222960"/>
            <a:ext cx="3939761" cy="2282599"/>
          </a:xfrm>
          <a:prstGeom prst="rect">
            <a:avLst/>
          </a:prstGeom>
        </p:spPr>
      </p:pic>
      <p:pic>
        <p:nvPicPr>
          <p:cNvPr id="21" name="Picture 159" descr="10004015438746072987">
            <a:extLst>
              <a:ext uri="{FF2B5EF4-FFF2-40B4-BE49-F238E27FC236}">
                <a16:creationId xmlns:a16="http://schemas.microsoft.com/office/drawing/2014/main" id="{B4D7221B-CA3D-434F-B50B-6D0030D2D78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215060" flipH="1">
            <a:off x="9100124" y="2124449"/>
            <a:ext cx="992187" cy="992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59" descr="10004015438746072987">
            <a:extLst>
              <a:ext uri="{FF2B5EF4-FFF2-40B4-BE49-F238E27FC236}">
                <a16:creationId xmlns:a16="http://schemas.microsoft.com/office/drawing/2014/main" id="{B4D7221B-CA3D-434F-B50B-6D0030D2D78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215060" flipH="1">
            <a:off x="9100125" y="2654528"/>
            <a:ext cx="992187" cy="992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9685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471E-6 7.03704E-6 C -0.00729 -0.00879 -0.01524 -0.01921 -0.02332 -0.02546 C -0.03139 -0.03147 -0.04077 -0.03541 -0.04924 -0.03911 C -0.06187 -0.04467 -0.07451 -0.05254 -0.08675 -0.05995 C -0.0891 -0.06134 -0.099 -0.06388 -0.10095 -0.06458 C -0.10746 -0.06712 -0.11267 -0.07499 -0.11906 -0.07823 C -0.13508 -0.0861 -0.15175 -0.09259 -0.16816 -0.09675 C -0.17741 -0.10231 -0.18718 -0.10254 -0.19669 -0.10809 C -0.19995 -0.10995 -0.20242 -0.11527 -0.20568 -0.11735 C -0.20737 -0.11851 -0.2092 -0.11851 -0.21089 -0.11967 C -0.21584 -0.12337 -0.22001 -0.13009 -0.22509 -0.13333 C -0.23147 -0.13749 -0.23902 -0.13958 -0.2458 -0.14259 C -0.24762 -0.14351 -0.24919 -0.14583 -0.25101 -0.14722 C -0.25895 -0.153 -0.26651 -0.15879 -0.27433 -0.16573 C -0.2798 -0.17059 -0.28644 -0.16874 -0.29243 -0.17013 C -0.32604 -0.16944 -0.35965 -0.16921 -0.39325 -0.16782 C -0.42048 -0.16666 -0.44757 -0.15601 -0.47479 -0.15416 C -0.50319 -0.15208 -0.56011 -0.14953 -0.56011 -0.14953 C -0.57822 -0.14652 -0.59646 -0.14583 -0.61456 -0.14259 C -0.65429 -0.12823 -0.71043 -0.13865 -0.75159 -0.14027 C -0.77126 -0.14189 -0.79106 -0.14073 -0.80982 -0.15184 C -0.81659 -0.16087 -0.81933 -0.15879 -0.82662 -0.16342 C -0.83665 -0.1699 -0.84603 -0.17939 -0.85645 -0.18402 C -0.86101 -0.18958 -0.86583 -0.19143 -0.87065 -0.19559 C -0.88277 -0.20601 -0.89241 -0.21481 -0.90556 -0.22083 C -0.91689 -0.22592 -0.92771 -0.23263 -0.93917 -0.2368 C -0.96796 -0.24698 -0.99792 -0.24884 -1.02722 -0.25069 C -1.04077 -0.24907 -1.05275 -0.24536 -1.06591 -0.24143 C -1.07633 -0.23217 -1.08545 -0.22546 -1.09704 -0.22546 " pathEditMode="relative" ptsTypes="ffffffffffffffffffffffffffffA">
                                      <p:cBhvr>
                                        <p:cTn id="6" dur="4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24E-6 5.55556E-6 C -0.01068 0.00603 -0.00508 0.00371 -0.0168 0.00672 C -0.04064 0.0051 -0.0607 0.00186 -0.08414 5.55556E-6 C -0.10342 -0.00462 -0.12179 -0.01458 -0.1412 -0.01828 C -0.15162 -0.02337 -0.16178 -0.03495 -0.16829 -0.05046 C -0.16946 -0.0537 -0.17051 -0.0574 -0.1722 -0.05971 C -0.17441 -0.06342 -0.17728 -0.06596 -0.17989 -0.06897 C -0.18106 -0.07059 -0.18379 -0.07337 -0.18379 -0.07337 C -0.18549 -0.08333 -0.189 -0.08333 -0.19408 -0.08981 C -0.19812 -0.09467 -0.20125 -0.10184 -0.20581 -0.10555 C -0.21115 -0.11018 -0.20841 -0.10485 -0.21349 -0.11272 C -0.22 -0.12221 -0.21427 -0.11758 -0.22118 -0.12198 C -0.22977 -0.13703 -0.22079 -0.12291 -0.22899 -0.13101 C -0.23472 -0.13657 -0.23837 -0.14328 -0.24449 -0.14698 C -0.24788 -0.15161 -0.25075 -0.15809 -0.25478 -0.16087 C -0.257 -0.16249 -0.25921 -0.16342 -0.26143 -0.1655 C -0.27028 -0.17476 -0.2781 -0.18842 -0.28592 -0.19999 C -0.29139 -0.20786 -0.28904 -0.20092 -0.29503 -0.21133 C -0.30116 -0.22268 -0.30663 -0.23911 -0.31431 -0.24837 C -0.31744 -0.25184 -0.32057 -0.25532 -0.32356 -0.25971 C -0.33372 -0.27546 -0.3207 -0.2574 -0.33112 -0.27569 C -0.33541 -0.28309 -0.34076 -0.28633 -0.34557 -0.29189 C -0.35157 -0.29907 -0.35743 -0.3074 -0.36355 -0.31481 C -0.3659 -0.31758 -0.36902 -0.31666 -0.37124 -0.31944 C -0.37488 -0.32383 -0.37918 -0.32754 -0.38309 -0.33101 C -0.38713 -0.33471 -0.39299 -0.33448 -0.39716 -0.33564 C -0.40458 -0.33772 -0.41175 -0.3405 -0.41917 -0.34235 C -0.42998 -0.35208 -0.44223 -0.34814 -0.45408 -0.35161 C -0.46893 -0.36458 -0.47453 -0.35786 -0.4955 -0.35624 C -0.53862 -0.35786 -0.55438 -0.35416 -0.58864 -0.37453 C -0.61834 -0.37383 -0.64817 -0.3736 -0.67787 -0.37221 C -0.68633 -0.37175 -0.69324 -0.36388 -0.70118 -0.36087 C -0.72111 -0.35323 -0.74169 -0.35717 -0.76188 -0.35624 C -0.77048 -0.35184 -0.77751 -0.34907 -0.7865 -0.34698 C -0.79679 -0.33958 -0.80669 -0.33356 -0.8175 -0.3287 C -0.81933 -0.32777 -0.82089 -0.32522 -0.82271 -0.32407 C -0.8261 -0.32198 -0.83314 -0.31944 -0.83314 -0.31944 C -0.84043 -0.31296 -0.84655 -0.3118 -0.85398 -0.30786 C -0.8911 -0.28888 -0.88915 -0.28402 -0.91989 -0.28032 C -0.92236 -0.27962 -0.92497 -0.27916 -0.92757 -0.278 C -0.93057 -0.27684 -0.93343 -0.2743 -0.93669 -0.27337 C -0.94242 -0.27152 -0.96431 -0.26967 -0.969 -0.26897 C -0.99179 -0.2655 -1.01459 -0.26041 -1.03751 -0.2574 C -1.0521 -0.25971 -1.06682 -0.2611 -1.08141 -0.26434 C -1.08414 -0.26504 -1.08662 -0.26735 -1.08922 -0.26897 C -1.09066 -0.2699 -1.09313 -0.27337 -1.09313 -0.27337 " pathEditMode="relative" ptsTypes="fffffffffffffffffffffffffffffffffffffffffffffA">
                                      <p:cBhvr>
                                        <p:cTn id="8" dur="4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1.5566E-6 -2.96296E-6 L -1.49538 0.03866 " pathEditMode="relative" rAng="0" ptsTypes="AA">
                                      <p:cBhvr>
                                        <p:cTn id="10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769" y="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t="-8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b="15927"/>
          <a:stretch/>
        </p:blipFill>
        <p:spPr>
          <a:xfrm>
            <a:off x="0" y="907131"/>
            <a:ext cx="9144000" cy="509361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00" b="93438" l="9647" r="87765">
                        <a14:foregroundMark x1="28941" y1="38845" x2="67294" y2="38845"/>
                        <a14:foregroundMark x1="19765" y1="39370" x2="23765" y2="50656"/>
                        <a14:foregroundMark x1="17176" y1="40157" x2="20706" y2="43570"/>
                        <a14:foregroundMark x1="17176" y1="40945" x2="17882" y2="46194"/>
                        <a14:foregroundMark x1="74353" y1="19160" x2="74588" y2="23097"/>
                        <a14:foregroundMark x1="25412" y1="11286" x2="25412" y2="13386"/>
                        <a14:foregroundMark x1="25176" y1="11286" x2="25882" y2="17060"/>
                        <a14:foregroundMark x1="26118" y1="12073" x2="27294" y2="13386"/>
                        <a14:foregroundMark x1="25882" y1="14961" x2="26353" y2="9449"/>
                        <a14:foregroundMark x1="26118" y1="55381" x2="26353" y2="69291"/>
                        <a14:foregroundMark x1="74588" y1="54331" x2="75294" y2="69554"/>
                        <a14:backgroundMark x1="20235" y1="9711" x2="14118" y2="24409"/>
                        <a14:backgroundMark x1="21176" y1="26772" x2="28941" y2="3675"/>
                        <a14:backgroundMark x1="78118" y1="22835" x2="85412" y2="38320"/>
                        <a14:backgroundMark x1="11529" y1="16273" x2="27059" y2="5512"/>
                        <a14:backgroundMark x1="85176" y1="39895" x2="86118" y2="427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422567" y="2834906"/>
            <a:ext cx="3443348" cy="3086100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7635" b="99585" l="0" r="100000">
                        <a14:foregroundMark x1="10994" y1="22199" x2="24313" y2="47510"/>
                        <a14:foregroundMark x1="10571" y1="22614" x2="4017" y2="41286"/>
                        <a14:foregroundMark x1="8034" y1="25311" x2="3383" y2="38382"/>
                        <a14:foregroundMark x1="13531" y1="39627" x2="21987" y2="50415"/>
                        <a14:foregroundMark x1="8457" y1="43154" x2="8668" y2="54564"/>
                        <a14:foregroundMark x1="5074" y1="42739" x2="8034" y2="47718"/>
                        <a14:foregroundMark x1="8668" y1="54149" x2="5285" y2="56017"/>
                        <a14:foregroundMark x1="9937" y1="57054" x2="1480" y2="67012"/>
                        <a14:foregroundMark x1="9937" y1="55394" x2="4017" y2="64108"/>
                        <a14:foregroundMark x1="10994" y1="96058" x2="24947" y2="64938"/>
                        <a14:foregroundMark x1="27484" y1="71992" x2="32558" y2="94398"/>
                        <a14:foregroundMark x1="5920" y1="27386" x2="634" y2="37967"/>
                        <a14:foregroundMark x1="16913" y1="41701" x2="23256" y2="62656"/>
                        <a14:foregroundMark x1="46723" y1="35062" x2="49471" y2="68672"/>
                        <a14:foregroundMark x1="78224" y1="39419" x2="79915" y2="54979"/>
                        <a14:foregroundMark x1="73362" y1="67427" x2="69979" y2="75726"/>
                        <a14:foregroundMark x1="68288" y1="63900" x2="63002" y2="78216"/>
                        <a14:foregroundMark x1="74630" y1="49793" x2="51797" y2="57469"/>
                        <a14:foregroundMark x1="73784" y1="52905" x2="73996" y2="651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03695" y="4026012"/>
            <a:ext cx="1652258" cy="168383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 flipH="1">
            <a:off x="1008993" y="2834906"/>
            <a:ext cx="8135007" cy="1812373"/>
            <a:chOff x="-1239811" y="-482326"/>
            <a:chExt cx="4351939" cy="2162404"/>
          </a:xfrm>
        </p:grpSpPr>
        <p:pic>
          <p:nvPicPr>
            <p:cNvPr id="8" name="Picture 4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-1239811" y="-482326"/>
              <a:ext cx="4351939" cy="2145737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-962779" y="-192737"/>
              <a:ext cx="3739266" cy="18728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latin typeface="UTM Azuki" pitchFamily="18" charset="0"/>
                  <a:cs typeface="Times New Roman" pitchFamily="18" charset="0"/>
                </a:rPr>
                <a:t>Tính</a:t>
              </a:r>
              <a:r>
                <a:rPr lang="en-US" sz="32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UTM Azuki" pitchFamily="18" charset="0"/>
                  <a:cs typeface="Times New Roman" pitchFamily="18" charset="0"/>
                </a:rPr>
                <a:t>chu</a:t>
              </a:r>
              <a:r>
                <a:rPr lang="en-US" sz="3200" b="1" dirty="0">
                  <a:latin typeface="UTM Azuki" pitchFamily="18" charset="0"/>
                  <a:cs typeface="Times New Roman" pitchFamily="18" charset="0"/>
                </a:rPr>
                <a:t> vi </a:t>
              </a:r>
              <a:r>
                <a:rPr lang="en-US" sz="3200" b="1" dirty="0" err="1">
                  <a:latin typeface="UTM Azuki" pitchFamily="18" charset="0"/>
                  <a:cs typeface="Times New Roman" pitchFamily="18" charset="0"/>
                </a:rPr>
                <a:t>một</a:t>
              </a:r>
              <a:r>
                <a:rPr lang="en-US" sz="32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UTM Azuki" pitchFamily="18" charset="0"/>
                  <a:cs typeface="Times New Roman" pitchFamily="18" charset="0"/>
                </a:rPr>
                <a:t>mảnh</a:t>
              </a:r>
              <a:r>
                <a:rPr lang="en-US" sz="32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UTM Azuki" pitchFamily="18" charset="0"/>
                  <a:cs typeface="Times New Roman" pitchFamily="18" charset="0"/>
                </a:rPr>
                <a:t>đất</a:t>
              </a:r>
              <a:r>
                <a:rPr lang="en-US" sz="32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UTM Azuki" pitchFamily="18" charset="0"/>
                  <a:cs typeface="Times New Roman" pitchFamily="18" charset="0"/>
                </a:rPr>
                <a:t>hình</a:t>
              </a:r>
              <a:r>
                <a:rPr lang="en-US" sz="32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UTM Azuki" pitchFamily="18" charset="0"/>
                  <a:cs typeface="Times New Roman" pitchFamily="18" charset="0"/>
                </a:rPr>
                <a:t>chữ</a:t>
              </a:r>
              <a:r>
                <a:rPr lang="en-US" sz="32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UTM Azuki" pitchFamily="18" charset="0"/>
                  <a:cs typeface="Times New Roman" pitchFamily="18" charset="0"/>
                </a:rPr>
                <a:t>nhật</a:t>
              </a:r>
              <a:r>
                <a:rPr lang="en-US" sz="3200" b="1" dirty="0">
                  <a:latin typeface="UTM Azuki" pitchFamily="18" charset="0"/>
                  <a:cs typeface="Times New Roman" pitchFamily="18" charset="0"/>
                </a:rPr>
                <a:t>, </a:t>
              </a:r>
              <a:r>
                <a:rPr lang="en-US" sz="3200" b="1" dirty="0" err="1">
                  <a:latin typeface="UTM Azuki" pitchFamily="18" charset="0"/>
                  <a:cs typeface="Times New Roman" pitchFamily="18" charset="0"/>
                </a:rPr>
                <a:t>biết</a:t>
              </a:r>
              <a:r>
                <a:rPr lang="en-US" sz="32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UTM Azuki" pitchFamily="18" charset="0"/>
                  <a:cs typeface="Times New Roman" pitchFamily="18" charset="0"/>
                </a:rPr>
                <a:t>chiều</a:t>
              </a:r>
              <a:r>
                <a:rPr lang="en-US" sz="32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UTM Azuki" pitchFamily="18" charset="0"/>
                  <a:cs typeface="Times New Roman" pitchFamily="18" charset="0"/>
                </a:rPr>
                <a:t>dài</a:t>
              </a:r>
              <a:r>
                <a:rPr lang="en-US" sz="32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UTM Azuki" pitchFamily="18" charset="0"/>
                  <a:cs typeface="Times New Roman" pitchFamily="18" charset="0"/>
                </a:rPr>
                <a:t>gấp</a:t>
              </a:r>
              <a:r>
                <a:rPr lang="en-US" sz="3200" b="1" dirty="0">
                  <a:latin typeface="UTM Azuki" pitchFamily="18" charset="0"/>
                  <a:cs typeface="Times New Roman" pitchFamily="18" charset="0"/>
                </a:rPr>
                <a:t> 2 </a:t>
              </a:r>
              <a:r>
                <a:rPr lang="en-US" sz="3200" b="1" dirty="0" err="1">
                  <a:latin typeface="UTM Azuki" pitchFamily="18" charset="0"/>
                  <a:cs typeface="Times New Roman" pitchFamily="18" charset="0"/>
                </a:rPr>
                <a:t>lần</a:t>
              </a:r>
              <a:r>
                <a:rPr lang="en-US" sz="32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UTM Azuki" pitchFamily="18" charset="0"/>
                  <a:cs typeface="Times New Roman" pitchFamily="18" charset="0"/>
                </a:rPr>
                <a:t>chiều</a:t>
              </a:r>
              <a:r>
                <a:rPr lang="en-US" sz="32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UTM Azuki" pitchFamily="18" charset="0"/>
                  <a:cs typeface="Times New Roman" pitchFamily="18" charset="0"/>
                </a:rPr>
                <a:t>rộng</a:t>
              </a:r>
              <a:r>
                <a:rPr lang="en-US" sz="32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UTM Azuki" pitchFamily="18" charset="0"/>
                  <a:cs typeface="Times New Roman" pitchFamily="18" charset="0"/>
                </a:rPr>
                <a:t>và</a:t>
              </a:r>
              <a:r>
                <a:rPr lang="en-US" sz="32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UTM Azuki" pitchFamily="18" charset="0"/>
                  <a:cs typeface="Times New Roman" pitchFamily="18" charset="0"/>
                </a:rPr>
                <a:t>hơn</a:t>
              </a:r>
              <a:r>
                <a:rPr lang="en-US" sz="32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UTM Azuki" pitchFamily="18" charset="0"/>
                  <a:cs typeface="Times New Roman" pitchFamily="18" charset="0"/>
                </a:rPr>
                <a:t>chiều</a:t>
              </a:r>
              <a:r>
                <a:rPr lang="en-US" sz="32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UTM Azuki" pitchFamily="18" charset="0"/>
                  <a:cs typeface="Times New Roman" pitchFamily="18" charset="0"/>
                </a:rPr>
                <a:t>rộng</a:t>
              </a:r>
              <a:r>
                <a:rPr lang="en-US" sz="3200" b="1" dirty="0">
                  <a:latin typeface="UTM Azuki" pitchFamily="18" charset="0"/>
                  <a:cs typeface="Times New Roman" pitchFamily="18" charset="0"/>
                </a:rPr>
                <a:t> 15m.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 rot="254566" flipH="1">
            <a:off x="887101" y="1368625"/>
            <a:ext cx="3629331" cy="2375059"/>
            <a:chOff x="5176033" y="813764"/>
            <a:chExt cx="3355327" cy="2108666"/>
          </a:xfrm>
        </p:grpSpPr>
        <p:pic>
          <p:nvPicPr>
            <p:cNvPr id="11" name="Picture 6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 rot="96714" flipH="1">
              <a:off x="5176033" y="813764"/>
              <a:ext cx="3355327" cy="2108666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 rot="480548">
              <a:off x="5265791" y="1118685"/>
              <a:ext cx="2997449" cy="1229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100" b="1" dirty="0" err="1">
                  <a:latin typeface="UTM Azuki" pitchFamily="18" charset="0"/>
                  <a:cs typeface="Times New Roman" pitchFamily="18" charset="0"/>
                </a:rPr>
                <a:t>Các</a:t>
              </a:r>
              <a:r>
                <a:rPr lang="en-US" sz="21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2100" b="1" dirty="0" err="1">
                  <a:latin typeface="UTM Azuki" pitchFamily="18" charset="0"/>
                  <a:cs typeface="Times New Roman" pitchFamily="18" charset="0"/>
                </a:rPr>
                <a:t>bạn</a:t>
              </a:r>
              <a:r>
                <a:rPr lang="en-US" sz="21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2100" b="1" dirty="0" err="1">
                  <a:latin typeface="UTM Azuki" pitchFamily="18" charset="0"/>
                  <a:cs typeface="Times New Roman" pitchFamily="18" charset="0"/>
                </a:rPr>
                <a:t>hãy</a:t>
              </a:r>
              <a:r>
                <a:rPr lang="en-US" sz="21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2100" b="1" dirty="0" err="1">
                  <a:latin typeface="UTM Azuki" pitchFamily="18" charset="0"/>
                  <a:cs typeface="Times New Roman" pitchFamily="18" charset="0"/>
                </a:rPr>
                <a:t>giải</a:t>
              </a:r>
              <a:r>
                <a:rPr lang="en-US" sz="21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2100" b="1" dirty="0" err="1">
                  <a:latin typeface="UTM Azuki" pitchFamily="18" charset="0"/>
                  <a:cs typeface="Times New Roman" pitchFamily="18" charset="0"/>
                </a:rPr>
                <a:t>bài</a:t>
              </a:r>
              <a:r>
                <a:rPr lang="en-US" sz="21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2100" b="1" dirty="0" err="1">
                  <a:latin typeface="UTM Azuki" pitchFamily="18" charset="0"/>
                  <a:cs typeface="Times New Roman" pitchFamily="18" charset="0"/>
                </a:rPr>
                <a:t>toán</a:t>
              </a:r>
              <a:r>
                <a:rPr lang="en-US" sz="21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2100" b="1" dirty="0" err="1">
                  <a:latin typeface="UTM Azuki" pitchFamily="18" charset="0"/>
                  <a:cs typeface="Times New Roman" pitchFamily="18" charset="0"/>
                </a:rPr>
                <a:t>này</a:t>
              </a:r>
              <a:r>
                <a:rPr lang="en-US" sz="21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2100" b="1" dirty="0" err="1">
                  <a:latin typeface="UTM Azuki" pitchFamily="18" charset="0"/>
                  <a:cs typeface="Times New Roman" pitchFamily="18" charset="0"/>
                </a:rPr>
                <a:t>để</a:t>
              </a:r>
              <a:r>
                <a:rPr lang="en-US" sz="21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2100" b="1" dirty="0" err="1">
                  <a:latin typeface="UTM Azuki" pitchFamily="18" charset="0"/>
                  <a:cs typeface="Times New Roman" pitchFamily="18" charset="0"/>
                </a:rPr>
                <a:t>tính</a:t>
              </a:r>
              <a:r>
                <a:rPr lang="en-US" sz="21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2100" b="1" dirty="0" err="1">
                  <a:latin typeface="UTM Azuki" pitchFamily="18" charset="0"/>
                  <a:cs typeface="Times New Roman" pitchFamily="18" charset="0"/>
                </a:rPr>
                <a:t>chu</a:t>
              </a:r>
              <a:r>
                <a:rPr lang="en-US" sz="2100" b="1" dirty="0">
                  <a:latin typeface="UTM Azuki" pitchFamily="18" charset="0"/>
                  <a:cs typeface="Times New Roman" pitchFamily="18" charset="0"/>
                </a:rPr>
                <a:t> vi </a:t>
              </a:r>
              <a:r>
                <a:rPr lang="en-US" sz="2100" b="1" dirty="0" err="1">
                  <a:latin typeface="UTM Azuki" pitchFamily="18" charset="0"/>
                  <a:cs typeface="Times New Roman" pitchFamily="18" charset="0"/>
                </a:rPr>
                <a:t>mảnh</a:t>
              </a:r>
              <a:r>
                <a:rPr lang="en-US" sz="21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2100" b="1" dirty="0" err="1">
                  <a:latin typeface="UTM Azuki" pitchFamily="18" charset="0"/>
                  <a:cs typeface="Times New Roman" pitchFamily="18" charset="0"/>
                </a:rPr>
                <a:t>đất</a:t>
              </a:r>
              <a:r>
                <a:rPr lang="en-US" sz="21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2100" b="1" dirty="0" err="1">
                  <a:latin typeface="UTM Azuki" pitchFamily="18" charset="0"/>
                  <a:cs typeface="Times New Roman" pitchFamily="18" charset="0"/>
                </a:rPr>
                <a:t>chúng</a:t>
              </a:r>
              <a:r>
                <a:rPr lang="en-US" sz="2100" b="1" dirty="0">
                  <a:latin typeface="UTM Azuki" pitchFamily="18" charset="0"/>
                  <a:cs typeface="Times New Roman" pitchFamily="18" charset="0"/>
                </a:rPr>
                <a:t> ta </a:t>
              </a:r>
              <a:r>
                <a:rPr lang="en-US" sz="2100" b="1" dirty="0" err="1">
                  <a:latin typeface="UTM Azuki" pitchFamily="18" charset="0"/>
                  <a:cs typeface="Times New Roman" pitchFamily="18" charset="0"/>
                </a:rPr>
                <a:t>đến</a:t>
              </a:r>
              <a:r>
                <a:rPr lang="en-US" sz="21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2100" b="1" dirty="0" err="1">
                  <a:latin typeface="UTM Azuki" pitchFamily="18" charset="0"/>
                  <a:cs typeface="Times New Roman" pitchFamily="18" charset="0"/>
                </a:rPr>
                <a:t>thăm</a:t>
              </a:r>
              <a:r>
                <a:rPr lang="en-US" sz="21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2100" b="1" dirty="0" err="1">
                  <a:latin typeface="UTM Azuki" pitchFamily="18" charset="0"/>
                  <a:cs typeface="Times New Roman" pitchFamily="18" charset="0"/>
                </a:rPr>
                <a:t>nhé</a:t>
              </a:r>
              <a:r>
                <a:rPr lang="en-US" sz="2100" b="1" dirty="0">
                  <a:latin typeface="UTM Azuki" pitchFamily="18" charset="0"/>
                  <a:cs typeface="Times New Roman" pitchFamily="18" charset="0"/>
                </a:rPr>
                <a:t>!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 rot="21397483">
            <a:off x="21540" y="1386415"/>
            <a:ext cx="2913198" cy="1543050"/>
            <a:chOff x="6228184" y="5020816"/>
            <a:chExt cx="2486284" cy="2057400"/>
          </a:xfrm>
        </p:grpSpPr>
        <p:pic>
          <p:nvPicPr>
            <p:cNvPr id="14" name="Picture 2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6228184" y="5020816"/>
              <a:ext cx="2486284" cy="2057400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6422431" y="5443757"/>
              <a:ext cx="2160240" cy="1415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100" b="1" dirty="0" err="1">
                  <a:latin typeface="UTM Azuki" pitchFamily="18" charset="0"/>
                  <a:cs typeface="Times New Roman" pitchFamily="18" charset="0"/>
                </a:rPr>
                <a:t>Tới</a:t>
              </a:r>
              <a:r>
                <a:rPr lang="en-US" sz="21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2100" b="1" dirty="0" err="1">
                  <a:latin typeface="UTM Azuki" pitchFamily="18" charset="0"/>
                  <a:cs typeface="Times New Roman" pitchFamily="18" charset="0"/>
                </a:rPr>
                <a:t>nơi</a:t>
              </a:r>
              <a:r>
                <a:rPr lang="en-US" sz="21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2100" b="1" dirty="0" err="1">
                  <a:latin typeface="UTM Azuki" pitchFamily="18" charset="0"/>
                  <a:cs typeface="Times New Roman" pitchFamily="18" charset="0"/>
                </a:rPr>
                <a:t>rồi</a:t>
              </a:r>
              <a:r>
                <a:rPr lang="en-US" sz="2100" b="1" dirty="0">
                  <a:latin typeface="UTM Azuki" pitchFamily="18" charset="0"/>
                  <a:cs typeface="Times New Roman" pitchFamily="18" charset="0"/>
                </a:rPr>
                <a:t>. </a:t>
              </a:r>
              <a:r>
                <a:rPr lang="en-US" sz="2100" b="1" dirty="0" err="1">
                  <a:latin typeface="UTM Azuki" pitchFamily="18" charset="0"/>
                  <a:cs typeface="Times New Roman" pitchFamily="18" charset="0"/>
                </a:rPr>
                <a:t>Chúng</a:t>
              </a:r>
              <a:r>
                <a:rPr lang="en-US" sz="2100" b="1" dirty="0">
                  <a:latin typeface="UTM Azuki" pitchFamily="18" charset="0"/>
                  <a:cs typeface="Times New Roman" pitchFamily="18" charset="0"/>
                </a:rPr>
                <a:t> ta </a:t>
              </a:r>
              <a:r>
                <a:rPr lang="en-US" sz="2100" b="1" dirty="0" err="1">
                  <a:latin typeface="UTM Azuki" pitchFamily="18" charset="0"/>
                  <a:cs typeface="Times New Roman" pitchFamily="18" charset="0"/>
                </a:rPr>
                <a:t>sẽ</a:t>
              </a:r>
              <a:r>
                <a:rPr lang="en-US" sz="21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2100" b="1" dirty="0" err="1">
                  <a:latin typeface="UTM Azuki" pitchFamily="18" charset="0"/>
                  <a:cs typeface="Times New Roman" pitchFamily="18" charset="0"/>
                </a:rPr>
                <a:t>thăm</a:t>
              </a:r>
              <a:r>
                <a:rPr lang="en-US" sz="21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2100" b="1" dirty="0" err="1">
                  <a:latin typeface="UTM Azuki" pitchFamily="18" charset="0"/>
                  <a:cs typeface="Times New Roman" pitchFamily="18" charset="0"/>
                </a:rPr>
                <a:t>quan</a:t>
              </a:r>
              <a:r>
                <a:rPr lang="en-US" sz="21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2100" b="1" dirty="0" err="1">
                  <a:latin typeface="UTM Azuki" pitchFamily="18" charset="0"/>
                  <a:cs typeface="Times New Roman" pitchFamily="18" charset="0"/>
                </a:rPr>
                <a:t>mảnh</a:t>
              </a:r>
              <a:r>
                <a:rPr lang="en-US" sz="21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2100" b="1" dirty="0" err="1">
                  <a:latin typeface="UTM Azuki" pitchFamily="18" charset="0"/>
                  <a:cs typeface="Times New Roman" pitchFamily="18" charset="0"/>
                </a:rPr>
                <a:t>đất</a:t>
              </a:r>
              <a:r>
                <a:rPr lang="en-US" sz="21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2100" b="1" dirty="0" err="1">
                  <a:latin typeface="UTM Azuki" pitchFamily="18" charset="0"/>
                  <a:cs typeface="Times New Roman" pitchFamily="18" charset="0"/>
                </a:rPr>
                <a:t>trồng</a:t>
              </a:r>
              <a:r>
                <a:rPr lang="en-US" sz="21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2100" b="1" dirty="0" err="1">
                  <a:latin typeface="UTM Azuki" pitchFamily="18" charset="0"/>
                  <a:cs typeface="Times New Roman" pitchFamily="18" charset="0"/>
                </a:rPr>
                <a:t>rau</a:t>
              </a:r>
              <a:r>
                <a:rPr lang="en-US" sz="2100" b="1" dirty="0">
                  <a:latin typeface="UTM Azuki" pitchFamily="18" charset="0"/>
                  <a:cs typeface="Times New Roman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73978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1000" t="-7000" r="-6000" b="-3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734" y="857265"/>
            <a:ext cx="9144001" cy="5143500"/>
          </a:xfrm>
          <a:prstGeom prst="rect">
            <a:avLst/>
          </a:prstGeom>
        </p:spPr>
      </p:pic>
      <p:pic>
        <p:nvPicPr>
          <p:cNvPr id="29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56399" y="2067102"/>
            <a:ext cx="8340305" cy="3812998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261467" y="847188"/>
            <a:ext cx="8608064" cy="1324817"/>
            <a:chOff x="179513" y="89820"/>
            <a:chExt cx="8784976" cy="1766423"/>
          </a:xfrm>
        </p:grpSpPr>
        <p:pic>
          <p:nvPicPr>
            <p:cNvPr id="17" name="Picture 1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79513" y="89820"/>
              <a:ext cx="8784976" cy="1766423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1130594" y="183397"/>
              <a:ext cx="7255139" cy="13517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2400" b="1" dirty="0" err="1">
                  <a:latin typeface="UTM Azuki" pitchFamily="18" charset="0"/>
                  <a:cs typeface="Times New Roman" pitchFamily="18" charset="0"/>
                </a:rPr>
                <a:t>Tính</a:t>
              </a:r>
              <a:r>
                <a:rPr lang="en-US" sz="24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UTM Azuki" pitchFamily="18" charset="0"/>
                  <a:cs typeface="Times New Roman" pitchFamily="18" charset="0"/>
                </a:rPr>
                <a:t>chu</a:t>
              </a:r>
              <a:r>
                <a:rPr lang="en-US" sz="2400" b="1" dirty="0">
                  <a:latin typeface="UTM Azuki" pitchFamily="18" charset="0"/>
                  <a:cs typeface="Times New Roman" pitchFamily="18" charset="0"/>
                </a:rPr>
                <a:t> vi </a:t>
              </a:r>
              <a:r>
                <a:rPr lang="en-US" sz="2400" b="1" dirty="0" err="1">
                  <a:latin typeface="UTM Azuki" pitchFamily="18" charset="0"/>
                  <a:cs typeface="Times New Roman" pitchFamily="18" charset="0"/>
                </a:rPr>
                <a:t>một</a:t>
              </a:r>
              <a:r>
                <a:rPr lang="en-US" sz="24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UTM Azuki" pitchFamily="18" charset="0"/>
                  <a:cs typeface="Times New Roman" pitchFamily="18" charset="0"/>
                </a:rPr>
                <a:t>mảnh</a:t>
              </a:r>
              <a:r>
                <a:rPr lang="en-US" sz="24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UTM Azuki" pitchFamily="18" charset="0"/>
                  <a:cs typeface="Times New Roman" pitchFamily="18" charset="0"/>
                </a:rPr>
                <a:t>đất</a:t>
              </a:r>
              <a:r>
                <a:rPr lang="en-US" sz="24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UTM Azuki" pitchFamily="18" charset="0"/>
                  <a:cs typeface="Times New Roman" pitchFamily="18" charset="0"/>
                </a:rPr>
                <a:t>hình</a:t>
              </a:r>
              <a:r>
                <a:rPr lang="en-US" sz="24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UTM Azuki" pitchFamily="18" charset="0"/>
                  <a:cs typeface="Times New Roman" pitchFamily="18" charset="0"/>
                </a:rPr>
                <a:t>chữ</a:t>
              </a:r>
              <a:r>
                <a:rPr lang="en-US" sz="24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UTM Azuki" pitchFamily="18" charset="0"/>
                  <a:cs typeface="Times New Roman" pitchFamily="18" charset="0"/>
                </a:rPr>
                <a:t>nhật</a:t>
              </a:r>
              <a:r>
                <a:rPr lang="en-US" sz="2400" b="1" dirty="0">
                  <a:latin typeface="UTM Azuki" pitchFamily="18" charset="0"/>
                  <a:cs typeface="Times New Roman" pitchFamily="18" charset="0"/>
                </a:rPr>
                <a:t>, </a:t>
              </a:r>
              <a:r>
                <a:rPr lang="en-US" sz="2400" b="1" dirty="0" err="1">
                  <a:latin typeface="UTM Azuki" pitchFamily="18" charset="0"/>
                  <a:cs typeface="Times New Roman" pitchFamily="18" charset="0"/>
                </a:rPr>
                <a:t>biết</a:t>
              </a:r>
              <a:r>
                <a:rPr lang="en-US" sz="2400" b="1" dirty="0">
                  <a:latin typeface="UTM Azuki" pitchFamily="18" charset="0"/>
                  <a:cs typeface="Times New Roman" pitchFamily="18" charset="0"/>
                </a:rPr>
                <a:t> </a:t>
              </a:r>
            </a:p>
            <a:p>
              <a:pPr algn="ctr">
                <a:lnSpc>
                  <a:spcPct val="130000"/>
                </a:lnSpc>
              </a:pPr>
              <a:r>
                <a:rPr lang="en-US" sz="2400" b="1" dirty="0" err="1">
                  <a:latin typeface="UTM Azuki" pitchFamily="18" charset="0"/>
                  <a:cs typeface="Times New Roman" pitchFamily="18" charset="0"/>
                </a:rPr>
                <a:t>chiều</a:t>
              </a:r>
              <a:r>
                <a:rPr lang="en-US" sz="24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UTM Azuki" pitchFamily="18" charset="0"/>
                  <a:cs typeface="Times New Roman" pitchFamily="18" charset="0"/>
                </a:rPr>
                <a:t>dài</a:t>
              </a:r>
              <a:r>
                <a:rPr lang="en-US" sz="24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UTM Azuki" pitchFamily="18" charset="0"/>
                  <a:cs typeface="Times New Roman" pitchFamily="18" charset="0"/>
                </a:rPr>
                <a:t>gấp</a:t>
              </a:r>
              <a:r>
                <a:rPr lang="en-US" sz="2400" b="1" dirty="0">
                  <a:latin typeface="UTM Azuki" pitchFamily="18" charset="0"/>
                  <a:cs typeface="Times New Roman" pitchFamily="18" charset="0"/>
                </a:rPr>
                <a:t> 2 </a:t>
              </a:r>
              <a:r>
                <a:rPr lang="en-US" sz="2400" b="1" dirty="0" err="1">
                  <a:latin typeface="UTM Azuki" pitchFamily="18" charset="0"/>
                  <a:cs typeface="Times New Roman" pitchFamily="18" charset="0"/>
                </a:rPr>
                <a:t>lần</a:t>
              </a:r>
              <a:r>
                <a:rPr lang="en-US" sz="24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UTM Azuki" pitchFamily="18" charset="0"/>
                  <a:cs typeface="Times New Roman" pitchFamily="18" charset="0"/>
                </a:rPr>
                <a:t>chiều</a:t>
              </a:r>
              <a:r>
                <a:rPr lang="en-US" sz="24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UTM Azuki" pitchFamily="18" charset="0"/>
                  <a:cs typeface="Times New Roman" pitchFamily="18" charset="0"/>
                </a:rPr>
                <a:t>rộng</a:t>
              </a:r>
              <a:r>
                <a:rPr lang="en-US" sz="24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UTM Azuki" pitchFamily="18" charset="0"/>
                  <a:cs typeface="Times New Roman" pitchFamily="18" charset="0"/>
                </a:rPr>
                <a:t>và</a:t>
              </a:r>
              <a:r>
                <a:rPr lang="en-US" sz="24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UTM Azuki" pitchFamily="18" charset="0"/>
                  <a:cs typeface="Times New Roman" pitchFamily="18" charset="0"/>
                </a:rPr>
                <a:t>hơn</a:t>
              </a:r>
              <a:r>
                <a:rPr lang="en-US" sz="24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UTM Azuki" pitchFamily="18" charset="0"/>
                  <a:cs typeface="Times New Roman" pitchFamily="18" charset="0"/>
                </a:rPr>
                <a:t>chiều</a:t>
              </a:r>
              <a:r>
                <a:rPr lang="en-US" sz="24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UTM Azuki" pitchFamily="18" charset="0"/>
                  <a:cs typeface="Times New Roman" pitchFamily="18" charset="0"/>
                </a:rPr>
                <a:t>rộng</a:t>
              </a:r>
              <a:r>
                <a:rPr lang="en-US" sz="2400" b="1" dirty="0">
                  <a:latin typeface="UTM Azuki" pitchFamily="18" charset="0"/>
                  <a:cs typeface="Times New Roman" pitchFamily="18" charset="0"/>
                </a:rPr>
                <a:t> 15m.</a:t>
              </a: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4003863" y="2438565"/>
            <a:ext cx="4177347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50" b="1" u="sng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195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50" b="1" u="sng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195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195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19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5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19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5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19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5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19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5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19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5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19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19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 – 1 = 1 (</a:t>
            </a:r>
            <a:r>
              <a:rPr lang="en-US" sz="195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19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ctr"/>
            <a:r>
              <a:rPr lang="en-US" sz="195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19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5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19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5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19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19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15 : 1 × 1= 15 (m)</a:t>
            </a:r>
          </a:p>
          <a:p>
            <a:pPr algn="ctr"/>
            <a:r>
              <a:rPr lang="en-US" sz="195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19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5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19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5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19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19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15 + 15 = 30 (m)</a:t>
            </a:r>
          </a:p>
          <a:p>
            <a:pPr algn="ctr"/>
            <a:r>
              <a:rPr lang="en-US" sz="19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Chu vi </a:t>
            </a:r>
            <a:r>
              <a:rPr lang="en-US" sz="195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mảnh</a:t>
            </a:r>
            <a:r>
              <a:rPr lang="en-US" sz="19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5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19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5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19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5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19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5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19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5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19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19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(30 + 15) × 2 = 90 (m) </a:t>
            </a:r>
          </a:p>
          <a:p>
            <a:pPr algn="ctr"/>
            <a:r>
              <a:rPr lang="en-US" sz="195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19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5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19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90m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56399" y="2305331"/>
            <a:ext cx="3009954" cy="9925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15504"/>
            <a:r>
              <a:rPr lang="en-US" sz="1950" b="1" u="sng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Tóm</a:t>
            </a:r>
            <a:r>
              <a:rPr lang="en-US" sz="195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50" b="1" u="sng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tắt</a:t>
            </a:r>
            <a:r>
              <a:rPr lang="en-US" sz="195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indent="215504"/>
            <a:r>
              <a:rPr lang="en-US" sz="195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19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indent="215504"/>
            <a:r>
              <a:rPr lang="en-US" sz="195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19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:</a:t>
            </a:r>
            <a:r>
              <a:rPr lang="en-US" sz="19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528381" y="2737783"/>
            <a:ext cx="866030" cy="145724"/>
            <a:chOff x="4446872" y="2383823"/>
            <a:chExt cx="769805" cy="123780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4446872" y="2387063"/>
              <a:ext cx="0" cy="12054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5216677" y="2383823"/>
              <a:ext cx="0" cy="12054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4446872" y="2447333"/>
              <a:ext cx="769805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" name="Right Brace 11"/>
          <p:cNvSpPr/>
          <p:nvPr/>
        </p:nvSpPr>
        <p:spPr>
          <a:xfrm rot="5400000" flipV="1">
            <a:off x="2770204" y="2790893"/>
            <a:ext cx="108143" cy="859729"/>
          </a:xfrm>
          <a:prstGeom prst="rightBrace">
            <a:avLst>
              <a:gd name="adj1" fmla="val 52519"/>
              <a:gd name="adj2" fmla="val 49056"/>
            </a:avLst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TextBox 12"/>
          <p:cNvSpPr txBox="1"/>
          <p:nvPr/>
        </p:nvSpPr>
        <p:spPr>
          <a:xfrm>
            <a:off x="2624288" y="3274829"/>
            <a:ext cx="606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15m</a:t>
            </a:r>
            <a:endParaRPr lang="en-US" sz="1350" b="1" dirty="0"/>
          </a:p>
        </p:txBody>
      </p:sp>
      <p:sp>
        <p:nvSpPr>
          <p:cNvPr id="77" name="TextBox 76"/>
          <p:cNvSpPr txBox="1"/>
          <p:nvPr/>
        </p:nvSpPr>
        <p:spPr>
          <a:xfrm>
            <a:off x="1982984" y="2449163"/>
            <a:ext cx="292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?</a:t>
            </a:r>
            <a:endParaRPr lang="en-US" sz="1350" b="1" dirty="0"/>
          </a:p>
        </p:txBody>
      </p:sp>
      <p:sp>
        <p:nvSpPr>
          <p:cNvPr id="78" name="TextBox 77"/>
          <p:cNvSpPr txBox="1"/>
          <p:nvPr/>
        </p:nvSpPr>
        <p:spPr>
          <a:xfrm>
            <a:off x="2388108" y="2782008"/>
            <a:ext cx="292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?</a:t>
            </a:r>
            <a:endParaRPr lang="en-US" sz="1350" b="1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1428005" y="1875152"/>
            <a:ext cx="3769280" cy="0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5610148" y="1871885"/>
            <a:ext cx="2382974" cy="0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2525699" y="1415794"/>
            <a:ext cx="940654" cy="0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51" name="Group 50"/>
          <p:cNvGrpSpPr/>
          <p:nvPr/>
        </p:nvGrpSpPr>
        <p:grpSpPr>
          <a:xfrm>
            <a:off x="1522666" y="3034072"/>
            <a:ext cx="866030" cy="145724"/>
            <a:chOff x="4446872" y="2383823"/>
            <a:chExt cx="769805" cy="123780"/>
          </a:xfrm>
        </p:grpSpPr>
        <p:cxnSp>
          <p:nvCxnSpPr>
            <p:cNvPr id="52" name="Straight Connector 51"/>
            <p:cNvCxnSpPr/>
            <p:nvPr/>
          </p:nvCxnSpPr>
          <p:spPr>
            <a:xfrm>
              <a:off x="4446872" y="2387063"/>
              <a:ext cx="0" cy="12054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5216677" y="2383823"/>
              <a:ext cx="0" cy="12054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4446872" y="2447333"/>
              <a:ext cx="769805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5" name="Group 54"/>
          <p:cNvGrpSpPr/>
          <p:nvPr/>
        </p:nvGrpSpPr>
        <p:grpSpPr>
          <a:xfrm>
            <a:off x="2388109" y="3035973"/>
            <a:ext cx="866030" cy="145724"/>
            <a:chOff x="4446872" y="2383823"/>
            <a:chExt cx="769805" cy="123780"/>
          </a:xfrm>
        </p:grpSpPr>
        <p:cxnSp>
          <p:nvCxnSpPr>
            <p:cNvPr id="56" name="Straight Connector 55"/>
            <p:cNvCxnSpPr/>
            <p:nvPr/>
          </p:nvCxnSpPr>
          <p:spPr>
            <a:xfrm>
              <a:off x="4446872" y="2387063"/>
              <a:ext cx="0" cy="12054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>
              <a:off x="5216677" y="2383823"/>
              <a:ext cx="0" cy="12054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>
              <a:off x="4446872" y="2447333"/>
              <a:ext cx="769805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104789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500"/>
                                        <p:tgtEl>
                                          <p:spTgt spid="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500"/>
                                        <p:tgtEl>
                                          <p:spTgt spid="3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500"/>
                                        <p:tgtEl>
                                          <p:spTgt spid="3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9" dur="500"/>
                                        <p:tgtEl>
                                          <p:spTgt spid="3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build="p"/>
      <p:bldP spid="31" grpId="0" uiExpand="1" build="p"/>
      <p:bldP spid="12" grpId="0" animBg="1"/>
      <p:bldP spid="13" grpId="0"/>
      <p:bldP spid="77" grpId="0"/>
      <p:bldP spid="7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t="-8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b="15927"/>
          <a:stretch/>
        </p:blipFill>
        <p:spPr>
          <a:xfrm>
            <a:off x="0" y="907131"/>
            <a:ext cx="9144000" cy="509361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00" b="93438" l="9647" r="87765">
                        <a14:foregroundMark x1="28941" y1="38845" x2="67294" y2="38845"/>
                        <a14:foregroundMark x1="19765" y1="39370" x2="23765" y2="50656"/>
                        <a14:foregroundMark x1="17176" y1="40157" x2="20706" y2="43570"/>
                        <a14:foregroundMark x1="17176" y1="40945" x2="17882" y2="46194"/>
                        <a14:foregroundMark x1="74353" y1="19160" x2="74588" y2="23097"/>
                        <a14:foregroundMark x1="25412" y1="11286" x2="25412" y2="13386"/>
                        <a14:foregroundMark x1="25176" y1="11286" x2="25882" y2="17060"/>
                        <a14:foregroundMark x1="26118" y1="12073" x2="27294" y2="13386"/>
                        <a14:foregroundMark x1="25882" y1="14961" x2="26353" y2="9449"/>
                        <a14:foregroundMark x1="26118" y1="55381" x2="26353" y2="69291"/>
                        <a14:foregroundMark x1="74588" y1="54331" x2="75294" y2="69554"/>
                        <a14:backgroundMark x1="20235" y1="9711" x2="14118" y2="24409"/>
                        <a14:backgroundMark x1="21176" y1="26772" x2="28941" y2="3675"/>
                        <a14:backgroundMark x1="78118" y1="22835" x2="85412" y2="38320"/>
                        <a14:backgroundMark x1="11529" y1="16273" x2="27059" y2="5512"/>
                        <a14:backgroundMark x1="85176" y1="39895" x2="86118" y2="427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422567" y="2834906"/>
            <a:ext cx="3443348" cy="30861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 rot="254566" flipH="1">
            <a:off x="1152201" y="972222"/>
            <a:ext cx="4497779" cy="2737755"/>
            <a:chOff x="5420199" y="815980"/>
            <a:chExt cx="3086828" cy="2108666"/>
          </a:xfrm>
        </p:grpSpPr>
        <p:pic>
          <p:nvPicPr>
            <p:cNvPr id="11" name="Picture 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 rot="96714" flipH="1">
              <a:off x="5420199" y="815980"/>
              <a:ext cx="3086828" cy="2108666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 rot="254566">
              <a:off x="5596157" y="1193118"/>
              <a:ext cx="2529870" cy="13156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100" b="1" dirty="0" err="1">
                  <a:latin typeface="UTM Azuki" pitchFamily="18" charset="0"/>
                  <a:cs typeface="Times New Roman" pitchFamily="18" charset="0"/>
                </a:rPr>
                <a:t>Chúng</a:t>
              </a:r>
              <a:r>
                <a:rPr lang="en-US" sz="2100" b="1" dirty="0">
                  <a:latin typeface="UTM Azuki" pitchFamily="18" charset="0"/>
                  <a:cs typeface="Times New Roman" pitchFamily="18" charset="0"/>
                </a:rPr>
                <a:t> ta </a:t>
              </a:r>
              <a:r>
                <a:rPr lang="en-US" sz="2100" b="1" dirty="0" err="1">
                  <a:latin typeface="UTM Azuki" pitchFamily="18" charset="0"/>
                  <a:cs typeface="Times New Roman" pitchFamily="18" charset="0"/>
                </a:rPr>
                <a:t>đã</a:t>
              </a:r>
              <a:r>
                <a:rPr lang="en-US" sz="21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2100" b="1" dirty="0" err="1">
                  <a:latin typeface="UTM Azuki" pitchFamily="18" charset="0"/>
                  <a:cs typeface="Times New Roman" pitchFamily="18" charset="0"/>
                </a:rPr>
                <a:t>thu</a:t>
              </a:r>
              <a:r>
                <a:rPr lang="en-US" sz="21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2100" b="1" dirty="0" err="1">
                  <a:latin typeface="UTM Azuki" pitchFamily="18" charset="0"/>
                  <a:cs typeface="Times New Roman" pitchFamily="18" charset="0"/>
                </a:rPr>
                <a:t>được</a:t>
              </a:r>
              <a:r>
                <a:rPr lang="en-US" sz="21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2100" b="1" dirty="0" err="1">
                  <a:latin typeface="UTM Azuki" pitchFamily="18" charset="0"/>
                  <a:cs typeface="Times New Roman" pitchFamily="18" charset="0"/>
                </a:rPr>
                <a:t>rất</a:t>
              </a:r>
              <a:r>
                <a:rPr lang="en-US" sz="21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2100" b="1" dirty="0" err="1">
                  <a:latin typeface="UTM Azuki" pitchFamily="18" charset="0"/>
                  <a:cs typeface="Times New Roman" pitchFamily="18" charset="0"/>
                </a:rPr>
                <a:t>nhiều</a:t>
              </a:r>
              <a:r>
                <a:rPr lang="en-US" sz="21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2100" b="1" dirty="0" err="1">
                  <a:latin typeface="UTM Azuki" pitchFamily="18" charset="0"/>
                  <a:cs typeface="Times New Roman" pitchFamily="18" charset="0"/>
                </a:rPr>
                <a:t>rau</a:t>
              </a:r>
              <a:r>
                <a:rPr lang="en-US" sz="21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2100" b="1" dirty="0" err="1">
                  <a:latin typeface="UTM Azuki" pitchFamily="18" charset="0"/>
                  <a:cs typeface="Times New Roman" pitchFamily="18" charset="0"/>
                </a:rPr>
                <a:t>củ</a:t>
              </a:r>
              <a:r>
                <a:rPr lang="en-US" sz="21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2100" b="1" dirty="0" err="1">
                  <a:latin typeface="UTM Azuki" pitchFamily="18" charset="0"/>
                  <a:cs typeface="Times New Roman" pitchFamily="18" charset="0"/>
                </a:rPr>
                <a:t>trên</a:t>
              </a:r>
              <a:r>
                <a:rPr lang="en-US" sz="21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2100" b="1" dirty="0" err="1">
                  <a:latin typeface="UTM Azuki" pitchFamily="18" charset="0"/>
                  <a:cs typeface="Times New Roman" pitchFamily="18" charset="0"/>
                </a:rPr>
                <a:t>mảnh</a:t>
              </a:r>
              <a:r>
                <a:rPr lang="en-US" sz="21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2100" b="1" dirty="0" err="1">
                  <a:latin typeface="UTM Azuki" pitchFamily="18" charset="0"/>
                  <a:cs typeface="Times New Roman" pitchFamily="18" charset="0"/>
                </a:rPr>
                <a:t>đất</a:t>
              </a:r>
              <a:r>
                <a:rPr lang="en-US" sz="21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2100" b="1" dirty="0" err="1">
                  <a:latin typeface="UTM Azuki" pitchFamily="18" charset="0"/>
                  <a:cs typeface="Times New Roman" pitchFamily="18" charset="0"/>
                </a:rPr>
                <a:t>này</a:t>
              </a:r>
              <a:r>
                <a:rPr lang="en-US" sz="2100" b="1" dirty="0">
                  <a:latin typeface="UTM Azuki" pitchFamily="18" charset="0"/>
                  <a:cs typeface="Times New Roman" pitchFamily="18" charset="0"/>
                </a:rPr>
                <a:t>. </a:t>
              </a:r>
              <a:r>
                <a:rPr lang="en-US" sz="2100" b="1" dirty="0" err="1">
                  <a:latin typeface="UTM Azuki" pitchFamily="18" charset="0"/>
                  <a:cs typeface="Times New Roman" pitchFamily="18" charset="0"/>
                </a:rPr>
                <a:t>Thật</a:t>
              </a:r>
              <a:r>
                <a:rPr lang="en-US" sz="21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2100" b="1" dirty="0" err="1">
                  <a:latin typeface="UTM Azuki" pitchFamily="18" charset="0"/>
                  <a:cs typeface="Times New Roman" pitchFamily="18" charset="0"/>
                </a:rPr>
                <a:t>tuyệt</a:t>
              </a:r>
              <a:r>
                <a:rPr lang="en-US" sz="2100" b="1" dirty="0">
                  <a:latin typeface="UTM Azuki" pitchFamily="18" charset="0"/>
                  <a:cs typeface="Times New Roman" pitchFamily="18" charset="0"/>
                </a:rPr>
                <a:t>! </a:t>
              </a:r>
              <a:r>
                <a:rPr lang="en-US" sz="2100" b="1" dirty="0" err="1">
                  <a:latin typeface="UTM Azuki" pitchFamily="18" charset="0"/>
                  <a:cs typeface="Times New Roman" pitchFamily="18" charset="0"/>
                </a:rPr>
                <a:t>Cảm</a:t>
              </a:r>
              <a:r>
                <a:rPr lang="en-US" sz="21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2100" b="1" dirty="0" err="1">
                  <a:latin typeface="UTM Azuki" pitchFamily="18" charset="0"/>
                  <a:cs typeface="Times New Roman" pitchFamily="18" charset="0"/>
                </a:rPr>
                <a:t>ơn</a:t>
              </a:r>
              <a:r>
                <a:rPr lang="en-US" sz="21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2100" b="1" dirty="0" err="1">
                  <a:latin typeface="UTM Azuki" pitchFamily="18" charset="0"/>
                  <a:cs typeface="Times New Roman" pitchFamily="18" charset="0"/>
                </a:rPr>
                <a:t>các</a:t>
              </a:r>
              <a:r>
                <a:rPr lang="en-US" sz="21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2100" b="1" dirty="0" err="1">
                  <a:latin typeface="UTM Azuki" pitchFamily="18" charset="0"/>
                  <a:cs typeface="Times New Roman" pitchFamily="18" charset="0"/>
                </a:rPr>
                <a:t>bác</a:t>
              </a:r>
              <a:r>
                <a:rPr lang="en-US" sz="21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2100" b="1" dirty="0" err="1">
                  <a:latin typeface="UTM Azuki" pitchFamily="18" charset="0"/>
                  <a:cs typeface="Times New Roman" pitchFamily="18" charset="0"/>
                </a:rPr>
                <a:t>nông</a:t>
              </a:r>
              <a:r>
                <a:rPr lang="en-US" sz="21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2100" b="1" dirty="0" err="1">
                  <a:latin typeface="UTM Azuki" pitchFamily="18" charset="0"/>
                  <a:cs typeface="Times New Roman" pitchFamily="18" charset="0"/>
                </a:rPr>
                <a:t>dân</a:t>
              </a:r>
              <a:r>
                <a:rPr lang="en-US" sz="2100" b="1" dirty="0">
                  <a:latin typeface="UTM Azuki" pitchFamily="18" charset="0"/>
                  <a:cs typeface="Times New Roman" pitchFamily="18" charset="0"/>
                </a:rPr>
                <a:t>! </a:t>
              </a:r>
              <a:r>
                <a:rPr lang="en-US" sz="2100" b="1" dirty="0" err="1">
                  <a:latin typeface="UTM Azuki" pitchFamily="18" charset="0"/>
                  <a:cs typeface="Times New Roman" pitchFamily="18" charset="0"/>
                </a:rPr>
                <a:t>Chúng</a:t>
              </a:r>
              <a:r>
                <a:rPr lang="en-US" sz="2100" b="1" dirty="0">
                  <a:latin typeface="UTM Azuki" pitchFamily="18" charset="0"/>
                  <a:cs typeface="Times New Roman" pitchFamily="18" charset="0"/>
                </a:rPr>
                <a:t> ta </a:t>
              </a:r>
              <a:r>
                <a:rPr lang="en-US" sz="2100" b="1" dirty="0" err="1">
                  <a:latin typeface="UTM Azuki" pitchFamily="18" charset="0"/>
                  <a:cs typeface="Times New Roman" pitchFamily="18" charset="0"/>
                </a:rPr>
                <a:t>cùng</a:t>
              </a:r>
              <a:r>
                <a:rPr lang="en-US" sz="21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2100" b="1" dirty="0" err="1">
                  <a:latin typeface="UTM Azuki" pitchFamily="18" charset="0"/>
                  <a:cs typeface="Times New Roman" pitchFamily="18" charset="0"/>
                </a:rPr>
                <a:t>về</a:t>
              </a:r>
              <a:r>
                <a:rPr lang="en-US" sz="21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2100" b="1" dirty="0" err="1">
                  <a:latin typeface="UTM Azuki" pitchFamily="18" charset="0"/>
                  <a:cs typeface="Times New Roman" pitchFamily="18" charset="0"/>
                </a:rPr>
                <a:t>trường</a:t>
              </a:r>
              <a:r>
                <a:rPr lang="en-US" sz="21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2100" b="1" dirty="0" err="1">
                  <a:latin typeface="UTM Azuki" pitchFamily="18" charset="0"/>
                  <a:cs typeface="Times New Roman" pitchFamily="18" charset="0"/>
                </a:rPr>
                <a:t>thôi</a:t>
              </a:r>
              <a:r>
                <a:rPr lang="en-US" sz="2100" b="1" dirty="0">
                  <a:latin typeface="UTM Azuki" pitchFamily="18" charset="0"/>
                  <a:cs typeface="Times New Roman" pitchFamily="18" charset="0"/>
                </a:rPr>
                <a:t>!</a:t>
              </a:r>
            </a:p>
          </p:txBody>
        </p:sp>
      </p:grpSp>
      <p:pic>
        <p:nvPicPr>
          <p:cNvPr id="16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9144000" y="3896054"/>
            <a:ext cx="4189488" cy="1654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32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26169E-6 -3.7037E-7 L -0.62616 0.0085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314" y="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55839" y="857250"/>
            <a:ext cx="1755773" cy="2690840"/>
          </a:xfrm>
          <a:prstGeom prst="rect">
            <a:avLst/>
          </a:prstGeom>
        </p:spPr>
      </p:pic>
      <p:pic>
        <p:nvPicPr>
          <p:cNvPr id="2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5569"/>
          <a:stretch/>
        </p:blipFill>
        <p:spPr>
          <a:xfrm>
            <a:off x="0" y="1556743"/>
            <a:ext cx="4456952" cy="2282942"/>
          </a:xfrm>
          <a:prstGeom prst="rect">
            <a:avLst/>
          </a:prstGeom>
        </p:spPr>
      </p:pic>
      <p:pic>
        <p:nvPicPr>
          <p:cNvPr id="3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313414" y="1750387"/>
            <a:ext cx="4974519" cy="20892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9000"/>
                    </a14:imgEffect>
                    <a14:imgEffect>
                      <a14:brightnessContrast contrast="-5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8383"/>
          <a:stretch/>
        </p:blipFill>
        <p:spPr>
          <a:xfrm>
            <a:off x="0" y="3839685"/>
            <a:ext cx="9287933" cy="2161066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9175898" y="2984427"/>
            <a:ext cx="3939761" cy="2282599"/>
          </a:xfrm>
          <a:prstGeom prst="rect">
            <a:avLst/>
          </a:prstGeom>
        </p:spPr>
      </p:pic>
      <p:pic>
        <p:nvPicPr>
          <p:cNvPr id="10" name="图片 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77" y="2557057"/>
            <a:ext cx="1484629" cy="3443693"/>
          </a:xfrm>
          <a:prstGeom prst="rect">
            <a:avLst/>
          </a:prstGeom>
        </p:spPr>
      </p:pic>
      <p:sp>
        <p:nvSpPr>
          <p:cNvPr id="11" name="任意多边形 13"/>
          <p:cNvSpPr/>
          <p:nvPr/>
        </p:nvSpPr>
        <p:spPr>
          <a:xfrm>
            <a:off x="952111" y="2846583"/>
            <a:ext cx="417269" cy="327934"/>
          </a:xfrm>
          <a:custGeom>
            <a:avLst/>
            <a:gdLst>
              <a:gd name="connsiteX0" fmla="*/ 7832 w 587682"/>
              <a:gd name="connsiteY0" fmla="*/ 178850 h 475048"/>
              <a:gd name="connsiteX1" fmla="*/ 44542 w 587682"/>
              <a:gd name="connsiteY1" fmla="*/ 102094 h 475048"/>
              <a:gd name="connsiteX2" fmla="*/ 94600 w 587682"/>
              <a:gd name="connsiteY2" fmla="*/ 55373 h 475048"/>
              <a:gd name="connsiteX3" fmla="*/ 301508 w 587682"/>
              <a:gd name="connsiteY3" fmla="*/ 8652 h 475048"/>
              <a:gd name="connsiteX4" fmla="*/ 434997 w 587682"/>
              <a:gd name="connsiteY4" fmla="*/ 1977 h 475048"/>
              <a:gd name="connsiteX5" fmla="*/ 531777 w 587682"/>
              <a:gd name="connsiteY5" fmla="*/ 32012 h 475048"/>
              <a:gd name="connsiteX6" fmla="*/ 581835 w 587682"/>
              <a:gd name="connsiteY6" fmla="*/ 132129 h 475048"/>
              <a:gd name="connsiteX7" fmla="*/ 581835 w 587682"/>
              <a:gd name="connsiteY7" fmla="*/ 262281 h 475048"/>
              <a:gd name="connsiteX8" fmla="*/ 538451 w 587682"/>
              <a:gd name="connsiteY8" fmla="*/ 385758 h 475048"/>
              <a:gd name="connsiteX9" fmla="*/ 354904 w 587682"/>
              <a:gd name="connsiteY9" fmla="*/ 465852 h 475048"/>
              <a:gd name="connsiteX10" fmla="*/ 117961 w 587682"/>
              <a:gd name="connsiteY10" fmla="*/ 465852 h 475048"/>
              <a:gd name="connsiteX11" fmla="*/ 37867 w 587682"/>
              <a:gd name="connsiteY11" fmla="*/ 399107 h 475048"/>
              <a:gd name="connsiteX12" fmla="*/ 1158 w 587682"/>
              <a:gd name="connsiteY12" fmla="*/ 278967 h 475048"/>
              <a:gd name="connsiteX13" fmla="*/ 7832 w 587682"/>
              <a:gd name="connsiteY13" fmla="*/ 178850 h 475048"/>
              <a:gd name="connsiteX0" fmla="*/ 7832 w 587682"/>
              <a:gd name="connsiteY0" fmla="*/ 178850 h 475048"/>
              <a:gd name="connsiteX1" fmla="*/ 94600 w 587682"/>
              <a:gd name="connsiteY1" fmla="*/ 55373 h 475048"/>
              <a:gd name="connsiteX2" fmla="*/ 301508 w 587682"/>
              <a:gd name="connsiteY2" fmla="*/ 8652 h 475048"/>
              <a:gd name="connsiteX3" fmla="*/ 434997 w 587682"/>
              <a:gd name="connsiteY3" fmla="*/ 1977 h 475048"/>
              <a:gd name="connsiteX4" fmla="*/ 531777 w 587682"/>
              <a:gd name="connsiteY4" fmla="*/ 32012 h 475048"/>
              <a:gd name="connsiteX5" fmla="*/ 581835 w 587682"/>
              <a:gd name="connsiteY5" fmla="*/ 132129 h 475048"/>
              <a:gd name="connsiteX6" fmla="*/ 581835 w 587682"/>
              <a:gd name="connsiteY6" fmla="*/ 262281 h 475048"/>
              <a:gd name="connsiteX7" fmla="*/ 538451 w 587682"/>
              <a:gd name="connsiteY7" fmla="*/ 385758 h 475048"/>
              <a:gd name="connsiteX8" fmla="*/ 354904 w 587682"/>
              <a:gd name="connsiteY8" fmla="*/ 465852 h 475048"/>
              <a:gd name="connsiteX9" fmla="*/ 117961 w 587682"/>
              <a:gd name="connsiteY9" fmla="*/ 465852 h 475048"/>
              <a:gd name="connsiteX10" fmla="*/ 37867 w 587682"/>
              <a:gd name="connsiteY10" fmla="*/ 399107 h 475048"/>
              <a:gd name="connsiteX11" fmla="*/ 1158 w 587682"/>
              <a:gd name="connsiteY11" fmla="*/ 278967 h 475048"/>
              <a:gd name="connsiteX12" fmla="*/ 7832 w 587682"/>
              <a:gd name="connsiteY12" fmla="*/ 178850 h 475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87682" h="475048">
                <a:moveTo>
                  <a:pt x="7832" y="178850"/>
                </a:moveTo>
                <a:cubicBezTo>
                  <a:pt x="23406" y="141584"/>
                  <a:pt x="45654" y="83739"/>
                  <a:pt x="94600" y="55373"/>
                </a:cubicBezTo>
                <a:cubicBezTo>
                  <a:pt x="143546" y="27007"/>
                  <a:pt x="244775" y="17551"/>
                  <a:pt x="301508" y="8652"/>
                </a:cubicBezTo>
                <a:cubicBezTo>
                  <a:pt x="358241" y="-247"/>
                  <a:pt x="396619" y="-1916"/>
                  <a:pt x="434997" y="1977"/>
                </a:cubicBezTo>
                <a:cubicBezTo>
                  <a:pt x="473375" y="5870"/>
                  <a:pt x="507304" y="10320"/>
                  <a:pt x="531777" y="32012"/>
                </a:cubicBezTo>
                <a:cubicBezTo>
                  <a:pt x="556250" y="53704"/>
                  <a:pt x="573492" y="93751"/>
                  <a:pt x="581835" y="132129"/>
                </a:cubicBezTo>
                <a:cubicBezTo>
                  <a:pt x="590178" y="170507"/>
                  <a:pt x="589066" y="220010"/>
                  <a:pt x="581835" y="262281"/>
                </a:cubicBezTo>
                <a:cubicBezTo>
                  <a:pt x="574604" y="304552"/>
                  <a:pt x="576273" y="351830"/>
                  <a:pt x="538451" y="385758"/>
                </a:cubicBezTo>
                <a:cubicBezTo>
                  <a:pt x="500629" y="419686"/>
                  <a:pt x="424986" y="452503"/>
                  <a:pt x="354904" y="465852"/>
                </a:cubicBezTo>
                <a:cubicBezTo>
                  <a:pt x="284822" y="479201"/>
                  <a:pt x="170800" y="476976"/>
                  <a:pt x="117961" y="465852"/>
                </a:cubicBezTo>
                <a:cubicBezTo>
                  <a:pt x="65122" y="454728"/>
                  <a:pt x="57334" y="430254"/>
                  <a:pt x="37867" y="399107"/>
                </a:cubicBezTo>
                <a:cubicBezTo>
                  <a:pt x="18400" y="367960"/>
                  <a:pt x="3939" y="316789"/>
                  <a:pt x="1158" y="278967"/>
                </a:cubicBezTo>
                <a:cubicBezTo>
                  <a:pt x="-1623" y="241145"/>
                  <a:pt x="601" y="208329"/>
                  <a:pt x="7832" y="178850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/>
          </a:p>
        </p:txBody>
      </p:sp>
      <p:sp>
        <p:nvSpPr>
          <p:cNvPr id="12" name="任意多边形 14"/>
          <p:cNvSpPr/>
          <p:nvPr/>
        </p:nvSpPr>
        <p:spPr>
          <a:xfrm>
            <a:off x="976134" y="3232935"/>
            <a:ext cx="417269" cy="327934"/>
          </a:xfrm>
          <a:custGeom>
            <a:avLst/>
            <a:gdLst>
              <a:gd name="connsiteX0" fmla="*/ 7832 w 587682"/>
              <a:gd name="connsiteY0" fmla="*/ 178850 h 475048"/>
              <a:gd name="connsiteX1" fmla="*/ 44542 w 587682"/>
              <a:gd name="connsiteY1" fmla="*/ 102094 h 475048"/>
              <a:gd name="connsiteX2" fmla="*/ 94600 w 587682"/>
              <a:gd name="connsiteY2" fmla="*/ 55373 h 475048"/>
              <a:gd name="connsiteX3" fmla="*/ 301508 w 587682"/>
              <a:gd name="connsiteY3" fmla="*/ 8652 h 475048"/>
              <a:gd name="connsiteX4" fmla="*/ 434997 w 587682"/>
              <a:gd name="connsiteY4" fmla="*/ 1977 h 475048"/>
              <a:gd name="connsiteX5" fmla="*/ 531777 w 587682"/>
              <a:gd name="connsiteY5" fmla="*/ 32012 h 475048"/>
              <a:gd name="connsiteX6" fmla="*/ 581835 w 587682"/>
              <a:gd name="connsiteY6" fmla="*/ 132129 h 475048"/>
              <a:gd name="connsiteX7" fmla="*/ 581835 w 587682"/>
              <a:gd name="connsiteY7" fmla="*/ 262281 h 475048"/>
              <a:gd name="connsiteX8" fmla="*/ 538451 w 587682"/>
              <a:gd name="connsiteY8" fmla="*/ 385758 h 475048"/>
              <a:gd name="connsiteX9" fmla="*/ 354904 w 587682"/>
              <a:gd name="connsiteY9" fmla="*/ 465852 h 475048"/>
              <a:gd name="connsiteX10" fmla="*/ 117961 w 587682"/>
              <a:gd name="connsiteY10" fmla="*/ 465852 h 475048"/>
              <a:gd name="connsiteX11" fmla="*/ 37867 w 587682"/>
              <a:gd name="connsiteY11" fmla="*/ 399107 h 475048"/>
              <a:gd name="connsiteX12" fmla="*/ 1158 w 587682"/>
              <a:gd name="connsiteY12" fmla="*/ 278967 h 475048"/>
              <a:gd name="connsiteX13" fmla="*/ 7832 w 587682"/>
              <a:gd name="connsiteY13" fmla="*/ 178850 h 475048"/>
              <a:gd name="connsiteX0" fmla="*/ 7832 w 587682"/>
              <a:gd name="connsiteY0" fmla="*/ 178850 h 475048"/>
              <a:gd name="connsiteX1" fmla="*/ 94600 w 587682"/>
              <a:gd name="connsiteY1" fmla="*/ 55373 h 475048"/>
              <a:gd name="connsiteX2" fmla="*/ 301508 w 587682"/>
              <a:gd name="connsiteY2" fmla="*/ 8652 h 475048"/>
              <a:gd name="connsiteX3" fmla="*/ 434997 w 587682"/>
              <a:gd name="connsiteY3" fmla="*/ 1977 h 475048"/>
              <a:gd name="connsiteX4" fmla="*/ 531777 w 587682"/>
              <a:gd name="connsiteY4" fmla="*/ 32012 h 475048"/>
              <a:gd name="connsiteX5" fmla="*/ 581835 w 587682"/>
              <a:gd name="connsiteY5" fmla="*/ 132129 h 475048"/>
              <a:gd name="connsiteX6" fmla="*/ 581835 w 587682"/>
              <a:gd name="connsiteY6" fmla="*/ 262281 h 475048"/>
              <a:gd name="connsiteX7" fmla="*/ 538451 w 587682"/>
              <a:gd name="connsiteY7" fmla="*/ 385758 h 475048"/>
              <a:gd name="connsiteX8" fmla="*/ 354904 w 587682"/>
              <a:gd name="connsiteY8" fmla="*/ 465852 h 475048"/>
              <a:gd name="connsiteX9" fmla="*/ 117961 w 587682"/>
              <a:gd name="connsiteY9" fmla="*/ 465852 h 475048"/>
              <a:gd name="connsiteX10" fmla="*/ 37867 w 587682"/>
              <a:gd name="connsiteY10" fmla="*/ 399107 h 475048"/>
              <a:gd name="connsiteX11" fmla="*/ 1158 w 587682"/>
              <a:gd name="connsiteY11" fmla="*/ 278967 h 475048"/>
              <a:gd name="connsiteX12" fmla="*/ 7832 w 587682"/>
              <a:gd name="connsiteY12" fmla="*/ 178850 h 475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87682" h="475048">
                <a:moveTo>
                  <a:pt x="7832" y="178850"/>
                </a:moveTo>
                <a:cubicBezTo>
                  <a:pt x="23406" y="141584"/>
                  <a:pt x="45654" y="83739"/>
                  <a:pt x="94600" y="55373"/>
                </a:cubicBezTo>
                <a:cubicBezTo>
                  <a:pt x="143546" y="27007"/>
                  <a:pt x="244775" y="17551"/>
                  <a:pt x="301508" y="8652"/>
                </a:cubicBezTo>
                <a:cubicBezTo>
                  <a:pt x="358241" y="-247"/>
                  <a:pt x="396619" y="-1916"/>
                  <a:pt x="434997" y="1977"/>
                </a:cubicBezTo>
                <a:cubicBezTo>
                  <a:pt x="473375" y="5870"/>
                  <a:pt x="507304" y="10320"/>
                  <a:pt x="531777" y="32012"/>
                </a:cubicBezTo>
                <a:cubicBezTo>
                  <a:pt x="556250" y="53704"/>
                  <a:pt x="573492" y="93751"/>
                  <a:pt x="581835" y="132129"/>
                </a:cubicBezTo>
                <a:cubicBezTo>
                  <a:pt x="590178" y="170507"/>
                  <a:pt x="589066" y="220010"/>
                  <a:pt x="581835" y="262281"/>
                </a:cubicBezTo>
                <a:cubicBezTo>
                  <a:pt x="574604" y="304552"/>
                  <a:pt x="576273" y="351830"/>
                  <a:pt x="538451" y="385758"/>
                </a:cubicBezTo>
                <a:cubicBezTo>
                  <a:pt x="500629" y="419686"/>
                  <a:pt x="424986" y="452503"/>
                  <a:pt x="354904" y="465852"/>
                </a:cubicBezTo>
                <a:cubicBezTo>
                  <a:pt x="284822" y="479201"/>
                  <a:pt x="170800" y="476976"/>
                  <a:pt x="117961" y="465852"/>
                </a:cubicBezTo>
                <a:cubicBezTo>
                  <a:pt x="65122" y="454728"/>
                  <a:pt x="57334" y="430254"/>
                  <a:pt x="37867" y="399107"/>
                </a:cubicBezTo>
                <a:cubicBezTo>
                  <a:pt x="18400" y="367960"/>
                  <a:pt x="3939" y="316789"/>
                  <a:pt x="1158" y="278967"/>
                </a:cubicBezTo>
                <a:cubicBezTo>
                  <a:pt x="-1623" y="241145"/>
                  <a:pt x="601" y="208329"/>
                  <a:pt x="7832" y="178850"/>
                </a:cubicBezTo>
                <a:close/>
              </a:path>
            </a:pathLst>
          </a:custGeom>
          <a:solidFill>
            <a:srgbClr val="FFC4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/>
          </a:p>
        </p:txBody>
      </p:sp>
      <p:sp>
        <p:nvSpPr>
          <p:cNvPr id="13" name="任意多边形 15"/>
          <p:cNvSpPr/>
          <p:nvPr/>
        </p:nvSpPr>
        <p:spPr>
          <a:xfrm>
            <a:off x="1003188" y="3600972"/>
            <a:ext cx="417269" cy="327934"/>
          </a:xfrm>
          <a:custGeom>
            <a:avLst/>
            <a:gdLst>
              <a:gd name="connsiteX0" fmla="*/ 7832 w 587682"/>
              <a:gd name="connsiteY0" fmla="*/ 178850 h 475048"/>
              <a:gd name="connsiteX1" fmla="*/ 44542 w 587682"/>
              <a:gd name="connsiteY1" fmla="*/ 102094 h 475048"/>
              <a:gd name="connsiteX2" fmla="*/ 94600 w 587682"/>
              <a:gd name="connsiteY2" fmla="*/ 55373 h 475048"/>
              <a:gd name="connsiteX3" fmla="*/ 301508 w 587682"/>
              <a:gd name="connsiteY3" fmla="*/ 8652 h 475048"/>
              <a:gd name="connsiteX4" fmla="*/ 434997 w 587682"/>
              <a:gd name="connsiteY4" fmla="*/ 1977 h 475048"/>
              <a:gd name="connsiteX5" fmla="*/ 531777 w 587682"/>
              <a:gd name="connsiteY5" fmla="*/ 32012 h 475048"/>
              <a:gd name="connsiteX6" fmla="*/ 581835 w 587682"/>
              <a:gd name="connsiteY6" fmla="*/ 132129 h 475048"/>
              <a:gd name="connsiteX7" fmla="*/ 581835 w 587682"/>
              <a:gd name="connsiteY7" fmla="*/ 262281 h 475048"/>
              <a:gd name="connsiteX8" fmla="*/ 538451 w 587682"/>
              <a:gd name="connsiteY8" fmla="*/ 385758 h 475048"/>
              <a:gd name="connsiteX9" fmla="*/ 354904 w 587682"/>
              <a:gd name="connsiteY9" fmla="*/ 465852 h 475048"/>
              <a:gd name="connsiteX10" fmla="*/ 117961 w 587682"/>
              <a:gd name="connsiteY10" fmla="*/ 465852 h 475048"/>
              <a:gd name="connsiteX11" fmla="*/ 37867 w 587682"/>
              <a:gd name="connsiteY11" fmla="*/ 399107 h 475048"/>
              <a:gd name="connsiteX12" fmla="*/ 1158 w 587682"/>
              <a:gd name="connsiteY12" fmla="*/ 278967 h 475048"/>
              <a:gd name="connsiteX13" fmla="*/ 7832 w 587682"/>
              <a:gd name="connsiteY13" fmla="*/ 178850 h 475048"/>
              <a:gd name="connsiteX0" fmla="*/ 7832 w 587682"/>
              <a:gd name="connsiteY0" fmla="*/ 178850 h 475048"/>
              <a:gd name="connsiteX1" fmla="*/ 94600 w 587682"/>
              <a:gd name="connsiteY1" fmla="*/ 55373 h 475048"/>
              <a:gd name="connsiteX2" fmla="*/ 301508 w 587682"/>
              <a:gd name="connsiteY2" fmla="*/ 8652 h 475048"/>
              <a:gd name="connsiteX3" fmla="*/ 434997 w 587682"/>
              <a:gd name="connsiteY3" fmla="*/ 1977 h 475048"/>
              <a:gd name="connsiteX4" fmla="*/ 531777 w 587682"/>
              <a:gd name="connsiteY4" fmla="*/ 32012 h 475048"/>
              <a:gd name="connsiteX5" fmla="*/ 581835 w 587682"/>
              <a:gd name="connsiteY5" fmla="*/ 132129 h 475048"/>
              <a:gd name="connsiteX6" fmla="*/ 581835 w 587682"/>
              <a:gd name="connsiteY6" fmla="*/ 262281 h 475048"/>
              <a:gd name="connsiteX7" fmla="*/ 538451 w 587682"/>
              <a:gd name="connsiteY7" fmla="*/ 385758 h 475048"/>
              <a:gd name="connsiteX8" fmla="*/ 354904 w 587682"/>
              <a:gd name="connsiteY8" fmla="*/ 465852 h 475048"/>
              <a:gd name="connsiteX9" fmla="*/ 117961 w 587682"/>
              <a:gd name="connsiteY9" fmla="*/ 465852 h 475048"/>
              <a:gd name="connsiteX10" fmla="*/ 37867 w 587682"/>
              <a:gd name="connsiteY10" fmla="*/ 399107 h 475048"/>
              <a:gd name="connsiteX11" fmla="*/ 1158 w 587682"/>
              <a:gd name="connsiteY11" fmla="*/ 278967 h 475048"/>
              <a:gd name="connsiteX12" fmla="*/ 7832 w 587682"/>
              <a:gd name="connsiteY12" fmla="*/ 178850 h 475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87682" h="475048">
                <a:moveTo>
                  <a:pt x="7832" y="178850"/>
                </a:moveTo>
                <a:cubicBezTo>
                  <a:pt x="23406" y="141584"/>
                  <a:pt x="45654" y="83739"/>
                  <a:pt x="94600" y="55373"/>
                </a:cubicBezTo>
                <a:cubicBezTo>
                  <a:pt x="143546" y="27007"/>
                  <a:pt x="244775" y="17551"/>
                  <a:pt x="301508" y="8652"/>
                </a:cubicBezTo>
                <a:cubicBezTo>
                  <a:pt x="358241" y="-247"/>
                  <a:pt x="396619" y="-1916"/>
                  <a:pt x="434997" y="1977"/>
                </a:cubicBezTo>
                <a:cubicBezTo>
                  <a:pt x="473375" y="5870"/>
                  <a:pt x="507304" y="10320"/>
                  <a:pt x="531777" y="32012"/>
                </a:cubicBezTo>
                <a:cubicBezTo>
                  <a:pt x="556250" y="53704"/>
                  <a:pt x="573492" y="93751"/>
                  <a:pt x="581835" y="132129"/>
                </a:cubicBezTo>
                <a:cubicBezTo>
                  <a:pt x="590178" y="170507"/>
                  <a:pt x="589066" y="220010"/>
                  <a:pt x="581835" y="262281"/>
                </a:cubicBezTo>
                <a:cubicBezTo>
                  <a:pt x="574604" y="304552"/>
                  <a:pt x="576273" y="351830"/>
                  <a:pt x="538451" y="385758"/>
                </a:cubicBezTo>
                <a:cubicBezTo>
                  <a:pt x="500629" y="419686"/>
                  <a:pt x="424986" y="452503"/>
                  <a:pt x="354904" y="465852"/>
                </a:cubicBezTo>
                <a:cubicBezTo>
                  <a:pt x="284822" y="479201"/>
                  <a:pt x="170800" y="476976"/>
                  <a:pt x="117961" y="465852"/>
                </a:cubicBezTo>
                <a:cubicBezTo>
                  <a:pt x="65122" y="454728"/>
                  <a:pt x="57334" y="430254"/>
                  <a:pt x="37867" y="399107"/>
                </a:cubicBezTo>
                <a:cubicBezTo>
                  <a:pt x="18400" y="367960"/>
                  <a:pt x="3939" y="316789"/>
                  <a:pt x="1158" y="278967"/>
                </a:cubicBezTo>
                <a:cubicBezTo>
                  <a:pt x="-1623" y="241145"/>
                  <a:pt x="601" y="208329"/>
                  <a:pt x="7832" y="178850"/>
                </a:cubicBezTo>
                <a:close/>
              </a:path>
            </a:pathLst>
          </a:custGeom>
          <a:solidFill>
            <a:srgbClr val="0486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/>
          </a:p>
        </p:txBody>
      </p:sp>
      <p:sp>
        <p:nvSpPr>
          <p:cNvPr id="14" name="任意多边形 8"/>
          <p:cNvSpPr/>
          <p:nvPr/>
        </p:nvSpPr>
        <p:spPr>
          <a:xfrm>
            <a:off x="1010094" y="3583332"/>
            <a:ext cx="411769" cy="345574"/>
          </a:xfrm>
          <a:custGeom>
            <a:avLst/>
            <a:gdLst>
              <a:gd name="connsiteX0" fmla="*/ 4067 w 297229"/>
              <a:gd name="connsiteY0" fmla="*/ 72506 h 245997"/>
              <a:gd name="connsiteX1" fmla="*/ 44917 w 297229"/>
              <a:gd name="connsiteY1" fmla="*/ 31657 h 245997"/>
              <a:gd name="connsiteX2" fmla="*/ 151754 w 297229"/>
              <a:gd name="connsiteY2" fmla="*/ 3376 h 245997"/>
              <a:gd name="connsiteX3" fmla="*/ 268018 w 297229"/>
              <a:gd name="connsiteY3" fmla="*/ 9661 h 245997"/>
              <a:gd name="connsiteX4" fmla="*/ 290014 w 297229"/>
              <a:gd name="connsiteY4" fmla="*/ 85075 h 245997"/>
              <a:gd name="connsiteX5" fmla="*/ 293156 w 297229"/>
              <a:gd name="connsiteY5" fmla="*/ 163632 h 245997"/>
              <a:gd name="connsiteX6" fmla="*/ 236595 w 297229"/>
              <a:gd name="connsiteY6" fmla="*/ 223335 h 245997"/>
              <a:gd name="connsiteX7" fmla="*/ 82624 w 297229"/>
              <a:gd name="connsiteY7" fmla="*/ 245331 h 245997"/>
              <a:gd name="connsiteX8" fmla="*/ 10352 w 297229"/>
              <a:gd name="connsiteY8" fmla="*/ 201339 h 245997"/>
              <a:gd name="connsiteX9" fmla="*/ 4067 w 297229"/>
              <a:gd name="connsiteY9" fmla="*/ 72506 h 245997"/>
              <a:gd name="connsiteX0" fmla="*/ 4067 w 299455"/>
              <a:gd name="connsiteY0" fmla="*/ 72506 h 245997"/>
              <a:gd name="connsiteX1" fmla="*/ 44917 w 299455"/>
              <a:gd name="connsiteY1" fmla="*/ 31657 h 245997"/>
              <a:gd name="connsiteX2" fmla="*/ 151754 w 299455"/>
              <a:gd name="connsiteY2" fmla="*/ 3376 h 245997"/>
              <a:gd name="connsiteX3" fmla="*/ 268018 w 299455"/>
              <a:gd name="connsiteY3" fmla="*/ 9661 h 245997"/>
              <a:gd name="connsiteX4" fmla="*/ 295254 w 299455"/>
              <a:gd name="connsiteY4" fmla="*/ 85075 h 245997"/>
              <a:gd name="connsiteX5" fmla="*/ 293156 w 299455"/>
              <a:gd name="connsiteY5" fmla="*/ 163632 h 245997"/>
              <a:gd name="connsiteX6" fmla="*/ 236595 w 299455"/>
              <a:gd name="connsiteY6" fmla="*/ 223335 h 245997"/>
              <a:gd name="connsiteX7" fmla="*/ 82624 w 299455"/>
              <a:gd name="connsiteY7" fmla="*/ 245331 h 245997"/>
              <a:gd name="connsiteX8" fmla="*/ 10352 w 299455"/>
              <a:gd name="connsiteY8" fmla="*/ 201339 h 245997"/>
              <a:gd name="connsiteX9" fmla="*/ 4067 w 299455"/>
              <a:gd name="connsiteY9" fmla="*/ 72506 h 245997"/>
              <a:gd name="connsiteX0" fmla="*/ 3800 w 299188"/>
              <a:gd name="connsiteY0" fmla="*/ 72506 h 251091"/>
              <a:gd name="connsiteX1" fmla="*/ 44650 w 299188"/>
              <a:gd name="connsiteY1" fmla="*/ 31657 h 251091"/>
              <a:gd name="connsiteX2" fmla="*/ 151487 w 299188"/>
              <a:gd name="connsiteY2" fmla="*/ 3376 h 251091"/>
              <a:gd name="connsiteX3" fmla="*/ 267751 w 299188"/>
              <a:gd name="connsiteY3" fmla="*/ 9661 h 251091"/>
              <a:gd name="connsiteX4" fmla="*/ 294987 w 299188"/>
              <a:gd name="connsiteY4" fmla="*/ 85075 h 251091"/>
              <a:gd name="connsiteX5" fmla="*/ 292889 w 299188"/>
              <a:gd name="connsiteY5" fmla="*/ 163632 h 251091"/>
              <a:gd name="connsiteX6" fmla="*/ 236328 w 299188"/>
              <a:gd name="connsiteY6" fmla="*/ 223335 h 251091"/>
              <a:gd name="connsiteX7" fmla="*/ 77117 w 299188"/>
              <a:gd name="connsiteY7" fmla="*/ 250571 h 251091"/>
              <a:gd name="connsiteX8" fmla="*/ 10085 w 299188"/>
              <a:gd name="connsiteY8" fmla="*/ 201339 h 251091"/>
              <a:gd name="connsiteX9" fmla="*/ 3800 w 299188"/>
              <a:gd name="connsiteY9" fmla="*/ 72506 h 25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9188" h="251091">
                <a:moveTo>
                  <a:pt x="3800" y="72506"/>
                </a:moveTo>
                <a:cubicBezTo>
                  <a:pt x="9561" y="44226"/>
                  <a:pt x="20036" y="43179"/>
                  <a:pt x="44650" y="31657"/>
                </a:cubicBezTo>
                <a:cubicBezTo>
                  <a:pt x="69264" y="20135"/>
                  <a:pt x="114304" y="7042"/>
                  <a:pt x="151487" y="3376"/>
                </a:cubicBezTo>
                <a:cubicBezTo>
                  <a:pt x="188670" y="-290"/>
                  <a:pt x="243834" y="-3955"/>
                  <a:pt x="267751" y="9661"/>
                </a:cubicBezTo>
                <a:cubicBezTo>
                  <a:pt x="291668" y="23277"/>
                  <a:pt x="290797" y="59413"/>
                  <a:pt x="294987" y="85075"/>
                </a:cubicBezTo>
                <a:cubicBezTo>
                  <a:pt x="299177" y="110737"/>
                  <a:pt x="302665" y="140589"/>
                  <a:pt x="292889" y="163632"/>
                </a:cubicBezTo>
                <a:cubicBezTo>
                  <a:pt x="283113" y="186675"/>
                  <a:pt x="272290" y="208845"/>
                  <a:pt x="236328" y="223335"/>
                </a:cubicBezTo>
                <a:cubicBezTo>
                  <a:pt x="200366" y="237825"/>
                  <a:pt x="114824" y="254237"/>
                  <a:pt x="77117" y="250571"/>
                </a:cubicBezTo>
                <a:cubicBezTo>
                  <a:pt x="39410" y="246905"/>
                  <a:pt x="22304" y="231016"/>
                  <a:pt x="10085" y="201339"/>
                </a:cubicBezTo>
                <a:cubicBezTo>
                  <a:pt x="-2134" y="171662"/>
                  <a:pt x="-1961" y="100786"/>
                  <a:pt x="3800" y="72506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grpSp>
        <p:nvGrpSpPr>
          <p:cNvPr id="18" name="Group 17"/>
          <p:cNvGrpSpPr/>
          <p:nvPr/>
        </p:nvGrpSpPr>
        <p:grpSpPr>
          <a:xfrm flipH="1">
            <a:off x="455839" y="870300"/>
            <a:ext cx="8557723" cy="2114126"/>
            <a:chOff x="-1239811" y="-482326"/>
            <a:chExt cx="4351939" cy="2145737"/>
          </a:xfrm>
        </p:grpSpPr>
        <p:pic>
          <p:nvPicPr>
            <p:cNvPr id="19" name="Picture 4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-1239811" y="-482326"/>
              <a:ext cx="4351939" cy="2145737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-962779" y="-192737"/>
              <a:ext cx="3739266" cy="1593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latin typeface="UTM Azuki" pitchFamily="18" charset="0"/>
                  <a:cs typeface="Times New Roman" pitchFamily="18" charset="0"/>
                </a:rPr>
                <a:t>Một</a:t>
              </a:r>
              <a:r>
                <a:rPr lang="en-US" sz="3200" b="1" dirty="0">
                  <a:latin typeface="UTM Azuki" pitchFamily="18" charset="0"/>
                  <a:cs typeface="Times New Roman" pitchFamily="18" charset="0"/>
                </a:rPr>
                <a:t> ô </a:t>
              </a:r>
              <a:r>
                <a:rPr lang="en-US" sz="3200" b="1" dirty="0" err="1">
                  <a:latin typeface="UTM Azuki" pitchFamily="18" charset="0"/>
                  <a:cs typeface="Times New Roman" pitchFamily="18" charset="0"/>
                </a:rPr>
                <a:t>tô</a:t>
              </a:r>
              <a:r>
                <a:rPr lang="en-US" sz="32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UTM Azuki" pitchFamily="18" charset="0"/>
                  <a:cs typeface="Times New Roman" pitchFamily="18" charset="0"/>
                </a:rPr>
                <a:t>cứ</a:t>
              </a:r>
              <a:r>
                <a:rPr lang="en-US" sz="32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UTM Azuki" pitchFamily="18" charset="0"/>
                  <a:cs typeface="Times New Roman" pitchFamily="18" charset="0"/>
                </a:rPr>
                <a:t>đi</a:t>
              </a:r>
              <a:r>
                <a:rPr lang="en-US" sz="3200" b="1" dirty="0">
                  <a:latin typeface="UTM Azuki" pitchFamily="18" charset="0"/>
                  <a:cs typeface="Times New Roman" pitchFamily="18" charset="0"/>
                </a:rPr>
                <a:t> 100km </a:t>
              </a:r>
              <a:r>
                <a:rPr lang="en-US" sz="3200" b="1" dirty="0" err="1">
                  <a:latin typeface="UTM Azuki" pitchFamily="18" charset="0"/>
                  <a:cs typeface="Times New Roman" pitchFamily="18" charset="0"/>
                </a:rPr>
                <a:t>thì</a:t>
              </a:r>
              <a:r>
                <a:rPr lang="en-US" sz="32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UTM Azuki" pitchFamily="18" charset="0"/>
                  <a:cs typeface="Times New Roman" pitchFamily="18" charset="0"/>
                </a:rPr>
                <a:t>tiêu</a:t>
              </a:r>
              <a:r>
                <a:rPr lang="en-US" sz="32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UTM Azuki" pitchFamily="18" charset="0"/>
                  <a:cs typeface="Times New Roman" pitchFamily="18" charset="0"/>
                </a:rPr>
                <a:t>thụ</a:t>
              </a:r>
              <a:r>
                <a:rPr lang="en-US" sz="32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UTM Azuki" pitchFamily="18" charset="0"/>
                  <a:cs typeface="Times New Roman" pitchFamily="18" charset="0"/>
                </a:rPr>
                <a:t>hết</a:t>
              </a:r>
              <a:r>
                <a:rPr lang="en-US" sz="3200" b="1" dirty="0">
                  <a:latin typeface="UTM Azuki" pitchFamily="18" charset="0"/>
                  <a:cs typeface="Times New Roman" pitchFamily="18" charset="0"/>
                </a:rPr>
                <a:t> 12l </a:t>
              </a:r>
              <a:r>
                <a:rPr lang="en-US" sz="3200" b="1" dirty="0" err="1">
                  <a:latin typeface="UTM Azuki" pitchFamily="18" charset="0"/>
                  <a:cs typeface="Times New Roman" pitchFamily="18" charset="0"/>
                </a:rPr>
                <a:t>xăng</a:t>
              </a:r>
              <a:r>
                <a:rPr lang="en-US" sz="3200" b="1" dirty="0">
                  <a:latin typeface="UTM Azuki" pitchFamily="18" charset="0"/>
                  <a:cs typeface="Times New Roman" pitchFamily="18" charset="0"/>
                </a:rPr>
                <a:t>. </a:t>
              </a:r>
              <a:r>
                <a:rPr lang="en-US" sz="3200" b="1" dirty="0" err="1">
                  <a:latin typeface="UTM Azuki" pitchFamily="18" charset="0"/>
                  <a:cs typeface="Times New Roman" pitchFamily="18" charset="0"/>
                </a:rPr>
                <a:t>Nếu</a:t>
              </a:r>
              <a:r>
                <a:rPr lang="en-US" sz="3200" b="1" dirty="0">
                  <a:latin typeface="UTM Azuki" pitchFamily="18" charset="0"/>
                  <a:cs typeface="Times New Roman" pitchFamily="18" charset="0"/>
                </a:rPr>
                <a:t> ô </a:t>
              </a:r>
              <a:r>
                <a:rPr lang="en-US" sz="3200" b="1" dirty="0" err="1">
                  <a:latin typeface="UTM Azuki" pitchFamily="18" charset="0"/>
                  <a:cs typeface="Times New Roman" pitchFamily="18" charset="0"/>
                </a:rPr>
                <a:t>tô</a:t>
              </a:r>
              <a:r>
                <a:rPr lang="en-US" sz="32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UTM Azuki" pitchFamily="18" charset="0"/>
                  <a:cs typeface="Times New Roman" pitchFamily="18" charset="0"/>
                </a:rPr>
                <a:t>đã</a:t>
              </a:r>
              <a:r>
                <a:rPr lang="en-US" sz="32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UTM Azuki" pitchFamily="18" charset="0"/>
                  <a:cs typeface="Times New Roman" pitchFamily="18" charset="0"/>
                </a:rPr>
                <a:t>đi</a:t>
              </a:r>
              <a:r>
                <a:rPr lang="en-US" sz="32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UTM Azuki" pitchFamily="18" charset="0"/>
                  <a:cs typeface="Times New Roman" pitchFamily="18" charset="0"/>
                </a:rPr>
                <a:t>quãng</a:t>
              </a:r>
              <a:r>
                <a:rPr lang="en-US" sz="32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UTM Azuki" pitchFamily="18" charset="0"/>
                  <a:cs typeface="Times New Roman" pitchFamily="18" charset="0"/>
                </a:rPr>
                <a:t>đường</a:t>
              </a:r>
              <a:r>
                <a:rPr lang="en-US" sz="3200" b="1" dirty="0">
                  <a:latin typeface="UTM Azuki" pitchFamily="18" charset="0"/>
                  <a:cs typeface="Times New Roman" pitchFamily="18" charset="0"/>
                </a:rPr>
                <a:t> 50km </a:t>
              </a:r>
              <a:r>
                <a:rPr lang="en-US" sz="3200" b="1" dirty="0" err="1">
                  <a:latin typeface="UTM Azuki" pitchFamily="18" charset="0"/>
                  <a:cs typeface="Times New Roman" pitchFamily="18" charset="0"/>
                </a:rPr>
                <a:t>thì</a:t>
              </a:r>
              <a:r>
                <a:rPr lang="en-US" sz="32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UTM Azuki" pitchFamily="18" charset="0"/>
                  <a:cs typeface="Times New Roman" pitchFamily="18" charset="0"/>
                </a:rPr>
                <a:t>tiêu</a:t>
              </a:r>
              <a:r>
                <a:rPr lang="en-US" sz="32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UTM Azuki" pitchFamily="18" charset="0"/>
                  <a:cs typeface="Times New Roman" pitchFamily="18" charset="0"/>
                </a:rPr>
                <a:t>thụ</a:t>
              </a:r>
              <a:r>
                <a:rPr lang="en-US" sz="32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UTM Azuki" pitchFamily="18" charset="0"/>
                  <a:cs typeface="Times New Roman" pitchFamily="18" charset="0"/>
                </a:rPr>
                <a:t>hết</a:t>
              </a:r>
              <a:r>
                <a:rPr lang="en-US" sz="32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UTM Azuki" pitchFamily="18" charset="0"/>
                  <a:cs typeface="Times New Roman" pitchFamily="18" charset="0"/>
                </a:rPr>
                <a:t>bao</a:t>
              </a:r>
              <a:r>
                <a:rPr lang="en-US" sz="32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UTM Azuki" pitchFamily="18" charset="0"/>
                  <a:cs typeface="Times New Roman" pitchFamily="18" charset="0"/>
                </a:rPr>
                <a:t>nhiêu</a:t>
              </a:r>
              <a:r>
                <a:rPr lang="en-US" sz="32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UTM Azuki" pitchFamily="18" charset="0"/>
                  <a:cs typeface="Times New Roman" pitchFamily="18" charset="0"/>
                </a:rPr>
                <a:t>lít</a:t>
              </a:r>
              <a:r>
                <a:rPr lang="en-US" sz="32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UTM Azuki" pitchFamily="18" charset="0"/>
                  <a:cs typeface="Times New Roman" pitchFamily="18" charset="0"/>
                </a:rPr>
                <a:t>xăng</a:t>
              </a:r>
              <a:r>
                <a:rPr lang="en-US" sz="3200" b="1" dirty="0">
                  <a:latin typeface="UTM Azuki" pitchFamily="18" charset="0"/>
                  <a:cs typeface="Times New Roman" pitchFamily="18" charset="0"/>
                </a:rPr>
                <a:t>?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 rot="21430852" flipH="1">
            <a:off x="112968" y="896310"/>
            <a:ext cx="3629331" cy="2375059"/>
            <a:chOff x="5176033" y="813764"/>
            <a:chExt cx="3355327" cy="2108666"/>
          </a:xfrm>
        </p:grpSpPr>
        <p:pic>
          <p:nvPicPr>
            <p:cNvPr id="22" name="Picture 6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 rot="502295" flipH="1">
              <a:off x="5176033" y="813764"/>
              <a:ext cx="3355327" cy="2108666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 rot="480548">
              <a:off x="5269018" y="1181598"/>
              <a:ext cx="2997449" cy="1229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100" b="1" dirty="0" err="1">
                  <a:latin typeface="UTM Azuki" pitchFamily="18" charset="0"/>
                  <a:cs typeface="Times New Roman" pitchFamily="18" charset="0"/>
                </a:rPr>
                <a:t>Các</a:t>
              </a:r>
              <a:r>
                <a:rPr lang="en-US" sz="21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2100" b="1" dirty="0" err="1">
                  <a:latin typeface="UTM Azuki" pitchFamily="18" charset="0"/>
                  <a:cs typeface="Times New Roman" pitchFamily="18" charset="0"/>
                </a:rPr>
                <a:t>bạn</a:t>
              </a:r>
              <a:r>
                <a:rPr lang="en-US" sz="21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2100" b="1" dirty="0" err="1">
                  <a:latin typeface="UTM Azuki" pitchFamily="18" charset="0"/>
                  <a:cs typeface="Times New Roman" pitchFamily="18" charset="0"/>
                </a:rPr>
                <a:t>hãy</a:t>
              </a:r>
              <a:r>
                <a:rPr lang="en-US" sz="21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2100" b="1" dirty="0" err="1">
                  <a:latin typeface="UTM Azuki" pitchFamily="18" charset="0"/>
                  <a:cs typeface="Times New Roman" pitchFamily="18" charset="0"/>
                </a:rPr>
                <a:t>giải</a:t>
              </a:r>
              <a:r>
                <a:rPr lang="en-US" sz="21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2100" b="1" dirty="0" err="1">
                  <a:latin typeface="UTM Azuki" pitchFamily="18" charset="0"/>
                  <a:cs typeface="Times New Roman" pitchFamily="18" charset="0"/>
                </a:rPr>
                <a:t>bài</a:t>
              </a:r>
              <a:r>
                <a:rPr lang="en-US" sz="21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2100" b="1" dirty="0" err="1">
                  <a:latin typeface="UTM Azuki" pitchFamily="18" charset="0"/>
                  <a:cs typeface="Times New Roman" pitchFamily="18" charset="0"/>
                </a:rPr>
                <a:t>toán</a:t>
              </a:r>
              <a:r>
                <a:rPr lang="en-US" sz="21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2100" b="1" dirty="0" err="1">
                  <a:latin typeface="UTM Azuki" pitchFamily="18" charset="0"/>
                  <a:cs typeface="Times New Roman" pitchFamily="18" charset="0"/>
                </a:rPr>
                <a:t>này</a:t>
              </a:r>
              <a:r>
                <a:rPr lang="en-US" sz="21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2100" b="1" dirty="0" err="1">
                  <a:latin typeface="UTM Azuki" pitchFamily="18" charset="0"/>
                  <a:cs typeface="Times New Roman" pitchFamily="18" charset="0"/>
                </a:rPr>
                <a:t>để</a:t>
              </a:r>
              <a:r>
                <a:rPr lang="en-US" sz="21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2100" b="1" dirty="0" err="1">
                  <a:latin typeface="UTM Azuki" pitchFamily="18" charset="0"/>
                  <a:cs typeface="Times New Roman" pitchFamily="18" charset="0"/>
                </a:rPr>
                <a:t>tính</a:t>
              </a:r>
              <a:r>
                <a:rPr lang="en-US" sz="21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2100" b="1" dirty="0" err="1">
                  <a:latin typeface="UTM Azuki" pitchFamily="18" charset="0"/>
                  <a:cs typeface="Times New Roman" pitchFamily="18" charset="0"/>
                </a:rPr>
                <a:t>số</a:t>
              </a:r>
              <a:r>
                <a:rPr lang="en-US" sz="21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2100" b="1" dirty="0" err="1">
                  <a:latin typeface="UTM Azuki" pitchFamily="18" charset="0"/>
                  <a:cs typeface="Times New Roman" pitchFamily="18" charset="0"/>
                </a:rPr>
                <a:t>xăng</a:t>
              </a:r>
              <a:r>
                <a:rPr lang="en-US" sz="21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2100" b="1" dirty="0" err="1">
                  <a:latin typeface="UTM Azuki" pitchFamily="18" charset="0"/>
                  <a:cs typeface="Times New Roman" pitchFamily="18" charset="0"/>
                </a:rPr>
                <a:t>tiêu</a:t>
              </a:r>
              <a:r>
                <a:rPr lang="en-US" sz="21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2100" b="1" dirty="0" err="1">
                  <a:latin typeface="UTM Azuki" pitchFamily="18" charset="0"/>
                  <a:cs typeface="Times New Roman" pitchFamily="18" charset="0"/>
                </a:rPr>
                <a:t>thụ</a:t>
              </a:r>
              <a:r>
                <a:rPr lang="en-US" sz="21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2100" b="1" dirty="0" err="1">
                  <a:latin typeface="UTM Azuki" pitchFamily="18" charset="0"/>
                  <a:cs typeface="Times New Roman" pitchFamily="18" charset="0"/>
                </a:rPr>
                <a:t>khi</a:t>
              </a:r>
              <a:r>
                <a:rPr lang="en-US" sz="21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2100" b="1" dirty="0" err="1">
                  <a:latin typeface="UTM Azuki" pitchFamily="18" charset="0"/>
                  <a:cs typeface="Times New Roman" pitchFamily="18" charset="0"/>
                </a:rPr>
                <a:t>xe</a:t>
              </a:r>
              <a:r>
                <a:rPr lang="en-US" sz="21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2100" b="1" dirty="0" err="1">
                  <a:latin typeface="UTM Azuki" pitchFamily="18" charset="0"/>
                  <a:cs typeface="Times New Roman" pitchFamily="18" charset="0"/>
                </a:rPr>
                <a:t>chạy</a:t>
              </a:r>
              <a:r>
                <a:rPr lang="en-US" sz="21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2100" b="1" dirty="0" err="1">
                  <a:latin typeface="UTM Azuki" pitchFamily="18" charset="0"/>
                  <a:cs typeface="Times New Roman" pitchFamily="18" charset="0"/>
                </a:rPr>
                <a:t>từ</a:t>
              </a:r>
              <a:r>
                <a:rPr lang="en-US" sz="21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2100" b="1" dirty="0" err="1">
                  <a:latin typeface="UTM Azuki" pitchFamily="18" charset="0"/>
                  <a:cs typeface="Times New Roman" pitchFamily="18" charset="0"/>
                </a:rPr>
                <a:t>nông</a:t>
              </a:r>
              <a:r>
                <a:rPr lang="en-US" sz="21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2100" b="1" dirty="0" err="1">
                  <a:latin typeface="UTM Azuki" pitchFamily="18" charset="0"/>
                  <a:cs typeface="Times New Roman" pitchFamily="18" charset="0"/>
                </a:rPr>
                <a:t>trại</a:t>
              </a:r>
              <a:r>
                <a:rPr lang="en-US" sz="21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2100" b="1" dirty="0" err="1">
                  <a:latin typeface="UTM Azuki" pitchFamily="18" charset="0"/>
                  <a:cs typeface="Times New Roman" pitchFamily="18" charset="0"/>
                </a:rPr>
                <a:t>về</a:t>
              </a:r>
              <a:r>
                <a:rPr lang="en-US" sz="21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2100" b="1" dirty="0" err="1">
                  <a:latin typeface="UTM Azuki" pitchFamily="18" charset="0"/>
                  <a:cs typeface="Times New Roman" pitchFamily="18" charset="0"/>
                </a:rPr>
                <a:t>trường</a:t>
              </a:r>
              <a:r>
                <a:rPr lang="en-US" sz="21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2100" b="1" dirty="0" err="1">
                  <a:latin typeface="UTM Azuki" pitchFamily="18" charset="0"/>
                  <a:cs typeface="Times New Roman" pitchFamily="18" charset="0"/>
                </a:rPr>
                <a:t>nha</a:t>
              </a:r>
              <a:r>
                <a:rPr lang="en-US" sz="2100" b="1" dirty="0">
                  <a:latin typeface="UTM Azuki" pitchFamily="18" charset="0"/>
                  <a:cs typeface="Times New Roman" pitchFamily="18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63557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7" presetClass="emph" presetSubtype="0" repeatCount="indefinite" fill="remove" grpId="1" nodeType="withEffect">
                                  <p:stCondLst>
                                    <p:cond delay="11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7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8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9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Motion origin="layout" path="M 4.62741E-6 3.33333E-6 L -0.78752 -0.01297 " pathEditMode="relative" rAng="0" ptsTypes="AA">
                                      <p:cBhvr>
                                        <p:cTn id="32" dur="4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382" y="-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小学幼儿园家长会PPT模板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282</TotalTime>
  <Words>587</Words>
  <Application>Microsoft Office PowerPoint</Application>
  <PresentationFormat>On-screen Show (4:3)</PresentationFormat>
  <Paragraphs>66</Paragraphs>
  <Slides>14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6" baseType="lpstr">
      <vt:lpstr>等线</vt:lpstr>
      <vt:lpstr>Arial</vt:lpstr>
      <vt:lpstr>Calibri</vt:lpstr>
      <vt:lpstr>Calibri Light</vt:lpstr>
      <vt:lpstr>Cambria Math</vt:lpstr>
      <vt:lpstr>Times New Roman</vt:lpstr>
      <vt:lpstr>UTM Aquarelle</vt:lpstr>
      <vt:lpstr>UTM Azuki</vt:lpstr>
      <vt:lpstr>UTM Dai Co Viet</vt:lpstr>
      <vt:lpstr>UTM Karate</vt:lpstr>
      <vt:lpstr>印品黑体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卡通小学幼儿园家长会PPT模板</dc:title>
  <dc:creator>WIN7</dc:creator>
  <cp:lastModifiedBy>Admin</cp:lastModifiedBy>
  <cp:revision>52</cp:revision>
  <dcterms:created xsi:type="dcterms:W3CDTF">2017-08-18T03:02:00Z</dcterms:created>
  <dcterms:modified xsi:type="dcterms:W3CDTF">2023-09-28T01:49:33Z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