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6" r:id="rId2"/>
  </p:sldMasterIdLst>
  <p:sldIdLst>
    <p:sldId id="256" r:id="rId3"/>
    <p:sldId id="300" r:id="rId4"/>
    <p:sldId id="262" r:id="rId5"/>
    <p:sldId id="258" r:id="rId6"/>
    <p:sldId id="280" r:id="rId7"/>
    <p:sldId id="287" r:id="rId8"/>
    <p:sldId id="286" r:id="rId9"/>
    <p:sldId id="271" r:id="rId10"/>
    <p:sldId id="296" r:id="rId11"/>
    <p:sldId id="292" r:id="rId12"/>
    <p:sldId id="289" r:id="rId13"/>
    <p:sldId id="290" r:id="rId14"/>
    <p:sldId id="291" r:id="rId15"/>
    <p:sldId id="297" r:id="rId16"/>
    <p:sldId id="288" r:id="rId17"/>
    <p:sldId id="293" r:id="rId18"/>
    <p:sldId id="299" r:id="rId19"/>
    <p:sldId id="295" r:id="rId20"/>
    <p:sldId id="283" r:id="rId21"/>
    <p:sldId id="267" r:id="rId22"/>
    <p:sldId id="257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0A1"/>
    <a:srgbClr val="3E830E"/>
    <a:srgbClr val="66A117"/>
    <a:srgbClr val="FDD35C"/>
    <a:srgbClr val="FFF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2023/9/26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95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682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213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22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343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1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63"/>
            <a:endParaRPr lang="zh-CN" altLang="en-US" sz="135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3121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59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2023/9/26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93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6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52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372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51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6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48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86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1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2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5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10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gif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gif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vkF1_qt6MQ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960242" y="2212249"/>
            <a:ext cx="7052065" cy="1015638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6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Bài</a:t>
            </a:r>
            <a:r>
              <a:rPr lang="en-US" altLang="zh-CN" sz="6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ca</a:t>
            </a:r>
            <a:r>
              <a:rPr lang="en-US" altLang="zh-CN" sz="6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về</a:t>
            </a:r>
            <a:r>
              <a:rPr lang="en-US" altLang="zh-CN" sz="6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6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6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đất</a:t>
            </a:r>
            <a:endParaRPr lang="zh-CN" altLang="en-US" sz="6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A7F2A16-F187-4CEE-A7AA-302148D956BE}"/>
              </a:ext>
            </a:extLst>
          </p:cNvPr>
          <p:cNvGrpSpPr/>
          <p:nvPr/>
        </p:nvGrpSpPr>
        <p:grpSpPr>
          <a:xfrm>
            <a:off x="3287421" y="3340815"/>
            <a:ext cx="2397708" cy="554299"/>
            <a:chOff x="4383228" y="3311420"/>
            <a:chExt cx="3196944" cy="7390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AAF524E-1D9D-4F73-9A3E-CC0C3174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E38D4C8-5B68-4A90-AC4A-16F7F6FB40FE}"/>
                </a:ext>
              </a:extLst>
            </p:cNvPr>
            <p:cNvSpPr/>
            <p:nvPr/>
          </p:nvSpPr>
          <p:spPr>
            <a:xfrm>
              <a:off x="5086077" y="3359424"/>
              <a:ext cx="1791245" cy="483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200" dirty="0" err="1">
                  <a:solidFill>
                    <a:schemeClr val="bg1"/>
                  </a:solidFill>
                  <a:cs typeface="+mn-ea"/>
                  <a:sym typeface="+mn-lt"/>
                </a:rPr>
                <a:t>Định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chemeClr val="bg1"/>
                  </a:solidFill>
                  <a:cs typeface="+mn-ea"/>
                  <a:sym typeface="+mn-lt"/>
                </a:rPr>
                <a:t>Hải</a:t>
              </a: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2F126EEB-7A2E-48DA-B208-BF255B979AD3}"/>
              </a:ext>
            </a:extLst>
          </p:cNvPr>
          <p:cNvSpPr/>
          <p:nvPr/>
        </p:nvSpPr>
        <p:spPr>
          <a:xfrm>
            <a:off x="3940276" y="1128136"/>
            <a:ext cx="1263449" cy="31017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endParaRPr lang="ko-KR" alt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14558" y="3901507"/>
            <a:ext cx="1441977" cy="1418545"/>
          </a:xfrm>
          <a:prstGeom prst="rect">
            <a:avLst/>
          </a:prstGeom>
        </p:spPr>
      </p:pic>
      <p:pic>
        <p:nvPicPr>
          <p:cNvPr id="2" name="Good Old Days by Joakim Karud (Official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4277" y="56959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8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2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857250"/>
            <a:ext cx="1653064" cy="124591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327307" y="960964"/>
            <a:ext cx="6995058" cy="267763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trẻ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của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bạn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trẻ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năm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châu</a:t>
            </a:r>
            <a:endParaRPr lang="en-US" altLang="zh-CN" sz="28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Vàng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trắng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đen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…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dù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da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khác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màu</a:t>
            </a:r>
            <a:endParaRPr lang="en-US" altLang="zh-CN" sz="28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Ta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nụ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hoa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của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endParaRPr lang="en-US" altLang="zh-CN" sz="28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Gió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đẫm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hương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thơm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nắng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tô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thắm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sắc</a:t>
            </a:r>
            <a:endParaRPr lang="en-US" altLang="zh-CN" sz="28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Màu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hoa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nào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cũng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quý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cũng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thơm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!</a:t>
            </a:r>
          </a:p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Màu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hoa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nào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cũng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quý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cũng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thơm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!</a:t>
            </a:r>
            <a:endParaRPr lang="zh-CN" altLang="en-US" sz="28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0625" y="857251"/>
            <a:ext cx="1463040" cy="1328021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8F677159-0056-4B30-8D6D-6569AB9C595E}"/>
              </a:ext>
            </a:extLst>
          </p:cNvPr>
          <p:cNvSpPr txBox="1"/>
          <p:nvPr/>
        </p:nvSpPr>
        <p:spPr>
          <a:xfrm>
            <a:off x="364892" y="3967273"/>
            <a:ext cx="19688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endParaRPr lang="en-US" altLang="zh-CN" sz="3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8692A94-A2E9-4EC3-A5BB-769143E5A0E6}"/>
              </a:ext>
            </a:extLst>
          </p:cNvPr>
          <p:cNvGrpSpPr/>
          <p:nvPr/>
        </p:nvGrpSpPr>
        <p:grpSpPr>
          <a:xfrm>
            <a:off x="2208686" y="4001999"/>
            <a:ext cx="535298" cy="544211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>
              <a:extLst>
                <a:ext uri="{FF2B5EF4-FFF2-40B4-BE49-F238E27FC236}">
                  <a16:creationId xmlns:a16="http://schemas.microsoft.com/office/drawing/2014/main" id="{FDF0E8DF-8E70-4420-A771-174426472DD3}"/>
                </a:ext>
              </a:extLst>
            </p:cNvPr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id="{37A1775D-F7E5-48F6-956A-9F9DC5676600}"/>
                </a:ext>
              </a:extLst>
            </p:cNvPr>
            <p:cNvSpPr txBox="1"/>
            <p:nvPr/>
          </p:nvSpPr>
          <p:spPr>
            <a:xfrm>
              <a:off x="6722894" y="2158181"/>
              <a:ext cx="471420" cy="4308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1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8017510-98C0-4B1D-B92B-BDECA3A40DED}"/>
              </a:ext>
            </a:extLst>
          </p:cNvPr>
          <p:cNvGrpSpPr/>
          <p:nvPr/>
        </p:nvGrpSpPr>
        <p:grpSpPr>
          <a:xfrm>
            <a:off x="2409092" y="4624997"/>
            <a:ext cx="535298" cy="544211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>
              <a:extLst>
                <a:ext uri="{FF2B5EF4-FFF2-40B4-BE49-F238E27FC236}">
                  <a16:creationId xmlns:a16="http://schemas.microsoft.com/office/drawing/2014/main" id="{33BFC344-50A5-4130-AB4B-9FCF8562B20D}"/>
                </a:ext>
              </a:extLst>
            </p:cNvPr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CAC91838-2228-4EBA-B0F2-8CF18CCC8BB6}"/>
                </a:ext>
              </a:extLst>
            </p:cNvPr>
            <p:cNvSpPr txBox="1"/>
            <p:nvPr/>
          </p:nvSpPr>
          <p:spPr>
            <a:xfrm>
              <a:off x="7436468" y="3489465"/>
              <a:ext cx="471420" cy="4308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1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3137EBB-696C-4AD9-8A72-2F516A449D96}"/>
              </a:ext>
            </a:extLst>
          </p:cNvPr>
          <p:cNvGrpSpPr/>
          <p:nvPr/>
        </p:nvGrpSpPr>
        <p:grpSpPr>
          <a:xfrm>
            <a:off x="2187369" y="5236710"/>
            <a:ext cx="535298" cy="544211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1830DEE4-D34C-4AEE-8E23-93DABF413B52}"/>
                </a:ext>
              </a:extLst>
            </p:cNvPr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id="{A8754971-537A-4D6C-B9D6-E9DFE94680F7}"/>
                </a:ext>
              </a:extLst>
            </p:cNvPr>
            <p:cNvSpPr txBox="1"/>
            <p:nvPr/>
          </p:nvSpPr>
          <p:spPr>
            <a:xfrm>
              <a:off x="6726643" y="4840605"/>
              <a:ext cx="471420" cy="4308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1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2750349" y="4105877"/>
            <a:ext cx="2223686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tươi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vui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id="{3ECC5A86-5B34-45C0-8E08-7D40F346D175}"/>
              </a:ext>
            </a:extLst>
          </p:cNvPr>
          <p:cNvSpPr txBox="1"/>
          <p:nvPr/>
        </p:nvSpPr>
        <p:spPr>
          <a:xfrm>
            <a:off x="2975977" y="4739010"/>
            <a:ext cx="5472973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3/5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1,5,6), 3/4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2,3), 4/4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4)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id="{FED67C5E-5940-4A7C-B2B7-7205E80D1213}"/>
              </a:ext>
            </a:extLst>
          </p:cNvPr>
          <p:cNvSpPr txBox="1"/>
          <p:nvPr/>
        </p:nvSpPr>
        <p:spPr>
          <a:xfrm>
            <a:off x="2787230" y="5388882"/>
            <a:ext cx="4204997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Nhấn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gợi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tả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cảm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thán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3147" y="4317811"/>
            <a:ext cx="2432849" cy="294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9" grpId="0"/>
      <p:bldP spid="62" grpId="0"/>
      <p:bldP spid="63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4900065" y="2938298"/>
            <a:ext cx="1040912" cy="110799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đẫm</a:t>
            </a:r>
            <a:endParaRPr lang="zh-CN" alt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88" y="2938299"/>
            <a:ext cx="2661723" cy="306245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255178" y="3484530"/>
            <a:ext cx="177167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3344345" y="2091115"/>
            <a:ext cx="4152349" cy="1302023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cần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lưu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ý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</a:t>
            </a:r>
            <a:endParaRPr lang="zh-CN" altLang="en-US" sz="3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3267588" y="1805404"/>
            <a:ext cx="4152349" cy="60952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Giải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nghĩa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</a:t>
            </a:r>
            <a:endParaRPr lang="zh-CN" altLang="en-US" sz="3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69" l="0" r="97222">
                        <a14:foregroundMark x1="57562" y1="64853" x2="81327" y2="75057"/>
                        <a14:foregroundMark x1="55864" y1="78912" x2="85185" y2="61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68"/>
          <a:stretch/>
        </p:blipFill>
        <p:spPr>
          <a:xfrm>
            <a:off x="2420735" y="2692696"/>
            <a:ext cx="2745860" cy="172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5331937" y="3046247"/>
            <a:ext cx="2998267" cy="96949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Năm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Á,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Âu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Phi,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Mỹ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Đại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Dương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1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58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1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857250"/>
            <a:ext cx="1653064" cy="12459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0625" y="857251"/>
            <a:ext cx="1463040" cy="1328021"/>
          </a:xfrm>
          <a:prstGeom prst="rect">
            <a:avLst/>
          </a:prstGeom>
        </p:spPr>
      </p:pic>
      <p:sp>
        <p:nvSpPr>
          <p:cNvPr id="6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291897" y="1960723"/>
            <a:ext cx="8421218" cy="73866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hoa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màu sắc, mùi hương và vẻ đẹp khác nhau nhưng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68469" y="4142702"/>
            <a:ext cx="2432849" cy="2942047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047956" y="1244274"/>
            <a:ext cx="6600266" cy="5539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Em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hiểu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2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câu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thơ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cuối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khổ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2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nói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gì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?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291897" y="3187475"/>
            <a:ext cx="8368170" cy="110799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da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da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da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151550" y="3630176"/>
            <a:ext cx="1828829" cy="3306878"/>
            <a:chOff x="4860359" y="282972"/>
            <a:chExt cx="5637786" cy="7972316"/>
          </a:xfrm>
        </p:grpSpPr>
        <p:grpSp>
          <p:nvGrpSpPr>
            <p:cNvPr id="39" name="Group 38"/>
            <p:cNvGrpSpPr/>
            <p:nvPr/>
          </p:nvGrpSpPr>
          <p:grpSpPr>
            <a:xfrm>
              <a:off x="4860359" y="282972"/>
              <a:ext cx="5637786" cy="6484378"/>
              <a:chOff x="1516940" y="1257300"/>
              <a:chExt cx="7067015" cy="8128226"/>
            </a:xfrm>
          </p:grpSpPr>
          <p:pic>
            <p:nvPicPr>
              <p:cNvPr id="41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526255">
                <a:off x="5159537" y="2733414"/>
                <a:ext cx="2568261" cy="6078724"/>
              </a:xfrm>
              <a:prstGeom prst="rect">
                <a:avLst/>
              </a:prstGeom>
            </p:spPr>
          </p:pic>
          <p:pic>
            <p:nvPicPr>
              <p:cNvPr id="42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76666" y="1257300"/>
                <a:ext cx="2568261" cy="6078724"/>
              </a:xfrm>
              <a:prstGeom prst="rect">
                <a:avLst/>
              </a:prstGeom>
            </p:spPr>
          </p:pic>
          <p:pic>
            <p:nvPicPr>
              <p:cNvPr id="43" name="Picture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1516940" y="4789030"/>
                <a:ext cx="2858458" cy="3167266"/>
              </a:xfrm>
              <a:prstGeom prst="rect">
                <a:avLst/>
              </a:prstGeom>
            </p:spPr>
          </p:pic>
          <p:pic>
            <p:nvPicPr>
              <p:cNvPr id="44" name="Picture 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2611148">
                <a:off x="3428676" y="4005577"/>
                <a:ext cx="5155279" cy="5155279"/>
              </a:xfrm>
              <a:prstGeom prst="rect">
                <a:avLst/>
              </a:prstGeom>
            </p:spPr>
          </p:pic>
          <p:pic>
            <p:nvPicPr>
              <p:cNvPr id="45" name="Picture 1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 rot="2728378">
                <a:off x="5348324" y="6372664"/>
                <a:ext cx="2858458" cy="3167266"/>
              </a:xfrm>
              <a:prstGeom prst="rect">
                <a:avLst/>
              </a:prstGeom>
            </p:spPr>
          </p:pic>
          <p:pic>
            <p:nvPicPr>
              <p:cNvPr id="46" name="Picture 11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 rot="20306926">
                <a:off x="2670605" y="2917027"/>
                <a:ext cx="2020380" cy="4552969"/>
              </a:xfrm>
              <a:prstGeom prst="rect">
                <a:avLst/>
              </a:prstGeom>
            </p:spPr>
          </p:pic>
          <p:pic>
            <p:nvPicPr>
              <p:cNvPr id="47" name="Picture 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 rot="898344">
                <a:off x="1851156" y="2722744"/>
                <a:ext cx="5590306" cy="5590306"/>
              </a:xfrm>
              <a:prstGeom prst="rect">
                <a:avLst/>
              </a:prstGeom>
            </p:spPr>
          </p:pic>
        </p:grpSp>
        <p:pic>
          <p:nvPicPr>
            <p:cNvPr id="40" name="Picture 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857481">
              <a:off x="5812827" y="4806203"/>
              <a:ext cx="2655795" cy="3449085"/>
            </a:xfrm>
            <a:prstGeom prst="rect">
              <a:avLst/>
            </a:prstGeom>
          </p:spPr>
        </p:pic>
      </p:grpSp>
      <p:pic>
        <p:nvPicPr>
          <p:cNvPr id="50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91225" y="4699227"/>
            <a:ext cx="3325451" cy="1828998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8F677159-0056-4B30-8D6D-6569AB9C595E}"/>
              </a:ext>
            </a:extLst>
          </p:cNvPr>
          <p:cNvSpPr txBox="1"/>
          <p:nvPr/>
        </p:nvSpPr>
        <p:spPr>
          <a:xfrm>
            <a:off x="3471997" y="5566428"/>
            <a:ext cx="285996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endParaRPr lang="en-US" sz="405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9" grpId="0" build="p"/>
      <p:bldP spid="2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857250"/>
            <a:ext cx="1653064" cy="124591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292650" y="763640"/>
            <a:ext cx="6198287" cy="1384970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Mọi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trẻ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em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trên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thế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giới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đều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xứng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đáng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nhận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được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sự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bình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đẳng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không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phân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biệt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chủng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tộc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sắc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tộc</a:t>
            </a:r>
            <a:r>
              <a:rPr lang="en-US" altLang="zh-CN" sz="28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.</a:t>
            </a:r>
            <a:endParaRPr lang="zh-CN" altLang="en-US" sz="2800" dirty="0">
              <a:ln w="38100">
                <a:noFill/>
              </a:ln>
              <a:solidFill>
                <a:srgbClr val="3E830E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857251"/>
            <a:ext cx="1463040" cy="13280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12" y="2566765"/>
            <a:ext cx="4501946" cy="3735486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224397" y="1853733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0260"/>
            <a:ext cx="9144000" cy="32374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40" y="1304613"/>
            <a:ext cx="3597239" cy="466604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857251"/>
            <a:ext cx="1463040" cy="1328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1653064" cy="124591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826532" y="2614866"/>
            <a:ext cx="4516360" cy="1015638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6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6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3</a:t>
            </a:r>
            <a:endParaRPr lang="zh-CN" altLang="en-US" sz="6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030" y="1852006"/>
            <a:ext cx="696387" cy="6235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897022" y="1072687"/>
            <a:ext cx="696387" cy="62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49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857250"/>
            <a:ext cx="1653064" cy="124591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442415" y="773329"/>
            <a:ext cx="6787185" cy="267763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Khói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hình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nấm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tai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họa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đấy</a:t>
            </a:r>
            <a:endParaRPr lang="en-US" altLang="zh-CN" sz="28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Bom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H,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bom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A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không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phải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bạn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ta</a:t>
            </a:r>
          </a:p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Tiếng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hát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vui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giữ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bình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yên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endParaRPr lang="en-US" altLang="zh-CN" sz="28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Tiếng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cười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ran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cho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không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già</a:t>
            </a:r>
            <a:endParaRPr lang="en-US" altLang="zh-CN" sz="28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Hành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tinh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này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của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chúng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ta!</a:t>
            </a:r>
          </a:p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Hành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tinh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này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là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chúng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ta!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0625" y="857251"/>
            <a:ext cx="1463040" cy="1328021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8F677159-0056-4B30-8D6D-6569AB9C595E}"/>
              </a:ext>
            </a:extLst>
          </p:cNvPr>
          <p:cNvSpPr txBox="1"/>
          <p:nvPr/>
        </p:nvSpPr>
        <p:spPr>
          <a:xfrm>
            <a:off x="1265463" y="3898273"/>
            <a:ext cx="19688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endParaRPr lang="en-US" altLang="zh-CN" sz="3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8692A94-A2E9-4EC3-A5BB-769143E5A0E6}"/>
              </a:ext>
            </a:extLst>
          </p:cNvPr>
          <p:cNvGrpSpPr/>
          <p:nvPr/>
        </p:nvGrpSpPr>
        <p:grpSpPr>
          <a:xfrm>
            <a:off x="3163014" y="3790871"/>
            <a:ext cx="535298" cy="544211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>
              <a:extLst>
                <a:ext uri="{FF2B5EF4-FFF2-40B4-BE49-F238E27FC236}">
                  <a16:creationId xmlns:a16="http://schemas.microsoft.com/office/drawing/2014/main" id="{FDF0E8DF-8E70-4420-A771-174426472DD3}"/>
                </a:ext>
              </a:extLst>
            </p:cNvPr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id="{37A1775D-F7E5-48F6-956A-9F9DC5676600}"/>
                </a:ext>
              </a:extLst>
            </p:cNvPr>
            <p:cNvSpPr txBox="1"/>
            <p:nvPr/>
          </p:nvSpPr>
          <p:spPr>
            <a:xfrm>
              <a:off x="6722894" y="2158181"/>
              <a:ext cx="471420" cy="4308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1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8017510-98C0-4B1D-B92B-BDECA3A40DED}"/>
              </a:ext>
            </a:extLst>
          </p:cNvPr>
          <p:cNvGrpSpPr/>
          <p:nvPr/>
        </p:nvGrpSpPr>
        <p:grpSpPr>
          <a:xfrm>
            <a:off x="2020328" y="4496319"/>
            <a:ext cx="535298" cy="544211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>
              <a:extLst>
                <a:ext uri="{FF2B5EF4-FFF2-40B4-BE49-F238E27FC236}">
                  <a16:creationId xmlns:a16="http://schemas.microsoft.com/office/drawing/2014/main" id="{33BFC344-50A5-4130-AB4B-9FCF8562B20D}"/>
                </a:ext>
              </a:extLst>
            </p:cNvPr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CAC91838-2228-4EBA-B0F2-8CF18CCC8BB6}"/>
                </a:ext>
              </a:extLst>
            </p:cNvPr>
            <p:cNvSpPr txBox="1"/>
            <p:nvPr/>
          </p:nvSpPr>
          <p:spPr>
            <a:xfrm>
              <a:off x="7436468" y="3489465"/>
              <a:ext cx="471420" cy="4308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1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3137EBB-696C-4AD9-8A72-2F516A449D96}"/>
              </a:ext>
            </a:extLst>
          </p:cNvPr>
          <p:cNvGrpSpPr/>
          <p:nvPr/>
        </p:nvGrpSpPr>
        <p:grpSpPr>
          <a:xfrm>
            <a:off x="3141697" y="5025582"/>
            <a:ext cx="535298" cy="544211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1830DEE4-D34C-4AEE-8E23-93DABF413B52}"/>
                </a:ext>
              </a:extLst>
            </p:cNvPr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id="{A8754971-537A-4D6C-B9D6-E9DFE94680F7}"/>
                </a:ext>
              </a:extLst>
            </p:cNvPr>
            <p:cNvSpPr txBox="1"/>
            <p:nvPr/>
          </p:nvSpPr>
          <p:spPr>
            <a:xfrm>
              <a:off x="6726643" y="4840605"/>
              <a:ext cx="471420" cy="4308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1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3667796" y="3805592"/>
            <a:ext cx="2632452" cy="487634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tươi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vui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id="{3ECC5A86-5B34-45C0-8E08-7D40F346D175}"/>
              </a:ext>
            </a:extLst>
          </p:cNvPr>
          <p:cNvSpPr txBox="1"/>
          <p:nvPr/>
        </p:nvSpPr>
        <p:spPr>
          <a:xfrm>
            <a:off x="2512210" y="4496092"/>
            <a:ext cx="6851556" cy="487634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3/4 (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1,5,6), 3/5 (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3,4), 2/2/4 (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2) 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id="{FED67C5E-5940-4A7C-B2B7-7205E80D1213}"/>
              </a:ext>
            </a:extLst>
          </p:cNvPr>
          <p:cNvSpPr txBox="1"/>
          <p:nvPr/>
        </p:nvSpPr>
        <p:spPr>
          <a:xfrm>
            <a:off x="3704677" y="5088597"/>
            <a:ext cx="5009705" cy="487634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Nhấn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gợi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tả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cảm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thán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0625" y="3230954"/>
            <a:ext cx="2432849" cy="294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9" grpId="0"/>
      <p:bldP spid="62" grpId="0"/>
      <p:bldP spid="63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7" y="2570788"/>
            <a:ext cx="2980566" cy="2428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3786049" y="3140296"/>
            <a:ext cx="5862129" cy="86177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Cười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ran: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cười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vang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liên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tiếp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giòn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giã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kéo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dài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7" y="2635691"/>
            <a:ext cx="2980566" cy="197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447547" y="5244207"/>
            <a:ext cx="8378401" cy="86177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Khói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hình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nấm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cột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khói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trông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như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cây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nấm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khổng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lồ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sinh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ra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sau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vụ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nổ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H,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A.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421043" y="574893"/>
            <a:ext cx="8497670" cy="86177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H: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khinh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khí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có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sức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sát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phá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lớn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hơn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nguyên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tử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4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447547" y="1788284"/>
            <a:ext cx="6584203" cy="43088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A: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nguyên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tử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58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857250"/>
            <a:ext cx="1653064" cy="12459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0625" y="857251"/>
            <a:ext cx="1463040" cy="1328021"/>
          </a:xfrm>
          <a:prstGeom prst="rect">
            <a:avLst/>
          </a:prstGeom>
        </p:spPr>
      </p:pic>
      <p:sp>
        <p:nvSpPr>
          <p:cNvPr id="6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278297" y="2313193"/>
            <a:ext cx="8375372" cy="1292662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0937" y="4142702"/>
            <a:ext cx="2432849" cy="2942047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047956" y="1244274"/>
            <a:ext cx="7262936" cy="1015638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Chúng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ta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phải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làm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gì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để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giữ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bình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yên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cho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trái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đất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?</a:t>
            </a:r>
            <a:endParaRPr lang="zh-CN" altLang="en-US" sz="3000" dirty="0">
              <a:ln w="38100"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278297" y="3965157"/>
            <a:ext cx="8375371" cy="86177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45" y="5186233"/>
            <a:ext cx="2005757" cy="19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9" grpId="0" build="p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857250"/>
            <a:ext cx="1653064" cy="124591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731519" y="1835873"/>
            <a:ext cx="7585949" cy="107719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just"/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Phản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đối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chiến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tranh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gìn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giữ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hòa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bình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đoàn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kết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giữa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các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dân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tộc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.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859109"/>
            <a:ext cx="1463040" cy="13280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43" y="3405509"/>
            <a:ext cx="3169420" cy="3118506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325282" y="1110977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857250"/>
            <a:ext cx="1653064" cy="124591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755375" y="1403437"/>
            <a:ext cx="6735562" cy="64630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36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Nội</a:t>
            </a:r>
            <a:r>
              <a:rPr lang="en-US" altLang="zh-CN" sz="36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dung: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44097" y="798130"/>
            <a:ext cx="1463040" cy="132802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4375262-61D9-4807-9C9D-27D1DB00FC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294" y="3429000"/>
            <a:ext cx="2349298" cy="3097661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3190155C-2456-434D-9BC1-89F5F3DF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766" y="2148432"/>
            <a:ext cx="7156174" cy="228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6" tIns="34274" rIns="68546" bIns="3427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êu gọi mọi người hãy sống vì hòa bình, đoàn kết chống chiến tranh, bảo vệ cuộc sống bình yên và quyền bình đẳng giữa các dân tộc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88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88" y="2938299"/>
            <a:ext cx="2661723" cy="3062452"/>
          </a:xfrm>
          <a:prstGeom prst="rect">
            <a:avLst/>
          </a:prstGeom>
        </p:spPr>
      </p:pic>
      <p:sp>
        <p:nvSpPr>
          <p:cNvPr id="11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3906091" y="2172220"/>
            <a:ext cx="4152349" cy="60952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KHỞI ĐỘNG</a:t>
            </a:r>
            <a:endParaRPr lang="zh-CN" altLang="en-US" sz="3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39234" y="3193427"/>
            <a:ext cx="408810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hlinkClick r:id="rId3"/>
              </a:rPr>
              <a:t>https://youtu.be/jvkF1_qt6MQ</a:t>
            </a:r>
            <a:endParaRPr lang="en-US" sz="2100" dirty="0"/>
          </a:p>
          <a:p>
            <a:endParaRPr lang="en-US" sz="2100" dirty="0"/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857251"/>
            <a:ext cx="1463040" cy="1328021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1653064" cy="124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633" y="857251"/>
            <a:ext cx="1463040" cy="13280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857250"/>
            <a:ext cx="1653064" cy="124591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370" y="3566165"/>
            <a:ext cx="3556085" cy="3556085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5800" y="1023537"/>
            <a:ext cx="845541" cy="497724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577" y="2377994"/>
            <a:ext cx="845541" cy="497724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30221" y="4841191"/>
            <a:ext cx="845541" cy="497724"/>
          </a:xfrm>
          <a:prstGeom prst="rect">
            <a:avLst/>
          </a:prstGeom>
        </p:spPr>
      </p:pic>
      <p:sp>
        <p:nvSpPr>
          <p:cNvPr id="38" name="TextBox 39">
            <a:extLst>
              <a:ext uri="{FF2B5EF4-FFF2-40B4-BE49-F238E27FC236}">
                <a16:creationId xmlns:a16="http://schemas.microsoft.com/office/drawing/2014/main" id="{18828B45-209F-4384-8A8C-398346A86CA4}"/>
              </a:ext>
            </a:extLst>
          </p:cNvPr>
          <p:cNvSpPr txBox="1"/>
          <p:nvPr/>
        </p:nvSpPr>
        <p:spPr>
          <a:xfrm>
            <a:off x="1911341" y="931601"/>
            <a:ext cx="6135725" cy="650178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Trả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lời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hỏi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cuối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871B3D-650E-4C58-B1A7-C1F1A6738DBB}"/>
              </a:ext>
            </a:extLst>
          </p:cNvPr>
          <p:cNvSpPr txBox="1"/>
          <p:nvPr/>
        </p:nvSpPr>
        <p:spPr>
          <a:xfrm>
            <a:off x="1376118" y="2269892"/>
            <a:ext cx="7489586" cy="1969770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Nắm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nội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êu gọi mọi người hãy sống vì hòa bình, đoàn kết chống chiến tranh, bảo vệ cuộc sống bình yên và quyền bình đẳng giữa các dân tộc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359E0C7B-FE5D-4ADB-AAB1-7B23D4B34C3D}"/>
              </a:ext>
            </a:extLst>
          </p:cNvPr>
          <p:cNvSpPr txBox="1"/>
          <p:nvPr/>
        </p:nvSpPr>
        <p:spPr>
          <a:xfrm>
            <a:off x="3892639" y="4602686"/>
            <a:ext cx="4652732" cy="650178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thuộc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lòng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62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960243" y="1949250"/>
            <a:ext cx="7052065" cy="1419595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zh-CN" altLang="en-US" sz="8625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Thank you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A7F2A16-F187-4CEE-A7AA-302148D956BE}"/>
              </a:ext>
            </a:extLst>
          </p:cNvPr>
          <p:cNvGrpSpPr/>
          <p:nvPr/>
        </p:nvGrpSpPr>
        <p:grpSpPr>
          <a:xfrm>
            <a:off x="3287421" y="3340815"/>
            <a:ext cx="2397708" cy="554299"/>
            <a:chOff x="4383228" y="3311420"/>
            <a:chExt cx="3196944" cy="7390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AAF524E-1D9D-4F73-9A3E-CC0C3174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E38D4C8-5B68-4A90-AC4A-16F7F6FB40FE}"/>
                </a:ext>
              </a:extLst>
            </p:cNvPr>
            <p:cNvSpPr/>
            <p:nvPr/>
          </p:nvSpPr>
          <p:spPr>
            <a:xfrm>
              <a:off x="5086077" y="3406973"/>
              <a:ext cx="1791245" cy="435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200" dirty="0" err="1">
                  <a:solidFill>
                    <a:schemeClr val="bg1"/>
                  </a:solidFill>
                  <a:cs typeface="+mn-ea"/>
                  <a:sym typeface="+mn-lt"/>
                </a:rPr>
                <a:t>EduFive</a:t>
              </a:r>
              <a:endParaRPr lang="zh-CN" altLang="en-US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88FCD575-BB7B-4353-A148-CEF693332DEF}"/>
              </a:ext>
            </a:extLst>
          </p:cNvPr>
          <p:cNvGrpSpPr/>
          <p:nvPr/>
        </p:nvGrpSpPr>
        <p:grpSpPr>
          <a:xfrm>
            <a:off x="3175678" y="4599773"/>
            <a:ext cx="217805" cy="217805"/>
            <a:chOff x="732769" y="5535598"/>
            <a:chExt cx="290407" cy="290407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CF46E2FE-5651-4D7C-BE6D-55368A8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675"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1309210-60EF-459B-990C-624255AEE057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8C3A798-BD0D-48CA-ABFF-9599D4848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 sz="135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90A32F01-4243-458E-885F-E638CE1C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 sz="135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3F1155AC-2079-4FA8-A28E-ABE60181B719}"/>
              </a:ext>
            </a:extLst>
          </p:cNvPr>
          <p:cNvSpPr/>
          <p:nvPr/>
        </p:nvSpPr>
        <p:spPr>
          <a:xfrm>
            <a:off x="3379450" y="4567362"/>
            <a:ext cx="3068469" cy="30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050" i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https://www.facebook.com/groups/439653980716707</a:t>
            </a:r>
            <a:endParaRPr lang="zh-CN" altLang="en-US" sz="1050" i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981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857251"/>
            <a:ext cx="1463040" cy="13280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1653064" cy="12459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58BEB1-FF96-4D56-A294-1DE8CDD39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" y="1641511"/>
            <a:ext cx="4447904" cy="2171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CD25B1B-49D6-4716-8F9B-9C9581294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67155"/>
            <a:ext cx="2978332" cy="283359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FA89D0F-CAAB-4436-A012-A3A466F18B59}"/>
              </a:ext>
            </a:extLst>
          </p:cNvPr>
          <p:cNvSpPr txBox="1"/>
          <p:nvPr/>
        </p:nvSpPr>
        <p:spPr>
          <a:xfrm>
            <a:off x="5103051" y="1757072"/>
            <a:ext cx="3707485" cy="923305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54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3 </a:t>
            </a:r>
            <a:r>
              <a:rPr lang="en-US" altLang="zh-CN" sz="54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54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54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thơ</a:t>
            </a:r>
            <a:endParaRPr lang="zh-CN" altLang="en-US" sz="54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4637484" y="2791994"/>
            <a:ext cx="655728" cy="589854"/>
            <a:chOff x="6818812" y="2162158"/>
            <a:chExt cx="1038497" cy="93417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24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24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32351AA0-5578-4E4F-B2C2-9F2E9C995F95}"/>
              </a:ext>
            </a:extLst>
          </p:cNvPr>
          <p:cNvSpPr txBox="1"/>
          <p:nvPr/>
        </p:nvSpPr>
        <p:spPr>
          <a:xfrm>
            <a:off x="5416356" y="2902267"/>
            <a:ext cx="3632860" cy="369308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1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18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đất</a:t>
            </a:r>
            <a:r>
              <a:rPr lang="en-US" altLang="zh-CN" sz="18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này</a:t>
            </a:r>
            <a:r>
              <a:rPr lang="en-US" altLang="zh-CN" sz="18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… </a:t>
            </a:r>
            <a:r>
              <a:rPr lang="en-US" altLang="zh-CN" sz="1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18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đất</a:t>
            </a:r>
            <a:r>
              <a:rPr lang="en-US" altLang="zh-CN" sz="18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quay!</a:t>
            </a:r>
            <a:endParaRPr lang="zh-CN" altLang="en-US" sz="18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4637484" y="3520994"/>
            <a:ext cx="655728" cy="589854"/>
            <a:chOff x="6818812" y="2162158"/>
            <a:chExt cx="1038497" cy="9341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24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24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3481A5E0-6DC5-4A71-A078-203EB8F677E1}"/>
              </a:ext>
            </a:extLst>
          </p:cNvPr>
          <p:cNvSpPr txBox="1"/>
          <p:nvPr/>
        </p:nvSpPr>
        <p:spPr>
          <a:xfrm>
            <a:off x="5416356" y="3637852"/>
            <a:ext cx="3231415" cy="369308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1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18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đất</a:t>
            </a:r>
            <a:r>
              <a:rPr lang="en-US" altLang="zh-CN" sz="18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trẻ</a:t>
            </a:r>
            <a:r>
              <a:rPr lang="en-US" altLang="zh-CN" sz="18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… </a:t>
            </a:r>
            <a:r>
              <a:rPr lang="en-US" altLang="zh-CN" sz="1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cũng</a:t>
            </a:r>
            <a:r>
              <a:rPr lang="en-US" altLang="zh-CN" sz="18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thơm</a:t>
            </a:r>
            <a:r>
              <a:rPr lang="en-US" altLang="zh-CN" sz="18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!</a:t>
            </a:r>
            <a:endParaRPr lang="zh-CN" altLang="en-US" sz="18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4637484" y="4249995"/>
            <a:ext cx="655728" cy="589854"/>
            <a:chOff x="6818812" y="2162158"/>
            <a:chExt cx="1038497" cy="93417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24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24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2891A0AE-216C-4992-AF69-90BC42C34E42}"/>
              </a:ext>
            </a:extLst>
          </p:cNvPr>
          <p:cNvSpPr txBox="1"/>
          <p:nvPr/>
        </p:nvSpPr>
        <p:spPr>
          <a:xfrm>
            <a:off x="5416356" y="4373437"/>
            <a:ext cx="3407047" cy="369308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1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Khói</a:t>
            </a:r>
            <a:r>
              <a:rPr lang="en-US" altLang="zh-CN" sz="18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hình</a:t>
            </a:r>
            <a:r>
              <a:rPr lang="en-US" altLang="zh-CN" sz="18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nấm</a:t>
            </a:r>
            <a:r>
              <a:rPr lang="en-US" altLang="zh-CN" sz="18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…  </a:t>
            </a:r>
            <a:r>
              <a:rPr lang="en-US" altLang="zh-CN" sz="18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chúng</a:t>
            </a:r>
            <a:r>
              <a:rPr lang="en-US" altLang="zh-CN" sz="18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ta!</a:t>
            </a:r>
            <a:endParaRPr lang="zh-CN" altLang="en-US" sz="18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7634" y="1791367"/>
            <a:ext cx="696387" cy="62359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13984" y="969785"/>
            <a:ext cx="696387" cy="62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7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5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800"/>
                            </p:stCondLst>
                            <p:childTnLst>
                              <p:par>
                                <p:cTn id="6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6" grpId="0"/>
      <p:bldP spid="40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0260"/>
            <a:ext cx="9144000" cy="32374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034" y="1284778"/>
            <a:ext cx="4950083" cy="41210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857251"/>
            <a:ext cx="1463040" cy="1328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1653064" cy="124591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542753" y="2614866"/>
            <a:ext cx="4516360" cy="1015638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6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6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1</a:t>
            </a:r>
            <a:endParaRPr lang="zh-CN" altLang="en-US" sz="6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030" y="1852006"/>
            <a:ext cx="696387" cy="6235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897022" y="1072687"/>
            <a:ext cx="696387" cy="62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9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07090" y="221145"/>
            <a:ext cx="1653064" cy="124591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837345" y="450171"/>
            <a:ext cx="6879543" cy="267763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này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của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chúng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mình</a:t>
            </a:r>
            <a:endParaRPr lang="en-US" altLang="zh-CN" sz="28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Quả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bóng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xanh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bay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giữa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trời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xanh</a:t>
            </a:r>
            <a:endParaRPr lang="en-US" altLang="zh-CN" sz="28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Bồ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câu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ơi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tiếng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chim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gù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mến</a:t>
            </a:r>
            <a:endParaRPr lang="en-US" altLang="zh-CN" sz="28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Hải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âu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ơi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cánh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chim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vờn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sóng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biển</a:t>
            </a:r>
            <a:endParaRPr lang="en-US" altLang="zh-CN" sz="28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Cùng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bay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nào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cho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quay!</a:t>
            </a:r>
          </a:p>
          <a:p>
            <a:pPr algn="l"/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Cùng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bay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cho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trái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đất</a:t>
            </a:r>
            <a:r>
              <a:rPr lang="en-US" altLang="zh-CN" sz="28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quay!</a:t>
            </a:r>
            <a:endParaRPr lang="zh-CN" altLang="en-US" sz="28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596" y="-60427"/>
            <a:ext cx="1463040" cy="1328021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8F677159-0056-4B30-8D6D-6569AB9C595E}"/>
              </a:ext>
            </a:extLst>
          </p:cNvPr>
          <p:cNvSpPr txBox="1"/>
          <p:nvPr/>
        </p:nvSpPr>
        <p:spPr>
          <a:xfrm>
            <a:off x="412088" y="3695168"/>
            <a:ext cx="19688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endParaRPr lang="en-US" altLang="zh-CN" sz="3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8692A94-A2E9-4EC3-A5BB-769143E5A0E6}"/>
              </a:ext>
            </a:extLst>
          </p:cNvPr>
          <p:cNvGrpSpPr/>
          <p:nvPr/>
        </p:nvGrpSpPr>
        <p:grpSpPr>
          <a:xfrm>
            <a:off x="2286337" y="3695168"/>
            <a:ext cx="535298" cy="544211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>
              <a:extLst>
                <a:ext uri="{FF2B5EF4-FFF2-40B4-BE49-F238E27FC236}">
                  <a16:creationId xmlns:a16="http://schemas.microsoft.com/office/drawing/2014/main" id="{FDF0E8DF-8E70-4420-A771-174426472DD3}"/>
                </a:ext>
              </a:extLst>
            </p:cNvPr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id="{37A1775D-F7E5-48F6-956A-9F9DC5676600}"/>
                </a:ext>
              </a:extLst>
            </p:cNvPr>
            <p:cNvSpPr txBox="1"/>
            <p:nvPr/>
          </p:nvSpPr>
          <p:spPr>
            <a:xfrm>
              <a:off x="6722894" y="2158181"/>
              <a:ext cx="471420" cy="4308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1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8017510-98C0-4B1D-B92B-BDECA3A40DED}"/>
              </a:ext>
            </a:extLst>
          </p:cNvPr>
          <p:cNvGrpSpPr/>
          <p:nvPr/>
        </p:nvGrpSpPr>
        <p:grpSpPr>
          <a:xfrm>
            <a:off x="2486743" y="4318166"/>
            <a:ext cx="535298" cy="544211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>
              <a:extLst>
                <a:ext uri="{FF2B5EF4-FFF2-40B4-BE49-F238E27FC236}">
                  <a16:creationId xmlns:a16="http://schemas.microsoft.com/office/drawing/2014/main" id="{33BFC344-50A5-4130-AB4B-9FCF8562B20D}"/>
                </a:ext>
              </a:extLst>
            </p:cNvPr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CAC91838-2228-4EBA-B0F2-8CF18CCC8BB6}"/>
                </a:ext>
              </a:extLst>
            </p:cNvPr>
            <p:cNvSpPr txBox="1"/>
            <p:nvPr/>
          </p:nvSpPr>
          <p:spPr>
            <a:xfrm>
              <a:off x="7436468" y="3489465"/>
              <a:ext cx="471420" cy="4308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1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3137EBB-696C-4AD9-8A72-2F516A449D96}"/>
              </a:ext>
            </a:extLst>
          </p:cNvPr>
          <p:cNvGrpSpPr/>
          <p:nvPr/>
        </p:nvGrpSpPr>
        <p:grpSpPr>
          <a:xfrm>
            <a:off x="2265020" y="4929879"/>
            <a:ext cx="535298" cy="544211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1830DEE4-D34C-4AEE-8E23-93DABF413B52}"/>
                </a:ext>
              </a:extLst>
            </p:cNvPr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id="{A8754971-537A-4D6C-B9D6-E9DFE94680F7}"/>
                </a:ext>
              </a:extLst>
            </p:cNvPr>
            <p:cNvSpPr txBox="1"/>
            <p:nvPr/>
          </p:nvSpPr>
          <p:spPr>
            <a:xfrm>
              <a:off x="6726643" y="4840605"/>
              <a:ext cx="471420" cy="4308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1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2828000" y="3739681"/>
            <a:ext cx="2632452" cy="487634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tươi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vui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id="{3ECC5A86-5B34-45C0-8E08-7D40F346D175}"/>
              </a:ext>
            </a:extLst>
          </p:cNvPr>
          <p:cNvSpPr txBox="1"/>
          <p:nvPr/>
        </p:nvSpPr>
        <p:spPr>
          <a:xfrm>
            <a:off x="3053628" y="4372814"/>
            <a:ext cx="5630067" cy="487634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3/4 (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1,2,5,6)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3/5 (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3,4) 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id="{FED67C5E-5940-4A7C-B2B7-7205E80D1213}"/>
              </a:ext>
            </a:extLst>
          </p:cNvPr>
          <p:cNvSpPr txBox="1"/>
          <p:nvPr/>
        </p:nvSpPr>
        <p:spPr>
          <a:xfrm>
            <a:off x="2864881" y="5022686"/>
            <a:ext cx="5009705" cy="487634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Nhấn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gợi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tả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cảm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thán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1898" y="4170379"/>
            <a:ext cx="2432849" cy="294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49" grpId="0"/>
      <p:bldP spid="62" grpId="0"/>
      <p:bldP spid="63" grpId="0"/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5705" y="2066313"/>
            <a:ext cx="3503199" cy="2336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4301910" y="2911246"/>
            <a:ext cx="4235119" cy="646331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Hải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âu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loài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chim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lớn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cánh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dài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hẹp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mỏ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quặp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sống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biển</a:t>
            </a:r>
            <a:endParaRPr lang="zh-CN" altLang="en-US" sz="21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4" name="Tiếng Chim bồ câu gù má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710" y="2197952"/>
            <a:ext cx="3685190" cy="2072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4301910" y="2911246"/>
            <a:ext cx="4235119" cy="32316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chim</a:t>
            </a:r>
            <a:r>
              <a:rPr lang="en-US" altLang="zh-CN" sz="21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1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gù</a:t>
            </a:r>
            <a:endParaRPr lang="zh-CN" altLang="en-US" sz="21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59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3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u lịch, GO!: Hải âu tung trời trên biển Nha Tr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616" y="4042631"/>
            <a:ext cx="2222971" cy="174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1199" y="24528"/>
            <a:ext cx="1653064" cy="12459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567" y="75375"/>
            <a:ext cx="1463040" cy="1328021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D8692A94-A2E9-4EC3-A5BB-769143E5A0E6}"/>
              </a:ext>
            </a:extLst>
          </p:cNvPr>
          <p:cNvGrpSpPr/>
          <p:nvPr/>
        </p:nvGrpSpPr>
        <p:grpSpPr>
          <a:xfrm>
            <a:off x="3555970" y="1948639"/>
            <a:ext cx="535298" cy="544211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>
              <a:extLst>
                <a:ext uri="{FF2B5EF4-FFF2-40B4-BE49-F238E27FC236}">
                  <a16:creationId xmlns:a16="http://schemas.microsoft.com/office/drawing/2014/main" id="{FDF0E8DF-8E70-4420-A771-174426472DD3}"/>
                </a:ext>
              </a:extLst>
            </p:cNvPr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id="{37A1775D-F7E5-48F6-956A-9F9DC5676600}"/>
                </a:ext>
              </a:extLst>
            </p:cNvPr>
            <p:cNvSpPr txBox="1"/>
            <p:nvPr/>
          </p:nvSpPr>
          <p:spPr>
            <a:xfrm>
              <a:off x="6754426" y="2173946"/>
              <a:ext cx="471420" cy="4308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1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8017510-98C0-4B1D-B92B-BDECA3A40DED}"/>
              </a:ext>
            </a:extLst>
          </p:cNvPr>
          <p:cNvGrpSpPr/>
          <p:nvPr/>
        </p:nvGrpSpPr>
        <p:grpSpPr>
          <a:xfrm>
            <a:off x="3519472" y="2598523"/>
            <a:ext cx="535298" cy="544211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>
              <a:extLst>
                <a:ext uri="{FF2B5EF4-FFF2-40B4-BE49-F238E27FC236}">
                  <a16:creationId xmlns:a16="http://schemas.microsoft.com/office/drawing/2014/main" id="{33BFC344-50A5-4130-AB4B-9FCF8562B20D}"/>
                </a:ext>
              </a:extLst>
            </p:cNvPr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CAC91838-2228-4EBA-B0F2-8CF18CCC8BB6}"/>
                </a:ext>
              </a:extLst>
            </p:cNvPr>
            <p:cNvSpPr txBox="1"/>
            <p:nvPr/>
          </p:nvSpPr>
          <p:spPr>
            <a:xfrm>
              <a:off x="7436468" y="3489465"/>
              <a:ext cx="471420" cy="4308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1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3137EBB-696C-4AD9-8A72-2F516A449D96}"/>
              </a:ext>
            </a:extLst>
          </p:cNvPr>
          <p:cNvGrpSpPr/>
          <p:nvPr/>
        </p:nvGrpSpPr>
        <p:grpSpPr>
          <a:xfrm>
            <a:off x="3155856" y="3210235"/>
            <a:ext cx="535298" cy="544211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1830DEE4-D34C-4AEE-8E23-93DABF413B52}"/>
                </a:ext>
              </a:extLst>
            </p:cNvPr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id="{A8754971-537A-4D6C-B9D6-E9DFE94680F7}"/>
                </a:ext>
              </a:extLst>
            </p:cNvPr>
            <p:cNvSpPr txBox="1"/>
            <p:nvPr/>
          </p:nvSpPr>
          <p:spPr>
            <a:xfrm>
              <a:off x="6726643" y="4840605"/>
              <a:ext cx="471420" cy="43088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1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4055795" y="2007910"/>
            <a:ext cx="4713150" cy="369332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Quả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bóng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xanh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bay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giữa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trời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xanh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id="{3ECC5A86-5B34-45C0-8E08-7D40F346D175}"/>
              </a:ext>
            </a:extLst>
          </p:cNvPr>
          <p:cNvSpPr txBox="1"/>
          <p:nvPr/>
        </p:nvSpPr>
        <p:spPr>
          <a:xfrm>
            <a:off x="4054770" y="2573840"/>
            <a:ext cx="4305218" cy="487634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chim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bồ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thân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thương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id="{FED67C5E-5940-4A7C-B2B7-7205E80D1213}"/>
              </a:ext>
            </a:extLst>
          </p:cNvPr>
          <p:cNvSpPr txBox="1"/>
          <p:nvPr/>
        </p:nvSpPr>
        <p:spPr>
          <a:xfrm>
            <a:off x="3654347" y="3197078"/>
            <a:ext cx="5150769" cy="487634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Những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chú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chim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hải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âu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vờn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biển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sóng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0625" y="3230954"/>
            <a:ext cx="2432849" cy="2942047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975835" y="1270442"/>
            <a:ext cx="5248904" cy="5539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Hình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ảnh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có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gì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đẹp</a:t>
            </a:r>
            <a:r>
              <a:rPr lang="en-US" altLang="zh-CN" sz="3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?</a:t>
            </a:r>
            <a:endParaRPr lang="zh-CN" altLang="en-US" sz="3000" dirty="0">
              <a:ln w="38100"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841677" y="4042631"/>
            <a:ext cx="2612289" cy="1741526"/>
            <a:chOff x="1428750" y="0"/>
            <a:chExt cx="10058400" cy="67056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750" y="0"/>
              <a:ext cx="10058400" cy="6705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7"/>
            <a:srcRect l="17808" t="13144" r="20988" b="15264"/>
            <a:stretch>
              <a:fillRect/>
            </a:stretch>
          </p:blipFill>
          <p:spPr>
            <a:xfrm>
              <a:off x="4038600" y="1257300"/>
              <a:ext cx="4493501" cy="39421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Blog chim bồ câu và chim bồ câu trong suốt - png tải về - Miễn phí trong  suốt Con Chim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38" b="99459" l="14222" r="8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47" y="3782570"/>
            <a:ext cx="2325876" cy="191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28307" y="831268"/>
            <a:ext cx="1377240" cy="1144257"/>
          </a:xfrm>
          <a:prstGeom prst="rect">
            <a:avLst/>
          </a:prstGeom>
        </p:spPr>
      </p:pic>
      <p:pic>
        <p:nvPicPr>
          <p:cNvPr id="1028" name="Picture 4" descr="Free Heart 1187434 PNG with Transparent Background">
            <a:extLst>
              <a:ext uri="{FF2B5EF4-FFF2-40B4-BE49-F238E27FC236}">
                <a16:creationId xmlns:a16="http://schemas.microsoft.com/office/drawing/2014/main" id="{A2987B31-9DE6-4A15-B37D-A62FBC9C9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87" y="1598695"/>
            <a:ext cx="3006992" cy="238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8F677159-0056-4B30-8D6D-6569AB9C595E}"/>
              </a:ext>
            </a:extLst>
          </p:cNvPr>
          <p:cNvSpPr txBox="1"/>
          <p:nvPr/>
        </p:nvSpPr>
        <p:spPr>
          <a:xfrm>
            <a:off x="1597247" y="2185271"/>
            <a:ext cx="1676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2926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19" grpId="0" build="p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8901" y="275347"/>
            <a:ext cx="1653064" cy="124591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649357" y="1723619"/>
            <a:ext cx="8282608" cy="107719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Ta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thấy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được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sự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tươi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đẹp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và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cảm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giác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bình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yên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ôn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hòa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nơi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thân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yêu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.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903" y="193240"/>
            <a:ext cx="1463040" cy="13280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2699193"/>
            <a:ext cx="4501946" cy="3947071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94939" y="529074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7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9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0260"/>
            <a:ext cx="9144000" cy="32374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49" y="1304613"/>
            <a:ext cx="4662585" cy="466604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857251"/>
            <a:ext cx="1463040" cy="1328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1653064" cy="124591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826532" y="2614866"/>
            <a:ext cx="4516360" cy="1015638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6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6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2</a:t>
            </a:r>
            <a:endParaRPr lang="zh-CN" altLang="en-US" sz="6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030" y="1852006"/>
            <a:ext cx="696387" cy="6235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897022" y="1072687"/>
            <a:ext cx="696387" cy="62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88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792</Words>
  <Application>Microsoft Office PowerPoint</Application>
  <PresentationFormat>On-screen Show (4:3)</PresentationFormat>
  <Paragraphs>90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KaiTi</vt:lpstr>
      <vt:lpstr>Arial</vt:lpstr>
      <vt:lpstr>Calibri</vt:lpstr>
      <vt:lpstr>Calibri Light</vt:lpstr>
      <vt:lpstr>Times New Roman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Admin</cp:lastModifiedBy>
  <cp:revision>175</cp:revision>
  <dcterms:created xsi:type="dcterms:W3CDTF">2021-02-28T11:59:59Z</dcterms:created>
  <dcterms:modified xsi:type="dcterms:W3CDTF">2023-09-26T15:09:45Z</dcterms:modified>
</cp:coreProperties>
</file>