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71" r:id="rId4"/>
    <p:sldId id="272" r:id="rId5"/>
    <p:sldId id="263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0C49-2F0A-44CB-B3FE-1815559524DF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A0839-B509-4D00-89E7-6A68598D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3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C42E-129E-47A6-A8B1-203E41C14B81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DCBC-78EE-46A2-BAFA-F35E906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3.xml"/><Relationship Id="rId7" Type="http://schemas.openxmlformats.org/officeDocument/2006/relationships/image" Target="../media/image16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4" y="818605"/>
            <a:ext cx="7968343" cy="3448595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39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11,12,13,14,15,16</a:t>
            </a:r>
          </a:p>
        </p:txBody>
      </p:sp>
    </p:spTree>
    <p:extLst>
      <p:ext uri="{BB962C8B-B14F-4D97-AF65-F5344CB8AC3E}">
        <p14:creationId xmlns:p14="http://schemas.microsoft.com/office/powerpoint/2010/main" val="4241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5" y="933362"/>
            <a:ext cx="8708569" cy="403067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90288" y="157603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546" y="3134459"/>
            <a:ext cx="61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2345" y="11837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947" y="132307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702" y="31301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918" y="3092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8" y="157603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809906"/>
            <a:ext cx="9134475" cy="4297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5716" y="153460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944" y="15328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8687" y="15293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3292" y="38022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944" y="38022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8686" y="38022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857" y="3802244"/>
            <a:ext cx="61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6" y="138905"/>
            <a:ext cx="79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520"/>
            <a:ext cx="9144000" cy="56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5" y="1807182"/>
            <a:ext cx="4752069" cy="307045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Trả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lời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8" y="2150179"/>
            <a:ext cx="3374572" cy="24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3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On-screen Show (4:3)</PresentationFormat>
  <Paragraphs>60</Paragraphs>
  <Slides>8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2021-01-22T09:35:37Z</dcterms:created>
  <dcterms:modified xsi:type="dcterms:W3CDTF">2021-01-22T09:37:22Z</dcterms:modified>
</cp:coreProperties>
</file>