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280" r:id="rId2"/>
    <p:sldId id="256" r:id="rId3"/>
    <p:sldId id="355" r:id="rId4"/>
    <p:sldId id="257" r:id="rId5"/>
    <p:sldId id="389" r:id="rId6"/>
    <p:sldId id="360" r:id="rId7"/>
    <p:sldId id="323" r:id="rId8"/>
    <p:sldId id="393" r:id="rId9"/>
    <p:sldId id="391" r:id="rId10"/>
    <p:sldId id="392" r:id="rId11"/>
    <p:sldId id="308" r:id="rId12"/>
  </p:sldIdLst>
  <p:sldSz cx="9144000" cy="5715000" type="screen16x10"/>
  <p:notesSz cx="6858000" cy="9144000"/>
  <p:embeddedFontLst>
    <p:embeddedFont>
      <p:font typeface=".VnAvant" panose="020B7200000000000000"/>
      <p:regular r:id="rId14"/>
      <p:bold r:id="rId15"/>
      <p:italic r:id="rId16"/>
    </p:embeddedFont>
    <p:embeddedFont>
      <p:font typeface="宋体" panose="02010600030101010101" pitchFamily="2" charset="-122"/>
      <p:regular r:id="rId17"/>
    </p:embeddedFont>
    <p:embeddedFont>
      <p:font typeface="Arial Black" panose="020B0A04020102020204" pitchFamily="34" charset="0"/>
      <p:bold r:id="rId18"/>
    </p:embeddedFont>
    <p:embeddedFont>
      <p:font typeface="VNI-Thufap2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.VnTifani Heavy" panose="020B7200000000000000"/>
      <p:regular r:id="rId24"/>
    </p:embeddedFont>
    <p:embeddedFont>
      <p:font typeface="Tahoma" panose="020B0604030504040204" pitchFamily="34" charset="0"/>
      <p:regular r:id="rId25"/>
      <p:bold r:id="rId26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9900"/>
    <a:srgbClr val="FF33CC"/>
    <a:srgbClr val="FF7C80"/>
    <a:srgbClr val="0000CC"/>
    <a:srgbClr val="FFCCFF"/>
    <a:srgbClr val="CCFFFF"/>
    <a:srgbClr val="99FFCC"/>
    <a:srgbClr val="CCFF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2" d="100"/>
          <a:sy n="72" d="100"/>
        </p:scale>
        <p:origin x="1276" y="4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23/01/2021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10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audio" Target="../media/audio4.wav"/><Relationship Id="rId18" Type="http://schemas.openxmlformats.org/officeDocument/2006/relationships/image" Target="../media/image18.gif"/><Relationship Id="rId26" Type="http://schemas.openxmlformats.org/officeDocument/2006/relationships/image" Target="../media/image26.gif"/><Relationship Id="rId3" Type="http://schemas.openxmlformats.org/officeDocument/2006/relationships/tags" Target="../tags/tag14.xml"/><Relationship Id="rId21" Type="http://schemas.openxmlformats.org/officeDocument/2006/relationships/image" Target="../media/image21.gif"/><Relationship Id="rId7" Type="http://schemas.openxmlformats.org/officeDocument/2006/relationships/tags" Target="../tags/tag18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5.gif"/><Relationship Id="rId2" Type="http://schemas.openxmlformats.org/officeDocument/2006/relationships/tags" Target="../tags/tag13.xml"/><Relationship Id="rId16" Type="http://schemas.openxmlformats.org/officeDocument/2006/relationships/audio" Target="../media/audio6.wav"/><Relationship Id="rId20" Type="http://schemas.openxmlformats.org/officeDocument/2006/relationships/image" Target="../media/image20.gif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audio" Target="../media/audio3.wav"/><Relationship Id="rId24" Type="http://schemas.openxmlformats.org/officeDocument/2006/relationships/image" Target="../media/image24.gif"/><Relationship Id="rId5" Type="http://schemas.openxmlformats.org/officeDocument/2006/relationships/tags" Target="../tags/tag16.xml"/><Relationship Id="rId15" Type="http://schemas.openxmlformats.org/officeDocument/2006/relationships/audio" Target="../media/audio5.wav"/><Relationship Id="rId23" Type="http://schemas.openxmlformats.org/officeDocument/2006/relationships/image" Target="../media/image23.gif"/><Relationship Id="rId10" Type="http://schemas.openxmlformats.org/officeDocument/2006/relationships/notesSlide" Target="../notesSlides/notesSlide5.xml"/><Relationship Id="rId19" Type="http://schemas.openxmlformats.org/officeDocument/2006/relationships/image" Target="../media/image19.gif"/><Relationship Id="rId4" Type="http://schemas.openxmlformats.org/officeDocument/2006/relationships/tags" Target="../tags/tag15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4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audio" Target="../media/audio4.wav"/><Relationship Id="rId18" Type="http://schemas.openxmlformats.org/officeDocument/2006/relationships/image" Target="../media/image18.gif"/><Relationship Id="rId26" Type="http://schemas.openxmlformats.org/officeDocument/2006/relationships/image" Target="../media/image26.gif"/><Relationship Id="rId3" Type="http://schemas.openxmlformats.org/officeDocument/2006/relationships/tags" Target="../tags/tag6.xml"/><Relationship Id="rId21" Type="http://schemas.openxmlformats.org/officeDocument/2006/relationships/image" Target="../media/image21.gif"/><Relationship Id="rId7" Type="http://schemas.openxmlformats.org/officeDocument/2006/relationships/tags" Target="../tags/tag10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5.gif"/><Relationship Id="rId2" Type="http://schemas.openxmlformats.org/officeDocument/2006/relationships/tags" Target="../tags/tag5.xml"/><Relationship Id="rId16" Type="http://schemas.openxmlformats.org/officeDocument/2006/relationships/audio" Target="../media/audio6.wav"/><Relationship Id="rId20" Type="http://schemas.openxmlformats.org/officeDocument/2006/relationships/image" Target="../media/image20.gif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audio" Target="../media/audio3.wav"/><Relationship Id="rId24" Type="http://schemas.openxmlformats.org/officeDocument/2006/relationships/image" Target="../media/image24.gif"/><Relationship Id="rId5" Type="http://schemas.openxmlformats.org/officeDocument/2006/relationships/tags" Target="../tags/tag8.xml"/><Relationship Id="rId15" Type="http://schemas.openxmlformats.org/officeDocument/2006/relationships/audio" Target="../media/audio5.wav"/><Relationship Id="rId23" Type="http://schemas.openxmlformats.org/officeDocument/2006/relationships/image" Target="../media/image23.gif"/><Relationship Id="rId10" Type="http://schemas.openxmlformats.org/officeDocument/2006/relationships/notesSlide" Target="../notesSlides/notesSlide4.xml"/><Relationship Id="rId19" Type="http://schemas.openxmlformats.org/officeDocument/2006/relationships/image" Target="../media/image19.gif"/><Relationship Id="rId4" Type="http://schemas.openxmlformats.org/officeDocument/2006/relationships/tags" Target="../tags/tag7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70C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676224" y="3013793"/>
            <a:ext cx="2869975" cy="601238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D.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lÆn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xuèng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2058762"/>
            <a:ext cx="2895600" cy="623456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C¬n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mưa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317525" y="3013793"/>
            <a:ext cx="2895600" cy="601238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×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u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mÕn</a:t>
            </a:r>
            <a:endParaRPr lang="vi-VN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302329" y="2070517"/>
            <a:ext cx="2869975" cy="599946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MÆt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trêi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70076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TextBox 40"/>
          <p:cNvSpPr txBox="1">
            <a:spLocks noChangeArrowheads="1"/>
          </p:cNvSpPr>
          <p:nvPr/>
        </p:nvSpPr>
        <p:spPr bwMode="auto">
          <a:xfrm>
            <a:off x="1930856" y="105591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Tõ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chøa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©m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iu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57143" y="-144462"/>
            <a:ext cx="219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.VnAvant" pitchFamily="34" charset="0"/>
              </a:rPr>
              <a:t>×</a:t>
            </a:r>
          </a:p>
        </p:txBody>
      </p:sp>
    </p:spTree>
    <p:extLst>
      <p:ext uri="{BB962C8B-B14F-4D97-AF65-F5344CB8AC3E}">
        <p14:creationId xmlns:p14="http://schemas.microsoft.com/office/powerpoint/2010/main" val="157469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" y="15875"/>
            <a:ext cx="9134475" cy="5699125"/>
          </a:xfrm>
          <a:prstGeom prst="rect">
            <a:avLst/>
          </a:prstGeom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382265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0066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  <p:bldP spid="33800" grpId="1"/>
      <p:bldP spid="33800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73449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23256" y="2249710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108</a:t>
            </a:r>
          </a:p>
          <a:p>
            <a:pPr algn="ctr"/>
            <a:r>
              <a:rPr lang="en-US" sz="8800" b="1" dirty="0">
                <a:solidFill>
                  <a:srgbClr val="0000CC"/>
                </a:solidFill>
                <a:latin typeface=".VnAvant" pitchFamily="34" charset="0"/>
              </a:rPr>
              <a:t>ªu – </a:t>
            </a:r>
            <a:r>
              <a:rPr lang="en-US" sz="8800" b="1" dirty="0" err="1">
                <a:solidFill>
                  <a:srgbClr val="0000CC"/>
                </a:solidFill>
                <a:latin typeface=".VnAvant" pitchFamily="34" charset="0"/>
              </a:rPr>
              <a:t>iu</a:t>
            </a:r>
            <a:endParaRPr lang="en-US" sz="8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64967" y="1047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108: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ªu –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iu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5634" y="3974438"/>
            <a:ext cx="29418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con </a:t>
            </a:r>
            <a:r>
              <a:rPr lang="en-US" sz="5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Õu</a:t>
            </a:r>
            <a:endParaRPr lang="en-US" sz="5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65234" y="1216471"/>
            <a:ext cx="4743338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Ph©n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tÝch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sÕu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65233" y="1801304"/>
            <a:ext cx="4743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®¸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ª – u – ªu – 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sê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ªu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sªu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s¾c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sÕu</a:t>
            </a:r>
            <a:endParaRPr lang="en-US" sz="2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5234" y="2808585"/>
            <a:ext cx="47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tr¬n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con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sÕu</a:t>
            </a:r>
            <a:endParaRPr lang="en-US" sz="2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34" y="1437147"/>
            <a:ext cx="311467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9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9100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79942" y="4077684"/>
            <a:ext cx="4145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c¸i</a:t>
            </a:r>
            <a:r>
              <a:rPr lang="en-US" sz="5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r</a:t>
            </a:r>
            <a:r>
              <a:rPr lang="en-US" sz="5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ì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</a:t>
            </a:r>
            <a:endParaRPr lang="en-US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65234" y="1216471"/>
            <a:ext cx="4743338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Ph©n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tÝch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r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ì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65233" y="1801304"/>
            <a:ext cx="4932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®¸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i – u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iu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rê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iu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riu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huyÒn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-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r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ì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5234" y="2808585"/>
            <a:ext cx="47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tr¬n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c¸i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r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ì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64967" y="1047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108: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ªu –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iu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50" y="1216471"/>
            <a:ext cx="2928592" cy="253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7315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ghÐp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÷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c¸I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víi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h×nh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óng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091" y="479702"/>
            <a:ext cx="6487215" cy="52352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05943" y="506679"/>
            <a:ext cx="1698171" cy="3687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8" t="2066" r="33225" b="86568"/>
          <a:stretch/>
        </p:blipFill>
        <p:spPr>
          <a:xfrm>
            <a:off x="3889828" y="609599"/>
            <a:ext cx="1814287" cy="59508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8" t="15650" r="33225" b="72429"/>
          <a:stretch/>
        </p:blipFill>
        <p:spPr>
          <a:xfrm>
            <a:off x="3889827" y="1306283"/>
            <a:ext cx="1814287" cy="62411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4" t="31730" r="32778" b="59676"/>
          <a:stretch/>
        </p:blipFill>
        <p:spPr>
          <a:xfrm>
            <a:off x="3889828" y="2133600"/>
            <a:ext cx="1857829" cy="44994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7" t="44483" r="35463" b="42764"/>
          <a:stretch/>
        </p:blipFill>
        <p:spPr>
          <a:xfrm>
            <a:off x="4005943" y="2801259"/>
            <a:ext cx="1596572" cy="66765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0" t="60840" r="35240" b="29734"/>
          <a:stretch/>
        </p:blipFill>
        <p:spPr>
          <a:xfrm>
            <a:off x="4005943" y="3701143"/>
            <a:ext cx="1596572" cy="49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8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04275E-6 L 0.25799 0.689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9" y="344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61022E-6 L -0.25868 0.15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34" y="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9.60577E-7 L -0.22465 0.4483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3" y="22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50361E-6 L 0.23403 -0.071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1" y="-35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40866E-6 L -0.10504 0.2501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60" y="124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204686" y="1620401"/>
            <a:ext cx="7213600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au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©u.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11226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1" y="1357313"/>
            <a:ext cx="8389257" cy="138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7"/>
          <a:stretch/>
        </p:blipFill>
        <p:spPr>
          <a:xfrm>
            <a:off x="0" y="-1"/>
            <a:ext cx="9144000" cy="57397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596" y="2240641"/>
            <a:ext cx="48101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906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30856" y="812271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70C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30856" y="105591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Tõ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chøa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©m ªu?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308681" y="2943276"/>
            <a:ext cx="2869975" cy="670781"/>
          </a:xfrm>
          <a:prstGeom prst="flowChartTerminator">
            <a:avLst/>
          </a:prstGeom>
          <a:solidFill>
            <a:srgbClr val="FF33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lÆn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767726" y="2943276"/>
            <a:ext cx="2895600" cy="724378"/>
          </a:xfrm>
          <a:prstGeom prst="flowChartTerminator">
            <a:avLst/>
          </a:prstGeom>
          <a:solidFill>
            <a:srgbClr val="FF33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D.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quyÓn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s¸ch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355850" y="1880081"/>
            <a:ext cx="2895600" cy="670780"/>
          </a:xfrm>
          <a:prstGeom prst="flowChartTerminator">
            <a:avLst/>
          </a:prstGeom>
          <a:solidFill>
            <a:srgbClr val="FF33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A. con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sÕu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5798341" y="1844147"/>
            <a:ext cx="2869975" cy="706714"/>
          </a:xfrm>
          <a:prstGeom prst="flowChartTerminator">
            <a:avLst/>
          </a:prstGeom>
          <a:solidFill>
            <a:srgbClr val="FF33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khãc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8021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36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4847</TotalTime>
  <Words>275</Words>
  <Application>Microsoft Office PowerPoint</Application>
  <PresentationFormat>On-screen Show (16:10)</PresentationFormat>
  <Paragraphs>73</Paragraphs>
  <Slides>11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.VnAvant</vt:lpstr>
      <vt:lpstr>宋体</vt:lpstr>
      <vt:lpstr>Arial Black</vt:lpstr>
      <vt:lpstr>Times New Roman</vt:lpstr>
      <vt:lpstr>VNI-Thufap2</vt:lpstr>
      <vt:lpstr>Arial</vt:lpstr>
      <vt:lpstr>Calibri</vt:lpstr>
      <vt:lpstr>.VnTifani Heavy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514</cp:revision>
  <dcterms:created xsi:type="dcterms:W3CDTF">2020-02-10T09:35:50Z</dcterms:created>
  <dcterms:modified xsi:type="dcterms:W3CDTF">2021-01-23T14:33:29Z</dcterms:modified>
</cp:coreProperties>
</file>