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9" r:id="rId4"/>
    <p:sldId id="395" r:id="rId5"/>
    <p:sldId id="370" r:id="rId6"/>
    <p:sldId id="396" r:id="rId7"/>
    <p:sldId id="393" r:id="rId8"/>
    <p:sldId id="391" r:id="rId9"/>
    <p:sldId id="392" r:id="rId10"/>
    <p:sldId id="308" r:id="rId11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宋体" panose="02010600030101010101" pitchFamily="2" charset="-122"/>
      <p:regular r:id="rId14"/>
    </p:embeddedFont>
    <p:embeddedFont>
      <p:font typeface="VNI-Thufap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.VnAvant" panose="020B7200000000000000"/>
      <p:regular r:id="rId22"/>
      <p:bold r:id="rId23"/>
      <p: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7C80"/>
    <a:srgbClr val="00990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tags" Target="../tags/tag2.xml"/><Relationship Id="rId16" Type="http://schemas.openxmlformats.org/officeDocument/2006/relationships/image" Target="../media/image16.gif"/><Relationship Id="rId20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5.gif"/><Relationship Id="rId10" Type="http://schemas.openxmlformats.org/officeDocument/2006/relationships/audio" Target="../media/audio6.wav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12.gif"/><Relationship Id="rId26" Type="http://schemas.openxmlformats.org/officeDocument/2006/relationships/image" Target="../media/image24.gif"/><Relationship Id="rId3" Type="http://schemas.openxmlformats.org/officeDocument/2006/relationships/tags" Target="../tags/tag5.xml"/><Relationship Id="rId21" Type="http://schemas.openxmlformats.org/officeDocument/2006/relationships/image" Target="../media/image15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4.xml"/><Relationship Id="rId16" Type="http://schemas.openxmlformats.org/officeDocument/2006/relationships/audio" Target="../media/audio8.wav"/><Relationship Id="rId20" Type="http://schemas.openxmlformats.org/officeDocument/2006/relationships/image" Target="../media/image14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7.wav"/><Relationship Id="rId24" Type="http://schemas.openxmlformats.org/officeDocument/2006/relationships/image" Target="../media/image18.gif"/><Relationship Id="rId5" Type="http://schemas.openxmlformats.org/officeDocument/2006/relationships/tags" Target="../tags/tag7.xml"/><Relationship Id="rId15" Type="http://schemas.openxmlformats.org/officeDocument/2006/relationships/audio" Target="../media/audio6.wav"/><Relationship Id="rId23" Type="http://schemas.openxmlformats.org/officeDocument/2006/relationships/image" Target="../media/image17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3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12.gif"/><Relationship Id="rId26" Type="http://schemas.openxmlformats.org/officeDocument/2006/relationships/image" Target="../media/image24.gif"/><Relationship Id="rId3" Type="http://schemas.openxmlformats.org/officeDocument/2006/relationships/tags" Target="../tags/tag13.xml"/><Relationship Id="rId21" Type="http://schemas.openxmlformats.org/officeDocument/2006/relationships/image" Target="../media/image15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12.xml"/><Relationship Id="rId16" Type="http://schemas.openxmlformats.org/officeDocument/2006/relationships/audio" Target="../media/audio8.wav"/><Relationship Id="rId20" Type="http://schemas.openxmlformats.org/officeDocument/2006/relationships/image" Target="../media/image14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7.wav"/><Relationship Id="rId24" Type="http://schemas.openxmlformats.org/officeDocument/2006/relationships/image" Target="../media/image18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17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3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106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ao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eo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-13455"/>
            <a:ext cx="3940629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8185" y="-13455"/>
            <a:ext cx="231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d¹y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hæ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115" y="623764"/>
            <a:ext cx="7634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s¨n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xin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hÑn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“Ta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d¹y.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b¾t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ý.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vå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måi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s¨n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 ®·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®ã,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®i qua,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vå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leo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tãt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MÎo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meo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 Ta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vâ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		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                      </a:t>
            </a:r>
            <a:r>
              <a:rPr lang="vi-VN" sz="2400" dirty="0"/>
              <a:t>Truyện dân gian Việt Nam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57" y="595086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046" y="1291773"/>
            <a:ext cx="583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Giao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hÑn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nªu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kiÖn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Æt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®ã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trưíc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viÖ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g× ®ã.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giái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giao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hÑn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ång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ý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cao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lao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vå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leo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tãt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7920" y="345804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vâ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trÌo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Chän</a:t>
            </a:r>
            <a:r>
              <a:rPr lang="en-US" sz="25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ý ®</a:t>
            </a:r>
            <a:r>
              <a:rPr lang="en-US" sz="25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5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81200" y="127000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MÌo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d¹y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hæ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382534" y="2114089"/>
            <a:ext cx="3918159" cy="788246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>
                <a:latin typeface=".VnAvant" pitchFamily="34" charset="0"/>
              </a:rPr>
              <a:t>kh«ng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gi</a:t>
            </a:r>
            <a:r>
              <a:rPr lang="en-US" sz="2800" b="1" dirty="0">
                <a:latin typeface=".VnAvant" pitchFamily="34" charset="0"/>
              </a:rPr>
              <a:t>÷ </a:t>
            </a:r>
            <a:r>
              <a:rPr lang="en-US" sz="2800" b="1" dirty="0" err="1">
                <a:latin typeface=".VnAvant" pitchFamily="34" charset="0"/>
              </a:rPr>
              <a:t>lêi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høa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396471" y="3451642"/>
            <a:ext cx="3901614" cy="801045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>
                <a:latin typeface=".VnAvant" pitchFamily="34" charset="0"/>
              </a:rPr>
              <a:t>Tµi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hæ</a:t>
            </a:r>
            <a:r>
              <a:rPr lang="en-US" sz="2800" b="1" dirty="0">
                <a:latin typeface=".VnAvant" pitchFamily="34" charset="0"/>
              </a:rPr>
              <a:t> ®· </a:t>
            </a:r>
            <a:r>
              <a:rPr lang="en-US" sz="2800" b="1" dirty="0" err="1">
                <a:latin typeface=".VnAvant" pitchFamily="34" charset="0"/>
              </a:rPr>
              <a:t>cao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391200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391200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«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gi¸o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B¹n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Trưêng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ì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kÑo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®á hoe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</TotalTime>
  <Words>265</Words>
  <Application>Microsoft Office PowerPoint</Application>
  <PresentationFormat>On-screen Show (16:10)</PresentationFormat>
  <Paragraphs>43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Black</vt:lpstr>
      <vt:lpstr>宋体</vt:lpstr>
      <vt:lpstr>VNI-Thufap2</vt:lpstr>
      <vt:lpstr>Arial</vt:lpstr>
      <vt:lpstr>Calibri</vt:lpstr>
      <vt:lpstr>Tahoma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501</cp:revision>
  <dcterms:created xsi:type="dcterms:W3CDTF">2020-02-10T09:35:50Z</dcterms:created>
  <dcterms:modified xsi:type="dcterms:W3CDTF">2021-01-23T14:31:59Z</dcterms:modified>
</cp:coreProperties>
</file>