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.VnTifani Heavy" panose="020B7200000000000000"/>
      <p:regular r:id="rId16"/>
    </p:embeddedFont>
    <p:embeddedFont>
      <p:font typeface="宋体" panose="02010600030101010101" pitchFamily="2" charset="-122"/>
      <p:regular r:id="rId17"/>
    </p:embeddedFont>
    <p:embeddedFont>
      <p:font typeface="Arial Black" panose="020B0A04020102020204" pitchFamily="34" charset="0"/>
      <p:bold r:id="rId18"/>
    </p:embeddedFont>
    <p:embeddedFont>
      <p:font typeface=".VnAvant" panose="020B7200000000000000"/>
      <p:regular r:id="rId19"/>
      <p:bold r:id="rId20"/>
      <p:italic r:id="rId21"/>
    </p:embeddedFont>
    <p:embeddedFont>
      <p:font typeface="VNI-Thufap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FF7C80"/>
    <a:srgbClr val="00990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>
                <a:latin typeface=".VnAvant" pitchFamily="34" charset="0"/>
              </a:rPr>
              <a:t>ao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baseline="0" dirty="0" err="1">
                <a:latin typeface="Arial" pitchFamily="34" charset="0"/>
                <a:cs typeface="Arial" pitchFamily="34" charset="0"/>
              </a:rPr>
              <a:t>eo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6.xml"/><Relationship Id="rId21" Type="http://schemas.openxmlformats.org/officeDocument/2006/relationships/image" Target="../media/image26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4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3.gif"/><Relationship Id="rId26" Type="http://schemas.openxmlformats.org/officeDocument/2006/relationships/image" Target="../media/image31.gif"/><Relationship Id="rId3" Type="http://schemas.openxmlformats.org/officeDocument/2006/relationships/tags" Target="../tags/tag14.xml"/><Relationship Id="rId21" Type="http://schemas.openxmlformats.org/officeDocument/2006/relationships/image" Target="../media/image26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0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5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29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8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4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«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gi¸o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B¹n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Trưêng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ì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kÑo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®á hoe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45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106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ao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eo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106: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87" y="4250055"/>
            <a:ext cx="3066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ng«i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 – o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ng«i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sao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039607"/>
            <a:ext cx="3209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9942" y="4077684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Ìo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mÌo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e – o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mê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meo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huyÒn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mÌo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mÌo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106: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2" y="1177464"/>
            <a:ext cx="3351439" cy="29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15" y="2380765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kÐo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5369" y="2380765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g¹o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8434" y="2406907"/>
            <a:ext cx="2132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b¸nh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dÎo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97" y="506452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qu</a:t>
            </a:r>
            <a:r>
              <a:rPr lang="en-US" sz="3200" b="1" dirty="0">
                <a:latin typeface=".VnAvant" pitchFamily="34" charset="0"/>
              </a:rPr>
              <a:t>¶ </a:t>
            </a:r>
            <a:r>
              <a:rPr lang="en-US" sz="3200" b="1" dirty="0" err="1">
                <a:latin typeface=".VnAvant" pitchFamily="34" charset="0"/>
              </a:rPr>
              <a:t>t¸o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4408" y="5046664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mò</a:t>
            </a:r>
            <a:r>
              <a:rPr lang="en-US" sz="3200" b="1" dirty="0">
                <a:latin typeface=".VnAvant" pitchFamily="34" charset="0"/>
              </a:rPr>
              <a:t> tai </a:t>
            </a:r>
            <a:r>
              <a:rPr lang="en-US" sz="3200" b="1" dirty="0" err="1">
                <a:latin typeface=".VnAvant" pitchFamily="34" charset="0"/>
              </a:rPr>
              <a:t>mÌo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dao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6" y="684384"/>
            <a:ext cx="229552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21" y="781108"/>
            <a:ext cx="266700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7" y="749557"/>
            <a:ext cx="276225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1" y="3191062"/>
            <a:ext cx="1790700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08" y="3038662"/>
            <a:ext cx="2409825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36" y="3162034"/>
            <a:ext cx="2192589" cy="17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4413" y="2933206"/>
            <a:ext cx="195942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g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¹o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02071" y="2913199"/>
            <a:ext cx="236888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qu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¸o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591" y="2904177"/>
            <a:ext cx="2194037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con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143965"/>
            <a:ext cx="2667000" cy="1571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22" y="962990"/>
            <a:ext cx="1790700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28" y="962990"/>
            <a:ext cx="2192589" cy="17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9906" y="2754255"/>
            <a:ext cx="1641460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k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Ðo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0979" y="2766335"/>
            <a:ext cx="285347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b¸nh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Îo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9442" y="2766335"/>
            <a:ext cx="3078444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mò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tai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m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Ìo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6" y="684384"/>
            <a:ext cx="2295525" cy="1695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69" y="967271"/>
            <a:ext cx="2762250" cy="1657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96" y="719621"/>
            <a:ext cx="2409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" y="1535679"/>
            <a:ext cx="8650878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4720</TotalTime>
  <Words>388</Words>
  <Application>Microsoft Office PowerPoint</Application>
  <PresentationFormat>On-screen Show (16:10)</PresentationFormat>
  <Paragraphs>90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.VnTifani Heavy</vt:lpstr>
      <vt:lpstr>宋体</vt:lpstr>
      <vt:lpstr>Arial Black</vt:lpstr>
      <vt:lpstr>.VnAvant</vt:lpstr>
      <vt:lpstr>Times New Roman</vt:lpstr>
      <vt:lpstr>VNI-Thufap2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501</cp:revision>
  <dcterms:created xsi:type="dcterms:W3CDTF">2020-02-10T09:35:50Z</dcterms:created>
  <dcterms:modified xsi:type="dcterms:W3CDTF">2021-01-23T14:31:40Z</dcterms:modified>
</cp:coreProperties>
</file>