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360" r:id="rId4"/>
    <p:sldId id="359" r:id="rId5"/>
    <p:sldId id="370" r:id="rId6"/>
    <p:sldId id="356" r:id="rId7"/>
    <p:sldId id="393" r:id="rId8"/>
    <p:sldId id="391" r:id="rId9"/>
    <p:sldId id="392" r:id="rId10"/>
    <p:sldId id="308" r:id="rId11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宋体" panose="02010600030101010101" pitchFamily="2" charset="-122"/>
      <p:regular r:id="rId14"/>
    </p:embeddedFont>
    <p:embeddedFont>
      <p:font typeface=".VnAvant" panose="020B7200000000000000"/>
      <p:regular r:id="rId15"/>
      <p:bold r:id="rId16"/>
      <p:italic r:id="rId17"/>
    </p:embeddedFont>
    <p:embeddedFont>
      <p:font typeface=".VnTifani Heavy" panose="020B720000000000000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NI-Thufap2"/>
      <p:regular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7C80"/>
    <a:srgbClr val="FFCCFF"/>
    <a:srgbClr val="FF33CC"/>
    <a:srgbClr val="CCFFFF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15.gif"/><Relationship Id="rId26" Type="http://schemas.openxmlformats.org/officeDocument/2006/relationships/image" Target="../media/image23.gif"/><Relationship Id="rId3" Type="http://schemas.openxmlformats.org/officeDocument/2006/relationships/tags" Target="../tags/tag6.xml"/><Relationship Id="rId21" Type="http://schemas.openxmlformats.org/officeDocument/2006/relationships/image" Target="../media/image18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2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17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21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20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6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15.gif"/><Relationship Id="rId26" Type="http://schemas.openxmlformats.org/officeDocument/2006/relationships/image" Target="../media/image23.gif"/><Relationship Id="rId3" Type="http://schemas.openxmlformats.org/officeDocument/2006/relationships/tags" Target="../tags/tag14.xml"/><Relationship Id="rId21" Type="http://schemas.openxmlformats.org/officeDocument/2006/relationships/image" Target="../media/image18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2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17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21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20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6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041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7" y="1553025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103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u«i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ư¬i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u«i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ư¬i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80" y="0"/>
            <a:ext cx="5909297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3426" y="-13455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H¹t n¾ng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con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630" y="638278"/>
            <a:ext cx="4325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dưíi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suèi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hãt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rñ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¬i!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b¬I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®©y mµ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ch­¬i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l¾m!ThÝch l¾m!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lêi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- ¤I b¹n c¸ ¬i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b¬i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®«i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c¸nh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bay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trêi</a:t>
            </a:r>
            <a:endParaRPr lang="en-US" sz="24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6621" y="2123261"/>
            <a:ext cx="4325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lo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¬i!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dưíi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suèi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  <a:p>
            <a:pPr algn="just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Chim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bay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trêi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Ta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ch¬i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  <a:p>
            <a:pPr algn="just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l¾m!ThÝch l¾m!</a:t>
            </a:r>
          </a:p>
          <a:p>
            <a:pPr algn="just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råi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ch­¬i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0058" y="4830683"/>
            <a:ext cx="2951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Arial" pitchFamily="34" charset="0"/>
                <a:cs typeface="Arial" pitchFamily="34" charset="0"/>
              </a:rPr>
              <a:t>Theo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Thảo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629452"/>
            <a:ext cx="9144000" cy="0"/>
          </a:xfrm>
          <a:prstGeom prst="line">
            <a:avLst/>
          </a:prstGeom>
          <a:noFill/>
          <a:ln w="285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89988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bơi dưới suối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92891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hãt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c©y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89988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biÕt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b¬i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24427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®©y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20436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®«i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c¸nh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19710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bay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trêi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45532" y="360318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thÝch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l¾m</a:t>
            </a: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514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9071" y="303910"/>
            <a:ext cx="350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746" y="1480443"/>
            <a:ext cx="2496457" cy="6821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a. c¸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745" y="2997178"/>
            <a:ext cx="2496457" cy="6821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chim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743" y="4513912"/>
            <a:ext cx="2496457" cy="6821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c. c¸ vµ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chim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25262" y="1444158"/>
            <a:ext cx="4688106" cy="682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®i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ch¬i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0739" y="2997177"/>
            <a:ext cx="4702629" cy="682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b¬i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dưíi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suèi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3485" y="4513893"/>
            <a:ext cx="4702629" cy="682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3. bay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trªn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trêi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8" name="Straight Arrow Connector 7"/>
          <p:cNvCxnSpPr>
            <a:stCxn id="3" idx="3"/>
            <a:endCxn id="14" idx="1"/>
          </p:cNvCxnSpPr>
          <p:nvPr/>
        </p:nvCxnSpPr>
        <p:spPr>
          <a:xfrm>
            <a:off x="2743203" y="1821529"/>
            <a:ext cx="1567536" cy="1516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2743202" y="3338264"/>
            <a:ext cx="1560283" cy="15167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</p:cNvCxnSpPr>
          <p:nvPr/>
        </p:nvCxnSpPr>
        <p:spPr>
          <a:xfrm flipV="1">
            <a:off x="2743200" y="1785243"/>
            <a:ext cx="1560285" cy="30697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u«i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00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ổi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59904" y="1771577"/>
            <a:ext cx="2895600" cy="724378"/>
          </a:xfrm>
          <a:prstGeom prst="flowChartTerminator">
            <a:avLst/>
          </a:prstGeom>
          <a:solidFill>
            <a:srgbClr val="0000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xui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khiến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52675" y="1813719"/>
            <a:ext cx="2895600" cy="670780"/>
          </a:xfrm>
          <a:prstGeom prst="flowChartTerminator">
            <a:avLst/>
          </a:prstGeom>
          <a:solidFill>
            <a:srgbClr val="0000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con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nu«i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00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c¸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mực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ư¬i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55850" y="320807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bưëi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biÕt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b¬i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320807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khung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cöa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ruộng vườn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4951</TotalTime>
  <Words>333</Words>
  <Application>Microsoft Office PowerPoint</Application>
  <PresentationFormat>On-screen Show (16:10)</PresentationFormat>
  <Paragraphs>92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Black</vt:lpstr>
      <vt:lpstr>宋体</vt:lpstr>
      <vt:lpstr>Arial</vt:lpstr>
      <vt:lpstr>.VnAvant</vt:lpstr>
      <vt:lpstr>.VnTifani Heavy</vt:lpstr>
      <vt:lpstr>Calibri</vt:lpstr>
      <vt:lpstr>VNI-Thufap2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496</cp:revision>
  <dcterms:created xsi:type="dcterms:W3CDTF">2020-02-10T09:35:50Z</dcterms:created>
  <dcterms:modified xsi:type="dcterms:W3CDTF">2021-01-23T14:19:07Z</dcterms:modified>
</cp:coreProperties>
</file>