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8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0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6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1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2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9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BB9ED-BFEE-44BD-8077-924273E6B36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FC1D-6E88-4557-97F8-241EBC18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7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dmin\Desktop\hinh-nen-thiet-ke-bai-giang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6926"/>
            <a:ext cx="9137073" cy="68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43965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Môn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T</a:t>
            </a:r>
            <a:r>
              <a:rPr lang="en-US" sz="8800" b="1" dirty="0" err="1">
                <a:solidFill>
                  <a:srgbClr val="FF0000"/>
                </a:solidFill>
                <a:latin typeface="HP001 4 hàng"/>
              </a:rPr>
              <a:t>Ǩ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62"/>
          <a:stretch/>
        </p:blipFill>
        <p:spPr>
          <a:xfrm>
            <a:off x="0" y="0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1" t="3035" r="5578" b="67419"/>
          <a:stretch/>
        </p:blipFill>
        <p:spPr>
          <a:xfrm>
            <a:off x="144507" y="381000"/>
            <a:ext cx="8888658" cy="3719945"/>
          </a:xfrm>
        </p:spPr>
      </p:pic>
      <p:sp>
        <p:nvSpPr>
          <p:cNvPr id="3" name="TextBox 2"/>
          <p:cNvSpPr txBox="1"/>
          <p:nvPr/>
        </p:nvSpPr>
        <p:spPr>
          <a:xfrm>
            <a:off x="533400" y="4063425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	   3		     3        2		 2	    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7580" y="4129863"/>
            <a:ext cx="609600" cy="5411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22620" y="4129863"/>
            <a:ext cx="609600" cy="5411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78435" y="4129863"/>
            <a:ext cx="609600" cy="5411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9925" y="4049571"/>
            <a:ext cx="37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4405" y="4038600"/>
            <a:ext cx="37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4075" y="4063424"/>
            <a:ext cx="37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2606" y="4059385"/>
            <a:ext cx="61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458" y="4050039"/>
            <a:ext cx="61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6365" y="4063423"/>
            <a:ext cx="61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643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49913" r="14624" b="42868"/>
          <a:stretch/>
        </p:blipFill>
        <p:spPr>
          <a:xfrm>
            <a:off x="152400" y="3276600"/>
            <a:ext cx="7577976" cy="1025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11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	5           4	     2	          4      5	      5      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4288" y="4632295"/>
            <a:ext cx="609600" cy="5411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0874" y="4583756"/>
            <a:ext cx="37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24200" y="4618911"/>
            <a:ext cx="609600" cy="5411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548745" y="4651131"/>
            <a:ext cx="609600" cy="5411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834745" y="4618911"/>
            <a:ext cx="609600" cy="5411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43695" y="4556050"/>
            <a:ext cx="37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0530" y="4597614"/>
            <a:ext cx="37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2675" y="4556050"/>
            <a:ext cx="37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736" y="4598084"/>
            <a:ext cx="61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6085" y="4599567"/>
            <a:ext cx="62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8019" y="4606488"/>
            <a:ext cx="62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340" y="4583625"/>
            <a:ext cx="62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2" t="41229" r="66698" b="54113"/>
          <a:stretch/>
        </p:blipFill>
        <p:spPr>
          <a:xfrm>
            <a:off x="365289" y="457200"/>
            <a:ext cx="2779693" cy="661555"/>
          </a:xfrm>
          <a:prstGeom prst="rect">
            <a:avLst/>
          </a:prstGeom>
        </p:spPr>
      </p:pic>
      <p:pic>
        <p:nvPicPr>
          <p:cNvPr id="20" name="Picture 2" descr="C:\Users\Admin\Desktop\Mau-giay-4-o-ly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44" b="72045"/>
          <a:stretch/>
        </p:blipFill>
        <p:spPr bwMode="auto">
          <a:xfrm>
            <a:off x="381000" y="1118755"/>
            <a:ext cx="8382000" cy="17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666" y="1184565"/>
            <a:ext cx="729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710519"/>
            <a:ext cx="729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470" y="2320124"/>
            <a:ext cx="72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022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6" grpId="0"/>
      <p:bldP spid="8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73490" r="7229" b="9759"/>
          <a:stretch/>
        </p:blipFill>
        <p:spPr>
          <a:xfrm>
            <a:off x="196325" y="2320636"/>
            <a:ext cx="8751349" cy="240376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3400" y="1143000"/>
            <a:ext cx="609600" cy="609600"/>
            <a:chOff x="616527" y="914400"/>
            <a:chExt cx="609600" cy="609600"/>
          </a:xfrm>
        </p:grpSpPr>
        <p:sp>
          <p:nvSpPr>
            <p:cNvPr id="5" name="Rectangle 4"/>
            <p:cNvSpPr/>
            <p:nvPr/>
          </p:nvSpPr>
          <p:spPr>
            <a:xfrm>
              <a:off x="685800" y="9906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6527" y="914400"/>
              <a:ext cx="609600" cy="60960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98418" y="1214128"/>
            <a:ext cx="7599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09800" y="2667000"/>
            <a:ext cx="22098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2438400"/>
            <a:ext cx="1981200" cy="1863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6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2020-09-17T05:48:57Z</dcterms:created>
  <dcterms:modified xsi:type="dcterms:W3CDTF">2020-09-17T05:49:41Z</dcterms:modified>
</cp:coreProperties>
</file>