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257" r:id="rId4"/>
    <p:sldId id="330" r:id="rId5"/>
    <p:sldId id="351" r:id="rId6"/>
    <p:sldId id="331" r:id="rId7"/>
    <p:sldId id="332" r:id="rId8"/>
    <p:sldId id="333" r:id="rId9"/>
    <p:sldId id="352" r:id="rId10"/>
    <p:sldId id="319" r:id="rId11"/>
    <p:sldId id="335" r:id="rId12"/>
    <p:sldId id="336" r:id="rId13"/>
    <p:sldId id="309" r:id="rId14"/>
    <p:sldId id="344" r:id="rId15"/>
    <p:sldId id="345" r:id="rId16"/>
    <p:sldId id="346" r:id="rId17"/>
    <p:sldId id="347" r:id="rId18"/>
    <p:sldId id="348" r:id="rId19"/>
    <p:sldId id="350" r:id="rId2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</p:embeddedFont>
    <p:embeddedFont>
      <p:font typeface=".VnArial" panose="020B7200000000000000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宋体" panose="02010600030101010101" pitchFamily="2" charset="-122"/>
      <p:regular r:id="rId31"/>
    </p:embeddedFont>
    <p:embeddedFont>
      <p:font typeface=".VnTifani Heavy" panose="020B7200000000000000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6600"/>
    <a:srgbClr val="00CCFF"/>
    <a:srgbClr val="FF66FF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0.gif"/><Relationship Id="rId18" Type="http://schemas.openxmlformats.org/officeDocument/2006/relationships/image" Target="../media/image43.jpeg"/><Relationship Id="rId3" Type="http://schemas.openxmlformats.org/officeDocument/2006/relationships/audio" Target="../media/audio5.wav"/><Relationship Id="rId21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39.gif"/><Relationship Id="rId17" Type="http://schemas.openxmlformats.org/officeDocument/2006/relationships/image" Target="../media/image42.gif"/><Relationship Id="rId2" Type="http://schemas.openxmlformats.org/officeDocument/2006/relationships/audio" Target="../media/audio4.wav"/><Relationship Id="rId16" Type="http://schemas.openxmlformats.org/officeDocument/2006/relationships/image" Target="../media/image3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8.gif"/><Relationship Id="rId5" Type="http://schemas.openxmlformats.org/officeDocument/2006/relationships/audio" Target="../media/audio7.wav"/><Relationship Id="rId15" Type="http://schemas.microsoft.com/office/2007/relationships/hdphoto" Target="../media/hdphoto4.wdp"/><Relationship Id="rId10" Type="http://schemas.openxmlformats.org/officeDocument/2006/relationships/image" Target="../media/image26.gif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27.gif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0.gif"/><Relationship Id="rId18" Type="http://schemas.openxmlformats.org/officeDocument/2006/relationships/image" Target="../media/image47.jpg"/><Relationship Id="rId3" Type="http://schemas.openxmlformats.org/officeDocument/2006/relationships/audio" Target="../media/audio7.wav"/><Relationship Id="rId7" Type="http://schemas.microsoft.com/office/2007/relationships/hdphoto" Target="../media/hdphoto3.wdp"/><Relationship Id="rId12" Type="http://schemas.openxmlformats.org/officeDocument/2006/relationships/image" Target="../media/image39.gif"/><Relationship Id="rId17" Type="http://schemas.openxmlformats.org/officeDocument/2006/relationships/image" Target="../media/image46.gif"/><Relationship Id="rId2" Type="http://schemas.openxmlformats.org/officeDocument/2006/relationships/audio" Target="../media/audio4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6.gif"/><Relationship Id="rId19" Type="http://schemas.openxmlformats.org/officeDocument/2006/relationships/image" Target="../media/image48.jpg"/><Relationship Id="rId4" Type="http://schemas.openxmlformats.org/officeDocument/2006/relationships/audio" Target="../media/audio5.wav"/><Relationship Id="rId9" Type="http://schemas.openxmlformats.org/officeDocument/2006/relationships/image" Target="../media/image27.gif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audio" Target="../media/audio5.wav"/><Relationship Id="rId7" Type="http://schemas.openxmlformats.org/officeDocument/2006/relationships/image" Target="../media/image37.gif"/><Relationship Id="rId12" Type="http://schemas.openxmlformats.org/officeDocument/2006/relationships/image" Target="../media/image39.gif"/><Relationship Id="rId17" Type="http://schemas.openxmlformats.org/officeDocument/2006/relationships/image" Target="../media/image50.png"/><Relationship Id="rId2" Type="http://schemas.openxmlformats.org/officeDocument/2006/relationships/audio" Target="../media/audio4.wav"/><Relationship Id="rId16" Type="http://schemas.openxmlformats.org/officeDocument/2006/relationships/image" Target="../media/image49.gif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8.gif"/><Relationship Id="rId5" Type="http://schemas.openxmlformats.org/officeDocument/2006/relationships/image" Target="../media/image43.jpeg"/><Relationship Id="rId15" Type="http://schemas.openxmlformats.org/officeDocument/2006/relationships/image" Target="../media/image30.png"/><Relationship Id="rId10" Type="http://schemas.openxmlformats.org/officeDocument/2006/relationships/image" Target="../media/image26.gif"/><Relationship Id="rId19" Type="http://schemas.openxmlformats.org/officeDocument/2006/relationships/image" Target="../media/image52.png"/><Relationship Id="rId4" Type="http://schemas.openxmlformats.org/officeDocument/2006/relationships/audio" Target="../media/audio6.wav"/><Relationship Id="rId9" Type="http://schemas.openxmlformats.org/officeDocument/2006/relationships/image" Target="../media/image27.gif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5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598" y="4151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h¬n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h¬n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®Ó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" y="1159781"/>
            <a:ext cx="8753475" cy="1666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30625" y="3054225"/>
            <a:ext cx="8753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So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 thìa-cốc; thìa-đĩa; đĩa-cốc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143" y="3054225"/>
            <a:ext cx="64135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cốc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cốc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nl-NL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 thìa và số đĩa bằng nhau.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h¬n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2"/>
          <a:stretch/>
        </p:blipFill>
        <p:spPr>
          <a:xfrm>
            <a:off x="1209448" y="823005"/>
            <a:ext cx="2128837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1"/>
          <a:stretch/>
        </p:blipFill>
        <p:spPr>
          <a:xfrm>
            <a:off x="6037942" y="823004"/>
            <a:ext cx="2034495" cy="27336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540000" y="2189843"/>
            <a:ext cx="4107543" cy="5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47646" y="1683657"/>
            <a:ext cx="4367554" cy="231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25989" y="1335314"/>
            <a:ext cx="5666582" cy="348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04413" y="1219200"/>
            <a:ext cx="537028" cy="449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709" y="3896025"/>
            <a:ext cx="8694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 khi quan sát tranh và nối các quả với nhau ta thấy cây bên trái thừa ra 1 quả. Nên </a:t>
            </a:r>
            <a:r>
              <a:rPr lang="nl-NL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 bên trái nhiều quả hơn.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Xem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kiÓm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tra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sai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67" y="882299"/>
            <a:ext cx="4528345" cy="22767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2297" y="3383003"/>
            <a:ext cx="6179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xẻng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xẻng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335313" y="3512457"/>
            <a:ext cx="580572" cy="551543"/>
          </a:xfrm>
          <a:prstGeom prst="ellipse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7" name="Oval 16"/>
          <p:cNvSpPr/>
          <p:nvPr/>
        </p:nvSpPr>
        <p:spPr>
          <a:xfrm>
            <a:off x="1342573" y="4158333"/>
            <a:ext cx="580572" cy="551543"/>
          </a:xfrm>
          <a:prstGeom prst="ellipse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Oval 17"/>
          <p:cNvSpPr/>
          <p:nvPr/>
        </p:nvSpPr>
        <p:spPr>
          <a:xfrm>
            <a:off x="1335313" y="4775192"/>
            <a:ext cx="580572" cy="551543"/>
          </a:xfrm>
          <a:prstGeom prst="ellips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8"/>
            <a:ext cx="7915407" cy="806371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635604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So </a:t>
            </a:r>
            <a:r>
              <a:rPr lang="en-US" sz="3200" b="1" dirty="0" err="1" smtClean="0">
                <a:solidFill>
                  <a:srgbClr val="FFFF00"/>
                </a:solidFill>
              </a:rPr>
              <a:t>sánh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bên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ít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355398" y="1155615"/>
            <a:ext cx="21554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382111" y="2169149"/>
            <a:ext cx="215546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xô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07711" y="2079222"/>
            <a:ext cx="2785050" cy="711154"/>
            <a:chOff x="5137674" y="1172014"/>
            <a:chExt cx="2785050" cy="711154"/>
          </a:xfrm>
        </p:grpSpPr>
        <p:pic>
          <p:nvPicPr>
            <p:cNvPr id="1026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7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155" y="1175703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44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435" y="1172014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28948" y="914399"/>
            <a:ext cx="3651376" cy="985914"/>
            <a:chOff x="4984925" y="1833490"/>
            <a:chExt cx="3886173" cy="985914"/>
          </a:xfrm>
        </p:grpSpPr>
        <p:pic>
          <p:nvPicPr>
            <p:cNvPr id="102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4984925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5697764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6483787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7258622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8064860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so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4" y="1103798"/>
            <a:ext cx="189936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Bằng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nhau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1585990" y="1921604"/>
            <a:ext cx="18722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Ít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hơn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85990" y="2730573"/>
            <a:ext cx="187222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Nhiều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hơn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Vẽ trang trí cái bát (tiết 2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9648" r="10059" b="8126"/>
          <a:stretch/>
        </p:blipFill>
        <p:spPr>
          <a:xfrm>
            <a:off x="3880976" y="1269226"/>
            <a:ext cx="1986527" cy="207383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3786" r="15066" b="10524"/>
          <a:stretch/>
        </p:blipFill>
        <p:spPr>
          <a:xfrm>
            <a:off x="6232912" y="1298912"/>
            <a:ext cx="2780462" cy="20441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cốc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màu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nhiều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hơn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70733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Màu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xanh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663535" y="199975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Màu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03237" y="2779600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Màu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hồng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Ca Uống Nước Color Nhiều Cảm Xúc Chính Hãng Tashuan (Combo 4 ca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78641" y="1213600"/>
            <a:ext cx="2874868" cy="1990503"/>
            <a:chOff x="4891557" y="1242628"/>
            <a:chExt cx="3565908" cy="26619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4891557" y="1242628"/>
              <a:ext cx="1809378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6704896" y="2533897"/>
              <a:ext cx="1752569" cy="1370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5856" r="7654" b="8680"/>
            <a:stretch/>
          </p:blipFill>
          <p:spPr bwMode="auto">
            <a:xfrm>
              <a:off x="6700935" y="1242628"/>
              <a:ext cx="1756530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t="8912" r="11142" b="11916"/>
            <a:stretch/>
          </p:blipFill>
          <p:spPr bwMode="auto">
            <a:xfrm>
              <a:off x="4891558" y="2555071"/>
              <a:ext cx="1809378" cy="1349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53143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NHIỀU HƠN – ÍT HƠN – BẰNG NHAU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6227" y="77484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88" y="1536012"/>
            <a:ext cx="5291852" cy="35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42446" y="1593069"/>
            <a:ext cx="5622925" cy="24419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85" y="1828076"/>
            <a:ext cx="2859315" cy="19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982253"/>
            <a:ext cx="3599542" cy="213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12" y="995066"/>
            <a:ext cx="3293529" cy="2123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55" y="3161939"/>
            <a:ext cx="3789343" cy="2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48" y="1739956"/>
            <a:ext cx="4087810" cy="242590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Line Callout 1 12"/>
          <p:cNvSpPr/>
          <p:nvPr/>
        </p:nvSpPr>
        <p:spPr>
          <a:xfrm>
            <a:off x="6618516" y="928166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52125"/>
              <a:gd name="adj4" fmla="val -103335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046687" y="2459423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40361"/>
              <a:gd name="adj4" fmla="val -10743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20" y="1648153"/>
            <a:ext cx="3641726" cy="234781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Line Callout 1 14"/>
          <p:cNvSpPr/>
          <p:nvPr/>
        </p:nvSpPr>
        <p:spPr>
          <a:xfrm>
            <a:off x="6088746" y="90974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34478"/>
              <a:gd name="adj4" fmla="val -54974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966861" y="3183166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39051"/>
              <a:gd name="adj4" fmla="val -97597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55" y="1782303"/>
            <a:ext cx="3789343" cy="210208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Line Callout 1 15"/>
          <p:cNvSpPr/>
          <p:nvPr/>
        </p:nvSpPr>
        <p:spPr>
          <a:xfrm flipH="1">
            <a:off x="317556" y="978081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87420"/>
              <a:gd name="adj4" fmla="val -68908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7082980" y="3429909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100815"/>
              <a:gd name="adj4" fmla="val -86121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7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498</Words>
  <Application>Microsoft Office PowerPoint</Application>
  <PresentationFormat>On-screen Show (16:10)</PresentationFormat>
  <Paragraphs>93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.VnArial</vt:lpstr>
      <vt:lpstr>Times New Roman</vt:lpstr>
      <vt:lpstr>Arial</vt:lpstr>
      <vt:lpstr>Tahoma</vt:lpstr>
      <vt:lpstr>宋体</vt:lpstr>
      <vt:lpstr>.VnTifani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234</cp:revision>
  <dcterms:created xsi:type="dcterms:W3CDTF">2020-02-10T09:35:50Z</dcterms:created>
  <dcterms:modified xsi:type="dcterms:W3CDTF">2020-09-20T10:29:59Z</dcterms:modified>
</cp:coreProperties>
</file>