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x-wav"/>
  <Override PartName="/ppt/media/audio2.wav" ContentType="audio/x-wav"/>
  <Override PartName="/ppt/media/audio3.wav" ContentType="audio/x-wav"/>
  <Override PartName="/ppt/media/audio4.wav" ContentType="audio/x-wav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80" r:id="rId2"/>
    <p:sldId id="256" r:id="rId3"/>
    <p:sldId id="351" r:id="rId4"/>
    <p:sldId id="352" r:id="rId5"/>
    <p:sldId id="309" r:id="rId6"/>
    <p:sldId id="344" r:id="rId7"/>
    <p:sldId id="345" r:id="rId8"/>
    <p:sldId id="346" r:id="rId9"/>
    <p:sldId id="347" r:id="rId10"/>
    <p:sldId id="348" r:id="rId11"/>
    <p:sldId id="350" r:id="rId12"/>
  </p:sldIdLst>
  <p:sldSz cx="9144000" cy="5715000" type="screen16x1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宋体" pitchFamily="2" charset="-122"/>
      <p:regular r:id="rId18"/>
    </p:embeddedFont>
    <p:embeddedFont>
      <p:font typeface=".VnAvant" pitchFamily="34" charset="0"/>
      <p:regular r:id="rId19"/>
      <p:bold r:id="rId20"/>
      <p:italic r:id="rId21"/>
      <p:boldItalic r:id="rId22"/>
    </p:embeddedFont>
    <p:embeddedFont>
      <p:font typeface="Tahoma" pitchFamily="34" charset="0"/>
      <p:regular r:id="rId23"/>
      <p:bold r:id="rId2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6600"/>
    <a:srgbClr val="0000CC"/>
    <a:srgbClr val="FF66FF"/>
    <a:srgbClr val="FFFF99"/>
    <a:srgbClr val="0066CC"/>
    <a:srgbClr val="FFCCFF"/>
    <a:srgbClr val="99FF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56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0.png"/><Relationship Id="rId18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image" Target="../media/image26.gif"/><Relationship Id="rId12" Type="http://schemas.openxmlformats.org/officeDocument/2006/relationships/image" Target="../media/image28.gif"/><Relationship Id="rId17" Type="http://schemas.openxmlformats.org/officeDocument/2006/relationships/image" Target="../media/image37.jpeg"/><Relationship Id="rId2" Type="http://schemas.openxmlformats.org/officeDocument/2006/relationships/audio" Target="../media/audio1.wav"/><Relationship Id="rId16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7.gif"/><Relationship Id="rId5" Type="http://schemas.openxmlformats.org/officeDocument/2006/relationships/image" Target="../media/image32.jpeg"/><Relationship Id="rId15" Type="http://schemas.openxmlformats.org/officeDocument/2006/relationships/image" Target="../media/image19.png"/><Relationship Id="rId10" Type="http://schemas.openxmlformats.org/officeDocument/2006/relationships/image" Target="../media/image15.gif"/><Relationship Id="rId4" Type="http://schemas.openxmlformats.org/officeDocument/2006/relationships/audio" Target="../media/audio3.wav"/><Relationship Id="rId9" Type="http://schemas.openxmlformats.org/officeDocument/2006/relationships/image" Target="../media/image16.gif"/><Relationship Id="rId1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wmf"/><Relationship Id="rId5" Type="http://schemas.openxmlformats.org/officeDocument/2006/relationships/image" Target="../media/image39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gif"/><Relationship Id="rId12" Type="http://schemas.openxmlformats.org/officeDocument/2006/relationships/image" Target="../media/image21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5.gif"/><Relationship Id="rId11" Type="http://schemas.openxmlformats.org/officeDocument/2006/relationships/image" Target="../media/image20.png"/><Relationship Id="rId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14.jpeg"/><Relationship Id="rId9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29.gif"/><Relationship Id="rId18" Type="http://schemas.openxmlformats.org/officeDocument/2006/relationships/image" Target="../media/image32.jpe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12" Type="http://schemas.openxmlformats.org/officeDocument/2006/relationships/image" Target="../media/image28.gif"/><Relationship Id="rId17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27.gif"/><Relationship Id="rId5" Type="http://schemas.openxmlformats.org/officeDocument/2006/relationships/audio" Target="../media/audio4.wav"/><Relationship Id="rId15" Type="http://schemas.microsoft.com/office/2007/relationships/hdphoto" Target="../media/hdphoto3.wdp"/><Relationship Id="rId10" Type="http://schemas.openxmlformats.org/officeDocument/2006/relationships/image" Target="../media/image15.gif"/><Relationship Id="rId19" Type="http://schemas.openxmlformats.org/officeDocument/2006/relationships/image" Target="../media/image33.png"/><Relationship Id="rId4" Type="http://schemas.openxmlformats.org/officeDocument/2006/relationships/audio" Target="../media/audio3.wav"/><Relationship Id="rId9" Type="http://schemas.openxmlformats.org/officeDocument/2006/relationships/image" Target="../media/image16.gif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29.gif"/><Relationship Id="rId18" Type="http://schemas.openxmlformats.org/officeDocument/2006/relationships/image" Target="../media/image35.pn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12" Type="http://schemas.openxmlformats.org/officeDocument/2006/relationships/image" Target="../media/image28.gif"/><Relationship Id="rId17" Type="http://schemas.openxmlformats.org/officeDocument/2006/relationships/image" Target="../media/image34.gif"/><Relationship Id="rId2" Type="http://schemas.openxmlformats.org/officeDocument/2006/relationships/audio" Target="../media/audio1.wav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27.gif"/><Relationship Id="rId5" Type="http://schemas.openxmlformats.org/officeDocument/2006/relationships/audio" Target="../media/audio3.wav"/><Relationship Id="rId15" Type="http://schemas.microsoft.com/office/2007/relationships/hdphoto" Target="../media/hdphoto3.wdp"/><Relationship Id="rId10" Type="http://schemas.openxmlformats.org/officeDocument/2006/relationships/image" Target="../media/image15.gif"/><Relationship Id="rId4" Type="http://schemas.openxmlformats.org/officeDocument/2006/relationships/audio" Target="../media/audio2.wav"/><Relationship Id="rId9" Type="http://schemas.openxmlformats.org/officeDocument/2006/relationships/image" Target="../media/image16.gif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9" y="3660253"/>
            <a:ext cx="1580781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846762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6" y="3293503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3615603"/>
            <a:ext cx="1073146" cy="1091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68" y="4449254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Trong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hình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có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mấy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chú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lợn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hồng</a:t>
            </a:r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40" name="Bevel 39"/>
          <p:cNvSpPr/>
          <p:nvPr/>
        </p:nvSpPr>
        <p:spPr>
          <a:xfrm>
            <a:off x="1761276" y="1219910"/>
            <a:ext cx="1696939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9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6858573" y="1219911"/>
            <a:ext cx="173537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1761276" y="2043468"/>
            <a:ext cx="1696939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7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3" name="Bevel 42"/>
          <p:cNvSpPr/>
          <p:nvPr/>
        </p:nvSpPr>
        <p:spPr>
          <a:xfrm>
            <a:off x="6883594" y="2057584"/>
            <a:ext cx="173537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D. </a:t>
            </a:r>
            <a:r>
              <a:rPr lang="en-US" sz="2000" b="1" dirty="0">
                <a:solidFill>
                  <a:schemeClr val="bg1"/>
                </a:solidFill>
              </a:rPr>
              <a:t>6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43511" y="1069285"/>
            <a:ext cx="2555486" cy="1788215"/>
            <a:chOff x="3843511" y="1069285"/>
            <a:chExt cx="2555486" cy="1788215"/>
          </a:xfrm>
        </p:grpSpPr>
        <p:pic>
          <p:nvPicPr>
            <p:cNvPr id="2050" name="Picture 2" descr="Set 7 kẹp tóc trẻ em hình bông hoa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70"/>
            <a:stretch/>
          </p:blipFill>
          <p:spPr bwMode="auto">
            <a:xfrm>
              <a:off x="3843511" y="1069285"/>
              <a:ext cx="2555486" cy="178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3878" y="1763642"/>
              <a:ext cx="574466" cy="398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496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33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53143" y="682171"/>
            <a:ext cx="7968343" cy="2365828"/>
          </a:xfrm>
          <a:prstGeom prst="roundRect">
            <a:avLst/>
          </a:pr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72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72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8</a:t>
            </a:r>
            <a:endParaRPr lang="en-US" sz="72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LUYỆN TẬP</a:t>
            </a:r>
            <a:endParaRPr lang="en-US" sz="8000" b="1" dirty="0" smtClean="0">
              <a:solidFill>
                <a:srgbClr val="FF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7710" y="14514"/>
            <a:ext cx="6022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Mçi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chËu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mÊy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b«ng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hoa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37734"/>
            <a:ext cx="9144000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37" y="740453"/>
            <a:ext cx="2057317" cy="308163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35" y="2008638"/>
            <a:ext cx="2154301" cy="1814707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418" y="1192335"/>
            <a:ext cx="1587329" cy="262975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51212" y="4005943"/>
            <a:ext cx="697627" cy="646331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10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4379" y="4017404"/>
            <a:ext cx="725965" cy="646331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9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65653" y="4000188"/>
            <a:ext cx="743032" cy="646331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6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7710" y="14514"/>
            <a:ext cx="5975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Trß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ch¬i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“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lÊy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®ñ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sè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”.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37734"/>
            <a:ext cx="9144000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59" y="595790"/>
            <a:ext cx="629602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3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7" y="2776370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17500"/>
            <a:ext cx="74803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B                 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D</a:t>
            </a:r>
            <a:endParaRPr lang="en-US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7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5715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2" y="1164167"/>
            <a:ext cx="7810499" cy="41275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nhổ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qua slide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theo.</a:t>
            </a:r>
            <a:endParaRPr lang="en-US" sz="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17500"/>
            <a:ext cx="5102225" cy="17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2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4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8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</a:rPr>
              <a:t>Trong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hình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có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mấy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cái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thìa</a:t>
            </a:r>
            <a:r>
              <a:rPr lang="en-US" sz="32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9" name="Bevel 38"/>
          <p:cNvSpPr/>
          <p:nvPr/>
        </p:nvSpPr>
        <p:spPr>
          <a:xfrm>
            <a:off x="2005254" y="1219911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7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6994256" y="1219910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1988079" y="2202951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7004917" y="2294859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D. 9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723" y="1245919"/>
            <a:ext cx="2831873" cy="161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7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0" grpId="0" animBg="1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1" y="284668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1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2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2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Trong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hình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có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mấy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cái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kẹo</a:t>
            </a:r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5" name="Bevel 34"/>
          <p:cNvSpPr/>
          <p:nvPr/>
        </p:nvSpPr>
        <p:spPr>
          <a:xfrm>
            <a:off x="1558855" y="1219910"/>
            <a:ext cx="175076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9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6" name="Bevel 35"/>
          <p:cNvSpPr/>
          <p:nvPr/>
        </p:nvSpPr>
        <p:spPr>
          <a:xfrm>
            <a:off x="6420013" y="1182891"/>
            <a:ext cx="177634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Bevel 36"/>
          <p:cNvSpPr/>
          <p:nvPr/>
        </p:nvSpPr>
        <p:spPr>
          <a:xfrm>
            <a:off x="1545987" y="2048618"/>
            <a:ext cx="175076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7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8" name="Bevel 37"/>
          <p:cNvSpPr/>
          <p:nvPr/>
        </p:nvSpPr>
        <p:spPr>
          <a:xfrm>
            <a:off x="6420013" y="2034104"/>
            <a:ext cx="177634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D. 6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335" y="1161069"/>
            <a:ext cx="2492617" cy="172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30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2624</TotalTime>
  <Words>194</Words>
  <Application>Microsoft Office PowerPoint</Application>
  <PresentationFormat>On-screen Show (16:10)</PresentationFormat>
  <Paragraphs>35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宋体</vt:lpstr>
      <vt:lpstr>.VnAvant</vt:lpstr>
      <vt:lpstr>Times New Roman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asdmin</cp:lastModifiedBy>
  <cp:revision>219</cp:revision>
  <dcterms:created xsi:type="dcterms:W3CDTF">2020-02-10T09:35:50Z</dcterms:created>
  <dcterms:modified xsi:type="dcterms:W3CDTF">2020-08-17T13:24:53Z</dcterms:modified>
</cp:coreProperties>
</file>