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84" r:id="rId4"/>
    <p:sldId id="282" r:id="rId5"/>
    <p:sldId id="318" r:id="rId6"/>
    <p:sldId id="320" r:id="rId7"/>
    <p:sldId id="319" r:id="rId8"/>
    <p:sldId id="321" r:id="rId9"/>
    <p:sldId id="322" r:id="rId10"/>
    <p:sldId id="323" r:id="rId11"/>
    <p:sldId id="325" r:id="rId12"/>
    <p:sldId id="326" r:id="rId13"/>
    <p:sldId id="308" r:id="rId14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NI-Thufap2" pitchFamily="2" charset="0"/>
      <p:regular r:id="rId20"/>
    </p:embeddedFont>
  </p:embeddedFontLst>
  <p:custDataLst>
    <p:tags r:id="rId2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2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7.xml"/><Relationship Id="rId7" Type="http://schemas.openxmlformats.org/officeDocument/2006/relationships/image" Target="../media/image13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.xml"/><Relationship Id="rId7" Type="http://schemas.openxmlformats.org/officeDocument/2006/relationships/image" Target="../media/image1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515" y="1808264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>
                <a:solidFill>
                  <a:srgbClr val="C00000"/>
                </a:solidFill>
              </a:rPr>
              <a:t>- Hành động nào thể hiện các thành viên yêu thương và quan tâm nhau?</a:t>
            </a:r>
          </a:p>
        </p:txBody>
      </p:sp>
    </p:spTree>
    <p:extLst>
      <p:ext uri="{BB962C8B-B14F-4D97-AF65-F5344CB8AC3E}">
        <p14:creationId xmlns:p14="http://schemas.microsoft.com/office/powerpoint/2010/main" val="4246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Hãy giới thiệu với bạn về em và gia đình em.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Những lúc nghỉ ngơi, gia đình em thường làm gì?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152" y="3855576"/>
            <a:ext cx="8506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Gợi ý: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Gia đình bạn có mấy người? Đó là những ai?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Trong những lúc nghỉ ngơi gia đình bạn thường làm gì? Những lúc đó bạn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402039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26" y="3649311"/>
            <a:ext cx="805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bản thân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gia đình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Đặt câu hỏi và nhận xét phần giới thiệu của bạn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9" y="264432"/>
            <a:ext cx="3399745" cy="31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435429"/>
            <a:ext cx="8258629" cy="4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Bài hát nhắc đến những ai trong gia đình?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5"/>
            <a:ext cx="9144000" cy="5678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2628"/>
            <a:ext cx="577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285" y="2052739"/>
            <a:ext cx="782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Thành viên và tình cảm giữa các thành viên trong gia đình.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Công việc nhà và chia sẻ công việc nhà.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570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solidFill>
                  <a:srgbClr val="FF0000"/>
                </a:solidFill>
              </a:rPr>
              <a:t>Thành viên và tình cảm giữa các thành viên trong gia đình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1" y="752930"/>
            <a:ext cx="5348562" cy="4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7634" y="70056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8949" y="3764961"/>
            <a:ext cx="6714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1. Gia đình bạn Hà, bạn An có những ai?</a:t>
            </a:r>
          </a:p>
          <a:p>
            <a:pPr algn="just"/>
            <a:endParaRPr lang="vi-VN" sz="2800" dirty="0"/>
          </a:p>
          <a:p>
            <a:pPr algn="just"/>
            <a:r>
              <a:rPr lang="vi-VN" sz="2800" dirty="0"/>
              <a:t>2. Họ đang làm gì và ở đâu?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3764961"/>
            <a:ext cx="709159" cy="66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4" y="894992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284" y="3764960"/>
            <a:ext cx="8055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</a:t>
            </a:r>
            <a:r>
              <a:rPr lang="en-US" sz="2800" dirty="0">
                <a:solidFill>
                  <a:srgbClr val="006600"/>
                </a:solidFill>
              </a:rPr>
              <a:t>ì</a:t>
            </a:r>
            <a:r>
              <a:rPr lang="vi-VN" sz="2800" dirty="0">
                <a:solidFill>
                  <a:srgbClr val="006600"/>
                </a:solidFill>
              </a:rPr>
              <a:t>nh bạn Hà có bố, mẹ, anh trai và bạn Hà.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đình bạn Hà đang đi chơi ở công viên.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54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72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3518223"/>
            <a:ext cx="8490858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có ông, bà, bố, mẹ, bạn An và em gái.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đang ở nhà cùng nhau.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7" y="807905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2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783b88dbdb8439a8a5bfc67fe62bdf29819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375</Words>
  <Application>Microsoft Office PowerPoint</Application>
  <PresentationFormat>On-screen Show (16:10)</PresentationFormat>
  <Paragraphs>88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.VnTifani Heavy</vt:lpstr>
      <vt:lpstr>VNI-Thufap2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Techsi.vn</cp:lastModifiedBy>
  <cp:revision>134</cp:revision>
  <dcterms:created xsi:type="dcterms:W3CDTF">2020-02-10T09:35:50Z</dcterms:created>
  <dcterms:modified xsi:type="dcterms:W3CDTF">2023-09-12T05:19:29Z</dcterms:modified>
</cp:coreProperties>
</file>