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302" r:id="rId9"/>
    <p:sldId id="303" r:id="rId10"/>
    <p:sldId id="304" r:id="rId11"/>
    <p:sldId id="305" r:id="rId12"/>
    <p:sldId id="306" r:id="rId13"/>
    <p:sldId id="290" r:id="rId14"/>
    <p:sldId id="291" r:id="rId15"/>
    <p:sldId id="293" r:id="rId16"/>
    <p:sldId id="294" r:id="rId17"/>
    <p:sldId id="307" r:id="rId18"/>
    <p:sldId id="308" r:id="rId19"/>
    <p:sldId id="301" r:id="rId20"/>
  </p:sldIdLst>
  <p:sldSz cx="9144000" cy="5715000" type="screen16x10"/>
  <p:notesSz cx="6858000" cy="9144000"/>
  <p:embeddedFontLst>
    <p:embeddedFont>
      <p:font typeface=".VnAvant" pitchFamily="34" charset="0"/>
      <p:regular r:id="rId22"/>
      <p:bold r:id="rId23"/>
      <p:italic r:id="rId24"/>
    </p:embeddedFont>
    <p:embeddedFont>
      <p:font typeface="VNI-Juni"/>
      <p:regular r:id="rId25"/>
    </p:embeddedFont>
    <p:embeddedFont>
      <p:font typeface="Arial Black" pitchFamily="34" charset="0"/>
      <p:bold r:id="rId26"/>
    </p:embeddedFont>
    <p:embeddedFont>
      <p:font typeface=".VnTifani Heavy" pitchFamily="34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" Type="http://schemas.openxmlformats.org/officeDocument/2006/relationships/tags" Target="../tags/tag5.xml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5.gif"/><Relationship Id="rId10" Type="http://schemas.openxmlformats.org/officeDocument/2006/relationships/audio" Target="../media/audio6.wav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Relationship Id="rId1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3.gif"/><Relationship Id="rId26" Type="http://schemas.openxmlformats.org/officeDocument/2006/relationships/slide" Target="slide2.xml"/><Relationship Id="rId3" Type="http://schemas.openxmlformats.org/officeDocument/2006/relationships/tags" Target="../tags/tag8.xml"/><Relationship Id="rId21" Type="http://schemas.openxmlformats.org/officeDocument/2006/relationships/image" Target="../media/image26.gif"/><Relationship Id="rId7" Type="http://schemas.openxmlformats.org/officeDocument/2006/relationships/tags" Target="../tags/tag12.xml"/><Relationship Id="rId12" Type="http://schemas.openxmlformats.org/officeDocument/2006/relationships/audio" Target="../media/audio4.wav"/><Relationship Id="rId17" Type="http://schemas.openxmlformats.org/officeDocument/2006/relationships/image" Target="../media/image22.gif"/><Relationship Id="rId25" Type="http://schemas.openxmlformats.org/officeDocument/2006/relationships/image" Target="../media/image32.gif"/><Relationship Id="rId2" Type="http://schemas.openxmlformats.org/officeDocument/2006/relationships/tags" Target="../tags/tag7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5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1.wav"/><Relationship Id="rId24" Type="http://schemas.openxmlformats.org/officeDocument/2006/relationships/image" Target="../media/image31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28.gif"/><Relationship Id="rId10" Type="http://schemas.openxmlformats.org/officeDocument/2006/relationships/audio" Target="../media/audio7.wav"/><Relationship Id="rId19" Type="http://schemas.openxmlformats.org/officeDocument/2006/relationships/image" Target="../media/image24.gif"/><Relationship Id="rId4" Type="http://schemas.openxmlformats.org/officeDocument/2006/relationships/tags" Target="../tags/tag9.xml"/><Relationship Id="rId9" Type="http://schemas.openxmlformats.org/officeDocument/2006/relationships/notesSlide" Target="../notesSlides/notesSlide9.xml"/><Relationship Id="rId14" Type="http://schemas.openxmlformats.org/officeDocument/2006/relationships/audio" Target="../media/audio6.wav"/><Relationship Id="rId22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sím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dËy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§ªm qua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m­­ưa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to,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54" y="1147062"/>
            <a:ext cx="3561732" cy="29214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tr­ưíc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l½ng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mÈu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®á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6" y="1175238"/>
            <a:ext cx="3718813" cy="30273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69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«m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trßn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cuén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len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lín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7" y="1135181"/>
            <a:ext cx="3701114" cy="306990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34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6574" y="-14514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420913" y="943427"/>
            <a:ext cx="8229601" cy="45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3894" r="15446" b="29016"/>
          <a:stretch/>
        </p:blipFill>
        <p:spPr>
          <a:xfrm>
            <a:off x="5729288" y="1547830"/>
            <a:ext cx="2844801" cy="23260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2" y="1632127"/>
            <a:ext cx="57186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Khuyªn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anh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nh­ưêng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nhÞn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yªu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th­¬ng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nghÜ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hæ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,©n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hËn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9"/>
          <a:stretch/>
        </p:blipFill>
        <p:spPr bwMode="auto">
          <a:xfrm>
            <a:off x="3526971" y="1521733"/>
            <a:ext cx="4542972" cy="262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Hai bạn sóc nâu và sóc đỏ rất yêu thương nhau.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1" y="85159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smtClean="0"/>
              <a:t>2: </a:t>
            </a:r>
            <a:r>
              <a:rPr lang="vi-VN" sz="2800" b="1" dirty="0"/>
              <a:t>Sau cơn mưa, sóc nâu và sóc đỏ đã làm gì?</a:t>
            </a:r>
            <a:endParaRPr lang="en-US" sz="2800" b="1" dirty="0"/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3244057" y="3230119"/>
            <a:ext cx="3549650" cy="664167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.VnAvant" pitchFamily="34" charset="0"/>
              </a:rPr>
              <a:t>Đi chơi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244057" y="4357917"/>
            <a:ext cx="3570061" cy="6495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3244057" y="2095500"/>
            <a:ext cx="3549650" cy="60270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A. Ở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ngủ</a:t>
            </a:r>
            <a:endParaRPr lang="en-US" sz="2400" b="1" dirty="0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  <a:latin typeface=".VnAvant" pitchFamily="34" charset="0"/>
              </a:rPr>
              <a:t>BÀI 20</a:t>
            </a:r>
            <a:endParaRPr lang="en-US" sz="6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485" y="3541139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</a:rPr>
              <a:t>-----</a:t>
            </a:r>
            <a:r>
              <a:rPr lang="en-US" sz="2800" b="1" dirty="0" smtClean="0">
                <a:solidFill>
                  <a:srgbClr val="FF0066"/>
                </a:solidFill>
                <a:latin typeface=".VnAvant" pitchFamily="34" charset="0"/>
              </a:rPr>
              <a:t>365 </a:t>
            </a:r>
            <a:r>
              <a:rPr lang="en-US" sz="2800" b="1" dirty="0" err="1" smtClean="0">
                <a:solidFill>
                  <a:srgbClr val="FF0066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.VnAvant" pitchFamily="34" charset="0"/>
              </a:rPr>
              <a:t>h»ng</a:t>
            </a:r>
            <a:r>
              <a:rPr lang="en-US" sz="2800" b="1" dirty="0" smtClean="0">
                <a:solidFill>
                  <a:srgbClr val="FF0066"/>
                </a:solidFill>
                <a:latin typeface=".VnAvant" pitchFamily="34" charset="0"/>
              </a:rPr>
              <a:t> ®ªm</a:t>
            </a:r>
            <a:r>
              <a:rPr lang="en-US" sz="2800" b="1" dirty="0" smtClean="0">
                <a:solidFill>
                  <a:srgbClr val="FF0066"/>
                </a:solidFill>
              </a:rPr>
              <a:t>---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03" y="1914755"/>
            <a:ext cx="39814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222822" y="3747722"/>
            <a:ext cx="2209976" cy="163541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609599" y="1874534"/>
            <a:ext cx="2206172" cy="160899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463784" y="1874534"/>
            <a:ext cx="2119083" cy="16066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270169" y="1874534"/>
            <a:ext cx="2162629" cy="16066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609599" y="3749065"/>
            <a:ext cx="2206172" cy="163573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457461" y="3749065"/>
            <a:ext cx="2192871" cy="163407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8" y="1025017"/>
            <a:ext cx="2734998" cy="21171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62" y="1020779"/>
            <a:ext cx="2747402" cy="21288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1" y="1009934"/>
            <a:ext cx="2747402" cy="21230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" y="3319669"/>
            <a:ext cx="2759805" cy="22636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90" y="3352381"/>
            <a:ext cx="2734998" cy="22264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28" y="3306536"/>
            <a:ext cx="2714145" cy="22512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091062" y="3329837"/>
            <a:ext cx="2558919" cy="189363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478440" y="1185055"/>
            <a:ext cx="2554514" cy="186304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328402" y="1185420"/>
            <a:ext cx="2539113" cy="18603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145886" y="1185419"/>
            <a:ext cx="2504096" cy="18603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478440" y="3331130"/>
            <a:ext cx="2554514" cy="189400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328402" y="3331393"/>
            <a:ext cx="2539113" cy="1892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4630" y="-35310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548"/>
          <a:stretch/>
        </p:blipFill>
        <p:spPr>
          <a:xfrm>
            <a:off x="348343" y="928915"/>
            <a:ext cx="8360228" cy="4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7" y="1225496"/>
            <a:ext cx="3708608" cy="28708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41313" y="4364739"/>
            <a:ext cx="826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ã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®á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628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®ªm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nä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m­a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to.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18" y="1209465"/>
            <a:ext cx="3830250" cy="296786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t¹nh,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táa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mu«n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n¬i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08" y="1222371"/>
            <a:ext cx="3639814" cy="2812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443</Words>
  <Application>Microsoft Office PowerPoint</Application>
  <PresentationFormat>On-screen Show (16:10)</PresentationFormat>
  <Paragraphs>87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.VnAvant</vt:lpstr>
      <vt:lpstr>Times New Roman</vt:lpstr>
      <vt:lpstr>VNI-Juni</vt:lpstr>
      <vt:lpstr>Arial Black</vt:lpstr>
      <vt:lpstr>.VnTifani Heavy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182</cp:revision>
  <dcterms:created xsi:type="dcterms:W3CDTF">2020-02-10T09:35:50Z</dcterms:created>
  <dcterms:modified xsi:type="dcterms:W3CDTF">2020-08-30T09:26:04Z</dcterms:modified>
</cp:coreProperties>
</file>