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80" r:id="rId2"/>
    <p:sldId id="256" r:id="rId3"/>
    <p:sldId id="334" r:id="rId4"/>
    <p:sldId id="338" r:id="rId5"/>
    <p:sldId id="323" r:id="rId6"/>
    <p:sldId id="309" r:id="rId7"/>
    <p:sldId id="310" r:id="rId8"/>
    <p:sldId id="324" r:id="rId9"/>
    <p:sldId id="325" r:id="rId10"/>
    <p:sldId id="326" r:id="rId11"/>
    <p:sldId id="328" r:id="rId12"/>
    <p:sldId id="329" r:id="rId13"/>
    <p:sldId id="308" r:id="rId14"/>
  </p:sldIdLst>
  <p:sldSz cx="9144000" cy="5715000" type="screen16x10"/>
  <p:notesSz cx="6858000" cy="9144000"/>
  <p:embeddedFontLst>
    <p:embeddedFont>
      <p:font typeface=".VnTifani HeavyH" pitchFamily="34" charset="0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宋体" pitchFamily="2" charset="-122"/>
      <p:regular r:id="rId21"/>
    </p:embeddedFont>
    <p:embeddedFont>
      <p:font typeface=".VnAvant" pitchFamily="34" charset="0"/>
      <p:regular r:id="rId22"/>
      <p:bold r:id="rId23"/>
      <p:italic r:id="rId24"/>
      <p:boldItalic r:id="rId25"/>
    </p:embeddedFont>
    <p:embeddedFont>
      <p:font typeface="VNI-Thufap2" pitchFamily="2" charset="0"/>
      <p:regular r:id="rId26"/>
    </p:embeddedFont>
    <p:embeddedFont>
      <p:font typeface="Arial Black" pitchFamily="34" charset="0"/>
      <p:bold r:id="rId27"/>
    </p:embeddedFont>
    <p:embeddedFont>
      <p:font typeface="Tahoma" pitchFamily="34" charset="0"/>
      <p:regular r:id="rId28"/>
      <p:bold r:id="rId29"/>
    </p:embeddedFont>
    <p:embeddedFont>
      <p:font typeface="Comic Sans MS" pitchFamily="66" charset="0"/>
      <p:regular r:id="rId30"/>
      <p:bold r:id="rId31"/>
      <p:italic r:id="rId32"/>
      <p:boldItalic r:id="rId3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FF66FF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8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8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audio" Target="../media/audio3.wav"/><Relationship Id="rId18" Type="http://schemas.openxmlformats.org/officeDocument/2006/relationships/image" Target="../media/image12.gif"/><Relationship Id="rId26" Type="http://schemas.openxmlformats.org/officeDocument/2006/relationships/image" Target="../media/image40.gif"/><Relationship Id="rId3" Type="http://schemas.openxmlformats.org/officeDocument/2006/relationships/tags" Target="../tags/tag7.xml"/><Relationship Id="rId21" Type="http://schemas.openxmlformats.org/officeDocument/2006/relationships/image" Target="../media/image15.gif"/><Relationship Id="rId7" Type="http://schemas.openxmlformats.org/officeDocument/2006/relationships/tags" Target="../tags/tag11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9.gif"/><Relationship Id="rId2" Type="http://schemas.openxmlformats.org/officeDocument/2006/relationships/tags" Target="../tags/tag6.xml"/><Relationship Id="rId16" Type="http://schemas.openxmlformats.org/officeDocument/2006/relationships/audio" Target="../media/audio9.wav"/><Relationship Id="rId20" Type="http://schemas.openxmlformats.org/officeDocument/2006/relationships/image" Target="../media/image14.gif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audio" Target="../media/audio8.wav"/><Relationship Id="rId24" Type="http://schemas.openxmlformats.org/officeDocument/2006/relationships/image" Target="../media/image18.gif"/><Relationship Id="rId5" Type="http://schemas.openxmlformats.org/officeDocument/2006/relationships/tags" Target="../tags/tag9.xml"/><Relationship Id="rId15" Type="http://schemas.openxmlformats.org/officeDocument/2006/relationships/audio" Target="../media/audio6.wav"/><Relationship Id="rId23" Type="http://schemas.openxmlformats.org/officeDocument/2006/relationships/image" Target="../media/image17.gif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13.gif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16.gif"/><Relationship Id="rId27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5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11" Type="http://schemas.openxmlformats.org/officeDocument/2006/relationships/slide" Target="slide8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audio" Target="../media/audio3.wav"/><Relationship Id="rId18" Type="http://schemas.openxmlformats.org/officeDocument/2006/relationships/image" Target="../media/image12.gif"/><Relationship Id="rId26" Type="http://schemas.openxmlformats.org/officeDocument/2006/relationships/image" Target="../media/image40.gif"/><Relationship Id="rId3" Type="http://schemas.openxmlformats.org/officeDocument/2006/relationships/tags" Target="../tags/tag15.xml"/><Relationship Id="rId21" Type="http://schemas.openxmlformats.org/officeDocument/2006/relationships/image" Target="../media/image15.gif"/><Relationship Id="rId7" Type="http://schemas.openxmlformats.org/officeDocument/2006/relationships/tags" Target="../tags/tag19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9.gif"/><Relationship Id="rId2" Type="http://schemas.openxmlformats.org/officeDocument/2006/relationships/tags" Target="../tags/tag14.xml"/><Relationship Id="rId16" Type="http://schemas.openxmlformats.org/officeDocument/2006/relationships/audio" Target="../media/audio9.wav"/><Relationship Id="rId20" Type="http://schemas.openxmlformats.org/officeDocument/2006/relationships/image" Target="../media/image14.gif"/><Relationship Id="rId29" Type="http://schemas.openxmlformats.org/officeDocument/2006/relationships/image" Target="../media/image45.jpe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audio" Target="../media/audio8.wav"/><Relationship Id="rId24" Type="http://schemas.openxmlformats.org/officeDocument/2006/relationships/image" Target="../media/image18.gif"/><Relationship Id="rId5" Type="http://schemas.openxmlformats.org/officeDocument/2006/relationships/tags" Target="../tags/tag17.xml"/><Relationship Id="rId15" Type="http://schemas.openxmlformats.org/officeDocument/2006/relationships/audio" Target="../media/audio6.wav"/><Relationship Id="rId23" Type="http://schemas.openxmlformats.org/officeDocument/2006/relationships/image" Target="../media/image17.gif"/><Relationship Id="rId28" Type="http://schemas.openxmlformats.org/officeDocument/2006/relationships/image" Target="../media/image44.jpe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13.gif"/><Relationship Id="rId31" Type="http://schemas.openxmlformats.org/officeDocument/2006/relationships/image" Target="../media/image47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16.gif"/><Relationship Id="rId27" Type="http://schemas.openxmlformats.org/officeDocument/2006/relationships/slide" Target="slide8.xml"/><Relationship Id="rId30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gif"/><Relationship Id="rId18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3.xml"/><Relationship Id="rId7" Type="http://schemas.openxmlformats.org/officeDocument/2006/relationships/audio" Target="../media/audio3.wav"/><Relationship Id="rId12" Type="http://schemas.openxmlformats.org/officeDocument/2006/relationships/image" Target="../media/image12.gif"/><Relationship Id="rId17" Type="http://schemas.openxmlformats.org/officeDocument/2006/relationships/image" Target="../media/image17.gif"/><Relationship Id="rId2" Type="http://schemas.openxmlformats.org/officeDocument/2006/relationships/tags" Target="../tags/tag2.xml"/><Relationship Id="rId16" Type="http://schemas.openxmlformats.org/officeDocument/2006/relationships/image" Target="../media/image16.gif"/><Relationship Id="rId20" Type="http://schemas.openxmlformats.org/officeDocument/2006/relationships/image" Target="../media/image20.png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1.wav"/><Relationship Id="rId15" Type="http://schemas.openxmlformats.org/officeDocument/2006/relationships/image" Target="../media/image15.gif"/><Relationship Id="rId10" Type="http://schemas.openxmlformats.org/officeDocument/2006/relationships/audio" Target="../media/audio6.wav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5.wav"/><Relationship Id="rId14" Type="http://schemas.openxmlformats.org/officeDocument/2006/relationships/image" Target="../media/image14.gif"/><Relationship Id="rId22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slide" Target="slide13.xml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20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2.xml"/><Relationship Id="rId5" Type="http://schemas.openxmlformats.org/officeDocument/2006/relationships/image" Target="../media/image27.png"/><Relationship Id="rId15" Type="http://schemas.openxmlformats.org/officeDocument/2006/relationships/slide" Target="slide9.xml"/><Relationship Id="rId10" Type="http://schemas.openxmlformats.org/officeDocument/2006/relationships/image" Target="../media/image31.png"/><Relationship Id="rId19" Type="http://schemas.openxmlformats.org/officeDocument/2006/relationships/image" Target="../media/image37.gif"/><Relationship Id="rId4" Type="http://schemas.openxmlformats.org/officeDocument/2006/relationships/slide" Target="slide11.xml"/><Relationship Id="rId9" Type="http://schemas.openxmlformats.org/officeDocument/2006/relationships/image" Target="../media/image30.jpe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gif"/><Relationship Id="rId18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8.xml"/><Relationship Id="rId7" Type="http://schemas.openxmlformats.org/officeDocument/2006/relationships/audio" Target="../media/audio3.wav"/><Relationship Id="rId12" Type="http://schemas.openxmlformats.org/officeDocument/2006/relationships/image" Target="../media/image12.gif"/><Relationship Id="rId17" Type="http://schemas.openxmlformats.org/officeDocument/2006/relationships/image" Target="../media/image17.gif"/><Relationship Id="rId2" Type="http://schemas.openxmlformats.org/officeDocument/2006/relationships/tags" Target="../tags/tag4.xml"/><Relationship Id="rId16" Type="http://schemas.openxmlformats.org/officeDocument/2006/relationships/image" Target="../media/image16.gif"/><Relationship Id="rId20" Type="http://schemas.openxmlformats.org/officeDocument/2006/relationships/image" Target="../media/image20.png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1.wav"/><Relationship Id="rId15" Type="http://schemas.openxmlformats.org/officeDocument/2006/relationships/image" Target="../media/image15.gif"/><Relationship Id="rId10" Type="http://schemas.openxmlformats.org/officeDocument/2006/relationships/audio" Target="../media/audio6.wav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5.wav"/><Relationship Id="rId1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 các từ dưới đây, từ nào chứa chữ </a:t>
            </a:r>
            <a:r>
              <a:rPr lang="vi-VN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184398" y="3208072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bÐ</a:t>
            </a:r>
            <a:endParaRPr lang="en-US" sz="28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588000" y="1977692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nai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588000" y="3208073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mÑ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136775" y="1995356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1. non</a:t>
            </a:r>
            <a:endParaRPr lang="en-US" sz="28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4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13796" y="5105882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74919" y="2860795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45274" y="5004319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522516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18</a:t>
            </a:r>
          </a:p>
          <a:p>
            <a:pPr algn="ctr"/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kh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29" y="2608715"/>
            <a:ext cx="25146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855" y="678202"/>
            <a:ext cx="181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§è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bÐ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57" y="12487"/>
            <a:ext cx="6545944" cy="570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solidFill>
            <a:srgbClr val="00B050"/>
          </a:soli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82813"/>
            <a:ext cx="68580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 </a:t>
            </a:r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bài đọc, em hiểu điều gì?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602845"/>
            <a:ext cx="2474124" cy="821342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>
                <a:latin typeface=".VnAvant" pitchFamily="34" charset="0"/>
              </a:rPr>
              <a:t>A. </a:t>
            </a:r>
            <a:r>
              <a:rPr lang="en-US" sz="2200" b="1" dirty="0" smtClean="0">
                <a:latin typeface=".VnAvant" pitchFamily="34" charset="0"/>
              </a:rPr>
              <a:t>H¹nh </a:t>
            </a:r>
            <a:r>
              <a:rPr lang="en-US" sz="2200" b="1" dirty="0" err="1" smtClean="0">
                <a:latin typeface=".VnAvant" pitchFamily="34" charset="0"/>
              </a:rPr>
              <a:t>phóc</a:t>
            </a:r>
            <a:endParaRPr lang="en-US" sz="2200" b="1" dirty="0">
              <a:latin typeface=".VnAvant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5529947" y="4644572"/>
            <a:ext cx="3225800" cy="754742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>
                <a:latin typeface=".VnAvant" pitchFamily="34" charset="0"/>
              </a:rPr>
              <a:t>B. </a:t>
            </a:r>
            <a:r>
              <a:rPr lang="en-US" sz="2200" b="1" dirty="0" err="1" smtClean="0">
                <a:latin typeface=".VnAvant" pitchFamily="34" charset="0"/>
              </a:rPr>
              <a:t>kh«ng</a:t>
            </a:r>
            <a:r>
              <a:rPr lang="en-US" sz="2200" b="1" dirty="0" smtClean="0">
                <a:latin typeface=".VnAvant" pitchFamily="34" charset="0"/>
              </a:rPr>
              <a:t> h¹nh </a:t>
            </a:r>
            <a:r>
              <a:rPr lang="en-US" sz="2200" b="1" dirty="0" err="1" smtClean="0">
                <a:latin typeface=".VnAvant" pitchFamily="34" charset="0"/>
              </a:rPr>
              <a:t>phóc</a:t>
            </a:r>
            <a:endParaRPr lang="en-US" sz="2200" b="1" dirty="0">
              <a:latin typeface=".VnAvant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99" y="1549798"/>
            <a:ext cx="2909908" cy="253497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9112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6" y="1605643"/>
            <a:ext cx="7947929" cy="161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 các từ dưới đây, từ nào chứa chữ "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</a:t>
            </a:r>
            <a:r>
              <a:rPr lang="vi-VN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"?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2544960"/>
            <a:ext cx="2030524" cy="663113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A. </a:t>
            </a:r>
            <a:r>
              <a:rPr lang="en-US" sz="2800" b="1" dirty="0" err="1" smtClean="0">
                <a:latin typeface=".VnAvant" pitchFamily="34" charset="0"/>
              </a:rPr>
              <a:t>khÝ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2544960"/>
            <a:ext cx="2030524" cy="663113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B. </a:t>
            </a:r>
            <a:r>
              <a:rPr lang="en-US" sz="2800" b="1" dirty="0" err="1">
                <a:latin typeface=".VnAvant" pitchFamily="34" charset="0"/>
              </a:rPr>
              <a:t>nghỉ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</TotalTime>
  <Words>318</Words>
  <Application>Microsoft Office PowerPoint</Application>
  <PresentationFormat>On-screen Show (16:10)</PresentationFormat>
  <Paragraphs>52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.VnTifani HeavyH</vt:lpstr>
      <vt:lpstr>Calibri</vt:lpstr>
      <vt:lpstr>宋体</vt:lpstr>
      <vt:lpstr>.VnAvant</vt:lpstr>
      <vt:lpstr>VNI-Thufap2</vt:lpstr>
      <vt:lpstr>Arial Black</vt:lpstr>
      <vt:lpstr>Tahoma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185</cp:revision>
  <dcterms:created xsi:type="dcterms:W3CDTF">2020-02-10T09:35:50Z</dcterms:created>
  <dcterms:modified xsi:type="dcterms:W3CDTF">2020-09-17T05:58:10Z</dcterms:modified>
</cp:coreProperties>
</file>