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257" r:id="rId4"/>
    <p:sldId id="309" r:id="rId5"/>
    <p:sldId id="310" r:id="rId6"/>
    <p:sldId id="308" r:id="rId7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VNI-Thufap2"/>
      <p:regular r:id="rId13"/>
    </p:embeddedFont>
    <p:embeddedFont>
      <p:font typeface=".VnAvant" panose="020B7200000000000000" pitchFamily="34" charset="0"/>
      <p:regular r:id="rId14"/>
      <p:bold r:id="rId15"/>
      <p:italic r:id="rId16"/>
    </p:embeddedFont>
    <p:embeddedFont>
      <p:font typeface="Tahoma" panose="020B0604030504040204" pitchFamily="34" charset="0"/>
      <p:regular r:id="rId17"/>
      <p:bold r:id="rId18"/>
    </p:embeddedFont>
    <p:embeddedFont>
      <p:font typeface="宋体" panose="02010600030101010101" pitchFamily="2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CC"/>
    <a:srgbClr val="006600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57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thanh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1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80458" y="653143"/>
            <a:ext cx="6763658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</a:t>
            </a:r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cä</a:t>
            </a:r>
            <a:endParaRPr lang="en-US" sz="199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3" y="2551581"/>
            <a:ext cx="25908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84" y="2423627"/>
            <a:ext cx="2146605" cy="20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94874"/>
            <a:ext cx="9141569" cy="50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15431" y="65430"/>
            <a:ext cx="344141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5: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cä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83558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292" y="2573359"/>
            <a:ext cx="148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6605" y="2544173"/>
            <a:ext cx="154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ä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94" y="1023830"/>
            <a:ext cx="2125094" cy="1515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19" y="951260"/>
            <a:ext cx="1966309" cy="18714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2955" y="343988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cá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1784767" y="391491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1438" y="386703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9637" y="4983999"/>
            <a:ext cx="3826136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cá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84319" y="3461958"/>
            <a:ext cx="2287282" cy="724646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.VnAvant" pitchFamily="34" charset="0"/>
              </a:rPr>
              <a:t>cä</a:t>
            </a:r>
            <a:endParaRPr lang="en-US" sz="4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AutoShap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6056131" y="3936981"/>
            <a:ext cx="719117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0066CC"/>
                </a:solidFill>
                <a:latin typeface=".VnAvant" pitchFamily="34" charset="0"/>
              </a:rPr>
              <a:t>c</a:t>
            </a:r>
            <a:endParaRPr lang="en-US" sz="48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22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7032802" y="3889106"/>
            <a:ext cx="719232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76568" y="4977041"/>
            <a:ext cx="4225284" cy="50290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– o – co –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nÆng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cä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5" y="1213598"/>
            <a:ext cx="4147454" cy="33059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03369" y="1000580"/>
            <a:ext cx="1480458" cy="5959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2. §è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hái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83827" y="2315026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14171" y="4519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vâng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3518" y="3280230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26032" y="1088575"/>
            <a:ext cx="1059542" cy="63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æ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07740" y="4376027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¶</a:t>
            </a:r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33" y="1365718"/>
            <a:ext cx="5437670" cy="356261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005492" y="820064"/>
            <a:ext cx="1894115" cy="74929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chuét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085" y="85057"/>
            <a:ext cx="6212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T×m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tiÕng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.VnAvant" pitchFamily="34" charset="0"/>
              </a:rPr>
              <a:t>thanh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.VnAvant" pitchFamily="34" charset="0"/>
              </a:rPr>
              <a:t>nÆng</a:t>
            </a:r>
            <a:r>
              <a:rPr lang="en-US" sz="2600" b="1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98861" y="1040499"/>
            <a:ext cx="1284516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vÑt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30673" y="4011540"/>
            <a:ext cx="1857829" cy="6821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chuèi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52550" y="4941926"/>
            <a:ext cx="1045028" cy="55154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vÞt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400" y="2879350"/>
            <a:ext cx="1770744" cy="8526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ngùa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05160" y="2587215"/>
            <a:ext cx="1865088" cy="718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qu¹t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c745ff69a6a4133c8970edf6c42ebd130c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166</Words>
  <Application>Microsoft Office PowerPoint</Application>
  <PresentationFormat>On-screen Show (16:10)</PresentationFormat>
  <Paragraphs>36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VNI-Thufap2</vt:lpstr>
      <vt:lpstr>.VnAvant</vt:lpstr>
      <vt:lpstr>Times New Roman</vt:lpstr>
      <vt:lpstr>Arial</vt:lpstr>
      <vt:lpstr>Tahoma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187</cp:revision>
  <dcterms:created xsi:type="dcterms:W3CDTF">2020-02-10T09:35:50Z</dcterms:created>
  <dcterms:modified xsi:type="dcterms:W3CDTF">2020-09-06T17:13:37Z</dcterms:modified>
</cp:coreProperties>
</file>