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7" r:id="rId2"/>
    <p:sldId id="258" r:id="rId3"/>
    <p:sldId id="259" r:id="rId4"/>
    <p:sldId id="260" r:id="rId5"/>
    <p:sldId id="261" r:id="rId6"/>
    <p:sldId id="262" r:id="rId7"/>
    <p:sldId id="298" r:id="rId8"/>
    <p:sldId id="29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99F84-9D0A-42AE-A6C7-D8E4EFC7871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EAE8D-CC47-4CEA-A0F4-865925B58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4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03D267E-530A-453D-AA24-0EDF4C4BFD89}" type="slidenum">
              <a:rPr lang="en-US" altLang="en-US" sz="1200">
                <a:latin typeface=".VnAvant" panose="020B7200000000000000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0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4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2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6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F9E0-30B1-4ECD-B03B-B3418EDB6ED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467F7-6A05-4758-BD47-8F3339FD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file:///D:\Backup\&#25105;&#30340;&#25991;&#26723;\Nhac%20thieu%20nhi\Ai%20yeu%20Bac%20Ho%20Chi%20Minh%20hon%20chung%20em%20nhi%20dong%20-%20Dang%20cap%20nhat%20%5bNCT%203291614379%5d.mp3" TargetMode="External"/><Relationship Id="rId1" Type="http://schemas.openxmlformats.org/officeDocument/2006/relationships/audio" Target="file:///C:\Documents%20and%20Settings\duonghuong\Local%20Settings\Temporary%20Internet%20Files\Content.IE5\KBSTCV29\MSj04378820000%5b1%5d.wav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tiết</a:t>
            </a:r>
          </a:p>
        </p:txBody>
      </p:sp>
      <p:sp>
        <p:nvSpPr>
          <p:cNvPr id="11" name="Subtitle 9">
            <a:extLst/>
          </p:cNvPr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2020 - 2021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3623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220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49" t="22285" r="54437" b="52952"/>
          <a:stretch/>
        </p:blipFill>
        <p:spPr>
          <a:xfrm>
            <a:off x="352698" y="9821"/>
            <a:ext cx="8059782" cy="6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9" t="22576" r="16117" b="52661"/>
          <a:stretch/>
        </p:blipFill>
        <p:spPr>
          <a:xfrm>
            <a:off x="352698" y="9821"/>
            <a:ext cx="8059782" cy="6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46305" r="51731" b="28932"/>
          <a:stretch/>
        </p:blipFill>
        <p:spPr>
          <a:xfrm>
            <a:off x="431075" y="9821"/>
            <a:ext cx="8059782" cy="6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79" t="46305" r="14607" b="28932"/>
          <a:stretch/>
        </p:blipFill>
        <p:spPr>
          <a:xfrm>
            <a:off x="352698" y="9821"/>
            <a:ext cx="8059782" cy="6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5" t="70545" r="25273" b="5023"/>
          <a:stretch/>
        </p:blipFill>
        <p:spPr>
          <a:xfrm>
            <a:off x="0" y="705394"/>
            <a:ext cx="9076765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3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-91440" y="2103123"/>
            <a:ext cx="12808132" cy="235131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l">
              <a:buFontTx/>
              <a:buChar char="-"/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indent="-685800" algn="l">
              <a:buFontTx/>
              <a:buChar char="-"/>
              <a:defRPr/>
            </a:pP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0423" y="0"/>
            <a:ext cx="12808132" cy="235131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40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61" y="1305511"/>
            <a:ext cx="4671565" cy="55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69817" y="442579"/>
            <a:ext cx="9456024" cy="5814530"/>
            <a:chOff x="132114" y="978156"/>
            <a:chExt cx="8794754" cy="487322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655" b="67991"/>
            <a:stretch/>
          </p:blipFill>
          <p:spPr>
            <a:xfrm>
              <a:off x="207172" y="978156"/>
              <a:ext cx="2733590" cy="2025522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73" t="-471" r="-1118" b="68462"/>
            <a:stretch/>
          </p:blipFill>
          <p:spPr>
            <a:xfrm>
              <a:off x="3283716" y="997363"/>
              <a:ext cx="2733590" cy="202552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8" t="33406" r="50053" b="34585"/>
            <a:stretch/>
          </p:blipFill>
          <p:spPr>
            <a:xfrm>
              <a:off x="6193278" y="997363"/>
              <a:ext cx="2733590" cy="2025522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8" t="34582" r="2237" b="33409"/>
            <a:stretch/>
          </p:blipFill>
          <p:spPr>
            <a:xfrm>
              <a:off x="132114" y="3825855"/>
              <a:ext cx="2733590" cy="2025522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8" t="67990" r="49493"/>
            <a:stretch/>
          </p:blipFill>
          <p:spPr>
            <a:xfrm>
              <a:off x="3162696" y="3825855"/>
              <a:ext cx="2733590" cy="2025522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6" t="68224" r="1399" b="-233"/>
            <a:stretch/>
          </p:blipFill>
          <p:spPr>
            <a:xfrm>
              <a:off x="6193278" y="3758979"/>
              <a:ext cx="2733590" cy="202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5" b="67991"/>
          <a:stretch/>
        </p:blipFill>
        <p:spPr>
          <a:xfrm>
            <a:off x="1282485" y="142133"/>
            <a:ext cx="6385413" cy="52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3" t="-471" r="-1118" b="68462"/>
          <a:stretch/>
        </p:blipFill>
        <p:spPr>
          <a:xfrm>
            <a:off x="1462418" y="80121"/>
            <a:ext cx="6460828" cy="53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28601" y="468086"/>
            <a:ext cx="9542417" cy="3581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6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>
              <a:defRPr/>
            </a:pP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6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6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8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" t="33406" r="50053" b="34585"/>
          <a:stretch/>
        </p:blipFill>
        <p:spPr>
          <a:xfrm>
            <a:off x="891556" y="0"/>
            <a:ext cx="7468673" cy="61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8" t="34582" r="2237" b="33409"/>
          <a:stretch/>
        </p:blipFill>
        <p:spPr>
          <a:xfrm>
            <a:off x="613954" y="-91583"/>
            <a:ext cx="7197635" cy="59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" t="67990" r="49493"/>
          <a:stretch/>
        </p:blipFill>
        <p:spPr>
          <a:xfrm>
            <a:off x="1096913" y="158298"/>
            <a:ext cx="7191837" cy="59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6" t="68224" r="1399" b="-233"/>
          <a:stretch/>
        </p:blipFill>
        <p:spPr>
          <a:xfrm>
            <a:off x="1043560" y="0"/>
            <a:ext cx="7434233" cy="61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inh nen 38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692275" y="2349500"/>
            <a:ext cx="58324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160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02476" y="2675709"/>
            <a:ext cx="9542417" cy="55081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15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943" y="143691"/>
            <a:ext cx="8948057" cy="7837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988"/>
            <a:ext cx="5682343" cy="29858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63" y="3913183"/>
            <a:ext cx="5360966" cy="28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5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/>
          <a:stretch/>
        </p:blipFill>
        <p:spPr>
          <a:xfrm>
            <a:off x="104503" y="143691"/>
            <a:ext cx="8946041" cy="6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8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561" r="1237" b="3513"/>
          <a:stretch/>
        </p:blipFill>
        <p:spPr>
          <a:xfrm>
            <a:off x="104503" y="130628"/>
            <a:ext cx="8908869" cy="66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3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heme113topp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2286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7127875" y="6858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981200" y="1066800"/>
            <a:ext cx="5105400" cy="4267200"/>
            <a:chOff x="204" y="0"/>
            <a:chExt cx="2457" cy="2087"/>
          </a:xfrm>
        </p:grpSpPr>
        <p:grpSp>
          <p:nvGrpSpPr>
            <p:cNvPr id="14349" name="Group 6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51" name="Picture 7" descr="BIRTHD~3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2" name="Group 8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53" name="AutoShape 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4000" b="1">
                      <a:solidFill>
                        <a:srgbClr val="FFFF00"/>
                      </a:solidFill>
                      <a:latin typeface=".VnTimeH" panose="020B7200000000000000" pitchFamily="34" charset="0"/>
                    </a:rPr>
                    <a:t>Gi¶i  lao</a:t>
                  </a:r>
                </a:p>
              </p:txBody>
            </p:sp>
            <p:sp>
              <p:nvSpPr>
                <p:cNvPr id="14354" name="Freeform 10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3804" name="MSj04378820000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04800" y="9906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Ai yeu Bac Ho Chi Minh hon chung em nhi dong - Dang cap nhat [NCT 3291614379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Lợn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1200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lon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7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448">
            <a:off x="3276600" y="4941888"/>
            <a:ext cx="20161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Magnolia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9388">
            <a:off x="6172200" y="4572000"/>
            <a:ext cx="2016125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19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380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4182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02476" y="2675709"/>
            <a:ext cx="9542417" cy="55081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15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1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3193"/>
          <a:stretch/>
        </p:blipFill>
        <p:spPr>
          <a:xfrm>
            <a:off x="91441" y="0"/>
            <a:ext cx="5277394" cy="681448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35286" y="3866605"/>
            <a:ext cx="8948057" cy="78377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6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US" sz="66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4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109</Words>
  <Application>Microsoft Office PowerPoint</Application>
  <PresentationFormat>On-screen Show (4:3)</PresentationFormat>
  <Paragraphs>23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TRƯỜNG TIỂU HỌC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2020-08-16T07:42:38Z</dcterms:created>
  <dcterms:modified xsi:type="dcterms:W3CDTF">2020-08-16T09:05:16Z</dcterms:modified>
</cp:coreProperties>
</file>