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7" r:id="rId2"/>
    <p:sldId id="261" r:id="rId3"/>
    <p:sldId id="260" r:id="rId4"/>
    <p:sldId id="262" r:id="rId5"/>
    <p:sldId id="264" r:id="rId6"/>
    <p:sldId id="258" r:id="rId7"/>
    <p:sldId id="265" r:id="rId8"/>
    <p:sldId id="266" r:id="rId9"/>
    <p:sldId id="259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5F1B-9275-40C0-BC31-F1241867076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5C8F-AE2D-4F4B-9C06-9FB1D7098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6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5F1B-9275-40C0-BC31-F1241867076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5C8F-AE2D-4F4B-9C06-9FB1D7098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95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5F1B-9275-40C0-BC31-F1241867076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5C8F-AE2D-4F4B-9C06-9FB1D7098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35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723804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5F1B-9275-40C0-BC31-F1241867076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5C8F-AE2D-4F4B-9C06-9FB1D7098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46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5F1B-9275-40C0-BC31-F1241867076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5C8F-AE2D-4F4B-9C06-9FB1D7098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58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5F1B-9275-40C0-BC31-F1241867076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5C8F-AE2D-4F4B-9C06-9FB1D7098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0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5F1B-9275-40C0-BC31-F1241867076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5C8F-AE2D-4F4B-9C06-9FB1D7098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95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5F1B-9275-40C0-BC31-F1241867076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5C8F-AE2D-4F4B-9C06-9FB1D7098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0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5F1B-9275-40C0-BC31-F1241867076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5C8F-AE2D-4F4B-9C06-9FB1D7098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6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5F1B-9275-40C0-BC31-F1241867076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5C8F-AE2D-4F4B-9C06-9FB1D7098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25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5F1B-9275-40C0-BC31-F1241867076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C5C8F-AE2D-4F4B-9C06-9FB1D7098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7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85F1B-9275-40C0-BC31-F1241867076A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C5C8F-AE2D-4F4B-9C06-9FB1D7098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0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gif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5072063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1560"/>
            <a:ext cx="9144000" cy="91440"/>
          </a:xfrm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5222573"/>
            <a:ext cx="1622717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93675"/>
            <a:ext cx="12954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820882" y="2825501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9464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304802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9" y="327979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BÀI GIẢNG ĐIỆN TỬ CHƯƠNG TRÌNH MỚI 2020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574515" y="190217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143000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50876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565910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236288"/>
            <a:ext cx="17145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541088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588714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62771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62771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62771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62771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62771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62771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62771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62771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50520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50520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50520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50520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50520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50520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50520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505200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627715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518386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575536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50482" y="-1046272"/>
            <a:ext cx="365522" cy="487363"/>
          </a:xfrm>
          <a:prstGeom prst="rect">
            <a:avLst/>
          </a:prstGeom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480" y="4024551"/>
            <a:ext cx="3701520" cy="252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4076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421B60-3D34-4DD7-BD45-CF0DC36903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"/>
          <a:stretch/>
        </p:blipFill>
        <p:spPr>
          <a:xfrm>
            <a:off x="0" y="381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0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94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9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FC44EC-1CBE-4F2B-B30B-CD30D348E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69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7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72716"/>
            <a:ext cx="4322618" cy="5485285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729345" y="228600"/>
            <a:ext cx="4322618" cy="1780229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81400" y="857104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nhóm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65" y="2209800"/>
            <a:ext cx="4772891" cy="334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400">
                <a:latin typeface="Times New Roman" pitchFamily="18" charset="0"/>
                <a:cs typeface="Times New Roman" pitchFamily="18" charset="0"/>
              </a:rPr>
              <a:t>Cây này là cây gì ? Nó có đặc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điểm </a:t>
            </a: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gì? 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400">
                <a:latin typeface="Times New Roman" pitchFamily="18" charset="0"/>
                <a:cs typeface="Times New Roman" pitchFamily="18" charset="0"/>
              </a:rPr>
              <a:t>+ Cây này cao hay thấp ? Cây có hoa,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quả </a:t>
            </a: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không?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Nhà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con hoặc vườn trường có những cây gì?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70" y="4953000"/>
            <a:ext cx="5450417" cy="889000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825503"/>
            <a:ext cx="4762500" cy="115358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3" y="6032500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6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3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6" y="4826001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509323"/>
            <a:ext cx="1254566" cy="152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636325"/>
            <a:ext cx="1254566" cy="152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82323"/>
            <a:ext cx="1254566" cy="152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1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CB72F9-6823-4FAF-82FB-BEF10F9C0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" y="381000"/>
            <a:ext cx="913524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9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0F54C7-FC58-4409-B9A3-ACA1A0F5F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8"/>
            <a:ext cx="9144000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6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5734052"/>
            <a:ext cx="8985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7" y="5618163"/>
            <a:ext cx="992187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9" y="5694363"/>
            <a:ext cx="930275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776538"/>
            <a:ext cx="6681787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Chaân Thaønh Caùm Ôn</a:t>
            </a:r>
          </a:p>
        </p:txBody>
      </p:sp>
    </p:spTree>
    <p:extLst>
      <p:ext uri="{BB962C8B-B14F-4D97-AF65-F5344CB8AC3E}">
        <p14:creationId xmlns:p14="http://schemas.microsoft.com/office/powerpoint/2010/main" val="299954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64</Words>
  <Application>Microsoft Office PowerPoint</Application>
  <PresentationFormat>On-screen Show (4:3)</PresentationFormat>
  <Paragraphs>9</Paragraphs>
  <Slides>9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2020-12-20T12:36:06Z</dcterms:created>
  <dcterms:modified xsi:type="dcterms:W3CDTF">2020-12-20T12:59:53Z</dcterms:modified>
</cp:coreProperties>
</file>