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80" r:id="rId2"/>
    <p:sldId id="312" r:id="rId3"/>
    <p:sldId id="282" r:id="rId4"/>
    <p:sldId id="283" r:id="rId5"/>
    <p:sldId id="313" r:id="rId6"/>
    <p:sldId id="307" r:id="rId7"/>
    <p:sldId id="286" r:id="rId8"/>
    <p:sldId id="308" r:id="rId9"/>
    <p:sldId id="314" r:id="rId10"/>
    <p:sldId id="315" r:id="rId11"/>
    <p:sldId id="316" r:id="rId12"/>
    <p:sldId id="317" r:id="rId13"/>
    <p:sldId id="318" r:id="rId14"/>
    <p:sldId id="291" r:id="rId15"/>
    <p:sldId id="293" r:id="rId16"/>
    <p:sldId id="301" r:id="rId17"/>
  </p:sldIdLst>
  <p:sldSz cx="9144000" cy="5715000" type="screen16x10"/>
  <p:notesSz cx="6858000" cy="9144000"/>
  <p:embeddedFontLst>
    <p:embeddedFont>
      <p:font typeface="Tahoma" panose="020B0604030504040204" pitchFamily="34" charset="0"/>
      <p:regular r:id="rId19"/>
      <p:bold r:id="rId20"/>
    </p:embeddedFont>
    <p:embeddedFont>
      <p:font typeface=".VnTifani Heavy" panose="020B7200000000000000"/>
      <p:regular r:id="rId21"/>
    </p:embeddedFont>
    <p:embeddedFont>
      <p:font typeface="宋体" panose="02010600030101010101" pitchFamily="2" charset="-122"/>
      <p:regular r:id="rId22"/>
    </p:embeddedFont>
    <p:embeddedFont>
      <p:font typeface=".VnAvant" panose="020B7200000000000000"/>
      <p:regular r:id="rId23"/>
      <p:bold r:id="rId24"/>
      <p:italic r:id="rId25"/>
    </p:embeddedFont>
    <p:embeddedFont>
      <p:font typeface="VNI-Juni" panose="020B0604020202020204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99"/>
    <a:srgbClr val="99FFCC"/>
    <a:srgbClr val="FF33CC"/>
    <a:srgbClr val="FF0066"/>
    <a:srgbClr val="FF66CC"/>
    <a:srgbClr val="FF66FF"/>
    <a:srgbClr val="0066CC"/>
    <a:srgbClr val="FF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8" autoAdjust="0"/>
    <p:restoredTop sz="88455" autoAdjust="0"/>
  </p:normalViewPr>
  <p:slideViewPr>
    <p:cSldViewPr snapToGrid="0">
      <p:cViewPr varScale="1">
        <p:scale>
          <a:sx n="73" d="100"/>
          <a:sy n="73" d="100"/>
        </p:scale>
        <p:origin x="1240" y="4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tags" Target="../tags/tag3.xml"/><Relationship Id="rId7" Type="http://schemas.openxmlformats.org/officeDocument/2006/relationships/audio" Target="../media/audio2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768" y="4389268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cuéc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vËt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tay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gÊu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th¾ng.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xÞ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vïng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v»ng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575" y="1279355"/>
            <a:ext cx="3796336" cy="28724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23629" y="128599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Thæi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bãng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595" y="3769085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ThÇy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hæ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nhê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thæi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bãng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trang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trÝ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líp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nhanh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Lo¸ng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®·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thæi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xong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c¶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ræ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bãng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®ñ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mµu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s¾c.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70" y="1053066"/>
            <a:ext cx="3601569" cy="25418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23629" y="128599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Thæi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bãng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6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65" y="1149215"/>
            <a:ext cx="3394807" cy="25572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23629" y="128599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Thæi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bãng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0371" y="996665"/>
            <a:ext cx="49663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.VnAvant" pitchFamily="34" charset="0"/>
              </a:rPr>
              <a:t>ThÇy</a:t>
            </a:r>
            <a:r>
              <a:rPr lang="en-US" sz="24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.VnAvant" pitchFamily="34" charset="0"/>
              </a:rPr>
              <a:t>khuyªn</a:t>
            </a:r>
            <a:r>
              <a:rPr lang="en-US" sz="2400" b="1" dirty="0" smtClean="0">
                <a:solidFill>
                  <a:srgbClr val="C00000"/>
                </a:solidFill>
                <a:latin typeface=".VnAvant" pitchFamily="34" charset="0"/>
              </a:rPr>
              <a:t>: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Khi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ch¬i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hiÕu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th¾ng. Ai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còng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iÓm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m¹nh,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iÓm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yÕu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Nh×n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ưu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iÓm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hái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b¹n,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míi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mau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tiÕn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bé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0371" y="3764493"/>
            <a:ext cx="8401226" cy="113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.VnAvant" pitchFamily="34" charset="0"/>
              </a:rPr>
              <a:t>B¸o</a:t>
            </a:r>
            <a:r>
              <a:rPr lang="en-US" sz="24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.VnAvant" pitchFamily="34" charset="0"/>
              </a:rPr>
              <a:t>vui</a:t>
            </a:r>
            <a:r>
              <a:rPr lang="en-US" sz="24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.VnAvant" pitchFamily="34" charset="0"/>
              </a:rPr>
              <a:t>vÎ</a:t>
            </a:r>
            <a:r>
              <a:rPr lang="en-US" sz="24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.VnAvant" pitchFamily="34" charset="0"/>
              </a:rPr>
              <a:t>nãi</a:t>
            </a:r>
            <a:r>
              <a:rPr lang="en-US" sz="2400" b="1" dirty="0" smtClean="0">
                <a:solidFill>
                  <a:srgbClr val="C00000"/>
                </a:solidFill>
                <a:latin typeface=".VnAvant" pitchFamily="34" charset="0"/>
              </a:rPr>
              <a:t>: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nay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sÏ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khong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giËn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khi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thua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n÷a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Nõu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cßn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giËn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sÏ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thæi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bãng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6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4" y="554425"/>
            <a:ext cx="8812572" cy="50487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19318" y="1472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Thæi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bãng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417285" y="1620400"/>
            <a:ext cx="8269515" cy="1543713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h·y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kÓ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l¹i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b¹n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cïng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bµn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. Qua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gióp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hiÓu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ra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iÒu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g×?</a:t>
            </a:r>
            <a:endParaRPr lang="vi-VN" sz="2800" b="1" dirty="0">
              <a:solidFill>
                <a:srgbClr val="FFFF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996" y="3545321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4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chia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câu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Cử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diện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Giao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lưu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rút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học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7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7713" y="1225086"/>
            <a:ext cx="547188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C©u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chuyÖn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lµ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lêi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khuyªn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: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Khi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tham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gia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trß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ch¬i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kh«ng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nªn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hiÕu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th¾ng,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kh«ng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nªn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tøc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giËn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khi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thua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cuéc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. Qua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trß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ch¬i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sÏ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nh×n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thÊy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ưu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iÓm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cña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mçi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b¹n ®Ó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häc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hái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m×nh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tiÕn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bé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h¬n</a:t>
            </a:r>
            <a:endParaRPr lang="en-US" sz="26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4629" y="25177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C00000"/>
                </a:solidFill>
                <a:latin typeface=".VnAvant" pitchFamily="34" charset="0"/>
              </a:rPr>
              <a:t>KÕt</a:t>
            </a:r>
            <a:r>
              <a:rPr lang="en-US" sz="3600" b="1" u="sng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.VnAvant" pitchFamily="34" charset="0"/>
              </a:rPr>
              <a:t>luËn</a:t>
            </a:r>
            <a:endParaRPr lang="en-US" sz="3600" b="1" u="sng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341438" y="1841500"/>
            <a:ext cx="6553200" cy="160866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it-IT" sz="3600" kern="10" spc="-360" dirty="0" smtClean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Juni" pitchFamily="2" charset="0"/>
              </a:rPr>
              <a:t>TRAÂN TROÏNG CAÙM ÔN</a:t>
            </a:r>
            <a:endParaRPr lang="en-US" sz="3600" kern="10" spc="-360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FF0000"/>
              </a:solidFill>
              <a:latin typeface="VNI-Jun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72013" y="3829183"/>
            <a:ext cx="46038" cy="38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0625" y="2440782"/>
            <a:ext cx="71438" cy="3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715250" y="476250"/>
            <a:ext cx="914400" cy="7620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786688" y="4762500"/>
            <a:ext cx="914400" cy="762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3668669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3698655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97</a:t>
            </a:r>
          </a:p>
          <a:p>
            <a:pPr algn="ctr"/>
            <a:r>
              <a:rPr lang="en-US" sz="8800" b="1" dirty="0" err="1" smtClean="0">
                <a:solidFill>
                  <a:srgbClr val="FFFF00"/>
                </a:solidFill>
                <a:latin typeface=".VnAvant" pitchFamily="34" charset="0"/>
              </a:rPr>
              <a:t>ai</a:t>
            </a:r>
            <a:r>
              <a:rPr lang="en-US" sz="8800" b="1" dirty="0" smtClean="0">
                <a:solidFill>
                  <a:srgbClr val="FFFF00"/>
                </a:solidFill>
                <a:latin typeface=".VnAvant" pitchFamily="34" charset="0"/>
              </a:rPr>
              <a:t> - ay</a:t>
            </a:r>
            <a:endParaRPr lang="en-US" sz="88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4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3299" y="2940245"/>
            <a:ext cx="34676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5400" b="1" dirty="0" smtClean="0">
                <a:solidFill>
                  <a:srgbClr val="C00000"/>
                </a:solidFill>
                <a:latin typeface=".VnAvant" pitchFamily="34" charset="0"/>
              </a:rPr>
              <a:t> 104</a:t>
            </a:r>
          </a:p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.VnAvant" pitchFamily="34" charset="0"/>
              </a:rPr>
              <a:t>Thæi</a:t>
            </a:r>
            <a:r>
              <a:rPr lang="en-US" sz="54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.VnAvant" pitchFamily="34" charset="0"/>
              </a:rPr>
              <a:t>bãng</a:t>
            </a:r>
            <a:endParaRPr lang="en-US" sz="54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40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16115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19318" y="1472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Thæi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bãng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629" y="652601"/>
            <a:ext cx="886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vµ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o¸n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néi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dung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!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49" y="19485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85"/>
          <a:stretch/>
        </p:blipFill>
        <p:spPr>
          <a:xfrm>
            <a:off x="215843" y="1712689"/>
            <a:ext cx="2118357" cy="1396052"/>
          </a:xfrm>
          <a:prstGeom prst="rect">
            <a:avLst/>
          </a:prstGeom>
          <a:ln w="76200">
            <a:solidFill>
              <a:srgbClr val="FFFF99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2"/>
          <a:stretch/>
        </p:blipFill>
        <p:spPr>
          <a:xfrm>
            <a:off x="2538491" y="1698174"/>
            <a:ext cx="2242802" cy="1410567"/>
          </a:xfrm>
          <a:prstGeom prst="rect">
            <a:avLst/>
          </a:prstGeom>
          <a:ln w="76200">
            <a:solidFill>
              <a:srgbClr val="FFFF99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 t="4201" r="56817"/>
          <a:stretch/>
        </p:blipFill>
        <p:spPr>
          <a:xfrm>
            <a:off x="7475354" y="1707751"/>
            <a:ext cx="1423209" cy="3412315"/>
          </a:xfrm>
          <a:prstGeom prst="rect">
            <a:avLst/>
          </a:prstGeom>
          <a:ln w="76200">
            <a:solidFill>
              <a:srgbClr val="FFFF99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38"/>
          <a:stretch/>
        </p:blipFill>
        <p:spPr>
          <a:xfrm>
            <a:off x="4977741" y="1712786"/>
            <a:ext cx="2308931" cy="1382996"/>
          </a:xfrm>
          <a:prstGeom prst="rect">
            <a:avLst/>
          </a:prstGeom>
          <a:ln w="76200">
            <a:solidFill>
              <a:srgbClr val="FFFF99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53"/>
          <a:stretch/>
        </p:blipFill>
        <p:spPr>
          <a:xfrm>
            <a:off x="667647" y="3563890"/>
            <a:ext cx="2829825" cy="1530777"/>
          </a:xfrm>
          <a:prstGeom prst="rect">
            <a:avLst/>
          </a:prstGeom>
          <a:ln w="76200">
            <a:solidFill>
              <a:srgbClr val="FFFF99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8"/>
          <a:stretch/>
        </p:blipFill>
        <p:spPr>
          <a:xfrm>
            <a:off x="4124340" y="3543019"/>
            <a:ext cx="2663975" cy="1548019"/>
          </a:xfrm>
          <a:prstGeom prst="rect">
            <a:avLst/>
          </a:prstGeom>
          <a:ln w="76200">
            <a:solidFill>
              <a:srgbClr val="FFFF99"/>
            </a:solidFill>
          </a:ln>
        </p:spPr>
      </p:pic>
    </p:spTree>
    <p:extLst>
      <p:ext uri="{BB962C8B-B14F-4D97-AF65-F5344CB8AC3E}">
        <p14:creationId xmlns:p14="http://schemas.microsoft.com/office/powerpoint/2010/main" val="20400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93276"/>
            <a:ext cx="9141569" cy="5121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87087" y="718351"/>
            <a:ext cx="8868228" cy="4924079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49" y="48513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19318" y="1472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Thæi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bãng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13" y="1052116"/>
            <a:ext cx="2631175" cy="19623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40" y="1052116"/>
            <a:ext cx="2699000" cy="19870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52" y="1052116"/>
            <a:ext cx="2409958" cy="1976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4" y="3448924"/>
            <a:ext cx="2617010" cy="19801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202" y="3518151"/>
            <a:ext cx="2732737" cy="19286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16" y="3586879"/>
            <a:ext cx="2445522" cy="184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4" y="554425"/>
            <a:ext cx="8812572" cy="50487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19318" y="1472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Thæi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bãng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49" y="19485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KÓ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9318" y="1472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Thæi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bãng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85"/>
          <a:stretch/>
        </p:blipFill>
        <p:spPr>
          <a:xfrm>
            <a:off x="215843" y="1146643"/>
            <a:ext cx="2118357" cy="1396052"/>
          </a:xfrm>
          <a:prstGeom prst="rect">
            <a:avLst/>
          </a:prstGeom>
          <a:ln w="76200">
            <a:solidFill>
              <a:srgbClr val="FFFF99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2"/>
          <a:stretch/>
        </p:blipFill>
        <p:spPr>
          <a:xfrm>
            <a:off x="2538491" y="1132128"/>
            <a:ext cx="2242802" cy="1410567"/>
          </a:xfrm>
          <a:prstGeom prst="rect">
            <a:avLst/>
          </a:prstGeom>
          <a:ln w="76200">
            <a:solidFill>
              <a:srgbClr val="FFFF99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 t="4201" r="56817"/>
          <a:stretch/>
        </p:blipFill>
        <p:spPr>
          <a:xfrm>
            <a:off x="7475354" y="1141705"/>
            <a:ext cx="1423209" cy="3412315"/>
          </a:xfrm>
          <a:prstGeom prst="rect">
            <a:avLst/>
          </a:prstGeom>
          <a:ln w="76200">
            <a:solidFill>
              <a:srgbClr val="FFFF99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38"/>
          <a:stretch/>
        </p:blipFill>
        <p:spPr>
          <a:xfrm>
            <a:off x="4977741" y="1146740"/>
            <a:ext cx="2308931" cy="1382996"/>
          </a:xfrm>
          <a:prstGeom prst="rect">
            <a:avLst/>
          </a:prstGeom>
          <a:ln w="76200">
            <a:solidFill>
              <a:srgbClr val="FFFF99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53"/>
          <a:stretch/>
        </p:blipFill>
        <p:spPr>
          <a:xfrm>
            <a:off x="667647" y="2997844"/>
            <a:ext cx="2829825" cy="1530777"/>
          </a:xfrm>
          <a:prstGeom prst="rect">
            <a:avLst/>
          </a:prstGeom>
          <a:ln w="76200">
            <a:solidFill>
              <a:srgbClr val="FFFF99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8"/>
          <a:stretch/>
        </p:blipFill>
        <p:spPr>
          <a:xfrm>
            <a:off x="4124340" y="2976973"/>
            <a:ext cx="2663975" cy="1548019"/>
          </a:xfrm>
          <a:prstGeom prst="rect">
            <a:avLst/>
          </a:prstGeom>
          <a:ln w="76200">
            <a:solidFill>
              <a:srgbClr val="FFFF99"/>
            </a:solidFill>
          </a:ln>
        </p:spPr>
      </p:pic>
    </p:spTree>
    <p:extLst>
      <p:ext uri="{BB962C8B-B14F-4D97-AF65-F5344CB8AC3E}">
        <p14:creationId xmlns:p14="http://schemas.microsoft.com/office/powerpoint/2010/main" val="35981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137" y="4349645"/>
            <a:ext cx="8667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Giê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ch¬i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b¸o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s©n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n« ®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ï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a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cïng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b¹n.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3629" y="128599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Thæi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bãng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71" y="1068366"/>
            <a:ext cx="4087357" cy="30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760" y="1052116"/>
            <a:ext cx="3864474" cy="2845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23629" y="128599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Thæi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bãng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8567" y="4102907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céc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ch¹y,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chiÕn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th¾ng.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hín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hë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hß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reo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Çm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Ü.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20" y="1052115"/>
            <a:ext cx="3612353" cy="29632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2826" y="2011402"/>
            <a:ext cx="23050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,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thắng</a:t>
            </a:r>
            <a:r>
              <a:rPr lang="en-US" dirty="0"/>
              <a:t>.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hớn</a:t>
            </a:r>
            <a:r>
              <a:rPr lang="en-US" dirty="0"/>
              <a:t> </a:t>
            </a:r>
            <a:r>
              <a:rPr lang="en-US" dirty="0" err="1"/>
              <a:t>hở</a:t>
            </a:r>
            <a:r>
              <a:rPr lang="en-US" dirty="0"/>
              <a:t>, </a:t>
            </a:r>
            <a:r>
              <a:rPr lang="en-US" dirty="0" err="1"/>
              <a:t>hò</a:t>
            </a:r>
            <a:r>
              <a:rPr lang="en-US" dirty="0"/>
              <a:t> reo </a:t>
            </a:r>
            <a:r>
              <a:rPr lang="en-US" dirty="0" err="1"/>
              <a:t>ầm</a:t>
            </a:r>
            <a:r>
              <a:rPr lang="en-US" dirty="0"/>
              <a:t> 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628" y="4102907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cuéc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leo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khØ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th¾ng</a:t>
            </a:r>
          </a:p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Øu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x×u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3629" y="128599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Thæi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bãng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</TotalTime>
  <Words>466</Words>
  <Application>Microsoft Office PowerPoint</Application>
  <PresentationFormat>On-screen Show (16:10)</PresentationFormat>
  <Paragraphs>81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Tahoma</vt:lpstr>
      <vt:lpstr>Arial</vt:lpstr>
      <vt:lpstr>.VnTifani Heavy</vt:lpstr>
      <vt:lpstr>宋体</vt:lpstr>
      <vt:lpstr>.VnAvant</vt:lpstr>
      <vt:lpstr>VNI-Juni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Dang Nga</cp:lastModifiedBy>
  <cp:revision>257</cp:revision>
  <dcterms:created xsi:type="dcterms:W3CDTF">2020-02-10T09:35:50Z</dcterms:created>
  <dcterms:modified xsi:type="dcterms:W3CDTF">2023-12-09T11:55:28Z</dcterms:modified>
</cp:coreProperties>
</file>