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80" r:id="rId2"/>
    <p:sldId id="256" r:id="rId3"/>
    <p:sldId id="355" r:id="rId4"/>
    <p:sldId id="257" r:id="rId5"/>
    <p:sldId id="389" r:id="rId6"/>
    <p:sldId id="351" r:id="rId7"/>
    <p:sldId id="390" r:id="rId8"/>
    <p:sldId id="360" r:id="rId9"/>
    <p:sldId id="323" r:id="rId10"/>
    <p:sldId id="393" r:id="rId11"/>
    <p:sldId id="391" r:id="rId12"/>
    <p:sldId id="392" r:id="rId13"/>
    <p:sldId id="308" r:id="rId14"/>
  </p:sldIdLst>
  <p:sldSz cx="9144000" cy="5715000" type="screen16x10"/>
  <p:notesSz cx="6858000" cy="9144000"/>
  <p:embeddedFontLst>
    <p:embeddedFont>
      <p:font typeface="Arial Black" panose="020B0A04020102020204" pitchFamily="34" charset="0"/>
      <p:bold r:id="rId16"/>
    </p:embeddedFont>
    <p:embeddedFont>
      <p:font typeface="宋体" panose="02010600030101010101" pitchFamily="2" charset="-122"/>
      <p:regular r:id="rId17"/>
    </p:embeddedFont>
    <p:embeddedFont>
      <p:font typeface=".VnAvant" panose="020B7200000000000000"/>
      <p:regular r:id="rId18"/>
      <p:bold r:id="rId19"/>
      <p:italic r:id="rId20"/>
    </p:embeddedFont>
    <p:embeddedFont>
      <p:font typeface=".VnTifani Heavy" panose="020B7200000000000000"/>
      <p:regular r:id="rId21"/>
    </p:embeddedFont>
    <p:embeddedFont>
      <p:font typeface="VNI-Thufap2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CCFF"/>
    <a:srgbClr val="FF33CC"/>
    <a:srgbClr val="CCFFFF"/>
    <a:srgbClr val="FF7C80"/>
    <a:srgbClr val="99FFCC"/>
    <a:srgbClr val="CCFFCC"/>
    <a:srgbClr val="FF505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2" d="100"/>
          <a:sy n="72" d="100"/>
        </p:scale>
        <p:origin x="1276" y="4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23/01/2021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ai</a:t>
            </a:r>
            <a:r>
              <a:rPr lang="en-US" baseline="0" dirty="0"/>
              <a:t>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ay.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audio" Target="../media/audio4.wav"/><Relationship Id="rId18" Type="http://schemas.openxmlformats.org/officeDocument/2006/relationships/image" Target="../media/image26.gif"/><Relationship Id="rId26" Type="http://schemas.openxmlformats.org/officeDocument/2006/relationships/image" Target="../media/image34.gif"/><Relationship Id="rId3" Type="http://schemas.openxmlformats.org/officeDocument/2006/relationships/tags" Target="../tags/tag6.xml"/><Relationship Id="rId21" Type="http://schemas.openxmlformats.org/officeDocument/2006/relationships/image" Target="../media/image29.gif"/><Relationship Id="rId7" Type="http://schemas.openxmlformats.org/officeDocument/2006/relationships/tags" Target="../tags/tag10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3.gif"/><Relationship Id="rId2" Type="http://schemas.openxmlformats.org/officeDocument/2006/relationships/tags" Target="../tags/tag5.xml"/><Relationship Id="rId16" Type="http://schemas.openxmlformats.org/officeDocument/2006/relationships/audio" Target="../media/audio6.wav"/><Relationship Id="rId20" Type="http://schemas.openxmlformats.org/officeDocument/2006/relationships/image" Target="../media/image28.gif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audio" Target="../media/audio3.wav"/><Relationship Id="rId24" Type="http://schemas.openxmlformats.org/officeDocument/2006/relationships/image" Target="../media/image32.gif"/><Relationship Id="rId5" Type="http://schemas.openxmlformats.org/officeDocument/2006/relationships/tags" Target="../tags/tag8.xml"/><Relationship Id="rId15" Type="http://schemas.openxmlformats.org/officeDocument/2006/relationships/audio" Target="../media/audio5.wav"/><Relationship Id="rId23" Type="http://schemas.openxmlformats.org/officeDocument/2006/relationships/image" Target="../media/image31.gif"/><Relationship Id="rId10" Type="http://schemas.openxmlformats.org/officeDocument/2006/relationships/notesSlide" Target="../notesSlides/notesSlide6.xml"/><Relationship Id="rId19" Type="http://schemas.openxmlformats.org/officeDocument/2006/relationships/image" Target="../media/image27.gif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30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audio" Target="../media/audio4.wav"/><Relationship Id="rId18" Type="http://schemas.openxmlformats.org/officeDocument/2006/relationships/image" Target="../media/image26.gif"/><Relationship Id="rId26" Type="http://schemas.openxmlformats.org/officeDocument/2006/relationships/image" Target="../media/image34.gif"/><Relationship Id="rId3" Type="http://schemas.openxmlformats.org/officeDocument/2006/relationships/tags" Target="../tags/tag14.xml"/><Relationship Id="rId21" Type="http://schemas.openxmlformats.org/officeDocument/2006/relationships/image" Target="../media/image29.gif"/><Relationship Id="rId7" Type="http://schemas.openxmlformats.org/officeDocument/2006/relationships/tags" Target="../tags/tag18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3.gif"/><Relationship Id="rId2" Type="http://schemas.openxmlformats.org/officeDocument/2006/relationships/tags" Target="../tags/tag13.xml"/><Relationship Id="rId16" Type="http://schemas.openxmlformats.org/officeDocument/2006/relationships/audio" Target="../media/audio6.wav"/><Relationship Id="rId20" Type="http://schemas.openxmlformats.org/officeDocument/2006/relationships/image" Target="../media/image28.gif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audio" Target="../media/audio3.wav"/><Relationship Id="rId24" Type="http://schemas.openxmlformats.org/officeDocument/2006/relationships/image" Target="../media/image32.gif"/><Relationship Id="rId5" Type="http://schemas.openxmlformats.org/officeDocument/2006/relationships/tags" Target="../tags/tag16.xml"/><Relationship Id="rId15" Type="http://schemas.openxmlformats.org/officeDocument/2006/relationships/audio" Target="../media/audio5.wav"/><Relationship Id="rId23" Type="http://schemas.openxmlformats.org/officeDocument/2006/relationships/image" Target="../media/image31.gif"/><Relationship Id="rId10" Type="http://schemas.openxmlformats.org/officeDocument/2006/relationships/notesSlide" Target="../notesSlides/notesSlide7.xml"/><Relationship Id="rId19" Type="http://schemas.openxmlformats.org/officeDocument/2006/relationships/image" Target="../media/image27.gif"/><Relationship Id="rId4" Type="http://schemas.openxmlformats.org/officeDocument/2006/relationships/tags" Target="../tags/tag15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3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2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7"/>
          <a:stretch/>
        </p:blipFill>
        <p:spPr>
          <a:xfrm>
            <a:off x="0" y="-1"/>
            <a:ext cx="9144000" cy="57397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596" y="2240641"/>
            <a:ext cx="48101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906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30856" y="812271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30856" y="105591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it-IT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 nào chứa vần ai?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308681" y="2943276"/>
            <a:ext cx="2869975" cy="67078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lá chanh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759904" y="1902709"/>
            <a:ext cx="2895600" cy="724378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hoa đào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283056" y="1946251"/>
            <a:ext cx="2895600" cy="67078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mai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785529" y="2943276"/>
            <a:ext cx="2869975" cy="706714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xe máy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8021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36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830159" y="99302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vần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ay?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76224" y="3013793"/>
            <a:ext cx="2869975" cy="601238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thảnh thơi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2058762"/>
            <a:ext cx="2895600" cy="623456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 nai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317525" y="3013793"/>
            <a:ext cx="2895600" cy="601238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nay</a:t>
            </a:r>
            <a:endParaRPr lang="vi-VN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302329" y="2070517"/>
            <a:ext cx="2869975" cy="599946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cuốn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sách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70076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9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5704115"/>
            <a:chOff x="0" y="0"/>
            <a:chExt cx="9144000" cy="57041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70411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48" y="5101661"/>
              <a:ext cx="1416051" cy="326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ounded Rectangle 5"/>
          <p:cNvSpPr/>
          <p:nvPr/>
        </p:nvSpPr>
        <p:spPr>
          <a:xfrm>
            <a:off x="805543" y="1538513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97</a:t>
            </a:r>
          </a:p>
          <a:p>
            <a:pPr algn="ctr"/>
            <a:r>
              <a:rPr lang="en-US" sz="8800" b="1" dirty="0" err="1">
                <a:solidFill>
                  <a:srgbClr val="FFFF00"/>
                </a:solidFill>
                <a:latin typeface=".VnAvant" pitchFamily="34" charset="0"/>
              </a:rPr>
              <a:t>ai</a:t>
            </a:r>
            <a:r>
              <a:rPr lang="en-US" sz="8800" b="1" dirty="0">
                <a:solidFill>
                  <a:srgbClr val="FFFF00"/>
                </a:solidFill>
                <a:latin typeface=".VnAvant" pitchFamily="34" charset="0"/>
              </a:rPr>
              <a:t> - ay</a:t>
            </a:r>
            <a:endParaRPr lang="en-US" sz="8800" b="1" dirty="0">
              <a:solidFill>
                <a:srgbClr val="FFFF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64967" y="104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97: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ai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– ay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9608" y="3867111"/>
            <a:ext cx="28312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gµ </a:t>
            </a:r>
            <a:r>
              <a:rPr lang="en-US" sz="60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¸i</a:t>
            </a:r>
            <a:endParaRPr lang="en-US" sz="60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76" y="1151227"/>
            <a:ext cx="2531610" cy="2663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519" y="1308324"/>
            <a:ext cx="2824617" cy="196192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12007" y="3270250"/>
            <a:ext cx="23807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latin typeface=".VnAvant" pitchFamily="34" charset="0"/>
                <a:cs typeface="Arial" pitchFamily="34" charset="0"/>
              </a:rPr>
              <a:t>a – i - </a:t>
            </a:r>
            <a:r>
              <a:rPr lang="en-US" sz="4400" b="1" dirty="0" err="1">
                <a:latin typeface=".VnAvant" pitchFamily="34" charset="0"/>
                <a:cs typeface="Arial" pitchFamily="34" charset="0"/>
              </a:rPr>
              <a:t>ai</a:t>
            </a:r>
            <a:endParaRPr lang="en-US" sz="4400" b="1" dirty="0"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5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2887" y="3432213"/>
            <a:ext cx="4145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¸y</a:t>
            </a:r>
            <a:r>
              <a:rPr lang="en-US" sz="60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b</a:t>
            </a:r>
            <a:r>
              <a:rPr lang="en-US" sz="60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ay</a:t>
            </a:r>
            <a:endParaRPr lang="en-US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64967" y="104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96: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inh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ich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21" y="1594905"/>
            <a:ext cx="3351961" cy="14682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67" y="1244412"/>
            <a:ext cx="3162396" cy="214425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51017" y="3388671"/>
            <a:ext cx="27622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latin typeface=".VnAvant" pitchFamily="34" charset="0"/>
                <a:cs typeface="Arial" pitchFamily="34" charset="0"/>
              </a:rPr>
              <a:t>a – y - ay</a:t>
            </a: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ai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ay?</a:t>
            </a: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0521" y="2692751"/>
            <a:ext cx="1747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.VnAvant" pitchFamily="34" charset="0"/>
              </a:rPr>
              <a:t>con </a:t>
            </a:r>
            <a:r>
              <a:rPr lang="en-US" sz="3200" b="1" dirty="0" err="1">
                <a:latin typeface=".VnAvant" pitchFamily="34" charset="0"/>
              </a:rPr>
              <a:t>nai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51623" y="2671951"/>
            <a:ext cx="2024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v¸y</a:t>
            </a:r>
            <a:r>
              <a:rPr lang="en-US" sz="3200" b="1" dirty="0">
                <a:latin typeface=".VnAvant" pitchFamily="34" charset="0"/>
              </a:rPr>
              <a:t> ®</a:t>
            </a:r>
            <a:r>
              <a:rPr lang="en-US" sz="3200" b="1" dirty="0" err="1">
                <a:latin typeface=".VnAvant" pitchFamily="34" charset="0"/>
              </a:rPr>
              <a:t>Çm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78921" y="2678237"/>
            <a:ext cx="2100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latin typeface=".VnAvant" pitchFamily="34" charset="0"/>
              </a:rPr>
              <a:t>chïm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v¶i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2810" y="5064529"/>
            <a:ext cx="1951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m¸y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cµy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29555" y="5064528"/>
            <a:ext cx="1813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.VnAvant" pitchFamily="34" charset="0"/>
              </a:rPr>
              <a:t>c¸i</a:t>
            </a:r>
            <a:r>
              <a:rPr lang="en-US" sz="3200" b="1" dirty="0">
                <a:latin typeface=".VnAvant" pitchFamily="34" charset="0"/>
              </a:rPr>
              <a:t> chai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15341" y="5086683"/>
            <a:ext cx="2265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nh¶y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móa</a:t>
            </a:r>
            <a:endParaRPr lang="en-US" sz="3200" b="1" dirty="0"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05" y="622792"/>
            <a:ext cx="1473302" cy="194943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589" y="639955"/>
            <a:ext cx="1985420" cy="1964952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072" y="660179"/>
            <a:ext cx="1625748" cy="1912043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0" y="3343468"/>
            <a:ext cx="2575576" cy="1701211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057" y="3344629"/>
            <a:ext cx="1298390" cy="170005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928" y="3372496"/>
            <a:ext cx="2487383" cy="1701211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05484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ai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4719" y="3084629"/>
            <a:ext cx="2525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.VnAvant" pitchFamily="34" charset="0"/>
              </a:rPr>
              <a:t>con </a:t>
            </a:r>
            <a:r>
              <a:rPr lang="en-US" sz="4400" b="1" dirty="0" err="1">
                <a:latin typeface=".VnAvant" pitchFamily="34" charset="0"/>
              </a:rPr>
              <a:t>n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ai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0610" y="3063821"/>
            <a:ext cx="2716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</a:rPr>
              <a:t>chïm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v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¶i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65" y="767931"/>
            <a:ext cx="1621964" cy="214613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554" y="815653"/>
            <a:ext cx="1784213" cy="2098414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176" y="811472"/>
            <a:ext cx="1605828" cy="210259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5" name="TextBox 14"/>
          <p:cNvSpPr txBox="1"/>
          <p:nvPr/>
        </p:nvSpPr>
        <p:spPr>
          <a:xfrm>
            <a:off x="6427446" y="3114277"/>
            <a:ext cx="2716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</a:rPr>
              <a:t>c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¸i</a:t>
            </a:r>
            <a:r>
              <a:rPr lang="en-US" sz="4400" b="1" dirty="0">
                <a:latin typeface=".VnAvant" pitchFamily="34" charset="0"/>
              </a:rPr>
              <a:t> ch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ai</a:t>
            </a:r>
          </a:p>
        </p:txBody>
      </p:sp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9" grpId="0"/>
      <p:bldP spid="29" grpId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ay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-29028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3541" y="2879390"/>
            <a:ext cx="269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v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¸y</a:t>
            </a:r>
            <a:r>
              <a:rPr lang="en-US" sz="3600" b="1" dirty="0">
                <a:latin typeface=".VnAvant" pitchFamily="34" charset="0"/>
              </a:rPr>
              <a:t> ®</a:t>
            </a:r>
            <a:r>
              <a:rPr lang="en-US" sz="3600" b="1" dirty="0" err="1">
                <a:latin typeface=".VnAvant" pitchFamily="34" charset="0"/>
              </a:rPr>
              <a:t>Çm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94474" y="2889661"/>
            <a:ext cx="3156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m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¸y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c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µy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71560" y="2924705"/>
            <a:ext cx="3156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nh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¶y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móa</a:t>
            </a:r>
            <a:endParaRPr lang="en-US" sz="3600" b="1" dirty="0">
              <a:latin typeface=".VnAvant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95" y="781956"/>
            <a:ext cx="1985420" cy="1964952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461" y="844357"/>
            <a:ext cx="2575576" cy="1902551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780" y="842503"/>
            <a:ext cx="2487383" cy="190440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3273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18" grpId="0"/>
      <p:bldP spid="18" grpId="1"/>
      <p:bldP spid="19" grpId="0"/>
      <p:bldP spid="1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204686" y="1620401"/>
            <a:ext cx="7213600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ai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ay­.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11226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6" y="1326470"/>
            <a:ext cx="9027886" cy="156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4261</TotalTime>
  <Words>335</Words>
  <Application>Microsoft Office PowerPoint</Application>
  <PresentationFormat>On-screen Show (16:10)</PresentationFormat>
  <Paragraphs>86</Paragraphs>
  <Slides>13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 Black</vt:lpstr>
      <vt:lpstr>宋体</vt:lpstr>
      <vt:lpstr>Times New Roman</vt:lpstr>
      <vt:lpstr>Arial</vt:lpstr>
      <vt:lpstr>.VnAvant</vt:lpstr>
      <vt:lpstr>.VnTifani Heavy</vt:lpstr>
      <vt:lpstr>VNI-Thufap2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469</cp:revision>
  <dcterms:created xsi:type="dcterms:W3CDTF">2020-02-10T09:35:50Z</dcterms:created>
  <dcterms:modified xsi:type="dcterms:W3CDTF">2021-01-23T14:13:00Z</dcterms:modified>
</cp:coreProperties>
</file>