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386" r:id="rId3"/>
    <p:sldId id="256" r:id="rId4"/>
    <p:sldId id="359" r:id="rId5"/>
    <p:sldId id="370" r:id="rId6"/>
    <p:sldId id="383" r:id="rId7"/>
    <p:sldId id="381" r:id="rId8"/>
    <p:sldId id="385" r:id="rId9"/>
    <p:sldId id="356" r:id="rId10"/>
    <p:sldId id="375" r:id="rId11"/>
    <p:sldId id="364" r:id="rId12"/>
    <p:sldId id="372" r:id="rId13"/>
    <p:sldId id="376" r:id="rId14"/>
    <p:sldId id="308" r:id="rId15"/>
  </p:sldIdLst>
  <p:sldSz cx="9144000" cy="5715000" type="screen16x10"/>
  <p:notesSz cx="6858000" cy="9144000"/>
  <p:embeddedFontLst>
    <p:embeddedFont>
      <p:font typeface=".VnAvant" pitchFamily="34" charset="0"/>
      <p:regular r:id="rId17"/>
      <p:bold r:id="rId18"/>
      <p:italic r:id="rId19"/>
      <p:boldItalic r:id="rId20"/>
    </p:embeddedFont>
    <p:embeddedFont>
      <p:font typeface="Arial Black" pitchFamily="34" charset="0"/>
      <p:bold r:id="rId21"/>
    </p:embeddedFont>
    <p:embeddedFont>
      <p:font typeface="Tahoma" pitchFamily="34" charset="0"/>
      <p:regular r:id="rId22"/>
      <p:bold r:id="rId23"/>
    </p:embeddedFont>
    <p:embeddedFont>
      <p:font typeface="VNI-Thufap2" pitchFamily="2" charset="0"/>
      <p:regular r:id="rId24"/>
    </p:embeddedFont>
    <p:embeddedFont>
      <p:font typeface="VNI-Avo" pitchFamily="2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宋体" pitchFamily="2" charset="-122"/>
      <p:regular r:id="rId33"/>
    </p:embeddedFont>
    <p:embeddedFont>
      <p:font typeface=".VnArial" pitchFamily="3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99FFCC"/>
    <a:srgbClr val="FF7C80"/>
    <a:srgbClr val="FFCCFF"/>
    <a:srgbClr val="CCFFFF"/>
    <a:srgbClr val="FF33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726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8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3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4.wav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tags" Target="../tags/tag3.xml"/><Relationship Id="rId21" Type="http://schemas.openxmlformats.org/officeDocument/2006/relationships/image" Target="../media/image22.gif"/><Relationship Id="rId7" Type="http://schemas.openxmlformats.org/officeDocument/2006/relationships/tags" Target="../tags/tag7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6.gif"/><Relationship Id="rId2" Type="http://schemas.openxmlformats.org/officeDocument/2006/relationships/tags" Target="../tags/tag2.xml"/><Relationship Id="rId16" Type="http://schemas.openxmlformats.org/officeDocument/2006/relationships/audio" Target="../media/audio7.wav"/><Relationship Id="rId20" Type="http://schemas.openxmlformats.org/officeDocument/2006/relationships/image" Target="../media/image21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2.wav"/><Relationship Id="rId24" Type="http://schemas.openxmlformats.org/officeDocument/2006/relationships/image" Target="../media/image25.gif"/><Relationship Id="rId5" Type="http://schemas.openxmlformats.org/officeDocument/2006/relationships/tags" Target="../tags/tag5.xml"/><Relationship Id="rId15" Type="http://schemas.openxmlformats.org/officeDocument/2006/relationships/audio" Target="../media/audio6.wav"/><Relationship Id="rId23" Type="http://schemas.openxmlformats.org/officeDocument/2006/relationships/image" Target="../media/image24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0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4.wav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tags" Target="../tags/tag11.xml"/><Relationship Id="rId21" Type="http://schemas.openxmlformats.org/officeDocument/2006/relationships/image" Target="../media/image22.gif"/><Relationship Id="rId7" Type="http://schemas.openxmlformats.org/officeDocument/2006/relationships/tags" Target="../tags/tag15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6.gif"/><Relationship Id="rId2" Type="http://schemas.openxmlformats.org/officeDocument/2006/relationships/tags" Target="../tags/tag10.xml"/><Relationship Id="rId16" Type="http://schemas.openxmlformats.org/officeDocument/2006/relationships/audio" Target="../media/audio7.wav"/><Relationship Id="rId20" Type="http://schemas.openxmlformats.org/officeDocument/2006/relationships/image" Target="../media/image21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2.wav"/><Relationship Id="rId24" Type="http://schemas.openxmlformats.org/officeDocument/2006/relationships/image" Target="../media/image25.gif"/><Relationship Id="rId5" Type="http://schemas.openxmlformats.org/officeDocument/2006/relationships/tags" Target="../tags/tag13.xml"/><Relationship Id="rId15" Type="http://schemas.openxmlformats.org/officeDocument/2006/relationships/audio" Target="../media/audio6.wav"/><Relationship Id="rId23" Type="http://schemas.openxmlformats.org/officeDocument/2006/relationships/image" Target="../media/image24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20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840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truyÖn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4514" y="60381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9827" y="959227"/>
            <a:ext cx="6604002" cy="523220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bÈn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4336" y="1928320"/>
            <a:ext cx="660400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2800" b="1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64336" y="2834123"/>
            <a:ext cx="6604002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2800" b="1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®ªm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mưa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­ to.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Phè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x¸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ngËp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827" y="3601526"/>
            <a:ext cx="6604002" cy="52322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49268" y="2814438"/>
            <a:ext cx="6364573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làm buổi đêm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52389" y="4536544"/>
            <a:ext cx="6373728" cy="47923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làm từ sáng trở về khi đêm muộn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37440" y="3690469"/>
            <a:ext cx="6345570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64225" y="2098128"/>
            <a:ext cx="6349616" cy="456499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 làm vào buổi trưa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796" y="320004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4" y="3285158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028" y="2447135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9992" y="1008725"/>
            <a:ext cx="6178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 rác đi làm và trở về vào lúc nào trong ngày?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tưng bừng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673" y="334957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tét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60673" y="2214937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kẻng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2122" y="3367053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cam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0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21908" y="1136386"/>
            <a:ext cx="4644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nào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chứa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eng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02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34" y="0"/>
            <a:ext cx="4382239" cy="6101276"/>
          </a:xfrm>
        </p:spPr>
      </p:pic>
    </p:spTree>
    <p:extLst>
      <p:ext uri="{BB962C8B-B14F-4D97-AF65-F5344CB8AC3E}">
        <p14:creationId xmlns:p14="http://schemas.microsoft.com/office/powerpoint/2010/main" val="1144994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82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eng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ec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77861"/>
            <a:ext cx="3962400" cy="21526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3057" y="15573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259" y="2610592"/>
            <a:ext cx="8396513" cy="265734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Saùng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saùng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laëng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leõ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ñi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laøm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Noù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veà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taát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caû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ñaõ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ngon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giaác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ñieän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teùc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caèn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nhaèn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Baån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quaù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!”.</a:t>
            </a:r>
          </a:p>
          <a:p>
            <a:pPr algn="just"/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Moät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ñeâm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möa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to,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phoá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xaù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ngaäp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ñieän</a:t>
            </a:r>
            <a:r>
              <a:rPr lang="en-US" sz="240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 </a:t>
            </a:r>
            <a:r>
              <a:rPr lang="en-US" sz="2400" b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teùc</a:t>
            </a:r>
            <a:r>
              <a:rPr lang="en-US" sz="240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 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lo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laéng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nhìn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Theá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maø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saùng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sôùm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phoá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xaù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ñaõ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heát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Nhìn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bon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bon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chôû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teùc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hôùn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hôû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ñieän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leng</a:t>
            </a:r>
            <a:r>
              <a:rPr lang="en-US" sz="2400" b="1" dirty="0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VNI-Avo" pitchFamily="2" charset="0"/>
                <a:cs typeface="Arial" pitchFamily="34" charset="0"/>
              </a:rPr>
              <a:t>keng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: “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Caûm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ôn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baïn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nheù</a:t>
            </a:r>
            <a:r>
              <a:rPr lang="en-US" sz="24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!”.</a:t>
            </a:r>
          </a:p>
        </p:txBody>
      </p:sp>
      <p:sp>
        <p:nvSpPr>
          <p:cNvPr id="2" name="Rectangle 1"/>
          <p:cNvSpPr/>
          <p:nvPr/>
        </p:nvSpPr>
        <p:spPr>
          <a:xfrm>
            <a:off x="6899000" y="5234263"/>
            <a:ext cx="1751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600" b="1" dirty="0"/>
              <a:t>NGUYỄN LY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96" y="661807"/>
            <a:ext cx="6513239" cy="19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VNI-Avo" pitchFamily="2" charset="0"/>
              </a:rPr>
              <a:t>laëng</a:t>
            </a:r>
            <a:r>
              <a:rPr lang="en-US" sz="24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NI-Avo" pitchFamily="2" charset="0"/>
              </a:rPr>
              <a:t>leõ</a:t>
            </a:r>
            <a:endParaRPr lang="en-US" sz="2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492828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VNI-Avo" pitchFamily="2" charset="0"/>
              </a:rPr>
              <a:t>ngon</a:t>
            </a:r>
            <a:r>
              <a:rPr lang="en-US" sz="24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NI-Avo" pitchFamily="2" charset="0"/>
              </a:rPr>
              <a:t>giaác</a:t>
            </a:r>
            <a:endParaRPr lang="en-US" sz="2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tÐc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8342" y="2587161"/>
            <a:ext cx="2518231" cy="8690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VNI-Avo" pitchFamily="2" charset="0"/>
                <a:cs typeface="Arial" pitchFamily="34" charset="0"/>
              </a:rPr>
              <a:t>caèn</a:t>
            </a:r>
            <a:r>
              <a:rPr lang="en-US" sz="2400" dirty="0">
                <a:solidFill>
                  <a:schemeClr val="tx1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VNI-Avo" pitchFamily="2" charset="0"/>
                <a:cs typeface="Arial" pitchFamily="34" charset="0"/>
              </a:rPr>
              <a:t>nhaèn</a:t>
            </a:r>
            <a:endParaRPr lang="en-US" sz="2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2643408"/>
            <a:ext cx="2492828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ngËp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r¸c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18221"/>
            <a:ext cx="2329541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lo l¾ng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9068" y="4281646"/>
            <a:ext cx="2329541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bon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bon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52590" y="4324984"/>
            <a:ext cx="2267852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hín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hë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46374" y="4404949"/>
            <a:ext cx="2652482" cy="81280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leng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keng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3057" y="15573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094" y="444440"/>
            <a:ext cx="8396513" cy="5242667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Saùng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saùng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laëng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leõ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ñi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laøm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Noù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veà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khi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taát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caû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ñaõ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ngon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giaác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ñieän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teùc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caèn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nhaèn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: “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Baån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quaù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!”.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Moät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ñeâm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möa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to,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phoá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xaù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ngaäp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ñieän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>
                <a:latin typeface="VNI-Avo" pitchFamily="2" charset="0"/>
                <a:cs typeface="Arial" pitchFamily="34" charset="0"/>
              </a:rPr>
              <a:t> </a:t>
            </a:r>
            <a:r>
              <a:rPr lang="en-US" sz="2800">
                <a:latin typeface="VNI-Avo" pitchFamily="2" charset="0"/>
                <a:cs typeface="Arial" pitchFamily="34" charset="0"/>
              </a:rPr>
              <a:t>teùc 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lo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laéng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nhìn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Theá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maø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saùng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sôùm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phoá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xaù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ñaõ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heát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Nhìn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bon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bon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chôû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teùc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hôùn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hôû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ñieän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leng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keng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: “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Caûm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ôn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baïn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nheù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34244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7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3057" y="15573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094" y="444440"/>
            <a:ext cx="8396513" cy="5242667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Saùng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saùng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laëng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leõ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ñi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laøm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Noù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veà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taát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caû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ñaõ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ngon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giaác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ñieän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teùc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caèn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nhaèn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: “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Baån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quaù</a:t>
            </a:r>
            <a:r>
              <a:rPr lang="en-US" sz="2800" dirty="0">
                <a:solidFill>
                  <a:srgbClr val="006600"/>
                </a:solidFill>
                <a:latin typeface="VNI-Avo" pitchFamily="2" charset="0"/>
                <a:cs typeface="Arial" pitchFamily="34" charset="0"/>
              </a:rPr>
              <a:t>!”.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Moät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ñeâm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möa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to,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phoá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xaù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ngaäp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ñieän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80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xe</a:t>
            </a:r>
            <a:r>
              <a:rPr lang="en-US" sz="280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teùc</a:t>
            </a:r>
            <a:r>
              <a:rPr lang="en-US" sz="2800" smtClean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lo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laéng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nhìn</a:t>
            </a:r>
            <a:r>
              <a:rPr lang="en-US" sz="2800" dirty="0">
                <a:solidFill>
                  <a:srgbClr val="0000CC"/>
                </a:solidFill>
                <a:latin typeface="VNI-Avo" pitchFamily="2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VNI-Avo" pitchFamily="2" charset="0"/>
                <a:cs typeface="Arial" pitchFamily="34" charset="0"/>
              </a:rPr>
              <a:t>	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Theá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maø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saùng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sôùm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phoá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xaù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ñaõ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heát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.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Nhìn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bon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bon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chôû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raùc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teùc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hôùn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hôû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,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xe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ñieän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leng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keng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: “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Caûm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ôn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baïn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VNI-Avo" pitchFamily="2" charset="0"/>
                <a:cs typeface="Arial" pitchFamily="34" charset="0"/>
              </a:rPr>
              <a:t>nheù</a:t>
            </a:r>
            <a:r>
              <a:rPr lang="en-US" sz="2800" dirty="0">
                <a:latin typeface="VNI-Avo" pitchFamily="2" charset="0"/>
                <a:cs typeface="Arial" pitchFamily="34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15967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840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truyÖn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4514" y="60381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9827" y="822041"/>
            <a:ext cx="6604002" cy="523220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ª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bÈn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9827" y="1772727"/>
            <a:ext cx="660400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827" y="2665355"/>
            <a:ext cx="6604002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®ªm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mưa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­ to.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Phè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x¸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ngËp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827" y="3601526"/>
            <a:ext cx="6604002" cy="52322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tÐc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c¶m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¬n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r¸c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3014</TotalTime>
  <Words>363</Words>
  <Application>Microsoft Office PowerPoint</Application>
  <PresentationFormat>On-screen Show (16:10)</PresentationFormat>
  <Paragraphs>69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.VnAvant</vt:lpstr>
      <vt:lpstr>Arial Black</vt:lpstr>
      <vt:lpstr>Tahoma</vt:lpstr>
      <vt:lpstr>VNI-Thufap2</vt:lpstr>
      <vt:lpstr>VNI-Avo</vt:lpstr>
      <vt:lpstr>Calibri</vt:lpstr>
      <vt:lpstr>宋体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368</cp:revision>
  <dcterms:created xsi:type="dcterms:W3CDTF">2020-02-10T09:35:50Z</dcterms:created>
  <dcterms:modified xsi:type="dcterms:W3CDTF">2020-12-21T02:47:52Z</dcterms:modified>
</cp:coreProperties>
</file>