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3.wav" ContentType="audio/x-wav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80" r:id="rId2"/>
    <p:sldId id="373" r:id="rId3"/>
    <p:sldId id="256" r:id="rId4"/>
    <p:sldId id="257" r:id="rId5"/>
    <p:sldId id="355" r:id="rId6"/>
    <p:sldId id="374" r:id="rId7"/>
    <p:sldId id="375" r:id="rId8"/>
    <p:sldId id="376" r:id="rId9"/>
    <p:sldId id="351" r:id="rId10"/>
    <p:sldId id="360" r:id="rId11"/>
    <p:sldId id="377" r:id="rId12"/>
    <p:sldId id="323" r:id="rId13"/>
    <p:sldId id="364" r:id="rId14"/>
    <p:sldId id="371" r:id="rId15"/>
    <p:sldId id="372" r:id="rId16"/>
    <p:sldId id="308" r:id="rId17"/>
  </p:sldIdLst>
  <p:sldSz cx="9144000" cy="5715000" type="screen16x10"/>
  <p:notesSz cx="6858000" cy="9144000"/>
  <p:embeddedFontLst>
    <p:embeddedFont>
      <p:font typeface=".VnAvant" panose="020B7200000000000000"/>
      <p:regular r:id="rId19"/>
      <p:bold r:id="rId20"/>
      <p:italic r:id="rId21"/>
      <p:boldItalic r:id="rId22"/>
    </p:embeddedFont>
    <p:embeddedFont>
      <p:font typeface="VNI-Thufap2"/>
      <p:regular r:id="rId23"/>
    </p:embeddedFont>
    <p:embeddedFont>
      <p:font typeface="Tahoma" panose="020B0604030504040204" pitchFamily="3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rial Black" panose="020B0A04020102020204" pitchFamily="34" charset="0"/>
      <p:bold r:id="rId30"/>
    </p:embeddedFont>
    <p:embeddedFont>
      <p:font typeface="VNI-Avo" panose="020B0604020202020204"/>
      <p:regular r:id="rId31"/>
      <p:bold r:id="rId32"/>
      <p:italic r:id="rId33"/>
      <p:boldItalic r:id="rId34"/>
    </p:embeddedFont>
    <p:embeddedFont>
      <p:font typeface=".VnArial" panose="020B0604020202020204"/>
      <p:regular r:id="rId35"/>
      <p:italic r:id="rId36"/>
      <p:boldItalic r:id="rId37"/>
    </p:embeddedFont>
    <p:embeddedFont>
      <p:font typeface="宋体" panose="02010600030101010101" pitchFamily="2" charset="-122"/>
      <p:regular r:id="rId38"/>
    </p:embeddedFont>
    <p:embeddedFont>
      <p:font typeface=".VnTifani Heavy" panose="020B7200000000000000"/>
      <p:regular r:id="rId3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CCFFFF"/>
    <a:srgbClr val="CCFFCC"/>
    <a:srgbClr val="3333FF"/>
    <a:srgbClr val="99FFCC"/>
    <a:srgbClr val="FFCCFF"/>
    <a:srgbClr val="FFFFCC"/>
    <a:srgbClr val="0066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3" d="100"/>
          <a:sy n="73" d="100"/>
        </p:scale>
        <p:origin x="1236" y="4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06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ang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ac.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1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audio" Target="../media/audio2.wav"/><Relationship Id="rId18" Type="http://schemas.openxmlformats.org/officeDocument/2006/relationships/image" Target="../media/image29.gif"/><Relationship Id="rId3" Type="http://schemas.openxmlformats.org/officeDocument/2006/relationships/tags" Target="../tags/tag6.xml"/><Relationship Id="rId21" Type="http://schemas.openxmlformats.org/officeDocument/2006/relationships/image" Target="../media/image32.gif"/><Relationship Id="rId7" Type="http://schemas.openxmlformats.org/officeDocument/2006/relationships/tags" Target="../tags/tag10.xml"/><Relationship Id="rId12" Type="http://schemas.openxmlformats.org/officeDocument/2006/relationships/audio" Target="../media/audio5.wav"/><Relationship Id="rId17" Type="http://schemas.openxmlformats.org/officeDocument/2006/relationships/image" Target="../media/image28.gif"/><Relationship Id="rId25" Type="http://schemas.openxmlformats.org/officeDocument/2006/relationships/image" Target="../media/image36.gif"/><Relationship Id="rId2" Type="http://schemas.openxmlformats.org/officeDocument/2006/relationships/tags" Target="../tags/tag5.xml"/><Relationship Id="rId16" Type="http://schemas.openxmlformats.org/officeDocument/2006/relationships/hyperlink" Target="../My%20Documents/SONG/ATGT%20(khoi7)/vong3(khoi7).ppt" TargetMode="External"/><Relationship Id="rId20" Type="http://schemas.openxmlformats.org/officeDocument/2006/relationships/image" Target="../media/image31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1.wav"/><Relationship Id="rId24" Type="http://schemas.openxmlformats.org/officeDocument/2006/relationships/image" Target="../media/image35.gif"/><Relationship Id="rId5" Type="http://schemas.openxmlformats.org/officeDocument/2006/relationships/tags" Target="../tags/tag8.xml"/><Relationship Id="rId15" Type="http://schemas.openxmlformats.org/officeDocument/2006/relationships/audio" Target="../media/audio7.wav"/><Relationship Id="rId23" Type="http://schemas.openxmlformats.org/officeDocument/2006/relationships/image" Target="../media/image34.gif"/><Relationship Id="rId10" Type="http://schemas.openxmlformats.org/officeDocument/2006/relationships/audio" Target="../media/audio4.wav"/><Relationship Id="rId19" Type="http://schemas.openxmlformats.org/officeDocument/2006/relationships/image" Target="../media/image30.gif"/><Relationship Id="rId4" Type="http://schemas.openxmlformats.org/officeDocument/2006/relationships/tags" Target="../tags/tag7.xml"/><Relationship Id="rId9" Type="http://schemas.openxmlformats.org/officeDocument/2006/relationships/notesSlide" Target="../notesSlides/notesSlide5.xml"/><Relationship Id="rId14" Type="http://schemas.openxmlformats.org/officeDocument/2006/relationships/audio" Target="../media/audio6.wav"/><Relationship Id="rId22" Type="http://schemas.openxmlformats.org/officeDocument/2006/relationships/image" Target="../media/image3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audio" Target="../media/audio5.wav"/><Relationship Id="rId18" Type="http://schemas.openxmlformats.org/officeDocument/2006/relationships/image" Target="../media/image28.gif"/><Relationship Id="rId26" Type="http://schemas.openxmlformats.org/officeDocument/2006/relationships/image" Target="../media/image36.gif"/><Relationship Id="rId3" Type="http://schemas.openxmlformats.org/officeDocument/2006/relationships/tags" Target="../tags/tag13.xml"/><Relationship Id="rId21" Type="http://schemas.openxmlformats.org/officeDocument/2006/relationships/image" Target="../media/image31.gif"/><Relationship Id="rId7" Type="http://schemas.openxmlformats.org/officeDocument/2006/relationships/tags" Target="../tags/tag17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5.gif"/><Relationship Id="rId2" Type="http://schemas.openxmlformats.org/officeDocument/2006/relationships/tags" Target="../tags/tag12.xml"/><Relationship Id="rId16" Type="http://schemas.openxmlformats.org/officeDocument/2006/relationships/audio" Target="../media/audio7.wav"/><Relationship Id="rId20" Type="http://schemas.openxmlformats.org/officeDocument/2006/relationships/image" Target="../media/image30.gif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audio" Target="../media/audio4.wav"/><Relationship Id="rId24" Type="http://schemas.openxmlformats.org/officeDocument/2006/relationships/image" Target="../media/image34.gif"/><Relationship Id="rId5" Type="http://schemas.openxmlformats.org/officeDocument/2006/relationships/tags" Target="../tags/tag15.xml"/><Relationship Id="rId15" Type="http://schemas.openxmlformats.org/officeDocument/2006/relationships/audio" Target="../media/audio6.wav"/><Relationship Id="rId23" Type="http://schemas.openxmlformats.org/officeDocument/2006/relationships/image" Target="../media/image33.gif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29.gif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¨c­.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9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1" y="1543050"/>
            <a:ext cx="82962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8"/>
          <a:stretch/>
        </p:blipFill>
        <p:spPr bwMode="auto">
          <a:xfrm>
            <a:off x="3265714" y="1465061"/>
            <a:ext cx="4802187" cy="278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3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4179899" y="3308480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lvl="0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C¸i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t¨m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2124799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Buæi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trưa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35200" y="2124201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Tia n¾ng</a:t>
            </a: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2" name="Rectangle 1"/>
          <p:cNvSpPr/>
          <p:nvPr/>
        </p:nvSpPr>
        <p:spPr>
          <a:xfrm>
            <a:off x="2184586" y="1085105"/>
            <a:ext cx="6349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sau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®©y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chøa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34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51150" y="2220229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C¸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heo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3307252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Lo l¾ng</a:t>
            </a: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160673" y="3308997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lvl="0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L¾c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lư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19085" y="2156184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BiÓn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lín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355850" y="1106187"/>
            <a:ext cx="6094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sau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®©y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chøa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¨c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82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0017" y="15573"/>
            <a:ext cx="2446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Nµng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tiªn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c¸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50373" y="579249"/>
            <a:ext cx="86722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Naøng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tieân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caù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laø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con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vua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bieån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Nöûa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thaân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treân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cuûa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naøng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nhö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moät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coâ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beù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Nöûa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thaân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kia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laø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caù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Nhôø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theá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naøng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löôùt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treân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bieån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raát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nheï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nhaøng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Naøng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tieân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coù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taát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muoán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Naøng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chæ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bieát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lieàn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Ñeâm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ñeâm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naøng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ngaân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haùt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Daân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bieån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nghe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haùt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queân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meät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caû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buoàn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7011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78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­¨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ng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 - ¨c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­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86" y="2159226"/>
            <a:ext cx="33528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78: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- ¨c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629" y="4013828"/>
            <a:ext cx="3016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.VnAvant" pitchFamily="34" charset="0"/>
              </a:rPr>
              <a:t>m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¨ng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3" y="1213727"/>
            <a:ext cx="3352800" cy="28479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45315" y="2416492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VNI-Avo" pitchFamily="2" charset="0"/>
              </a:rPr>
              <a:t>aêng</a:t>
            </a:r>
            <a:endParaRPr lang="en-US" sz="60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13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5400000">
            <a:off x="5711643" y="3027626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solidFill>
                  <a:srgbClr val="0066CC"/>
                </a:solidFill>
                <a:latin typeface="VNI-Avo" pitchFamily="2" charset="0"/>
              </a:rPr>
              <a:t>aê</a:t>
            </a:r>
            <a:endParaRPr lang="en-US" sz="5400" b="1" dirty="0">
              <a:solidFill>
                <a:srgbClr val="0066CC"/>
              </a:solidFill>
              <a:latin typeface="VNI-Avo" pitchFamily="2" charset="0"/>
            </a:endParaRPr>
          </a:p>
        </p:txBody>
      </p:sp>
      <p:sp>
        <p:nvSpPr>
          <p:cNvPr id="1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688311" y="2979753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629" y="3622757"/>
            <a:ext cx="3176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VNI-Avo" pitchFamily="2" charset="0"/>
              </a:rPr>
              <a:t>t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aéc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keø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78: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- ¨c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2" y="1470025"/>
            <a:ext cx="3895725" cy="180022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445315" y="2416492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VNI-Avo" pitchFamily="2" charset="0"/>
              </a:rPr>
              <a:t>aêc</a:t>
            </a:r>
            <a:endParaRPr lang="en-US" sz="60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18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5400000">
            <a:off x="5711643" y="3027626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solidFill>
                  <a:srgbClr val="0066CC"/>
                </a:solidFill>
                <a:latin typeface="VNI-Avo" pitchFamily="2" charset="0"/>
              </a:rPr>
              <a:t>aê</a:t>
            </a:r>
            <a:endParaRPr lang="en-US" sz="5400" b="1" dirty="0">
              <a:solidFill>
                <a:srgbClr val="0066CC"/>
              </a:solidFill>
              <a:latin typeface="VNI-Avo" pitchFamily="2" charset="0"/>
            </a:endParaRPr>
          </a:p>
        </p:txBody>
      </p:sp>
      <p:sp>
        <p:nvSpPr>
          <p:cNvPr id="19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688311" y="2979753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629" y="4013828"/>
            <a:ext cx="3016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.VnAvant" pitchFamily="34" charset="0"/>
              </a:rPr>
              <a:t>m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¨ng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3" y="1882061"/>
            <a:ext cx="2565999" cy="21796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9363" y="4106161"/>
            <a:ext cx="3176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VNI-Avo" pitchFamily="2" charset="0"/>
              </a:rPr>
              <a:t>t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aéc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keø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56" y="2102356"/>
            <a:ext cx="3573443" cy="16512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64390" y="264109"/>
            <a:ext cx="30925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¨ng - ¨c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21194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73" y="621224"/>
            <a:ext cx="3091827" cy="41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62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99" y="345990"/>
            <a:ext cx="3248746" cy="4559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7362" y="457200"/>
            <a:ext cx="1541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140</a:t>
            </a:r>
          </a:p>
        </p:txBody>
      </p:sp>
    </p:spTree>
    <p:extLst>
      <p:ext uri="{BB962C8B-B14F-4D97-AF65-F5344CB8AC3E}">
        <p14:creationId xmlns:p14="http://schemas.microsoft.com/office/powerpoint/2010/main" val="2380764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4" y="3215623"/>
            <a:ext cx="1926807" cy="182305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047" y="3214702"/>
            <a:ext cx="1311711" cy="191939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432" y="3129628"/>
            <a:ext cx="2102249" cy="200446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130628" y="12487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¨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¨c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56882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6" y="704632"/>
            <a:ext cx="1916535" cy="185369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234" y="704632"/>
            <a:ext cx="2356395" cy="182227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62" y="714028"/>
            <a:ext cx="2057919" cy="181288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4" name="TextBox 33"/>
          <p:cNvSpPr txBox="1"/>
          <p:nvPr/>
        </p:nvSpPr>
        <p:spPr>
          <a:xfrm>
            <a:off x="991896" y="2562573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r¨ng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58583" y="2588300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x¾c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57358" y="2576512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g¨ng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8929" y="5159587"/>
            <a:ext cx="1452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tia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n¾ng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96985" y="5209793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qu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¶ l¾c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51411" y="5194167"/>
            <a:ext cx="2465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s¸ng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v»ng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vÆc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02849" y="2561476"/>
            <a:ext cx="88197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r</a:t>
            </a:r>
            <a:r>
              <a:rPr lang="en-US" sz="2400" dirty="0" err="1">
                <a:solidFill>
                  <a:srgbClr val="FF0000"/>
                </a:solidFill>
                <a:latin typeface=".VnAvant" pitchFamily="34" charset="0"/>
              </a:rPr>
              <a:t>¨ng</a:t>
            </a:r>
            <a:endParaRPr lang="en-US" sz="2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40299" y="2595324"/>
            <a:ext cx="74090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.VnAvant" pitchFamily="34" charset="0"/>
              </a:rPr>
              <a:t>¾c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43895" y="2587358"/>
            <a:ext cx="99578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g</a:t>
            </a:r>
            <a:r>
              <a:rPr lang="en-US" sz="2400" dirty="0" err="1">
                <a:solidFill>
                  <a:srgbClr val="FF0000"/>
                </a:solidFill>
                <a:latin typeface=".VnAvant" pitchFamily="34" charset="0"/>
              </a:rPr>
              <a:t>¨ng</a:t>
            </a:r>
            <a:endParaRPr lang="en-US" sz="2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1361" y="5158741"/>
            <a:ext cx="143661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tia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n</a:t>
            </a:r>
            <a:r>
              <a:rPr lang="en-US" sz="2400" dirty="0">
                <a:solidFill>
                  <a:srgbClr val="FF0000"/>
                </a:solidFill>
                <a:latin typeface=".VnAvant" pitchFamily="34" charset="0"/>
              </a:rPr>
              <a:t>¾ng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796980" y="5211553"/>
            <a:ext cx="134684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qu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¶ l</a:t>
            </a:r>
            <a:r>
              <a:rPr lang="en-US" sz="2400" dirty="0">
                <a:solidFill>
                  <a:srgbClr val="FF0000"/>
                </a:solidFill>
                <a:latin typeface=".VnAvant" pitchFamily="34" charset="0"/>
              </a:rPr>
              <a:t>¾c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69292" y="5186781"/>
            <a:ext cx="243207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s¸ng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v»ng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v</a:t>
            </a:r>
            <a:r>
              <a:rPr lang="en-US" sz="2400" dirty="0" err="1">
                <a:solidFill>
                  <a:srgbClr val="FF0000"/>
                </a:solidFill>
                <a:latin typeface=".VnAvant" pitchFamily="34" charset="0"/>
              </a:rPr>
              <a:t>Æc</a:t>
            </a:r>
            <a:endParaRPr lang="en-US" sz="24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2884</TotalTime>
  <Words>321</Words>
  <Application>Microsoft Office PowerPoint</Application>
  <PresentationFormat>On-screen Show (16:10)</PresentationFormat>
  <Paragraphs>100</Paragraphs>
  <Slides>16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Times New Roman</vt:lpstr>
      <vt:lpstr>.VnAvant</vt:lpstr>
      <vt:lpstr>VNI-Thufap2</vt:lpstr>
      <vt:lpstr>Tahoma</vt:lpstr>
      <vt:lpstr>Calibri</vt:lpstr>
      <vt:lpstr>Arial Black</vt:lpstr>
      <vt:lpstr>VNI-Avo</vt:lpstr>
      <vt:lpstr>Arial</vt:lpstr>
      <vt:lpstr>.VnArial</vt:lpstr>
      <vt:lpstr>宋体</vt:lpstr>
      <vt:lpstr>.VnTifani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Dang Nga</cp:lastModifiedBy>
  <cp:revision>350</cp:revision>
  <dcterms:created xsi:type="dcterms:W3CDTF">2020-02-10T09:35:50Z</dcterms:created>
  <dcterms:modified xsi:type="dcterms:W3CDTF">2023-12-09T10:54:04Z</dcterms:modified>
</cp:coreProperties>
</file>