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3.wav" ContentType="audio/x-wav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80" r:id="rId2"/>
    <p:sldId id="375" r:id="rId3"/>
    <p:sldId id="256" r:id="rId4"/>
    <p:sldId id="257" r:id="rId5"/>
    <p:sldId id="355" r:id="rId6"/>
    <p:sldId id="376" r:id="rId7"/>
    <p:sldId id="377" r:id="rId8"/>
    <p:sldId id="378" r:id="rId9"/>
    <p:sldId id="351" r:id="rId10"/>
    <p:sldId id="360" r:id="rId11"/>
    <p:sldId id="379" r:id="rId12"/>
    <p:sldId id="323" r:id="rId13"/>
    <p:sldId id="364" r:id="rId14"/>
    <p:sldId id="371" r:id="rId15"/>
    <p:sldId id="372" r:id="rId16"/>
    <p:sldId id="308" r:id="rId17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.VnAvant" panose="020B720000000000000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.VnTifani Heavy" panose="020B7200000000000000"/>
      <p:regular r:id="rId29"/>
    </p:embeddedFont>
    <p:embeddedFont>
      <p:font typeface="Arial Black" panose="020B0A04020102020204" pitchFamily="34" charset="0"/>
      <p:bold r:id="rId30"/>
    </p:embeddedFont>
    <p:embeddedFont>
      <p:font typeface=".VnArial" panose="020B0604020202020204"/>
      <p:regular r:id="rId31"/>
      <p:italic r:id="rId32"/>
      <p:boldItalic r:id="rId33"/>
    </p:embeddedFont>
    <p:embeddedFont>
      <p:font typeface="VNI-Avo" panose="020B0604020202020204"/>
      <p:regular r:id="rId34"/>
      <p:bold r:id="rId35"/>
      <p:italic r:id="rId36"/>
      <p:boldItalic r:id="rId37"/>
    </p:embeddedFont>
    <p:embeddedFont>
      <p:font typeface="宋体" panose="02010600030101010101" pitchFamily="2" charset="-122"/>
      <p:regular r:id="rId38"/>
    </p:embeddedFont>
    <p:embeddedFont>
      <p:font typeface="VNI-Thufap2"/>
      <p:regular r:id="rId3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CCFF"/>
    <a:srgbClr val="0000CC"/>
    <a:srgbClr val="99FFCC"/>
    <a:srgbClr val="FFFFCC"/>
    <a:srgbClr val="CCFFCC"/>
    <a:srgbClr val="006699"/>
    <a:srgbClr val="0066CC"/>
    <a:srgbClr val="CCFF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3" d="100"/>
          <a:sy n="73" d="100"/>
        </p:scale>
        <p:origin x="1236" y="4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15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ang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ac.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1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audio" Target="../media/audio5.wav"/><Relationship Id="rId18" Type="http://schemas.openxmlformats.org/officeDocument/2006/relationships/image" Target="../media/image28.gif"/><Relationship Id="rId26" Type="http://schemas.openxmlformats.org/officeDocument/2006/relationships/image" Target="../media/image36.gif"/><Relationship Id="rId3" Type="http://schemas.openxmlformats.org/officeDocument/2006/relationships/tags" Target="../tags/tag6.xml"/><Relationship Id="rId21" Type="http://schemas.openxmlformats.org/officeDocument/2006/relationships/image" Target="../media/image31.gif"/><Relationship Id="rId7" Type="http://schemas.openxmlformats.org/officeDocument/2006/relationships/tags" Target="../tags/tag10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5.gif"/><Relationship Id="rId2" Type="http://schemas.openxmlformats.org/officeDocument/2006/relationships/tags" Target="../tags/tag5.xml"/><Relationship Id="rId16" Type="http://schemas.openxmlformats.org/officeDocument/2006/relationships/audio" Target="../media/audio7.wav"/><Relationship Id="rId20" Type="http://schemas.openxmlformats.org/officeDocument/2006/relationships/image" Target="../media/image30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4.wav"/><Relationship Id="rId24" Type="http://schemas.openxmlformats.org/officeDocument/2006/relationships/image" Target="../media/image34.gif"/><Relationship Id="rId5" Type="http://schemas.openxmlformats.org/officeDocument/2006/relationships/tags" Target="../tags/tag8.xml"/><Relationship Id="rId15" Type="http://schemas.openxmlformats.org/officeDocument/2006/relationships/audio" Target="../media/audio6.wav"/><Relationship Id="rId23" Type="http://schemas.openxmlformats.org/officeDocument/2006/relationships/image" Target="../media/image33.gif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29.gif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audio" Target="../media/audio5.wav"/><Relationship Id="rId18" Type="http://schemas.openxmlformats.org/officeDocument/2006/relationships/image" Target="../media/image28.gif"/><Relationship Id="rId26" Type="http://schemas.openxmlformats.org/officeDocument/2006/relationships/image" Target="../media/image36.gif"/><Relationship Id="rId3" Type="http://schemas.openxmlformats.org/officeDocument/2006/relationships/tags" Target="../tags/tag14.xml"/><Relationship Id="rId21" Type="http://schemas.openxmlformats.org/officeDocument/2006/relationships/image" Target="../media/image31.gif"/><Relationship Id="rId7" Type="http://schemas.openxmlformats.org/officeDocument/2006/relationships/tags" Target="../tags/tag18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5.gif"/><Relationship Id="rId2" Type="http://schemas.openxmlformats.org/officeDocument/2006/relationships/tags" Target="../tags/tag13.xml"/><Relationship Id="rId16" Type="http://schemas.openxmlformats.org/officeDocument/2006/relationships/audio" Target="../media/audio7.wav"/><Relationship Id="rId20" Type="http://schemas.openxmlformats.org/officeDocument/2006/relationships/image" Target="../media/image30.gi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audio" Target="../media/audio4.wav"/><Relationship Id="rId24" Type="http://schemas.openxmlformats.org/officeDocument/2006/relationships/image" Target="../media/image34.gif"/><Relationship Id="rId5" Type="http://schemas.openxmlformats.org/officeDocument/2006/relationships/tags" Target="../tags/tag16.xml"/><Relationship Id="rId15" Type="http://schemas.openxmlformats.org/officeDocument/2006/relationships/audio" Target="../media/audio6.wav"/><Relationship Id="rId23" Type="http://schemas.openxmlformats.org/officeDocument/2006/relationships/image" Target="../media/image33.gif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29.gif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ang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ac­.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80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1" y="1543050"/>
            <a:ext cx="82962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3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006599" y="1052623"/>
            <a:ext cx="6310314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vÇn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0" y="3337497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Lan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can</a:t>
            </a: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1" y="2211883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Buæi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tr­a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35200" y="2124201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C¸i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thang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481210" y="3311291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Con h¹c</a:t>
            </a: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0834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0" y="3337497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C¸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vµng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1" y="3307252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C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ươu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92774" y="2220229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Con h¹c</a:t>
            </a: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19085" y="2156184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Con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nai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52" name="TextBox 40"/>
          <p:cNvSpPr txBox="1">
            <a:spLocks noChangeArrowheads="1"/>
          </p:cNvSpPr>
          <p:nvPr/>
        </p:nvSpPr>
        <p:spPr bwMode="auto">
          <a:xfrm>
            <a:off x="2006599" y="1052623"/>
            <a:ext cx="6310314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vÇn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ac?</a:t>
            </a:r>
          </a:p>
        </p:txBody>
      </p:sp>
    </p:spTree>
    <p:extLst>
      <p:ext uri="{BB962C8B-B14F-4D97-AF65-F5344CB8AC3E}">
        <p14:creationId xmlns:p14="http://schemas.microsoft.com/office/powerpoint/2010/main" val="356822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68100" y="48176"/>
            <a:ext cx="169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VNI-Avo" pitchFamily="2" charset="0"/>
              </a:rPr>
              <a:t>Löôùt</a:t>
            </a:r>
            <a:r>
              <a:rPr lang="en-US" sz="2800" b="1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VNI-Avo" pitchFamily="2" charset="0"/>
              </a:rPr>
              <a:t>vaùn</a:t>
            </a:r>
            <a:endParaRPr lang="en-US" sz="2800" b="1" dirty="0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4516" y="535249"/>
            <a:ext cx="86722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</a:rPr>
              <a:t>	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Cón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thá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vµ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vöôïn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biÓn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	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BiÓn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Ñp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qu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¸.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Trªn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bê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luõ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chuoät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tröôït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vaùn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noâ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ñuøa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aàm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ó.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</a:rPr>
              <a:t>	</a:t>
            </a:r>
            <a:r>
              <a:rPr lang="en-US" sz="2800" dirty="0" err="1">
                <a:latin typeface=".VnAvant" pitchFamily="34" charset="0"/>
              </a:rPr>
              <a:t>Trªn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mÆt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biÓn</a:t>
            </a:r>
            <a:r>
              <a:rPr lang="en-US" sz="2800" dirty="0">
                <a:latin typeface=".VnAvant" pitchFamily="34" charset="0"/>
              </a:rPr>
              <a:t>, b¹n c¸ </a:t>
            </a:r>
            <a:r>
              <a:rPr lang="en-US" sz="2800" dirty="0" err="1">
                <a:latin typeface=".VnAvant" pitchFamily="34" charset="0"/>
              </a:rPr>
              <a:t>chuån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haêm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hôû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löôùt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ñi</a:t>
            </a:r>
            <a:r>
              <a:rPr lang="en-US" sz="2800" dirty="0">
                <a:latin typeface=".VnAvant" pitchFamily="34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Ñeán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löôït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cuùn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noù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löôùt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muùa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löôïn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Vöôïn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daùm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Thoû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sôï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öôùt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ôû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treân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bôø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coå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vuõ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</a:rPr>
              <a:t>	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GÇn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trưa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ba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b¹n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veà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µ. Ra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thó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vÞ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thËt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5698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77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­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ang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 - ac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­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67" y="2322284"/>
            <a:ext cx="1724465" cy="248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77: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ang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- ac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629" y="4013828"/>
            <a:ext cx="3016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.VnAvant" pitchFamily="34" charset="0"/>
              </a:rPr>
              <a:t>th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ang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19" y="1078069"/>
            <a:ext cx="2039193" cy="29327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45315" y="2416492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VNI-Avo" pitchFamily="2" charset="0"/>
              </a:rPr>
              <a:t>ang</a:t>
            </a:r>
            <a:endParaRPr lang="en-US" sz="60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13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5400000">
            <a:off x="5711643" y="3027626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0066CC"/>
                </a:solidFill>
                <a:latin typeface="VNI-Avo" pitchFamily="2" charset="0"/>
              </a:rPr>
              <a:t>a</a:t>
            </a:r>
          </a:p>
        </p:txBody>
      </p:sp>
      <p:sp>
        <p:nvSpPr>
          <p:cNvPr id="15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688311" y="2979753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6691" y="4017550"/>
            <a:ext cx="2213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itchFamily="34" charset="0"/>
              </a:rPr>
              <a:t>v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¹c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99" y="1148978"/>
            <a:ext cx="2401613" cy="274955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2" name="Rectangle 11"/>
          <p:cNvSpPr/>
          <p:nvPr/>
        </p:nvSpPr>
        <p:spPr>
          <a:xfrm>
            <a:off x="5445315" y="2416492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CC"/>
                </a:solidFill>
                <a:latin typeface="VNI-Avo" pitchFamily="2" charset="0"/>
              </a:rPr>
              <a:t>ac</a:t>
            </a:r>
          </a:p>
        </p:txBody>
      </p:sp>
      <p:sp>
        <p:nvSpPr>
          <p:cNvPr id="14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5400000">
            <a:off x="5711643" y="3027626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0066CC"/>
                </a:solidFill>
                <a:latin typeface="VNI-Avo" pitchFamily="2" charset="0"/>
              </a:rPr>
              <a:t>a</a:t>
            </a:r>
          </a:p>
        </p:txBody>
      </p:sp>
      <p:sp>
        <p:nvSpPr>
          <p:cNvPr id="15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688311" y="2979753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629" y="4013828"/>
            <a:ext cx="3016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.VnAvant" pitchFamily="34" charset="0"/>
              </a:rPr>
              <a:t>th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ang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19" y="1078069"/>
            <a:ext cx="2039193" cy="29327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6552" y="4106161"/>
            <a:ext cx="2213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itchFamily="34" charset="0"/>
              </a:rPr>
              <a:t>v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¹c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460" y="1237589"/>
            <a:ext cx="2401613" cy="274955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Rectangle 9"/>
          <p:cNvSpPr/>
          <p:nvPr/>
        </p:nvSpPr>
        <p:spPr>
          <a:xfrm>
            <a:off x="2085619" y="10290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ang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 - ac</a:t>
            </a:r>
            <a:endParaRPr lang="en-US" sz="60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545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73" y="621224"/>
            <a:ext cx="3091827" cy="41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81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599" y="345990"/>
            <a:ext cx="3248746" cy="4559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7362" y="457200"/>
            <a:ext cx="1541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138</a:t>
            </a:r>
          </a:p>
        </p:txBody>
      </p:sp>
    </p:spTree>
    <p:extLst>
      <p:ext uri="{BB962C8B-B14F-4D97-AF65-F5344CB8AC3E}">
        <p14:creationId xmlns:p14="http://schemas.microsoft.com/office/powerpoint/2010/main" val="3737424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12487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ang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ac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56882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6" y="708802"/>
            <a:ext cx="2417909" cy="207568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0" y="708802"/>
            <a:ext cx="2353554" cy="207568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11" y="727851"/>
            <a:ext cx="2381135" cy="204137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6" y="3315402"/>
            <a:ext cx="2417909" cy="194358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323" y="3257346"/>
            <a:ext cx="2390328" cy="197681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765" y="3268095"/>
            <a:ext cx="2399522" cy="196020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1016000" y="2769226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B¸c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sÜ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4934" y="2795681"/>
            <a:ext cx="150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C¸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vµng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7244" y="2757139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Con h¹c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0555" y="5272392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D­ưa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gang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2833" y="5209793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B¶n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nh¹c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04695" y="5194167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Chë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hµng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8746" y="2791000"/>
            <a:ext cx="103586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B</a:t>
            </a:r>
            <a:r>
              <a:rPr lang="en-US" sz="2400" dirty="0" err="1">
                <a:solidFill>
                  <a:srgbClr val="FF0000"/>
                </a:solidFill>
                <a:latin typeface=".VnAvant" pitchFamily="34" charset="0"/>
              </a:rPr>
              <a:t>¸c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sÜ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2194" y="2817455"/>
            <a:ext cx="150393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C¸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v</a:t>
            </a:r>
            <a:r>
              <a:rPr lang="en-US" sz="2400" dirty="0" err="1">
                <a:solidFill>
                  <a:srgbClr val="FF0000"/>
                </a:solidFill>
                <a:latin typeface=".VnAvant" pitchFamily="34" charset="0"/>
              </a:rPr>
              <a:t>µng</a:t>
            </a:r>
            <a:endParaRPr lang="en-US" sz="2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64504" y="2764399"/>
            <a:ext cx="15055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Con h</a:t>
            </a:r>
            <a:r>
              <a:rPr lang="en-US" sz="2400" dirty="0">
                <a:solidFill>
                  <a:srgbClr val="FF0000"/>
                </a:solidFill>
                <a:latin typeface=".VnAvant" pitchFamily="34" charset="0"/>
              </a:rPr>
              <a:t>¹c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7815" y="5265138"/>
            <a:ext cx="172675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D­ưa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.VnAvant" pitchFamily="34" charset="0"/>
              </a:rPr>
              <a:t>gang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65579" y="5217053"/>
            <a:ext cx="162736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B¶n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nh</a:t>
            </a:r>
            <a:r>
              <a:rPr lang="en-US" sz="2400" dirty="0">
                <a:solidFill>
                  <a:srgbClr val="FF0000"/>
                </a:solidFill>
                <a:latin typeface=".VnAvant" pitchFamily="34" charset="0"/>
              </a:rPr>
              <a:t>¹c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97441" y="5201427"/>
            <a:ext cx="170110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Chë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h</a:t>
            </a:r>
            <a:r>
              <a:rPr lang="en-US" sz="2400" dirty="0" err="1">
                <a:solidFill>
                  <a:srgbClr val="FF0000"/>
                </a:solidFill>
                <a:latin typeface=".VnAvant" pitchFamily="34" charset="0"/>
              </a:rPr>
              <a:t>µng</a:t>
            </a:r>
            <a:endParaRPr lang="en-US" sz="24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2787</TotalTime>
  <Words>296</Words>
  <Application>Microsoft Office PowerPoint</Application>
  <PresentationFormat>On-screen Show (16:10)</PresentationFormat>
  <Paragraphs>101</Paragraphs>
  <Slides>16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Calibri</vt:lpstr>
      <vt:lpstr>.VnAvant</vt:lpstr>
      <vt:lpstr>Tahoma</vt:lpstr>
      <vt:lpstr>.VnTifani Heavy</vt:lpstr>
      <vt:lpstr>Arial</vt:lpstr>
      <vt:lpstr>Arial Black</vt:lpstr>
      <vt:lpstr>.VnArial</vt:lpstr>
      <vt:lpstr>Times New Roman</vt:lpstr>
      <vt:lpstr>VNI-Avo</vt:lpstr>
      <vt:lpstr>宋体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Dang Nga</cp:lastModifiedBy>
  <cp:revision>333</cp:revision>
  <dcterms:created xsi:type="dcterms:W3CDTF">2020-02-10T09:35:50Z</dcterms:created>
  <dcterms:modified xsi:type="dcterms:W3CDTF">2023-12-09T10:50:55Z</dcterms:modified>
</cp:coreProperties>
</file>