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373" r:id="rId3"/>
    <p:sldId id="256" r:id="rId4"/>
    <p:sldId id="257" r:id="rId5"/>
    <p:sldId id="355" r:id="rId6"/>
    <p:sldId id="374" r:id="rId7"/>
    <p:sldId id="375" r:id="rId8"/>
    <p:sldId id="376" r:id="rId9"/>
    <p:sldId id="351" r:id="rId10"/>
    <p:sldId id="360" r:id="rId11"/>
    <p:sldId id="377" r:id="rId12"/>
    <p:sldId id="381" r:id="rId13"/>
    <p:sldId id="323" r:id="rId14"/>
    <p:sldId id="380" r:id="rId15"/>
    <p:sldId id="364" r:id="rId16"/>
    <p:sldId id="371" r:id="rId17"/>
    <p:sldId id="372" r:id="rId18"/>
    <p:sldId id="308" r:id="rId19"/>
  </p:sldIdLst>
  <p:sldSz cx="9144000" cy="5715000" type="screen16x10"/>
  <p:notesSz cx="6858000" cy="9144000"/>
  <p:embeddedFontLst>
    <p:embeddedFont>
      <p:font typeface="VNI-Avo" pitchFamily="2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NI-Thufap2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宋体" panose="02010600030101010101" pitchFamily="2" charset="-122"/>
      <p:regular r:id="rId36"/>
    </p:embeddedFont>
    <p:embeddedFont>
      <p:font typeface="Arial Black" panose="020B0A04020102020204" pitchFamily="34" charset="0"/>
      <p:bold r:id="rId37"/>
    </p:embeddedFont>
    <p:embeddedFont>
      <p:font typeface=".VnArial" panose="020B7200000000000000" pitchFamily="34" charset="0"/>
      <p:regular r:id="rId38"/>
      <p:italic r:id="rId39"/>
      <p:boldItalic r:id="rId40"/>
    </p:embeddedFont>
    <p:embeddedFont>
      <p:font typeface=".VnTifani Heavy" panose="020B7200000000000000"/>
      <p:regular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99FFCC"/>
    <a:srgbClr val="FFCCFF"/>
    <a:srgbClr val="FFFFCC"/>
    <a:srgbClr val="CCFFCC"/>
    <a:srgbClr val="006699"/>
    <a:srgbClr val="0066CC"/>
    <a:srgbClr val="CC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5.wav"/><Relationship Id="rId18" Type="http://schemas.openxmlformats.org/officeDocument/2006/relationships/image" Target="../media/image26.gif"/><Relationship Id="rId26" Type="http://schemas.openxmlformats.org/officeDocument/2006/relationships/image" Target="../media/image34.gif"/><Relationship Id="rId3" Type="http://schemas.openxmlformats.org/officeDocument/2006/relationships/tags" Target="../tags/tag6.xml"/><Relationship Id="rId21" Type="http://schemas.openxmlformats.org/officeDocument/2006/relationships/image" Target="../media/image29.gif"/><Relationship Id="rId7" Type="http://schemas.openxmlformats.org/officeDocument/2006/relationships/tags" Target="../tags/tag1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3.gif"/><Relationship Id="rId2" Type="http://schemas.openxmlformats.org/officeDocument/2006/relationships/tags" Target="../tags/tag5.xml"/><Relationship Id="rId16" Type="http://schemas.openxmlformats.org/officeDocument/2006/relationships/audio" Target="../media/audio7.wav"/><Relationship Id="rId20" Type="http://schemas.openxmlformats.org/officeDocument/2006/relationships/image" Target="../media/image28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4.wav"/><Relationship Id="rId24" Type="http://schemas.openxmlformats.org/officeDocument/2006/relationships/image" Target="../media/image32.gif"/><Relationship Id="rId5" Type="http://schemas.openxmlformats.org/officeDocument/2006/relationships/tags" Target="../tags/tag8.xml"/><Relationship Id="rId15" Type="http://schemas.openxmlformats.org/officeDocument/2006/relationships/audio" Target="../media/audio6.wav"/><Relationship Id="rId23" Type="http://schemas.openxmlformats.org/officeDocument/2006/relationships/image" Target="../media/image31.gif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27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5.wav"/><Relationship Id="rId18" Type="http://schemas.openxmlformats.org/officeDocument/2006/relationships/image" Target="../media/image26.gif"/><Relationship Id="rId26" Type="http://schemas.openxmlformats.org/officeDocument/2006/relationships/image" Target="../media/image34.gif"/><Relationship Id="rId3" Type="http://schemas.openxmlformats.org/officeDocument/2006/relationships/tags" Target="../tags/tag14.xml"/><Relationship Id="rId21" Type="http://schemas.openxmlformats.org/officeDocument/2006/relationships/image" Target="../media/image29.gif"/><Relationship Id="rId7" Type="http://schemas.openxmlformats.org/officeDocument/2006/relationships/tags" Target="../tags/tag18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3.gif"/><Relationship Id="rId2" Type="http://schemas.openxmlformats.org/officeDocument/2006/relationships/tags" Target="../tags/tag13.xml"/><Relationship Id="rId16" Type="http://schemas.openxmlformats.org/officeDocument/2006/relationships/audio" Target="../media/audio7.wav"/><Relationship Id="rId20" Type="http://schemas.openxmlformats.org/officeDocument/2006/relationships/image" Target="../media/image28.gif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4.wav"/><Relationship Id="rId24" Type="http://schemas.openxmlformats.org/officeDocument/2006/relationships/image" Target="../media/image32.gif"/><Relationship Id="rId5" Type="http://schemas.openxmlformats.org/officeDocument/2006/relationships/tags" Target="../tags/tag16.xml"/><Relationship Id="rId15" Type="http://schemas.openxmlformats.org/officeDocument/2006/relationships/audio" Target="../media/audio6.wav"/><Relationship Id="rId23" Type="http://schemas.openxmlformats.org/officeDocument/2006/relationships/image" Target="../media/image31.gif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27.gif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ư¬n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ươt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15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1" y="1543050"/>
            <a:ext cx="82962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ươn-ư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576" y="115409"/>
            <a:ext cx="8538345" cy="48028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9" y="115409"/>
            <a:ext cx="1135648" cy="14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 nào chứa vần 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ươn.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3337497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dưới nước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2211883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buổi trưa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35200" y="2124201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 vượn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481210" y="3311291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hứa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hẹn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834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 nào chứa vần 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3337497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lượn sóng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2211883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 hươu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1" y="3337498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trượt ván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19085" y="2156184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ước mong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568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hôùn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hôû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thaân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thieän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chuoät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meï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1852" y="2989821"/>
            <a:ext cx="6329779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Chuoät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keå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veà</a:t>
            </a:r>
            <a:r>
              <a:rPr lang="en-US" dirty="0">
                <a:latin typeface="VNI-Avo" pitchFamily="2" charset="0"/>
              </a:rPr>
              <a:t> con </a:t>
            </a:r>
            <a:r>
              <a:rPr lang="en-US" dirty="0" err="1">
                <a:latin typeface="VNI-Avo" pitchFamily="2" charset="0"/>
              </a:rPr>
              <a:t>thuù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gaëp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26568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76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­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ư¬n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ươt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68" y="2181223"/>
            <a:ext cx="5968266" cy="21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629" y="3980238"/>
            <a:ext cx="3800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con </a:t>
            </a:r>
            <a:r>
              <a:rPr lang="en-US" sz="6000" b="1" dirty="0" err="1">
                <a:latin typeface=".VnAvant" pitchFamily="34" charset="0"/>
              </a:rPr>
              <a:t>l­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ư¬n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" y="2040992"/>
            <a:ext cx="3714750" cy="13525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öôn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öô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29" y="3828864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ướt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v¸n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1" y="1321229"/>
            <a:ext cx="3362325" cy="22955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öôt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öô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629" y="3980238"/>
            <a:ext cx="3800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con </a:t>
            </a:r>
            <a:r>
              <a:rPr lang="en-US" sz="6000" b="1" dirty="0" err="1">
                <a:latin typeface=".VnAvant" pitchFamily="34" charset="0"/>
              </a:rPr>
              <a:t>l­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ư¬n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" y="2040992"/>
            <a:ext cx="3714750" cy="1352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8361" y="3988662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ướt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v¸n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83" y="1481027"/>
            <a:ext cx="3362325" cy="22955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7257" y="162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ươn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ươt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136</a:t>
            </a:r>
          </a:p>
        </p:txBody>
      </p:sp>
    </p:spTree>
    <p:extLst>
      <p:ext uri="{BB962C8B-B14F-4D97-AF65-F5344CB8AC3E}">
        <p14:creationId xmlns:p14="http://schemas.microsoft.com/office/powerpoint/2010/main" val="399084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Gióp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cµ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rèt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vÒ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1" y="702023"/>
            <a:ext cx="8307510" cy="37211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8487" y="4620770"/>
            <a:ext cx="6916058" cy="954107"/>
          </a:xfrm>
          <a:prstGeom prst="rect">
            <a:avLst/>
          </a:prstGeom>
          <a:solidFill>
            <a:srgbClr val="FFFFCC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chøa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ư¬n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vượn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vườn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chøa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ư¬t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Trượt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vượt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mượt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2524</TotalTime>
  <Words>260</Words>
  <Application>Microsoft Office PowerPoint</Application>
  <PresentationFormat>On-screen Show (16:10)</PresentationFormat>
  <Paragraphs>88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VNI-Avo</vt:lpstr>
      <vt:lpstr>Calibri</vt:lpstr>
      <vt:lpstr>VNI-Thufap2</vt:lpstr>
      <vt:lpstr>Tahoma</vt:lpstr>
      <vt:lpstr>.VnAvant</vt:lpstr>
      <vt:lpstr>宋体</vt:lpstr>
      <vt:lpstr>Arial Black</vt:lpstr>
      <vt:lpstr>.VnArial</vt:lpstr>
      <vt:lpstr>Times New Roman</vt:lpstr>
      <vt:lpstr>Arial</vt:lpstr>
      <vt:lpstr>.VnTifani Heavy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325</cp:revision>
  <dcterms:created xsi:type="dcterms:W3CDTF">2020-02-10T09:35:50Z</dcterms:created>
  <dcterms:modified xsi:type="dcterms:W3CDTF">2020-12-13T16:15:07Z</dcterms:modified>
</cp:coreProperties>
</file>