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F9C4-4227-4507-8C42-55C769EB894F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C2C9-A1A6-44D8-AE48-4054F4EB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F9C4-4227-4507-8C42-55C769EB894F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C2C9-A1A6-44D8-AE48-4054F4EB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3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F9C4-4227-4507-8C42-55C769EB894F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C2C9-A1A6-44D8-AE48-4054F4EB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72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38715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F9C4-4227-4507-8C42-55C769EB894F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C2C9-A1A6-44D8-AE48-4054F4EB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F9C4-4227-4507-8C42-55C769EB894F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C2C9-A1A6-44D8-AE48-4054F4EB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5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F9C4-4227-4507-8C42-55C769EB894F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C2C9-A1A6-44D8-AE48-4054F4EB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F9C4-4227-4507-8C42-55C769EB894F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C2C9-A1A6-44D8-AE48-4054F4EB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5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F9C4-4227-4507-8C42-55C769EB894F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C2C9-A1A6-44D8-AE48-4054F4EB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9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F9C4-4227-4507-8C42-55C769EB894F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C2C9-A1A6-44D8-AE48-4054F4EB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F9C4-4227-4507-8C42-55C769EB894F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C2C9-A1A6-44D8-AE48-4054F4EB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5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F9C4-4227-4507-8C42-55C769EB894F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C2C9-A1A6-44D8-AE48-4054F4EB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3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3F9C4-4227-4507-8C42-55C769EB894F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5C2C9-A1A6-44D8-AE48-4054F4EB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0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799940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79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704250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7" y="4078987"/>
            <a:ext cx="3231873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275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" y="52138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5174" y="1011073"/>
            <a:ext cx="211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2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600" y="5576170"/>
            <a:ext cx="87230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Tết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vi-VN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32" y="1674149"/>
            <a:ext cx="4602625" cy="3652793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95347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" y="52138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544" y="923140"/>
            <a:ext cx="274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335" y="1565071"/>
            <a:ext cx="211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2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2285" y="5689573"/>
            <a:ext cx="4400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gửi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60" y="2219829"/>
            <a:ext cx="4042014" cy="3207874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25906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61454" y="2027768"/>
            <a:ext cx="5907314" cy="3017627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" y="15240"/>
            <a:ext cx="2144409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896" y="1181765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1455" y="2189260"/>
            <a:ext cx="55226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6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08"/>
            <a:ext cx="2133600" cy="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8164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43" y="761165"/>
            <a:ext cx="873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lễ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thiếp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mừng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bận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5" y="4657552"/>
            <a:ext cx="1833705" cy="220044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70" y="189514"/>
            <a:ext cx="8540137" cy="4468040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306285" y="1354511"/>
              <a:ext cx="7082281" cy="767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luôn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chào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ân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cần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tâm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chăm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sóc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thân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nhà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23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0"/>
            <a:ext cx="9144000" cy="683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9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7" y="-19516"/>
            <a:ext cx="8656889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454494"/>
              <a:ext cx="6371771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QUAN TÂM, CHĂM SÓC NGƯỜI THÂN TRONG GIA ĐÌNH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97" y="2645308"/>
            <a:ext cx="3235967" cy="34365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731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35" y="772069"/>
            <a:ext cx="5475287" cy="221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on muốn sống chung với ông bà nhưng cha ngại ở rể - Tâm tình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87" y="2727143"/>
            <a:ext cx="3802743" cy="309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9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4" y="2014175"/>
            <a:ext cx="6175375" cy="308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47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" y="52138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1770" y="882752"/>
            <a:ext cx="8736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/>
          <a:stretch/>
        </p:blipFill>
        <p:spPr>
          <a:xfrm>
            <a:off x="1" y="1384498"/>
            <a:ext cx="2301607" cy="2133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82" y="2367501"/>
            <a:ext cx="2235803" cy="2042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87" y="3164149"/>
            <a:ext cx="2303320" cy="2339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18" y="4298366"/>
            <a:ext cx="2455583" cy="255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" y="52138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032" y="923140"/>
            <a:ext cx="8628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335" y="1565071"/>
            <a:ext cx="211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17" y="2259597"/>
            <a:ext cx="3978366" cy="356879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300912" y="5992840"/>
            <a:ext cx="6542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sẽ làm gì khi thấy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lưng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" y="52138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544" y="923140"/>
            <a:ext cx="274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335" y="1565071"/>
            <a:ext cx="211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17" y="2259597"/>
            <a:ext cx="3978366" cy="356879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700861" y="5992840"/>
            <a:ext cx="5742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sẽ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xách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endParaRPr lang="vi-VN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" y="52138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6164" y="990305"/>
            <a:ext cx="211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0912" y="5419416"/>
            <a:ext cx="6978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41" y="1875001"/>
            <a:ext cx="4310743" cy="30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" y="52138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544" y="923140"/>
            <a:ext cx="274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335" y="1565071"/>
            <a:ext cx="211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1071" y="5532204"/>
            <a:ext cx="4842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</a:t>
            </a:r>
            <a:endParaRPr lang="vi-VN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28" y="2275596"/>
            <a:ext cx="4310743" cy="30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8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255</Words>
  <Application>Microsoft Office PowerPoint</Application>
  <PresentationFormat>On-screen Show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2021-01-22T14:54:06Z</dcterms:created>
  <dcterms:modified xsi:type="dcterms:W3CDTF">2021-01-22T14:55:07Z</dcterms:modified>
</cp:coreProperties>
</file>