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82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3" r:id="rId12"/>
    <p:sldId id="264" r:id="rId13"/>
    <p:sldId id="279" r:id="rId14"/>
    <p:sldId id="280" r:id="rId15"/>
    <p:sldId id="278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B9D2-A379-46B8-A2E4-0F16BEC7ED0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1FEE-7707-4C80-95FD-B549D2F71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7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43D5E-8C43-4BAA-8128-EF45CFD44CD1}" type="slidenum">
              <a:rPr lang="en-US"/>
              <a:pPr/>
              <a:t>15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238B97-C202-4BAC-9574-8B255274E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10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 mõng quý thÇy c« vÒ dù giê !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M¤N: HäC VÇN líp 1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971800" y="762000"/>
          <a:ext cx="3124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Clip" r:id="rId5" imgW="807415" imgH="503834" progId="">
                  <p:embed/>
                </p:oleObj>
              </mc:Choice>
              <mc:Fallback>
                <p:oleObj name="Clip" r:id="rId5" imgW="807415" imgH="50383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762000"/>
                        <a:ext cx="31242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038600" y="54864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7620000" y="4038600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795"/>
              <a:gd name="T98" fmla="*/ 1033 w 1033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Freeform 15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16"/>
          <p:cNvSpPr>
            <a:spLocks/>
          </p:cNvSpPr>
          <p:nvPr/>
        </p:nvSpPr>
        <p:spPr bwMode="auto">
          <a:xfrm>
            <a:off x="7947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224"/>
              <a:gd name="T17" fmla="*/ 138 w 13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Freeform 17"/>
          <p:cNvSpPr>
            <a:spLocks/>
          </p:cNvSpPr>
          <p:nvPr/>
        </p:nvSpPr>
        <p:spPr bwMode="auto">
          <a:xfrm>
            <a:off x="7858125" y="6265863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"/>
              <a:gd name="T103" fmla="*/ 0 h 110"/>
              <a:gd name="T104" fmla="*/ 360 w 360"/>
              <a:gd name="T105" fmla="*/ 110 h 1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7904163" y="5530850"/>
            <a:ext cx="190500" cy="84138"/>
          </a:xfrm>
          <a:prstGeom prst="rect">
            <a:avLst/>
          </a:prstGeom>
          <a:solidFill>
            <a:srgbClr val="BF7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5400">
              <a:latin typeface="Vrinda" pitchFamily="34" charset="0"/>
            </a:endParaRPr>
          </a:p>
        </p:txBody>
      </p:sp>
      <p:sp>
        <p:nvSpPr>
          <p:cNvPr id="1045" name="Freeform 19"/>
          <p:cNvSpPr>
            <a:spLocks/>
          </p:cNvSpPr>
          <p:nvPr/>
        </p:nvSpPr>
        <p:spPr bwMode="auto">
          <a:xfrm>
            <a:off x="7947025" y="6075363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49"/>
              <a:gd name="T17" fmla="*/ 138 w 1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20"/>
          <p:cNvSpPr>
            <a:spLocks/>
          </p:cNvSpPr>
          <p:nvPr/>
        </p:nvSpPr>
        <p:spPr bwMode="auto">
          <a:xfrm>
            <a:off x="7931150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72"/>
              <a:gd name="T56" fmla="*/ 177 w 177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21"/>
          <p:cNvSpPr>
            <a:spLocks/>
          </p:cNvSpPr>
          <p:nvPr/>
        </p:nvSpPr>
        <p:spPr bwMode="auto">
          <a:xfrm>
            <a:off x="7942263" y="6153150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71"/>
              <a:gd name="T59" fmla="*/ 149 w 149"/>
              <a:gd name="T60" fmla="*/ 71 h 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Freeform 22"/>
          <p:cNvSpPr>
            <a:spLocks/>
          </p:cNvSpPr>
          <p:nvPr/>
        </p:nvSpPr>
        <p:spPr bwMode="auto">
          <a:xfrm>
            <a:off x="7831138" y="6423025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9"/>
              <a:gd name="T154" fmla="*/ 0 h 47"/>
              <a:gd name="T155" fmla="*/ 429 w 429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Freeform 23"/>
          <p:cNvSpPr>
            <a:spLocks/>
          </p:cNvSpPr>
          <p:nvPr/>
        </p:nvSpPr>
        <p:spPr bwMode="auto">
          <a:xfrm>
            <a:off x="7966075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"/>
              <a:gd name="T58" fmla="*/ 0 h 512"/>
              <a:gd name="T59" fmla="*/ 84 w 84"/>
              <a:gd name="T60" fmla="*/ 512 h 5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7962900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184"/>
              <a:gd name="T53" fmla="*/ 92 w 92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Freeform 25"/>
          <p:cNvSpPr>
            <a:spLocks/>
          </p:cNvSpPr>
          <p:nvPr/>
        </p:nvSpPr>
        <p:spPr bwMode="auto">
          <a:xfrm>
            <a:off x="8562975" y="4530725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70"/>
              <a:gd name="T65" fmla="*/ 130 w 130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Freeform 26"/>
          <p:cNvSpPr>
            <a:spLocks/>
          </p:cNvSpPr>
          <p:nvPr/>
        </p:nvSpPr>
        <p:spPr bwMode="auto">
          <a:xfrm>
            <a:off x="8524875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20"/>
              <a:gd name="T53" fmla="*/ 116 w 11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8521700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8"/>
              <a:gd name="T53" fmla="*/ 139 w 1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8535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"/>
              <a:gd name="T52" fmla="*/ 0 h 21"/>
              <a:gd name="T53" fmla="*/ 145 w 14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8553450" y="4738688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7"/>
              <a:gd name="T53" fmla="*/ 130 w 13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30"/>
          <p:cNvSpPr>
            <a:spLocks/>
          </p:cNvSpPr>
          <p:nvPr/>
        </p:nvSpPr>
        <p:spPr bwMode="auto">
          <a:xfrm>
            <a:off x="8575675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3"/>
              <a:gd name="T53" fmla="*/ 110 w 110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31"/>
          <p:cNvSpPr>
            <a:spLocks/>
          </p:cNvSpPr>
          <p:nvPr/>
        </p:nvSpPr>
        <p:spPr bwMode="auto">
          <a:xfrm>
            <a:off x="8609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6"/>
              <a:gd name="T53" fmla="*/ 53 w 5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Freeform 32"/>
          <p:cNvSpPr>
            <a:spLocks/>
          </p:cNvSpPr>
          <p:nvPr/>
        </p:nvSpPr>
        <p:spPr bwMode="auto">
          <a:xfrm>
            <a:off x="8518525" y="4551363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21"/>
              <a:gd name="T53" fmla="*/ 99 w 9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33"/>
          <p:cNvSpPr>
            <a:spLocks/>
          </p:cNvSpPr>
          <p:nvPr/>
        </p:nvSpPr>
        <p:spPr bwMode="auto">
          <a:xfrm>
            <a:off x="8529638" y="4657725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22"/>
              <a:gd name="T53" fmla="*/ 141 w 141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34"/>
          <p:cNvSpPr>
            <a:spLocks/>
          </p:cNvSpPr>
          <p:nvPr/>
        </p:nvSpPr>
        <p:spPr bwMode="auto">
          <a:xfrm>
            <a:off x="8559800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3"/>
              <a:gd name="T53" fmla="*/ 127 w 12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Freeform 35"/>
          <p:cNvSpPr>
            <a:spLocks/>
          </p:cNvSpPr>
          <p:nvPr/>
        </p:nvSpPr>
        <p:spPr bwMode="auto">
          <a:xfrm>
            <a:off x="8578850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2"/>
              <a:gd name="T53" fmla="*/ 103 w 10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Freeform 36"/>
          <p:cNvSpPr>
            <a:spLocks/>
          </p:cNvSpPr>
          <p:nvPr/>
        </p:nvSpPr>
        <p:spPr bwMode="auto">
          <a:xfrm>
            <a:off x="8605838" y="4886325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4"/>
              <a:gd name="T53" fmla="*/ 64 w 6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Freeform 37"/>
          <p:cNvSpPr>
            <a:spLocks/>
          </p:cNvSpPr>
          <p:nvPr/>
        </p:nvSpPr>
        <p:spPr bwMode="auto">
          <a:xfrm>
            <a:off x="8531225" y="4516438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21"/>
              <a:gd name="T53" fmla="*/ 63 w 6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Freeform 38"/>
          <p:cNvSpPr>
            <a:spLocks/>
          </p:cNvSpPr>
          <p:nvPr/>
        </p:nvSpPr>
        <p:spPr bwMode="auto">
          <a:xfrm>
            <a:off x="8575675" y="4481513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6"/>
              <a:gd name="T29" fmla="*/ 12 w 12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Freeform 39"/>
          <p:cNvSpPr>
            <a:spLocks/>
          </p:cNvSpPr>
          <p:nvPr/>
        </p:nvSpPr>
        <p:spPr bwMode="auto">
          <a:xfrm>
            <a:off x="8537575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40"/>
              <a:gd name="T41" fmla="*/ 36 w 3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Freeform 40"/>
          <p:cNvSpPr>
            <a:spLocks/>
          </p:cNvSpPr>
          <p:nvPr/>
        </p:nvSpPr>
        <p:spPr bwMode="auto">
          <a:xfrm>
            <a:off x="8651875" y="4881563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4"/>
              <a:gd name="T53" fmla="*/ 81 w 8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Freeform 41"/>
          <p:cNvSpPr>
            <a:spLocks/>
          </p:cNvSpPr>
          <p:nvPr/>
        </p:nvSpPr>
        <p:spPr bwMode="auto">
          <a:xfrm>
            <a:off x="8642350" y="4935538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25"/>
              <a:gd name="T53" fmla="*/ 74 w 7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Freeform 42"/>
          <p:cNvSpPr>
            <a:spLocks/>
          </p:cNvSpPr>
          <p:nvPr/>
        </p:nvSpPr>
        <p:spPr bwMode="auto">
          <a:xfrm>
            <a:off x="8658225" y="4846638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"/>
              <a:gd name="T53" fmla="*/ 74 w 7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Freeform 43"/>
          <p:cNvSpPr>
            <a:spLocks/>
          </p:cNvSpPr>
          <p:nvPr/>
        </p:nvSpPr>
        <p:spPr bwMode="auto">
          <a:xfrm>
            <a:off x="8659813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7"/>
              <a:gd name="T53" fmla="*/ 77 w 7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Freeform 44"/>
          <p:cNvSpPr>
            <a:spLocks/>
          </p:cNvSpPr>
          <p:nvPr/>
        </p:nvSpPr>
        <p:spPr bwMode="auto">
          <a:xfrm>
            <a:off x="8658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4"/>
              <a:gd name="T53" fmla="*/ 75 w 7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Freeform 45"/>
          <p:cNvSpPr>
            <a:spLocks/>
          </p:cNvSpPr>
          <p:nvPr/>
        </p:nvSpPr>
        <p:spPr bwMode="auto">
          <a:xfrm>
            <a:off x="8653463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36"/>
              <a:gd name="T53" fmla="*/ 77 w 77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Freeform 46"/>
          <p:cNvSpPr>
            <a:spLocks/>
          </p:cNvSpPr>
          <p:nvPr/>
        </p:nvSpPr>
        <p:spPr bwMode="auto">
          <a:xfrm>
            <a:off x="8643938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48"/>
              <a:gd name="T53" fmla="*/ 77 w 7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Freeform 47"/>
          <p:cNvSpPr>
            <a:spLocks/>
          </p:cNvSpPr>
          <p:nvPr/>
        </p:nvSpPr>
        <p:spPr bwMode="auto">
          <a:xfrm>
            <a:off x="8634413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55"/>
              <a:gd name="T53" fmla="*/ 80 w 8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Freeform 48"/>
          <p:cNvSpPr>
            <a:spLocks/>
          </p:cNvSpPr>
          <p:nvPr/>
        </p:nvSpPr>
        <p:spPr bwMode="auto">
          <a:xfrm>
            <a:off x="8621713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65"/>
              <a:gd name="T53" fmla="*/ 75 w 75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Freeform 49"/>
          <p:cNvSpPr>
            <a:spLocks/>
          </p:cNvSpPr>
          <p:nvPr/>
        </p:nvSpPr>
        <p:spPr bwMode="auto">
          <a:xfrm>
            <a:off x="8615363" y="4511675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71"/>
              <a:gd name="T53" fmla="*/ 37 w 3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Freeform 50"/>
          <p:cNvSpPr>
            <a:spLocks/>
          </p:cNvSpPr>
          <p:nvPr/>
        </p:nvSpPr>
        <p:spPr bwMode="auto">
          <a:xfrm>
            <a:off x="8594725" y="4476750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"/>
              <a:gd name="T53" fmla="*/ 36 w 3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Freeform 51"/>
          <p:cNvSpPr>
            <a:spLocks/>
          </p:cNvSpPr>
          <p:nvPr/>
        </p:nvSpPr>
        <p:spPr bwMode="auto">
          <a:xfrm>
            <a:off x="8656638" y="4141788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354"/>
              <a:gd name="T65" fmla="*/ 94 w 94"/>
              <a:gd name="T66" fmla="*/ 354 h 3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Freeform 52"/>
          <p:cNvSpPr>
            <a:spLocks/>
          </p:cNvSpPr>
          <p:nvPr/>
        </p:nvSpPr>
        <p:spPr bwMode="auto">
          <a:xfrm>
            <a:off x="8662988" y="4179888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9"/>
              <a:gd name="T53" fmla="*/ 69 w 6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Freeform 53"/>
          <p:cNvSpPr>
            <a:spLocks/>
          </p:cNvSpPr>
          <p:nvPr/>
        </p:nvSpPr>
        <p:spPr bwMode="auto">
          <a:xfrm>
            <a:off x="8658225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63"/>
              <a:gd name="T53" fmla="*/ 81 w 81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Freeform 54"/>
          <p:cNvSpPr>
            <a:spLocks/>
          </p:cNvSpPr>
          <p:nvPr/>
        </p:nvSpPr>
        <p:spPr bwMode="auto">
          <a:xfrm>
            <a:off x="8662988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55"/>
              <a:gd name="T53" fmla="*/ 90 w 9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Freeform 55"/>
          <p:cNvSpPr>
            <a:spLocks/>
          </p:cNvSpPr>
          <p:nvPr/>
        </p:nvSpPr>
        <p:spPr bwMode="auto">
          <a:xfrm>
            <a:off x="8669338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8"/>
              <a:gd name="T53" fmla="*/ 83 w 8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Freeform 56"/>
          <p:cNvSpPr>
            <a:spLocks/>
          </p:cNvSpPr>
          <p:nvPr/>
        </p:nvSpPr>
        <p:spPr bwMode="auto">
          <a:xfrm>
            <a:off x="8677275" y="4487863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34"/>
              <a:gd name="T53" fmla="*/ 73 w 73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Freeform 57"/>
          <p:cNvSpPr>
            <a:spLocks/>
          </p:cNvSpPr>
          <p:nvPr/>
        </p:nvSpPr>
        <p:spPr bwMode="auto">
          <a:xfrm>
            <a:off x="8699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25"/>
              <a:gd name="T53" fmla="*/ 57 w 5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Freeform 58"/>
          <p:cNvSpPr>
            <a:spLocks/>
          </p:cNvSpPr>
          <p:nvPr/>
        </p:nvSpPr>
        <p:spPr bwMode="auto">
          <a:xfrm>
            <a:off x="8709025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19"/>
              <a:gd name="T53" fmla="*/ 39 w 3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Freeform 59"/>
          <p:cNvSpPr>
            <a:spLocks/>
          </p:cNvSpPr>
          <p:nvPr/>
        </p:nvSpPr>
        <p:spPr bwMode="auto">
          <a:xfrm>
            <a:off x="8659813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57"/>
              <a:gd name="T53" fmla="*/ 76 w 76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Freeform 60"/>
          <p:cNvSpPr>
            <a:spLocks/>
          </p:cNvSpPr>
          <p:nvPr/>
        </p:nvSpPr>
        <p:spPr bwMode="auto">
          <a:xfrm>
            <a:off x="8662988" y="4137025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Freeform 61"/>
          <p:cNvSpPr>
            <a:spLocks/>
          </p:cNvSpPr>
          <p:nvPr/>
        </p:nvSpPr>
        <p:spPr bwMode="auto">
          <a:xfrm>
            <a:off x="8662988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7"/>
              <a:gd name="T53" fmla="*/ 83 w 83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Freeform 62"/>
          <p:cNvSpPr>
            <a:spLocks/>
          </p:cNvSpPr>
          <p:nvPr/>
        </p:nvSpPr>
        <p:spPr bwMode="auto">
          <a:xfrm>
            <a:off x="8685213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36"/>
              <a:gd name="T53" fmla="*/ 70 w 7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Freeform 63"/>
          <p:cNvSpPr>
            <a:spLocks/>
          </p:cNvSpPr>
          <p:nvPr/>
        </p:nvSpPr>
        <p:spPr bwMode="auto">
          <a:xfrm>
            <a:off x="8664575" y="4086225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55"/>
              <a:gd name="T29" fmla="*/ 9 w 9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Freeform 64"/>
          <p:cNvSpPr>
            <a:spLocks/>
          </p:cNvSpPr>
          <p:nvPr/>
        </p:nvSpPr>
        <p:spPr bwMode="auto">
          <a:xfrm>
            <a:off x="8601075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76"/>
              <a:gd name="T53" fmla="*/ 75 w 75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Freeform 65"/>
          <p:cNvSpPr>
            <a:spLocks/>
          </p:cNvSpPr>
          <p:nvPr/>
        </p:nvSpPr>
        <p:spPr bwMode="auto">
          <a:xfrm>
            <a:off x="8599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9"/>
              <a:gd name="T53" fmla="*/ 79 w 79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Freeform 66"/>
          <p:cNvSpPr>
            <a:spLocks/>
          </p:cNvSpPr>
          <p:nvPr/>
        </p:nvSpPr>
        <p:spPr bwMode="auto">
          <a:xfrm>
            <a:off x="8594725" y="4259263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Freeform 67"/>
          <p:cNvSpPr>
            <a:spLocks/>
          </p:cNvSpPr>
          <p:nvPr/>
        </p:nvSpPr>
        <p:spPr bwMode="auto">
          <a:xfrm>
            <a:off x="8602663" y="4330700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7"/>
              <a:gd name="T53" fmla="*/ 80 w 80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Freeform 68"/>
          <p:cNvSpPr>
            <a:spLocks/>
          </p:cNvSpPr>
          <p:nvPr/>
        </p:nvSpPr>
        <p:spPr bwMode="auto">
          <a:xfrm>
            <a:off x="8607425" y="4391025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43"/>
              <a:gd name="T53" fmla="*/ 78 w 78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Freeform 69"/>
          <p:cNvSpPr>
            <a:spLocks/>
          </p:cNvSpPr>
          <p:nvPr/>
        </p:nvSpPr>
        <p:spPr bwMode="auto">
          <a:xfrm>
            <a:off x="8620125" y="4473575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2"/>
              <a:gd name="T53" fmla="*/ 69 w 6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Freeform 70"/>
          <p:cNvSpPr>
            <a:spLocks/>
          </p:cNvSpPr>
          <p:nvPr/>
        </p:nvSpPr>
        <p:spPr bwMode="auto">
          <a:xfrm>
            <a:off x="8632825" y="4530725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Freeform 71"/>
          <p:cNvSpPr>
            <a:spLocks/>
          </p:cNvSpPr>
          <p:nvPr/>
        </p:nvSpPr>
        <p:spPr bwMode="auto">
          <a:xfrm>
            <a:off x="8640763" y="4573588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13"/>
              <a:gd name="T53" fmla="*/ 59 w 59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Freeform 72"/>
          <p:cNvSpPr>
            <a:spLocks/>
          </p:cNvSpPr>
          <p:nvPr/>
        </p:nvSpPr>
        <p:spPr bwMode="auto">
          <a:xfrm>
            <a:off x="8655050" y="4610100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5"/>
              <a:gd name="T53" fmla="*/ 58 w 5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Freeform 73"/>
          <p:cNvSpPr>
            <a:spLocks/>
          </p:cNvSpPr>
          <p:nvPr/>
        </p:nvSpPr>
        <p:spPr bwMode="auto">
          <a:xfrm>
            <a:off x="8658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3"/>
              <a:gd name="T53" fmla="*/ 65 w 65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Freeform 74"/>
          <p:cNvSpPr>
            <a:spLocks/>
          </p:cNvSpPr>
          <p:nvPr/>
        </p:nvSpPr>
        <p:spPr bwMode="auto">
          <a:xfrm>
            <a:off x="8615363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6"/>
              <a:gd name="T53" fmla="*/ 60 w 60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Freeform 75"/>
          <p:cNvSpPr>
            <a:spLocks/>
          </p:cNvSpPr>
          <p:nvPr/>
        </p:nvSpPr>
        <p:spPr bwMode="auto">
          <a:xfrm>
            <a:off x="8637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56"/>
              <a:gd name="T41" fmla="*/ 39 w 3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Freeform 76"/>
          <p:cNvSpPr>
            <a:spLocks/>
          </p:cNvSpPr>
          <p:nvPr/>
        </p:nvSpPr>
        <p:spPr bwMode="auto">
          <a:xfrm>
            <a:off x="8801100" y="4416425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295"/>
              <a:gd name="T65" fmla="*/ 111 w 111"/>
              <a:gd name="T66" fmla="*/ 295 h 2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Freeform 77"/>
          <p:cNvSpPr>
            <a:spLocks/>
          </p:cNvSpPr>
          <p:nvPr/>
        </p:nvSpPr>
        <p:spPr bwMode="auto">
          <a:xfrm>
            <a:off x="8821738" y="4427538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41"/>
              <a:gd name="T53" fmla="*/ 75 w 75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Freeform 78"/>
          <p:cNvSpPr>
            <a:spLocks/>
          </p:cNvSpPr>
          <p:nvPr/>
        </p:nvSpPr>
        <p:spPr bwMode="auto">
          <a:xfrm>
            <a:off x="8812213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61"/>
              <a:gd name="T53" fmla="*/ 89 w 8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Freeform 79"/>
          <p:cNvSpPr>
            <a:spLocks/>
          </p:cNvSpPr>
          <p:nvPr/>
        </p:nvSpPr>
        <p:spPr bwMode="auto">
          <a:xfrm>
            <a:off x="8801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76"/>
              <a:gd name="T53" fmla="*/ 106 w 10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Freeform 80"/>
          <p:cNvSpPr>
            <a:spLocks/>
          </p:cNvSpPr>
          <p:nvPr/>
        </p:nvSpPr>
        <p:spPr bwMode="auto">
          <a:xfrm>
            <a:off x="8785225" y="4598988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70"/>
              <a:gd name="T53" fmla="*/ 116 w 11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Freeform 81"/>
          <p:cNvSpPr>
            <a:spLocks/>
          </p:cNvSpPr>
          <p:nvPr/>
        </p:nvSpPr>
        <p:spPr bwMode="auto">
          <a:xfrm>
            <a:off x="8782050" y="4646613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62"/>
              <a:gd name="T53" fmla="*/ 106 w 106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Freeform 82"/>
          <p:cNvSpPr>
            <a:spLocks/>
          </p:cNvSpPr>
          <p:nvPr/>
        </p:nvSpPr>
        <p:spPr bwMode="auto">
          <a:xfrm>
            <a:off x="8783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Freeform 83"/>
          <p:cNvSpPr>
            <a:spLocks/>
          </p:cNvSpPr>
          <p:nvPr/>
        </p:nvSpPr>
        <p:spPr bwMode="auto">
          <a:xfrm>
            <a:off x="8767763" y="4846638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3"/>
              <a:gd name="T53" fmla="*/ 54 w 5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Freeform 84"/>
          <p:cNvSpPr>
            <a:spLocks/>
          </p:cNvSpPr>
          <p:nvPr/>
        </p:nvSpPr>
        <p:spPr bwMode="auto">
          <a:xfrm>
            <a:off x="8809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68"/>
              <a:gd name="T53" fmla="*/ 98 w 98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Freeform 85"/>
          <p:cNvSpPr>
            <a:spLocks/>
          </p:cNvSpPr>
          <p:nvPr/>
        </p:nvSpPr>
        <p:spPr bwMode="auto">
          <a:xfrm>
            <a:off x="8778875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51"/>
              <a:gd name="T53" fmla="*/ 108 w 108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6"/>
          <p:cNvSpPr>
            <a:spLocks/>
          </p:cNvSpPr>
          <p:nvPr/>
        </p:nvSpPr>
        <p:spPr bwMode="auto">
          <a:xfrm>
            <a:off x="8777288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51"/>
              <a:gd name="T53" fmla="*/ 79 w 79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7"/>
          <p:cNvSpPr>
            <a:spLocks/>
          </p:cNvSpPr>
          <p:nvPr/>
        </p:nvSpPr>
        <p:spPr bwMode="auto">
          <a:xfrm>
            <a:off x="8785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1"/>
              <a:gd name="T53" fmla="*/ 59 w 5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88"/>
          <p:cNvSpPr>
            <a:spLocks/>
          </p:cNvSpPr>
          <p:nvPr/>
        </p:nvSpPr>
        <p:spPr bwMode="auto">
          <a:xfrm>
            <a:off x="8837613" y="4389438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1"/>
              <a:gd name="T53" fmla="*/ 47 w 47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Freeform 89"/>
          <p:cNvSpPr>
            <a:spLocks/>
          </p:cNvSpPr>
          <p:nvPr/>
        </p:nvSpPr>
        <p:spPr bwMode="auto">
          <a:xfrm>
            <a:off x="8867775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8"/>
              <a:gd name="T29" fmla="*/ 12 w 12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90"/>
          <p:cNvSpPr>
            <a:spLocks/>
          </p:cNvSpPr>
          <p:nvPr/>
        </p:nvSpPr>
        <p:spPr bwMode="auto">
          <a:xfrm>
            <a:off x="8874125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45"/>
              <a:gd name="T53" fmla="*/ 54 w 5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91"/>
          <p:cNvSpPr>
            <a:spLocks/>
          </p:cNvSpPr>
          <p:nvPr/>
        </p:nvSpPr>
        <p:spPr bwMode="auto">
          <a:xfrm>
            <a:off x="8839200" y="4829175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5"/>
              <a:gd name="T53" fmla="*/ 78 w 7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92"/>
          <p:cNvSpPr>
            <a:spLocks/>
          </p:cNvSpPr>
          <p:nvPr/>
        </p:nvSpPr>
        <p:spPr bwMode="auto">
          <a:xfrm>
            <a:off x="8828088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8"/>
              <a:gd name="T53" fmla="*/ 75 w 7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93"/>
          <p:cNvSpPr>
            <a:spLocks/>
          </p:cNvSpPr>
          <p:nvPr/>
        </p:nvSpPr>
        <p:spPr bwMode="auto">
          <a:xfrm>
            <a:off x="8842375" y="4791075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4"/>
              <a:gd name="T53" fmla="*/ 75 w 75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94"/>
          <p:cNvSpPr>
            <a:spLocks/>
          </p:cNvSpPr>
          <p:nvPr/>
        </p:nvSpPr>
        <p:spPr bwMode="auto">
          <a:xfrm>
            <a:off x="8855075" y="4757738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0"/>
              <a:gd name="T53" fmla="*/ 79 w 7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95"/>
          <p:cNvSpPr>
            <a:spLocks/>
          </p:cNvSpPr>
          <p:nvPr/>
        </p:nvSpPr>
        <p:spPr bwMode="auto">
          <a:xfrm>
            <a:off x="8866188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2"/>
              <a:gd name="T53" fmla="*/ 79 w 79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96"/>
          <p:cNvSpPr>
            <a:spLocks/>
          </p:cNvSpPr>
          <p:nvPr/>
        </p:nvSpPr>
        <p:spPr bwMode="auto">
          <a:xfrm>
            <a:off x="8872538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5"/>
              <a:gd name="T53" fmla="*/ 89 w 89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97"/>
          <p:cNvSpPr>
            <a:spLocks/>
          </p:cNvSpPr>
          <p:nvPr/>
        </p:nvSpPr>
        <p:spPr bwMode="auto">
          <a:xfrm>
            <a:off x="8877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21"/>
              <a:gd name="T53" fmla="*/ 98 w 9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98"/>
          <p:cNvSpPr>
            <a:spLocks/>
          </p:cNvSpPr>
          <p:nvPr/>
        </p:nvSpPr>
        <p:spPr bwMode="auto">
          <a:xfrm>
            <a:off x="8878888" y="4589463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"/>
              <a:gd name="T52" fmla="*/ 0 h 30"/>
              <a:gd name="T53" fmla="*/ 107 w 107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99"/>
          <p:cNvSpPr>
            <a:spLocks/>
          </p:cNvSpPr>
          <p:nvPr/>
        </p:nvSpPr>
        <p:spPr bwMode="auto">
          <a:xfrm>
            <a:off x="8878888" y="4510088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9"/>
              <a:gd name="T53" fmla="*/ 99 w 9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100"/>
          <p:cNvSpPr>
            <a:spLocks/>
          </p:cNvSpPr>
          <p:nvPr/>
        </p:nvSpPr>
        <p:spPr bwMode="auto">
          <a:xfrm>
            <a:off x="8878888" y="4443413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101"/>
          <p:cNvSpPr>
            <a:spLocks/>
          </p:cNvSpPr>
          <p:nvPr/>
        </p:nvSpPr>
        <p:spPr bwMode="auto">
          <a:xfrm>
            <a:off x="8875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56"/>
              <a:gd name="T53" fmla="*/ 78 w 7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Freeform 102"/>
          <p:cNvSpPr>
            <a:spLocks/>
          </p:cNvSpPr>
          <p:nvPr/>
        </p:nvSpPr>
        <p:spPr bwMode="auto">
          <a:xfrm>
            <a:off x="8750300" y="3957638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278"/>
              <a:gd name="T65" fmla="*/ 92 w 92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Freeform 103"/>
          <p:cNvSpPr>
            <a:spLocks/>
          </p:cNvSpPr>
          <p:nvPr/>
        </p:nvSpPr>
        <p:spPr bwMode="auto">
          <a:xfrm>
            <a:off x="8748713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36"/>
              <a:gd name="T53" fmla="*/ 78 w 7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Freeform 104"/>
          <p:cNvSpPr>
            <a:spLocks/>
          </p:cNvSpPr>
          <p:nvPr/>
        </p:nvSpPr>
        <p:spPr bwMode="auto">
          <a:xfrm>
            <a:off x="8747125" y="3992563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41"/>
              <a:gd name="T53" fmla="*/ 86 w 86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Freeform 105"/>
          <p:cNvSpPr>
            <a:spLocks/>
          </p:cNvSpPr>
          <p:nvPr/>
        </p:nvSpPr>
        <p:spPr bwMode="auto">
          <a:xfrm>
            <a:off x="8732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1"/>
              <a:gd name="T52" fmla="*/ 0 h 57"/>
              <a:gd name="T53" fmla="*/ 111 w 111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Freeform 106"/>
          <p:cNvSpPr>
            <a:spLocks/>
          </p:cNvSpPr>
          <p:nvPr/>
        </p:nvSpPr>
        <p:spPr bwMode="auto">
          <a:xfrm>
            <a:off x="8718550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61"/>
              <a:gd name="T53" fmla="*/ 122 w 12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Freeform 107"/>
          <p:cNvSpPr>
            <a:spLocks/>
          </p:cNvSpPr>
          <p:nvPr/>
        </p:nvSpPr>
        <p:spPr bwMode="auto">
          <a:xfrm>
            <a:off x="8728075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65"/>
              <a:gd name="T53" fmla="*/ 100 w 100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Freeform 108"/>
          <p:cNvSpPr>
            <a:spLocks/>
          </p:cNvSpPr>
          <p:nvPr/>
        </p:nvSpPr>
        <p:spPr bwMode="auto">
          <a:xfrm>
            <a:off x="8729663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56"/>
              <a:gd name="T53" fmla="*/ 82 w 82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Freeform 109"/>
          <p:cNvSpPr>
            <a:spLocks/>
          </p:cNvSpPr>
          <p:nvPr/>
        </p:nvSpPr>
        <p:spPr bwMode="auto">
          <a:xfrm>
            <a:off x="8729663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48"/>
              <a:gd name="T53" fmla="*/ 58 w 5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Freeform 110"/>
          <p:cNvSpPr>
            <a:spLocks/>
          </p:cNvSpPr>
          <p:nvPr/>
        </p:nvSpPr>
        <p:spPr bwMode="auto">
          <a:xfrm>
            <a:off x="8732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2"/>
              <a:gd name="T53" fmla="*/ 40 w 40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Freeform 111"/>
          <p:cNvSpPr>
            <a:spLocks/>
          </p:cNvSpPr>
          <p:nvPr/>
        </p:nvSpPr>
        <p:spPr bwMode="auto">
          <a:xfrm>
            <a:off x="8759825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6"/>
              <a:gd name="T53" fmla="*/ 50 w 5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Freeform 112"/>
          <p:cNvSpPr>
            <a:spLocks/>
          </p:cNvSpPr>
          <p:nvPr/>
        </p:nvSpPr>
        <p:spPr bwMode="auto">
          <a:xfrm>
            <a:off x="8801100" y="3921125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2"/>
              <a:gd name="T29" fmla="*/ 25 w 25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Freeform 113"/>
          <p:cNvSpPr>
            <a:spLocks/>
          </p:cNvSpPr>
          <p:nvPr/>
        </p:nvSpPr>
        <p:spPr bwMode="auto">
          <a:xfrm>
            <a:off x="8786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7"/>
              <a:gd name="T29" fmla="*/ 15 w 15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Freeform 114"/>
          <p:cNvSpPr>
            <a:spLocks/>
          </p:cNvSpPr>
          <p:nvPr/>
        </p:nvSpPr>
        <p:spPr bwMode="auto">
          <a:xfrm>
            <a:off x="8807450" y="3943350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2"/>
              <a:gd name="T53" fmla="*/ 48 w 4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Freeform 115"/>
          <p:cNvSpPr>
            <a:spLocks/>
          </p:cNvSpPr>
          <p:nvPr/>
        </p:nvSpPr>
        <p:spPr bwMode="auto">
          <a:xfrm>
            <a:off x="8772525" y="4354513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4"/>
              <a:gd name="T53" fmla="*/ 79 w 79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Freeform 116"/>
          <p:cNvSpPr>
            <a:spLocks/>
          </p:cNvSpPr>
          <p:nvPr/>
        </p:nvSpPr>
        <p:spPr bwMode="auto">
          <a:xfrm>
            <a:off x="8764588" y="4379913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2"/>
              <a:gd name="T53" fmla="*/ 75 w 75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Freeform 117"/>
          <p:cNvSpPr>
            <a:spLocks/>
          </p:cNvSpPr>
          <p:nvPr/>
        </p:nvSpPr>
        <p:spPr bwMode="auto">
          <a:xfrm>
            <a:off x="8793163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13"/>
              <a:gd name="T53" fmla="*/ 73 w 7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Freeform 118"/>
          <p:cNvSpPr>
            <a:spLocks/>
          </p:cNvSpPr>
          <p:nvPr/>
        </p:nvSpPr>
        <p:spPr bwMode="auto">
          <a:xfrm>
            <a:off x="8801100" y="4254500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8"/>
              <a:gd name="T53" fmla="*/ 87 w 8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Freeform 119"/>
          <p:cNvSpPr>
            <a:spLocks/>
          </p:cNvSpPr>
          <p:nvPr/>
        </p:nvSpPr>
        <p:spPr bwMode="auto">
          <a:xfrm>
            <a:off x="8812213" y="4202113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1"/>
              <a:gd name="T53" fmla="*/ 95 w 9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Freeform 120"/>
          <p:cNvSpPr>
            <a:spLocks/>
          </p:cNvSpPr>
          <p:nvPr/>
        </p:nvSpPr>
        <p:spPr bwMode="auto">
          <a:xfrm>
            <a:off x="8815388" y="4087813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38"/>
              <a:gd name="T53" fmla="*/ 101 w 101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Freeform 121"/>
          <p:cNvSpPr>
            <a:spLocks/>
          </p:cNvSpPr>
          <p:nvPr/>
        </p:nvSpPr>
        <p:spPr bwMode="auto">
          <a:xfrm>
            <a:off x="8809038" y="3979863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Freeform 122"/>
          <p:cNvSpPr>
            <a:spLocks/>
          </p:cNvSpPr>
          <p:nvPr/>
        </p:nvSpPr>
        <p:spPr bwMode="auto">
          <a:xfrm>
            <a:off x="8816975" y="4132263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8"/>
              <a:gd name="T53" fmla="*/ 86 w 8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123"/>
          <p:cNvSpPr>
            <a:spLocks/>
          </p:cNvSpPr>
          <p:nvPr/>
        </p:nvSpPr>
        <p:spPr bwMode="auto">
          <a:xfrm>
            <a:off x="8724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1"/>
              <a:gd name="T53" fmla="*/ 120 w 12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Freeform 124"/>
          <p:cNvSpPr>
            <a:spLocks/>
          </p:cNvSpPr>
          <p:nvPr/>
        </p:nvSpPr>
        <p:spPr bwMode="auto">
          <a:xfrm>
            <a:off x="8743950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53"/>
              <a:gd name="T53" fmla="*/ 95 w 9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125"/>
          <p:cNvSpPr>
            <a:spLocks/>
          </p:cNvSpPr>
          <p:nvPr/>
        </p:nvSpPr>
        <p:spPr bwMode="auto">
          <a:xfrm>
            <a:off x="8813800" y="4027488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126"/>
          <p:cNvSpPr>
            <a:spLocks/>
          </p:cNvSpPr>
          <p:nvPr/>
        </p:nvSpPr>
        <p:spPr bwMode="auto">
          <a:xfrm>
            <a:off x="8659813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7"/>
              <a:gd name="T65" fmla="*/ 79 w 79"/>
              <a:gd name="T66" fmla="*/ 237 h 2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127"/>
          <p:cNvSpPr>
            <a:spLocks/>
          </p:cNvSpPr>
          <p:nvPr/>
        </p:nvSpPr>
        <p:spPr bwMode="auto">
          <a:xfrm>
            <a:off x="8658225" y="3636963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30"/>
              <a:gd name="T53" fmla="*/ 66 w 66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128"/>
          <p:cNvSpPr>
            <a:spLocks/>
          </p:cNvSpPr>
          <p:nvPr/>
        </p:nvSpPr>
        <p:spPr bwMode="auto">
          <a:xfrm>
            <a:off x="8658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6"/>
              <a:gd name="T53" fmla="*/ 72 w 7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Freeform 129"/>
          <p:cNvSpPr>
            <a:spLocks/>
          </p:cNvSpPr>
          <p:nvPr/>
        </p:nvSpPr>
        <p:spPr bwMode="auto">
          <a:xfrm>
            <a:off x="8645525" y="3717925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7"/>
              <a:gd name="T53" fmla="*/ 94 w 94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130"/>
          <p:cNvSpPr>
            <a:spLocks/>
          </p:cNvSpPr>
          <p:nvPr/>
        </p:nvSpPr>
        <p:spPr bwMode="auto">
          <a:xfrm>
            <a:off x="8632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Freeform 131"/>
          <p:cNvSpPr>
            <a:spLocks/>
          </p:cNvSpPr>
          <p:nvPr/>
        </p:nvSpPr>
        <p:spPr bwMode="auto">
          <a:xfrm>
            <a:off x="8640763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56"/>
              <a:gd name="T53" fmla="*/ 83 w 83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Freeform 132"/>
          <p:cNvSpPr>
            <a:spLocks/>
          </p:cNvSpPr>
          <p:nvPr/>
        </p:nvSpPr>
        <p:spPr bwMode="auto">
          <a:xfrm>
            <a:off x="8642350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8"/>
              <a:gd name="T53" fmla="*/ 69 w 6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133"/>
          <p:cNvSpPr>
            <a:spLocks/>
          </p:cNvSpPr>
          <p:nvPr/>
        </p:nvSpPr>
        <p:spPr bwMode="auto">
          <a:xfrm>
            <a:off x="8642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40"/>
              <a:gd name="T53" fmla="*/ 50 w 50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Freeform 134"/>
          <p:cNvSpPr>
            <a:spLocks/>
          </p:cNvSpPr>
          <p:nvPr/>
        </p:nvSpPr>
        <p:spPr bwMode="auto">
          <a:xfrm>
            <a:off x="8645525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28"/>
              <a:gd name="T41" fmla="*/ 34 w 34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Freeform 135"/>
          <p:cNvSpPr>
            <a:spLocks/>
          </p:cNvSpPr>
          <p:nvPr/>
        </p:nvSpPr>
        <p:spPr bwMode="auto">
          <a:xfrm>
            <a:off x="8667750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1"/>
              <a:gd name="T53" fmla="*/ 43 w 43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Freeform 136"/>
          <p:cNvSpPr>
            <a:spLocks/>
          </p:cNvSpPr>
          <p:nvPr/>
        </p:nvSpPr>
        <p:spPr bwMode="auto">
          <a:xfrm>
            <a:off x="8702675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36"/>
              <a:gd name="T29" fmla="*/ 21 w 2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Freeform 138"/>
          <p:cNvSpPr>
            <a:spLocks/>
          </p:cNvSpPr>
          <p:nvPr/>
        </p:nvSpPr>
        <p:spPr bwMode="auto">
          <a:xfrm>
            <a:off x="8709025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6"/>
              <a:gd name="T53" fmla="*/ 41 w 4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139"/>
          <p:cNvSpPr>
            <a:spLocks/>
          </p:cNvSpPr>
          <p:nvPr/>
        </p:nvSpPr>
        <p:spPr bwMode="auto">
          <a:xfrm>
            <a:off x="8678863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"/>
              <a:gd name="T53" fmla="*/ 66 w 6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Freeform 140"/>
          <p:cNvSpPr>
            <a:spLocks/>
          </p:cNvSpPr>
          <p:nvPr/>
        </p:nvSpPr>
        <p:spPr bwMode="auto">
          <a:xfrm>
            <a:off x="8670925" y="3992563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7"/>
              <a:gd name="T53" fmla="*/ 64 w 6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Freeform 141"/>
          <p:cNvSpPr>
            <a:spLocks/>
          </p:cNvSpPr>
          <p:nvPr/>
        </p:nvSpPr>
        <p:spPr bwMode="auto">
          <a:xfrm>
            <a:off x="8696325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"/>
              <a:gd name="T53" fmla="*/ 63 w 6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Freeform 142"/>
          <p:cNvSpPr>
            <a:spLocks/>
          </p:cNvSpPr>
          <p:nvPr/>
        </p:nvSpPr>
        <p:spPr bwMode="auto">
          <a:xfrm>
            <a:off x="8702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5"/>
              <a:gd name="T53" fmla="*/ 74 w 7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Freeform 143"/>
          <p:cNvSpPr>
            <a:spLocks/>
          </p:cNvSpPr>
          <p:nvPr/>
        </p:nvSpPr>
        <p:spPr bwMode="auto">
          <a:xfrm>
            <a:off x="8712200" y="3840163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17"/>
              <a:gd name="T53" fmla="*/ 80 w 8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Freeform 144"/>
          <p:cNvSpPr>
            <a:spLocks/>
          </p:cNvSpPr>
          <p:nvPr/>
        </p:nvSpPr>
        <p:spPr bwMode="auto">
          <a:xfrm>
            <a:off x="8713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2"/>
              <a:gd name="T53" fmla="*/ 86 w 86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Freeform 145"/>
          <p:cNvSpPr>
            <a:spLocks/>
          </p:cNvSpPr>
          <p:nvPr/>
        </p:nvSpPr>
        <p:spPr bwMode="auto">
          <a:xfrm>
            <a:off x="8709025" y="3649663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38"/>
              <a:gd name="T53" fmla="*/ 79 w 7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Freeform 146"/>
          <p:cNvSpPr>
            <a:spLocks/>
          </p:cNvSpPr>
          <p:nvPr/>
        </p:nvSpPr>
        <p:spPr bwMode="auto">
          <a:xfrm>
            <a:off x="8715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2"/>
              <a:gd name="T53" fmla="*/ 72 w 72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Freeform 147"/>
          <p:cNvSpPr>
            <a:spLocks/>
          </p:cNvSpPr>
          <p:nvPr/>
        </p:nvSpPr>
        <p:spPr bwMode="auto">
          <a:xfrm>
            <a:off x="8639175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Freeform 148"/>
          <p:cNvSpPr>
            <a:spLocks/>
          </p:cNvSpPr>
          <p:nvPr/>
        </p:nvSpPr>
        <p:spPr bwMode="auto">
          <a:xfrm>
            <a:off x="8653463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4"/>
              <a:gd name="T53" fmla="*/ 80 w 80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Freeform 149"/>
          <p:cNvSpPr>
            <a:spLocks/>
          </p:cNvSpPr>
          <p:nvPr/>
        </p:nvSpPr>
        <p:spPr bwMode="auto">
          <a:xfrm>
            <a:off x="8712200" y="3692525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38"/>
              <a:gd name="T53" fmla="*/ 80 w 8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Freeform 150"/>
          <p:cNvSpPr>
            <a:spLocks/>
          </p:cNvSpPr>
          <p:nvPr/>
        </p:nvSpPr>
        <p:spPr bwMode="auto">
          <a:xfrm>
            <a:off x="7378700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04"/>
              <a:gd name="T113" fmla="*/ 350 w 350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Freeform 151"/>
          <p:cNvSpPr>
            <a:spLocks/>
          </p:cNvSpPr>
          <p:nvPr/>
        </p:nvSpPr>
        <p:spPr bwMode="auto">
          <a:xfrm>
            <a:off x="7419975" y="6584950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0"/>
              <a:gd name="T29" fmla="*/ 24 w 2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Freeform 152"/>
          <p:cNvSpPr>
            <a:spLocks/>
          </p:cNvSpPr>
          <p:nvPr/>
        </p:nvSpPr>
        <p:spPr bwMode="auto">
          <a:xfrm>
            <a:off x="7437438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08"/>
              <a:gd name="T41" fmla="*/ 34 w 34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Freeform 153"/>
          <p:cNvSpPr>
            <a:spLocks/>
          </p:cNvSpPr>
          <p:nvPr/>
        </p:nvSpPr>
        <p:spPr bwMode="auto">
          <a:xfrm>
            <a:off x="7483475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2"/>
              <a:gd name="T29" fmla="*/ 25 w 25"/>
              <a:gd name="T30" fmla="*/ 112 h 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Freeform 154"/>
          <p:cNvSpPr>
            <a:spLocks/>
          </p:cNvSpPr>
          <p:nvPr/>
        </p:nvSpPr>
        <p:spPr bwMode="auto">
          <a:xfrm>
            <a:off x="7513638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00"/>
              <a:gd name="T29" fmla="*/ 20 w 20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Freeform 155"/>
          <p:cNvSpPr>
            <a:spLocks/>
          </p:cNvSpPr>
          <p:nvPr/>
        </p:nvSpPr>
        <p:spPr bwMode="auto">
          <a:xfrm>
            <a:off x="7561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84"/>
              <a:gd name="T29" fmla="*/ 18 w 18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Freeform 156"/>
          <p:cNvSpPr>
            <a:spLocks/>
          </p:cNvSpPr>
          <p:nvPr/>
        </p:nvSpPr>
        <p:spPr bwMode="auto">
          <a:xfrm>
            <a:off x="7632700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41"/>
              <a:gd name="T29" fmla="*/ 20 w 20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Freeform 157"/>
          <p:cNvSpPr>
            <a:spLocks/>
          </p:cNvSpPr>
          <p:nvPr/>
        </p:nvSpPr>
        <p:spPr bwMode="auto">
          <a:xfrm>
            <a:off x="7394575" y="6615113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77"/>
              <a:gd name="T29" fmla="*/ 24 w 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Freeform 158"/>
          <p:cNvSpPr>
            <a:spLocks/>
          </p:cNvSpPr>
          <p:nvPr/>
        </p:nvSpPr>
        <p:spPr bwMode="auto">
          <a:xfrm>
            <a:off x="7461250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08"/>
              <a:gd name="T29" fmla="*/ 26 w 2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Freeform 159"/>
          <p:cNvSpPr>
            <a:spLocks/>
          </p:cNvSpPr>
          <p:nvPr/>
        </p:nvSpPr>
        <p:spPr bwMode="auto">
          <a:xfrm>
            <a:off x="7540625" y="6513513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7"/>
              <a:gd name="T29" fmla="*/ 16 w 16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Freeform 160"/>
          <p:cNvSpPr>
            <a:spLocks/>
          </p:cNvSpPr>
          <p:nvPr/>
        </p:nvSpPr>
        <p:spPr bwMode="auto">
          <a:xfrm>
            <a:off x="7583488" y="6511925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Freeform 161"/>
          <p:cNvSpPr>
            <a:spLocks/>
          </p:cNvSpPr>
          <p:nvPr/>
        </p:nvSpPr>
        <p:spPr bwMode="auto">
          <a:xfrm>
            <a:off x="7608888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8"/>
              <a:gd name="T29" fmla="*/ 17 w 1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Freeform 162"/>
          <p:cNvSpPr>
            <a:spLocks/>
          </p:cNvSpPr>
          <p:nvPr/>
        </p:nvSpPr>
        <p:spPr bwMode="auto">
          <a:xfrm>
            <a:off x="7370763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8"/>
              <a:gd name="T29" fmla="*/ 25 w 25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Freeform 163"/>
          <p:cNvSpPr>
            <a:spLocks/>
          </p:cNvSpPr>
          <p:nvPr/>
        </p:nvSpPr>
        <p:spPr bwMode="auto">
          <a:xfrm>
            <a:off x="7346950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9"/>
              <a:gd name="T53" fmla="*/ 60 w 60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Freeform 164"/>
          <p:cNvSpPr>
            <a:spLocks/>
          </p:cNvSpPr>
          <p:nvPr/>
        </p:nvSpPr>
        <p:spPr bwMode="auto">
          <a:xfrm>
            <a:off x="7339013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9"/>
              <a:gd name="T53" fmla="*/ 51 w 5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Freeform 165"/>
          <p:cNvSpPr>
            <a:spLocks/>
          </p:cNvSpPr>
          <p:nvPr/>
        </p:nvSpPr>
        <p:spPr bwMode="auto">
          <a:xfrm>
            <a:off x="7604125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Freeform 166"/>
          <p:cNvSpPr>
            <a:spLocks/>
          </p:cNvSpPr>
          <p:nvPr/>
        </p:nvSpPr>
        <p:spPr bwMode="auto">
          <a:xfrm>
            <a:off x="7639050" y="6446838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Freeform 167"/>
          <p:cNvSpPr>
            <a:spLocks/>
          </p:cNvSpPr>
          <p:nvPr/>
        </p:nvSpPr>
        <p:spPr bwMode="auto">
          <a:xfrm>
            <a:off x="7580313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6"/>
              <a:gd name="T29" fmla="*/ 17 w 17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Freeform 168"/>
          <p:cNvSpPr>
            <a:spLocks/>
          </p:cNvSpPr>
          <p:nvPr/>
        </p:nvSpPr>
        <p:spPr bwMode="auto">
          <a:xfrm>
            <a:off x="7554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60"/>
              <a:gd name="T29" fmla="*/ 23 w 23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Freeform 169"/>
          <p:cNvSpPr>
            <a:spLocks/>
          </p:cNvSpPr>
          <p:nvPr/>
        </p:nvSpPr>
        <p:spPr bwMode="auto">
          <a:xfrm>
            <a:off x="7529513" y="6426200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Freeform 170"/>
          <p:cNvSpPr>
            <a:spLocks/>
          </p:cNvSpPr>
          <p:nvPr/>
        </p:nvSpPr>
        <p:spPr bwMode="auto">
          <a:xfrm>
            <a:off x="7496175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9"/>
              <a:gd name="T53" fmla="*/ 47 w 47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171"/>
          <p:cNvSpPr>
            <a:spLocks/>
          </p:cNvSpPr>
          <p:nvPr/>
        </p:nvSpPr>
        <p:spPr bwMode="auto">
          <a:xfrm>
            <a:off x="7456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9"/>
              <a:gd name="T53" fmla="*/ 65 w 65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Freeform 172"/>
          <p:cNvSpPr>
            <a:spLocks/>
          </p:cNvSpPr>
          <p:nvPr/>
        </p:nvSpPr>
        <p:spPr bwMode="auto">
          <a:xfrm>
            <a:off x="7419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0"/>
              <a:gd name="T53" fmla="*/ 74 w 7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Freeform 173"/>
          <p:cNvSpPr>
            <a:spLocks/>
          </p:cNvSpPr>
          <p:nvPr/>
        </p:nvSpPr>
        <p:spPr bwMode="auto">
          <a:xfrm>
            <a:off x="7388225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57"/>
              <a:gd name="T53" fmla="*/ 85 w 8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Freeform 174"/>
          <p:cNvSpPr>
            <a:spLocks/>
          </p:cNvSpPr>
          <p:nvPr/>
        </p:nvSpPr>
        <p:spPr bwMode="auto">
          <a:xfrm>
            <a:off x="7366000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28"/>
              <a:gd name="T53" fmla="*/ 94 w 94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Freeform 175"/>
          <p:cNvSpPr>
            <a:spLocks/>
          </p:cNvSpPr>
          <p:nvPr/>
        </p:nvSpPr>
        <p:spPr bwMode="auto">
          <a:xfrm>
            <a:off x="7342188" y="6578600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27"/>
              <a:gd name="T53" fmla="*/ 91 w 91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Freeform 176"/>
          <p:cNvSpPr>
            <a:spLocks/>
          </p:cNvSpPr>
          <p:nvPr/>
        </p:nvSpPr>
        <p:spPr bwMode="auto">
          <a:xfrm>
            <a:off x="7124700" y="6407150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8"/>
              <a:gd name="T112" fmla="*/ 0 h 78"/>
              <a:gd name="T113" fmla="*/ 458 w 458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Freeform 177"/>
          <p:cNvSpPr>
            <a:spLocks/>
          </p:cNvSpPr>
          <p:nvPr/>
        </p:nvSpPr>
        <p:spPr bwMode="auto">
          <a:xfrm>
            <a:off x="7146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3"/>
              <a:gd name="T53" fmla="*/ 65 w 6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Freeform 178"/>
          <p:cNvSpPr>
            <a:spLocks/>
          </p:cNvSpPr>
          <p:nvPr/>
        </p:nvSpPr>
        <p:spPr bwMode="auto">
          <a:xfrm>
            <a:off x="7196138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61"/>
              <a:gd name="T53" fmla="*/ 85 w 85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Freeform 179"/>
          <p:cNvSpPr>
            <a:spLocks/>
          </p:cNvSpPr>
          <p:nvPr/>
        </p:nvSpPr>
        <p:spPr bwMode="auto">
          <a:xfrm>
            <a:off x="7237413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8"/>
              <a:gd name="T53" fmla="*/ 74 w 7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Freeform 180"/>
          <p:cNvSpPr>
            <a:spLocks/>
          </p:cNvSpPr>
          <p:nvPr/>
        </p:nvSpPr>
        <p:spPr bwMode="auto">
          <a:xfrm>
            <a:off x="7307263" y="6407150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Freeform 181"/>
          <p:cNvSpPr>
            <a:spLocks/>
          </p:cNvSpPr>
          <p:nvPr/>
        </p:nvSpPr>
        <p:spPr bwMode="auto">
          <a:xfrm>
            <a:off x="7346950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6"/>
              <a:gd name="T53" fmla="*/ 46 w 46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Freeform 182"/>
          <p:cNvSpPr>
            <a:spLocks/>
          </p:cNvSpPr>
          <p:nvPr/>
        </p:nvSpPr>
        <p:spPr bwMode="auto">
          <a:xfrm>
            <a:off x="7412038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44"/>
              <a:gd name="T41" fmla="*/ 35 w 35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Freeform 183"/>
          <p:cNvSpPr>
            <a:spLocks/>
          </p:cNvSpPr>
          <p:nvPr/>
        </p:nvSpPr>
        <p:spPr bwMode="auto">
          <a:xfrm>
            <a:off x="7443788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8"/>
              <a:gd name="T29" fmla="*/ 26 w 26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Freeform 184"/>
          <p:cNvSpPr>
            <a:spLocks/>
          </p:cNvSpPr>
          <p:nvPr/>
        </p:nvSpPr>
        <p:spPr bwMode="auto">
          <a:xfrm>
            <a:off x="7172325" y="6434138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Freeform 185"/>
          <p:cNvSpPr>
            <a:spLocks/>
          </p:cNvSpPr>
          <p:nvPr/>
        </p:nvSpPr>
        <p:spPr bwMode="auto">
          <a:xfrm>
            <a:off x="7119938" y="6450013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Freeform 186"/>
          <p:cNvSpPr>
            <a:spLocks/>
          </p:cNvSpPr>
          <p:nvPr/>
        </p:nvSpPr>
        <p:spPr bwMode="auto">
          <a:xfrm>
            <a:off x="7281863" y="6418263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3" name="Freeform 187"/>
          <p:cNvSpPr>
            <a:spLocks/>
          </p:cNvSpPr>
          <p:nvPr/>
        </p:nvSpPr>
        <p:spPr bwMode="auto">
          <a:xfrm>
            <a:off x="7375525" y="6396038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3"/>
              <a:gd name="T53" fmla="*/ 47 w 47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4" name="Freeform 188"/>
          <p:cNvSpPr>
            <a:spLocks/>
          </p:cNvSpPr>
          <p:nvPr/>
        </p:nvSpPr>
        <p:spPr bwMode="auto">
          <a:xfrm>
            <a:off x="7088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8"/>
              <a:gd name="T53" fmla="*/ 71 w 71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5" name="Freeform 189"/>
          <p:cNvSpPr>
            <a:spLocks/>
          </p:cNvSpPr>
          <p:nvPr/>
        </p:nvSpPr>
        <p:spPr bwMode="auto">
          <a:xfrm>
            <a:off x="7129463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59"/>
              <a:gd name="T53" fmla="*/ 98 w 98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6" name="Freeform 190"/>
          <p:cNvSpPr>
            <a:spLocks/>
          </p:cNvSpPr>
          <p:nvPr/>
        </p:nvSpPr>
        <p:spPr bwMode="auto">
          <a:xfrm>
            <a:off x="7162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63"/>
              <a:gd name="T53" fmla="*/ 88 w 88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7" name="Freeform 191"/>
          <p:cNvSpPr>
            <a:spLocks/>
          </p:cNvSpPr>
          <p:nvPr/>
        </p:nvSpPr>
        <p:spPr bwMode="auto">
          <a:xfrm>
            <a:off x="7200900" y="6521450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7"/>
              <a:gd name="T53" fmla="*/ 79 w 79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" name="Freeform 192"/>
          <p:cNvSpPr>
            <a:spLocks/>
          </p:cNvSpPr>
          <p:nvPr/>
        </p:nvSpPr>
        <p:spPr bwMode="auto">
          <a:xfrm>
            <a:off x="7246938" y="6513513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62"/>
              <a:gd name="T53" fmla="*/ 60 w 60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" name="Freeform 193"/>
          <p:cNvSpPr>
            <a:spLocks/>
          </p:cNvSpPr>
          <p:nvPr/>
        </p:nvSpPr>
        <p:spPr bwMode="auto">
          <a:xfrm>
            <a:off x="7339013" y="6497638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4"/>
              <a:gd name="T41" fmla="*/ 29 w 29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0" name="Freeform 194"/>
          <p:cNvSpPr>
            <a:spLocks/>
          </p:cNvSpPr>
          <p:nvPr/>
        </p:nvSpPr>
        <p:spPr bwMode="auto">
          <a:xfrm>
            <a:off x="7377113" y="6488113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6"/>
              <a:gd name="T29" fmla="*/ 13 w 1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" name="Freeform 195"/>
          <p:cNvSpPr>
            <a:spLocks/>
          </p:cNvSpPr>
          <p:nvPr/>
        </p:nvSpPr>
        <p:spPr bwMode="auto">
          <a:xfrm>
            <a:off x="7404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5"/>
              <a:gd name="T29" fmla="*/ 17 w 1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" name="Freeform 196"/>
          <p:cNvSpPr>
            <a:spLocks/>
          </p:cNvSpPr>
          <p:nvPr/>
        </p:nvSpPr>
        <p:spPr bwMode="auto">
          <a:xfrm>
            <a:off x="7427913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44"/>
              <a:gd name="T29" fmla="*/ 19 w 1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3" name="Freeform 197"/>
          <p:cNvSpPr>
            <a:spLocks/>
          </p:cNvSpPr>
          <p:nvPr/>
        </p:nvSpPr>
        <p:spPr bwMode="auto">
          <a:xfrm>
            <a:off x="7445375" y="6440488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9"/>
              <a:gd name="T29" fmla="*/ 17 w 17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" name="Freeform 198"/>
          <p:cNvSpPr>
            <a:spLocks/>
          </p:cNvSpPr>
          <p:nvPr/>
        </p:nvSpPr>
        <p:spPr bwMode="auto">
          <a:xfrm>
            <a:off x="7099300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8"/>
              <a:gd name="T53" fmla="*/ 99 w 9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" name="Freeform 199"/>
          <p:cNvSpPr>
            <a:spLocks/>
          </p:cNvSpPr>
          <p:nvPr/>
        </p:nvSpPr>
        <p:spPr bwMode="auto">
          <a:xfrm>
            <a:off x="7086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1"/>
              <a:gd name="T53" fmla="*/ 72 w 7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Freeform 200"/>
          <p:cNvSpPr>
            <a:spLocks/>
          </p:cNvSpPr>
          <p:nvPr/>
        </p:nvSpPr>
        <p:spPr bwMode="auto">
          <a:xfrm>
            <a:off x="7297738" y="6165850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6"/>
              <a:gd name="T112" fmla="*/ 0 h 82"/>
              <a:gd name="T113" fmla="*/ 386 w 38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Freeform 201"/>
          <p:cNvSpPr>
            <a:spLocks/>
          </p:cNvSpPr>
          <p:nvPr/>
        </p:nvSpPr>
        <p:spPr bwMode="auto">
          <a:xfrm>
            <a:off x="7305675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0"/>
              <a:gd name="T53" fmla="*/ 51 w 51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Freeform 202"/>
          <p:cNvSpPr>
            <a:spLocks/>
          </p:cNvSpPr>
          <p:nvPr/>
        </p:nvSpPr>
        <p:spPr bwMode="auto">
          <a:xfrm>
            <a:off x="7356475" y="6172200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83"/>
              <a:gd name="T53" fmla="*/ 98 w 98"/>
              <a:gd name="T54" fmla="*/ 83 h 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Freeform 203"/>
          <p:cNvSpPr>
            <a:spLocks/>
          </p:cNvSpPr>
          <p:nvPr/>
        </p:nvSpPr>
        <p:spPr bwMode="auto">
          <a:xfrm>
            <a:off x="7416800" y="6181725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91"/>
              <a:gd name="T53" fmla="*/ 89 w 8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204"/>
          <p:cNvSpPr>
            <a:spLocks/>
          </p:cNvSpPr>
          <p:nvPr/>
        </p:nvSpPr>
        <p:spPr bwMode="auto">
          <a:xfrm>
            <a:off x="7448550" y="6199188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82"/>
              <a:gd name="T53" fmla="*/ 78 w 78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Freeform 205"/>
          <p:cNvSpPr>
            <a:spLocks/>
          </p:cNvSpPr>
          <p:nvPr/>
        </p:nvSpPr>
        <p:spPr bwMode="auto">
          <a:xfrm>
            <a:off x="7502525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Freeform 206"/>
          <p:cNvSpPr>
            <a:spLocks/>
          </p:cNvSpPr>
          <p:nvPr/>
        </p:nvSpPr>
        <p:spPr bwMode="auto">
          <a:xfrm>
            <a:off x="7577138" y="6281738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1"/>
              <a:gd name="T29" fmla="*/ 17 w 17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Freeform 207"/>
          <p:cNvSpPr>
            <a:spLocks/>
          </p:cNvSpPr>
          <p:nvPr/>
        </p:nvSpPr>
        <p:spPr bwMode="auto">
          <a:xfrm>
            <a:off x="7339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76"/>
              <a:gd name="T53" fmla="*/ 87 w 87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Freeform 208"/>
          <p:cNvSpPr>
            <a:spLocks/>
          </p:cNvSpPr>
          <p:nvPr/>
        </p:nvSpPr>
        <p:spPr bwMode="auto">
          <a:xfrm>
            <a:off x="7391400" y="6173788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9"/>
              <a:gd name="T53" fmla="*/ 86 w 8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Freeform 209"/>
          <p:cNvSpPr>
            <a:spLocks/>
          </p:cNvSpPr>
          <p:nvPr/>
        </p:nvSpPr>
        <p:spPr bwMode="auto">
          <a:xfrm>
            <a:off x="7481888" y="6199188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85"/>
              <a:gd name="T53" fmla="*/ 65 w 65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Freeform 210"/>
          <p:cNvSpPr>
            <a:spLocks/>
          </p:cNvSpPr>
          <p:nvPr/>
        </p:nvSpPr>
        <p:spPr bwMode="auto">
          <a:xfrm>
            <a:off x="7540625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3"/>
              <a:gd name="T53" fmla="*/ 67 w 67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Freeform 211"/>
          <p:cNvSpPr>
            <a:spLocks/>
          </p:cNvSpPr>
          <p:nvPr/>
        </p:nvSpPr>
        <p:spPr bwMode="auto">
          <a:xfrm>
            <a:off x="7580313" y="6248400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6"/>
              <a:gd name="T29" fmla="*/ 25 w 25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Freeform 212"/>
          <p:cNvSpPr>
            <a:spLocks/>
          </p:cNvSpPr>
          <p:nvPr/>
        </p:nvSpPr>
        <p:spPr bwMode="auto">
          <a:xfrm>
            <a:off x="7304088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36"/>
              <a:gd name="T53" fmla="*/ 53 w 5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Freeform 213"/>
          <p:cNvSpPr>
            <a:spLocks/>
          </p:cNvSpPr>
          <p:nvPr/>
        </p:nvSpPr>
        <p:spPr bwMode="auto">
          <a:xfrm>
            <a:off x="7286625" y="6188075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0"/>
              <a:gd name="T53" fmla="*/ 63 w 63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Freeform 214"/>
          <p:cNvSpPr>
            <a:spLocks/>
          </p:cNvSpPr>
          <p:nvPr/>
        </p:nvSpPr>
        <p:spPr bwMode="auto">
          <a:xfrm>
            <a:off x="7297738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1"/>
              <a:gd name="T53" fmla="*/ 60 w 6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Freeform 215"/>
          <p:cNvSpPr>
            <a:spLocks/>
          </p:cNvSpPr>
          <p:nvPr/>
        </p:nvSpPr>
        <p:spPr bwMode="auto">
          <a:xfrm>
            <a:off x="7588250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0"/>
              <a:gd name="T29" fmla="*/ 18 w 18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Freeform 216"/>
          <p:cNvSpPr>
            <a:spLocks/>
          </p:cNvSpPr>
          <p:nvPr/>
        </p:nvSpPr>
        <p:spPr bwMode="auto">
          <a:xfrm>
            <a:off x="7602538" y="6162675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58"/>
              <a:gd name="T41" fmla="*/ 34 w 34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Freeform 217"/>
          <p:cNvSpPr>
            <a:spLocks/>
          </p:cNvSpPr>
          <p:nvPr/>
        </p:nvSpPr>
        <p:spPr bwMode="auto">
          <a:xfrm>
            <a:off x="7562850" y="6142038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7"/>
              <a:gd name="T29" fmla="*/ 17 w 1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Freeform 218"/>
          <p:cNvSpPr>
            <a:spLocks/>
          </p:cNvSpPr>
          <p:nvPr/>
        </p:nvSpPr>
        <p:spPr bwMode="auto">
          <a:xfrm>
            <a:off x="7540625" y="6116638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2"/>
              <a:gd name="T29" fmla="*/ 13 w 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Freeform 219"/>
          <p:cNvSpPr>
            <a:spLocks/>
          </p:cNvSpPr>
          <p:nvPr/>
        </p:nvSpPr>
        <p:spPr bwMode="auto">
          <a:xfrm>
            <a:off x="7516813" y="6100763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1"/>
              <a:gd name="T29" fmla="*/ 18 w 18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Freeform 220"/>
          <p:cNvSpPr>
            <a:spLocks/>
          </p:cNvSpPr>
          <p:nvPr/>
        </p:nvSpPr>
        <p:spPr bwMode="auto">
          <a:xfrm>
            <a:off x="7489825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68"/>
              <a:gd name="T29" fmla="*/ 21 w 21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Freeform 221"/>
          <p:cNvSpPr>
            <a:spLocks/>
          </p:cNvSpPr>
          <p:nvPr/>
        </p:nvSpPr>
        <p:spPr bwMode="auto">
          <a:xfrm>
            <a:off x="7458075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75"/>
              <a:gd name="T41" fmla="*/ 31 w 31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Freeform 222"/>
          <p:cNvSpPr>
            <a:spLocks/>
          </p:cNvSpPr>
          <p:nvPr/>
        </p:nvSpPr>
        <p:spPr bwMode="auto">
          <a:xfrm>
            <a:off x="7429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81"/>
              <a:gd name="T41" fmla="*/ 40 w 4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Freeform 223"/>
          <p:cNvSpPr>
            <a:spLocks/>
          </p:cNvSpPr>
          <p:nvPr/>
        </p:nvSpPr>
        <p:spPr bwMode="auto">
          <a:xfrm>
            <a:off x="7378700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" name="Freeform 224"/>
          <p:cNvSpPr>
            <a:spLocks/>
          </p:cNvSpPr>
          <p:nvPr/>
        </p:nvSpPr>
        <p:spPr bwMode="auto">
          <a:xfrm>
            <a:off x="7335838" y="6083300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62"/>
              <a:gd name="T53" fmla="*/ 83 w 83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" name="Freeform 225"/>
          <p:cNvSpPr>
            <a:spLocks/>
          </p:cNvSpPr>
          <p:nvPr/>
        </p:nvSpPr>
        <p:spPr bwMode="auto">
          <a:xfrm>
            <a:off x="7313613" y="6096000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" name="Freeform 226"/>
          <p:cNvSpPr>
            <a:spLocks/>
          </p:cNvSpPr>
          <p:nvPr/>
        </p:nvSpPr>
        <p:spPr bwMode="auto">
          <a:xfrm>
            <a:off x="7024688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3"/>
              <a:gd name="T112" fmla="*/ 0 h 68"/>
              <a:gd name="T113" fmla="*/ 363 w 363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" name="Freeform 227"/>
          <p:cNvSpPr>
            <a:spLocks/>
          </p:cNvSpPr>
          <p:nvPr/>
        </p:nvSpPr>
        <p:spPr bwMode="auto">
          <a:xfrm>
            <a:off x="7027863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60"/>
              <a:gd name="T53" fmla="*/ 44 w 4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" name="Freeform 228"/>
          <p:cNvSpPr>
            <a:spLocks/>
          </p:cNvSpPr>
          <p:nvPr/>
        </p:nvSpPr>
        <p:spPr bwMode="auto">
          <a:xfrm>
            <a:off x="7046913" y="6289675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7"/>
              <a:gd name="T53" fmla="*/ 52 w 52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" name="Freeform 229"/>
          <p:cNvSpPr>
            <a:spLocks/>
          </p:cNvSpPr>
          <p:nvPr/>
        </p:nvSpPr>
        <p:spPr bwMode="auto">
          <a:xfrm>
            <a:off x="7089775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88"/>
              <a:gd name="T53" fmla="*/ 70 w 70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" name="Freeform 230"/>
          <p:cNvSpPr>
            <a:spLocks/>
          </p:cNvSpPr>
          <p:nvPr/>
        </p:nvSpPr>
        <p:spPr bwMode="auto">
          <a:xfrm>
            <a:off x="7137400" y="6288088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94"/>
              <a:gd name="T53" fmla="*/ 76 w 76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" name="Freeform 231"/>
          <p:cNvSpPr>
            <a:spLocks/>
          </p:cNvSpPr>
          <p:nvPr/>
        </p:nvSpPr>
        <p:spPr bwMode="auto">
          <a:xfrm>
            <a:off x="7169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77"/>
              <a:gd name="T53" fmla="*/ 83 w 83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Freeform 232"/>
          <p:cNvSpPr>
            <a:spLocks/>
          </p:cNvSpPr>
          <p:nvPr/>
        </p:nvSpPr>
        <p:spPr bwMode="auto">
          <a:xfrm>
            <a:off x="7204075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64"/>
              <a:gd name="T53" fmla="*/ 70 w 7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Freeform 233"/>
          <p:cNvSpPr>
            <a:spLocks/>
          </p:cNvSpPr>
          <p:nvPr/>
        </p:nvSpPr>
        <p:spPr bwMode="auto">
          <a:xfrm>
            <a:off x="7239000" y="6345238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46"/>
              <a:gd name="T53" fmla="*/ 61 w 61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Freeform 234"/>
          <p:cNvSpPr>
            <a:spLocks/>
          </p:cNvSpPr>
          <p:nvPr/>
        </p:nvSpPr>
        <p:spPr bwMode="auto">
          <a:xfrm>
            <a:off x="7272338" y="6362700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1"/>
              <a:gd name="T53" fmla="*/ 40 w 40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Freeform 235"/>
          <p:cNvSpPr>
            <a:spLocks/>
          </p:cNvSpPr>
          <p:nvPr/>
        </p:nvSpPr>
        <p:spPr bwMode="auto">
          <a:xfrm>
            <a:off x="7004050" y="6318250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39"/>
              <a:gd name="T53" fmla="*/ 47 w 47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Freeform 236"/>
          <p:cNvSpPr>
            <a:spLocks/>
          </p:cNvSpPr>
          <p:nvPr/>
        </p:nvSpPr>
        <p:spPr bwMode="auto">
          <a:xfrm>
            <a:off x="6999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0"/>
              <a:gd name="T53" fmla="*/ 55 w 55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Freeform 237"/>
          <p:cNvSpPr>
            <a:spLocks/>
          </p:cNvSpPr>
          <p:nvPr/>
        </p:nvSpPr>
        <p:spPr bwMode="auto">
          <a:xfrm>
            <a:off x="6985000" y="6321425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Freeform 238"/>
          <p:cNvSpPr>
            <a:spLocks/>
          </p:cNvSpPr>
          <p:nvPr/>
        </p:nvSpPr>
        <p:spPr bwMode="auto">
          <a:xfrm>
            <a:off x="7011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36"/>
              <a:gd name="T53" fmla="*/ 56 w 56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Freeform 239"/>
          <p:cNvSpPr>
            <a:spLocks/>
          </p:cNvSpPr>
          <p:nvPr/>
        </p:nvSpPr>
        <p:spPr bwMode="auto">
          <a:xfrm>
            <a:off x="7281863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6" name="Freeform 240"/>
          <p:cNvSpPr>
            <a:spLocks/>
          </p:cNvSpPr>
          <p:nvPr/>
        </p:nvSpPr>
        <p:spPr bwMode="auto">
          <a:xfrm>
            <a:off x="7297738" y="6270625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9"/>
              <a:gd name="T29" fmla="*/ 26 w 26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Freeform 241"/>
          <p:cNvSpPr>
            <a:spLocks/>
          </p:cNvSpPr>
          <p:nvPr/>
        </p:nvSpPr>
        <p:spPr bwMode="auto">
          <a:xfrm>
            <a:off x="7250113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57"/>
              <a:gd name="T29" fmla="*/ 16 w 1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Freeform 242"/>
          <p:cNvSpPr>
            <a:spLocks/>
          </p:cNvSpPr>
          <p:nvPr/>
        </p:nvSpPr>
        <p:spPr bwMode="auto">
          <a:xfrm>
            <a:off x="7213600" y="6203950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7"/>
              <a:gd name="T29" fmla="*/ 25 w 25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" name="Freeform 243"/>
          <p:cNvSpPr>
            <a:spLocks/>
          </p:cNvSpPr>
          <p:nvPr/>
        </p:nvSpPr>
        <p:spPr bwMode="auto">
          <a:xfrm>
            <a:off x="7180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72"/>
              <a:gd name="T41" fmla="*/ 30 w 3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Freeform 244"/>
          <p:cNvSpPr>
            <a:spLocks/>
          </p:cNvSpPr>
          <p:nvPr/>
        </p:nvSpPr>
        <p:spPr bwMode="auto">
          <a:xfrm>
            <a:off x="7105650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77"/>
              <a:gd name="T53" fmla="*/ 51 w 51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Freeform 245"/>
          <p:cNvSpPr>
            <a:spLocks/>
          </p:cNvSpPr>
          <p:nvPr/>
        </p:nvSpPr>
        <p:spPr bwMode="auto">
          <a:xfrm>
            <a:off x="7035800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Freeform 246"/>
          <p:cNvSpPr>
            <a:spLocks/>
          </p:cNvSpPr>
          <p:nvPr/>
        </p:nvSpPr>
        <p:spPr bwMode="auto">
          <a:xfrm>
            <a:off x="7134225" y="6183313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65"/>
              <a:gd name="T53" fmla="*/ 53 w 53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Freeform 247"/>
          <p:cNvSpPr>
            <a:spLocks/>
          </p:cNvSpPr>
          <p:nvPr/>
        </p:nvSpPr>
        <p:spPr bwMode="auto">
          <a:xfrm>
            <a:off x="7110413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95"/>
              <a:gd name="T53" fmla="*/ 77 w 77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Freeform 248"/>
          <p:cNvSpPr>
            <a:spLocks/>
          </p:cNvSpPr>
          <p:nvPr/>
        </p:nvSpPr>
        <p:spPr bwMode="auto">
          <a:xfrm>
            <a:off x="7069138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5"/>
              <a:gd name="T53" fmla="*/ 67 w 6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Freeform 249"/>
          <p:cNvSpPr>
            <a:spLocks/>
          </p:cNvSpPr>
          <p:nvPr/>
        </p:nvSpPr>
        <p:spPr bwMode="auto">
          <a:xfrm>
            <a:off x="7067550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Freeform 250"/>
          <p:cNvSpPr>
            <a:spLocks/>
          </p:cNvSpPr>
          <p:nvPr/>
        </p:nvSpPr>
        <p:spPr bwMode="auto">
          <a:xfrm>
            <a:off x="6815138" y="6440488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58"/>
              <a:gd name="T113" fmla="*/ 307 w 307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Freeform 251"/>
          <p:cNvSpPr>
            <a:spLocks/>
          </p:cNvSpPr>
          <p:nvPr/>
        </p:nvSpPr>
        <p:spPr bwMode="auto">
          <a:xfrm>
            <a:off x="6818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51"/>
              <a:gd name="T41" fmla="*/ 37 w 3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Freeform 252"/>
          <p:cNvSpPr>
            <a:spLocks/>
          </p:cNvSpPr>
          <p:nvPr/>
        </p:nvSpPr>
        <p:spPr bwMode="auto">
          <a:xfrm>
            <a:off x="6834188" y="6453188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57"/>
              <a:gd name="T53" fmla="*/ 44 w 44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Freeform 253"/>
          <p:cNvSpPr>
            <a:spLocks/>
          </p:cNvSpPr>
          <p:nvPr/>
        </p:nvSpPr>
        <p:spPr bwMode="auto">
          <a:xfrm>
            <a:off x="6870700" y="6445250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75"/>
              <a:gd name="T53" fmla="*/ 61 w 61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Freeform 254"/>
          <p:cNvSpPr>
            <a:spLocks/>
          </p:cNvSpPr>
          <p:nvPr/>
        </p:nvSpPr>
        <p:spPr bwMode="auto">
          <a:xfrm>
            <a:off x="6911975" y="6450013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81"/>
              <a:gd name="T53" fmla="*/ 66 w 66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Freeform 255"/>
          <p:cNvSpPr>
            <a:spLocks/>
          </p:cNvSpPr>
          <p:nvPr/>
        </p:nvSpPr>
        <p:spPr bwMode="auto">
          <a:xfrm>
            <a:off x="6937375" y="6462713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66"/>
              <a:gd name="T53" fmla="*/ 69 w 69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Freeform 256"/>
          <p:cNvSpPr>
            <a:spLocks/>
          </p:cNvSpPr>
          <p:nvPr/>
        </p:nvSpPr>
        <p:spPr bwMode="auto">
          <a:xfrm>
            <a:off x="6967538" y="6477000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55"/>
              <a:gd name="T53" fmla="*/ 61 w 61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Freeform 257"/>
          <p:cNvSpPr>
            <a:spLocks/>
          </p:cNvSpPr>
          <p:nvPr/>
        </p:nvSpPr>
        <p:spPr bwMode="auto">
          <a:xfrm>
            <a:off x="6997700" y="6500813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8"/>
              <a:gd name="T53" fmla="*/ 52 w 52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Freeform 258"/>
          <p:cNvSpPr>
            <a:spLocks/>
          </p:cNvSpPr>
          <p:nvPr/>
        </p:nvSpPr>
        <p:spPr bwMode="auto">
          <a:xfrm>
            <a:off x="7024688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3"/>
              <a:gd name="T29" fmla="*/ 34 w 3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Freeform 259"/>
          <p:cNvSpPr>
            <a:spLocks/>
          </p:cNvSpPr>
          <p:nvPr/>
        </p:nvSpPr>
        <p:spPr bwMode="auto">
          <a:xfrm>
            <a:off x="6797675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Freeform 260"/>
          <p:cNvSpPr>
            <a:spLocks/>
          </p:cNvSpPr>
          <p:nvPr/>
        </p:nvSpPr>
        <p:spPr bwMode="auto">
          <a:xfrm>
            <a:off x="6792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6"/>
              <a:gd name="T53" fmla="*/ 47 w 47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" name="Freeform 261"/>
          <p:cNvSpPr>
            <a:spLocks/>
          </p:cNvSpPr>
          <p:nvPr/>
        </p:nvSpPr>
        <p:spPr bwMode="auto">
          <a:xfrm>
            <a:off x="6781800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"/>
              <a:gd name="T53" fmla="*/ 52 w 52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262"/>
          <p:cNvSpPr>
            <a:spLocks/>
          </p:cNvSpPr>
          <p:nvPr/>
        </p:nvSpPr>
        <p:spPr bwMode="auto">
          <a:xfrm>
            <a:off x="6805613" y="6418263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0"/>
              <a:gd name="T53" fmla="*/ 49 w 49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263"/>
          <p:cNvSpPr>
            <a:spLocks/>
          </p:cNvSpPr>
          <p:nvPr/>
        </p:nvSpPr>
        <p:spPr bwMode="auto">
          <a:xfrm>
            <a:off x="7034213" y="6423025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1"/>
              <a:gd name="T29" fmla="*/ 15 w 15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264"/>
          <p:cNvSpPr>
            <a:spLocks/>
          </p:cNvSpPr>
          <p:nvPr/>
        </p:nvSpPr>
        <p:spPr bwMode="auto">
          <a:xfrm>
            <a:off x="7048500" y="6437313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Freeform 265"/>
          <p:cNvSpPr>
            <a:spLocks/>
          </p:cNvSpPr>
          <p:nvPr/>
        </p:nvSpPr>
        <p:spPr bwMode="auto">
          <a:xfrm>
            <a:off x="7007225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8"/>
              <a:gd name="T29" fmla="*/ 13 w 1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Freeform 266"/>
          <p:cNvSpPr>
            <a:spLocks/>
          </p:cNvSpPr>
          <p:nvPr/>
        </p:nvSpPr>
        <p:spPr bwMode="auto">
          <a:xfrm>
            <a:off x="6977063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56"/>
              <a:gd name="T29" fmla="*/ 23 w 2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Freeform 267"/>
          <p:cNvSpPr>
            <a:spLocks/>
          </p:cNvSpPr>
          <p:nvPr/>
        </p:nvSpPr>
        <p:spPr bwMode="auto">
          <a:xfrm>
            <a:off x="6946900" y="6357938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2"/>
              <a:gd name="T29" fmla="*/ 25 w 2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Freeform 268"/>
          <p:cNvSpPr>
            <a:spLocks/>
          </p:cNvSpPr>
          <p:nvPr/>
        </p:nvSpPr>
        <p:spPr bwMode="auto">
          <a:xfrm>
            <a:off x="6884988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64"/>
              <a:gd name="T53" fmla="*/ 43 w 43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Freeform 269"/>
          <p:cNvSpPr>
            <a:spLocks/>
          </p:cNvSpPr>
          <p:nvPr/>
        </p:nvSpPr>
        <p:spPr bwMode="auto">
          <a:xfrm>
            <a:off x="6824663" y="636746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Freeform 270"/>
          <p:cNvSpPr>
            <a:spLocks/>
          </p:cNvSpPr>
          <p:nvPr/>
        </p:nvSpPr>
        <p:spPr bwMode="auto">
          <a:xfrm>
            <a:off x="6908800" y="6362700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55"/>
              <a:gd name="T53" fmla="*/ 43 w 43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7" name="Freeform 271"/>
          <p:cNvSpPr>
            <a:spLocks/>
          </p:cNvSpPr>
          <p:nvPr/>
        </p:nvSpPr>
        <p:spPr bwMode="auto">
          <a:xfrm>
            <a:off x="6888163" y="6443663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81"/>
              <a:gd name="T53" fmla="*/ 67 w 67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Freeform 272"/>
          <p:cNvSpPr>
            <a:spLocks/>
          </p:cNvSpPr>
          <p:nvPr/>
        </p:nvSpPr>
        <p:spPr bwMode="auto">
          <a:xfrm>
            <a:off x="6853238" y="6448425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63"/>
              <a:gd name="T53" fmla="*/ 56 w 5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Freeform 273"/>
          <p:cNvSpPr>
            <a:spLocks/>
          </p:cNvSpPr>
          <p:nvPr/>
        </p:nvSpPr>
        <p:spPr bwMode="auto">
          <a:xfrm>
            <a:off x="6851650" y="636111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" name="Freeform 274"/>
          <p:cNvSpPr>
            <a:spLocks/>
          </p:cNvSpPr>
          <p:nvPr/>
        </p:nvSpPr>
        <p:spPr bwMode="auto">
          <a:xfrm>
            <a:off x="8489950" y="4959350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58"/>
              <a:gd name="T161" fmla="*/ 201 w 201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Freeform 275"/>
          <p:cNvSpPr>
            <a:spLocks/>
          </p:cNvSpPr>
          <p:nvPr/>
        </p:nvSpPr>
        <p:spPr bwMode="auto">
          <a:xfrm>
            <a:off x="8378825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276"/>
              <a:gd name="T164" fmla="*/ 208 w 208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Freeform 276"/>
          <p:cNvSpPr>
            <a:spLocks/>
          </p:cNvSpPr>
          <p:nvPr/>
        </p:nvSpPr>
        <p:spPr bwMode="auto">
          <a:xfrm>
            <a:off x="8797925" y="5180013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8"/>
              <a:gd name="T184" fmla="*/ 0 h 229"/>
              <a:gd name="T185" fmla="*/ 388 w 388"/>
              <a:gd name="T186" fmla="*/ 229 h 2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3" name="Freeform 277"/>
          <p:cNvSpPr>
            <a:spLocks/>
          </p:cNvSpPr>
          <p:nvPr/>
        </p:nvSpPr>
        <p:spPr bwMode="auto">
          <a:xfrm>
            <a:off x="8639175" y="4637088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2"/>
              <a:gd name="T109" fmla="*/ 0 h 322"/>
              <a:gd name="T110" fmla="*/ 342 w 342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Freeform 278"/>
          <p:cNvSpPr>
            <a:spLocks/>
          </p:cNvSpPr>
          <p:nvPr/>
        </p:nvSpPr>
        <p:spPr bwMode="auto">
          <a:xfrm>
            <a:off x="8564563" y="4976813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25"/>
              <a:gd name="T53" fmla="*/ 30 w 30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Freeform 279"/>
          <p:cNvSpPr>
            <a:spLocks/>
          </p:cNvSpPr>
          <p:nvPr/>
        </p:nvSpPr>
        <p:spPr bwMode="auto">
          <a:xfrm>
            <a:off x="8615363" y="5029200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6" name="Freeform 280"/>
          <p:cNvSpPr>
            <a:spLocks/>
          </p:cNvSpPr>
          <p:nvPr/>
        </p:nvSpPr>
        <p:spPr bwMode="auto">
          <a:xfrm>
            <a:off x="8555038" y="5078413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6"/>
              <a:gd name="T53" fmla="*/ 33 w 3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Freeform 281"/>
          <p:cNvSpPr>
            <a:spLocks/>
          </p:cNvSpPr>
          <p:nvPr/>
        </p:nvSpPr>
        <p:spPr bwMode="auto">
          <a:xfrm>
            <a:off x="8512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Freeform 282"/>
          <p:cNvSpPr>
            <a:spLocks/>
          </p:cNvSpPr>
          <p:nvPr/>
        </p:nvSpPr>
        <p:spPr bwMode="auto">
          <a:xfrm>
            <a:off x="8496300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3"/>
              <a:gd name="T53" fmla="*/ 28 w 2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9" name="Freeform 283"/>
          <p:cNvSpPr>
            <a:spLocks/>
          </p:cNvSpPr>
          <p:nvPr/>
        </p:nvSpPr>
        <p:spPr bwMode="auto">
          <a:xfrm>
            <a:off x="8539163" y="5159375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6"/>
              <a:gd name="T53" fmla="*/ 26 w 26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Freeform 284"/>
          <p:cNvSpPr>
            <a:spLocks/>
          </p:cNvSpPr>
          <p:nvPr/>
        </p:nvSpPr>
        <p:spPr bwMode="auto">
          <a:xfrm>
            <a:off x="8574088" y="5122863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9"/>
              <a:gd name="T53" fmla="*/ 29 w 29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Freeform 285"/>
          <p:cNvSpPr>
            <a:spLocks/>
          </p:cNvSpPr>
          <p:nvPr/>
        </p:nvSpPr>
        <p:spPr bwMode="auto">
          <a:xfrm>
            <a:off x="8604250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4"/>
              <a:gd name="T53" fmla="*/ 31 w 3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" name="Freeform 286"/>
          <p:cNvSpPr>
            <a:spLocks/>
          </p:cNvSpPr>
          <p:nvPr/>
        </p:nvSpPr>
        <p:spPr bwMode="auto">
          <a:xfrm>
            <a:off x="8335963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0"/>
              <a:gd name="T157" fmla="*/ 0 h 132"/>
              <a:gd name="T158" fmla="*/ 250 w 2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Freeform 287"/>
          <p:cNvSpPr>
            <a:spLocks/>
          </p:cNvSpPr>
          <p:nvPr/>
        </p:nvSpPr>
        <p:spPr bwMode="auto">
          <a:xfrm>
            <a:off x="8350250" y="4810125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147"/>
              <a:gd name="T188" fmla="*/ 201 w 20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Freeform 288"/>
          <p:cNvSpPr>
            <a:spLocks/>
          </p:cNvSpPr>
          <p:nvPr/>
        </p:nvSpPr>
        <p:spPr bwMode="auto">
          <a:xfrm>
            <a:off x="8566150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5" name="Freeform 289"/>
          <p:cNvSpPr>
            <a:spLocks/>
          </p:cNvSpPr>
          <p:nvPr/>
        </p:nvSpPr>
        <p:spPr bwMode="auto">
          <a:xfrm>
            <a:off x="8699500" y="4906963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185"/>
              <a:gd name="T167" fmla="*/ 396 w 396"/>
              <a:gd name="T168" fmla="*/ 185 h 1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Freeform 290"/>
          <p:cNvSpPr>
            <a:spLocks/>
          </p:cNvSpPr>
          <p:nvPr/>
        </p:nvSpPr>
        <p:spPr bwMode="auto">
          <a:xfrm>
            <a:off x="8636000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184"/>
              <a:gd name="T179" fmla="*/ 287 w 287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Freeform 291"/>
          <p:cNvSpPr>
            <a:spLocks/>
          </p:cNvSpPr>
          <p:nvPr/>
        </p:nvSpPr>
        <p:spPr bwMode="auto">
          <a:xfrm>
            <a:off x="8518525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7"/>
              <a:gd name="T181" fmla="*/ 0 h 252"/>
              <a:gd name="T182" fmla="*/ 197 w 197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8" name="Freeform 292"/>
          <p:cNvSpPr>
            <a:spLocks/>
          </p:cNvSpPr>
          <p:nvPr/>
        </p:nvSpPr>
        <p:spPr bwMode="auto">
          <a:xfrm>
            <a:off x="8677275" y="4716463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62"/>
              <a:gd name="T170" fmla="*/ 240 w 240"/>
              <a:gd name="T171" fmla="*/ 262 h 2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Freeform 293"/>
          <p:cNvSpPr>
            <a:spLocks/>
          </p:cNvSpPr>
          <p:nvPr/>
        </p:nvSpPr>
        <p:spPr bwMode="auto">
          <a:xfrm>
            <a:off x="8401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203"/>
              <a:gd name="T176" fmla="*/ 154 w 15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0" name="Freeform 294"/>
          <p:cNvSpPr>
            <a:spLocks/>
          </p:cNvSpPr>
          <p:nvPr/>
        </p:nvSpPr>
        <p:spPr bwMode="auto">
          <a:xfrm>
            <a:off x="8831263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7"/>
              <a:gd name="T130" fmla="*/ 0 h 185"/>
              <a:gd name="T131" fmla="*/ 307 w 307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Freeform 295"/>
          <p:cNvSpPr>
            <a:spLocks/>
          </p:cNvSpPr>
          <p:nvPr/>
        </p:nvSpPr>
        <p:spPr bwMode="auto">
          <a:xfrm>
            <a:off x="7667625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7"/>
              <a:gd name="T172" fmla="*/ 0 h 257"/>
              <a:gd name="T173" fmla="*/ 237 w 237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2" name="Freeform 296"/>
          <p:cNvSpPr>
            <a:spLocks/>
          </p:cNvSpPr>
          <p:nvPr/>
        </p:nvSpPr>
        <p:spPr bwMode="auto">
          <a:xfrm>
            <a:off x="7518400" y="6551613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162"/>
              <a:gd name="T149" fmla="*/ 163 w 163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3" name="Freeform 297"/>
          <p:cNvSpPr>
            <a:spLocks/>
          </p:cNvSpPr>
          <p:nvPr/>
        </p:nvSpPr>
        <p:spPr bwMode="auto">
          <a:xfrm>
            <a:off x="7720013" y="6202363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138"/>
              <a:gd name="T152" fmla="*/ 232 w 232"/>
              <a:gd name="T153" fmla="*/ 138 h 1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4" name="Freeform 298"/>
          <p:cNvSpPr>
            <a:spLocks/>
          </p:cNvSpPr>
          <p:nvPr/>
        </p:nvSpPr>
        <p:spPr bwMode="auto">
          <a:xfrm>
            <a:off x="7570788" y="6005513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6"/>
              <a:gd name="T145" fmla="*/ 0 h 161"/>
              <a:gd name="T146" fmla="*/ 216 w 216"/>
              <a:gd name="T147" fmla="*/ 161 h 1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5" name="Freeform 299"/>
          <p:cNvSpPr>
            <a:spLocks/>
          </p:cNvSpPr>
          <p:nvPr/>
        </p:nvSpPr>
        <p:spPr bwMode="auto">
          <a:xfrm>
            <a:off x="7793038" y="5940425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179"/>
              <a:gd name="T182" fmla="*/ 174 w 174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6" name="Freeform 300"/>
          <p:cNvSpPr>
            <a:spLocks/>
          </p:cNvSpPr>
          <p:nvPr/>
        </p:nvSpPr>
        <p:spPr bwMode="auto">
          <a:xfrm>
            <a:off x="7859713" y="6259513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6"/>
              <a:gd name="T187" fmla="*/ 0 h 98"/>
              <a:gd name="T188" fmla="*/ 276 w 276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7" name="Freeform 301"/>
          <p:cNvSpPr>
            <a:spLocks/>
          </p:cNvSpPr>
          <p:nvPr/>
        </p:nvSpPr>
        <p:spPr bwMode="auto">
          <a:xfrm>
            <a:off x="7837488" y="6394450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199"/>
              <a:gd name="T158" fmla="*/ 225 w 225"/>
              <a:gd name="T159" fmla="*/ 199 h 1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" name="Freeform 302"/>
          <p:cNvSpPr>
            <a:spLocks/>
          </p:cNvSpPr>
          <p:nvPr/>
        </p:nvSpPr>
        <p:spPr bwMode="auto">
          <a:xfrm>
            <a:off x="7683500" y="6424613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0"/>
              <a:gd name="T160" fmla="*/ 0 h 229"/>
              <a:gd name="T161" fmla="*/ 170 w 170"/>
              <a:gd name="T162" fmla="*/ 229 h 2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9" name="Freeform 303"/>
          <p:cNvSpPr>
            <a:spLocks/>
          </p:cNvSpPr>
          <p:nvPr/>
        </p:nvSpPr>
        <p:spPr bwMode="auto">
          <a:xfrm>
            <a:off x="7834313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1"/>
              <a:gd name="T53" fmla="*/ 25 w 2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0" name="Freeform 304"/>
          <p:cNvSpPr>
            <a:spLocks/>
          </p:cNvSpPr>
          <p:nvPr/>
        </p:nvSpPr>
        <p:spPr bwMode="auto">
          <a:xfrm>
            <a:off x="7831138" y="6313488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3"/>
              <a:gd name="T53" fmla="*/ 22 w 2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" name="Freeform 305"/>
          <p:cNvSpPr>
            <a:spLocks/>
          </p:cNvSpPr>
          <p:nvPr/>
        </p:nvSpPr>
        <p:spPr bwMode="auto">
          <a:xfrm>
            <a:off x="7867650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0"/>
              <a:gd name="T53" fmla="*/ 28 w 28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" name="Freeform 306"/>
          <p:cNvSpPr>
            <a:spLocks/>
          </p:cNvSpPr>
          <p:nvPr/>
        </p:nvSpPr>
        <p:spPr bwMode="auto">
          <a:xfrm>
            <a:off x="7772400" y="6270625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3"/>
              <a:gd name="T53" fmla="*/ 31 w 31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" name="Freeform 307"/>
          <p:cNvSpPr>
            <a:spLocks/>
          </p:cNvSpPr>
          <p:nvPr/>
        </p:nvSpPr>
        <p:spPr bwMode="auto">
          <a:xfrm>
            <a:off x="7734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0"/>
              <a:gd name="T53" fmla="*/ 26 w 2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" name="Freeform 308"/>
          <p:cNvSpPr>
            <a:spLocks/>
          </p:cNvSpPr>
          <p:nvPr/>
        </p:nvSpPr>
        <p:spPr bwMode="auto">
          <a:xfrm>
            <a:off x="7766050" y="6215063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1"/>
              <a:gd name="T53" fmla="*/ 28 w 2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" name="Freeform 309"/>
          <p:cNvSpPr>
            <a:spLocks/>
          </p:cNvSpPr>
          <p:nvPr/>
        </p:nvSpPr>
        <p:spPr bwMode="auto">
          <a:xfrm>
            <a:off x="8520113" y="6086475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170"/>
              <a:gd name="T170" fmla="*/ 228 w 228"/>
              <a:gd name="T171" fmla="*/ 170 h 1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" name="Freeform 310"/>
          <p:cNvSpPr>
            <a:spLocks/>
          </p:cNvSpPr>
          <p:nvPr/>
        </p:nvSpPr>
        <p:spPr bwMode="auto">
          <a:xfrm>
            <a:off x="8658225" y="5532438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294"/>
              <a:gd name="T164" fmla="*/ 245 w 245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" name="Freeform 311"/>
          <p:cNvSpPr>
            <a:spLocks/>
          </p:cNvSpPr>
          <p:nvPr/>
        </p:nvSpPr>
        <p:spPr bwMode="auto">
          <a:xfrm>
            <a:off x="8058150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6"/>
              <a:gd name="T184" fmla="*/ 0 h 261"/>
              <a:gd name="T185" fmla="*/ 396 w 396"/>
              <a:gd name="T186" fmla="*/ 261 h 2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" name="Freeform 312"/>
          <p:cNvSpPr>
            <a:spLocks/>
          </p:cNvSpPr>
          <p:nvPr/>
        </p:nvSpPr>
        <p:spPr bwMode="auto">
          <a:xfrm>
            <a:off x="8216900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5"/>
              <a:gd name="T121" fmla="*/ 0 h 328"/>
              <a:gd name="T122" fmla="*/ 405 w 40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" name="Freeform 313"/>
          <p:cNvSpPr>
            <a:spLocks/>
          </p:cNvSpPr>
          <p:nvPr/>
        </p:nvSpPr>
        <p:spPr bwMode="auto">
          <a:xfrm>
            <a:off x="8582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8"/>
              <a:gd name="T53" fmla="*/ 33 w 33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" name="Freeform 314"/>
          <p:cNvSpPr>
            <a:spLocks/>
          </p:cNvSpPr>
          <p:nvPr/>
        </p:nvSpPr>
        <p:spPr bwMode="auto">
          <a:xfrm>
            <a:off x="8529638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8"/>
              <a:gd name="T53" fmla="*/ 37 w 37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" name="Freeform 315"/>
          <p:cNvSpPr>
            <a:spLocks/>
          </p:cNvSpPr>
          <p:nvPr/>
        </p:nvSpPr>
        <p:spPr bwMode="auto">
          <a:xfrm>
            <a:off x="8599488" y="6180138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9"/>
              <a:gd name="T53" fmla="*/ 37 w 37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" name="Freeform 316"/>
          <p:cNvSpPr>
            <a:spLocks/>
          </p:cNvSpPr>
          <p:nvPr/>
        </p:nvSpPr>
        <p:spPr bwMode="auto">
          <a:xfrm>
            <a:off x="8640763" y="6245225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7"/>
              <a:gd name="T53" fmla="*/ 36 w 36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" name="Freeform 317"/>
          <p:cNvSpPr>
            <a:spLocks/>
          </p:cNvSpPr>
          <p:nvPr/>
        </p:nvSpPr>
        <p:spPr bwMode="auto">
          <a:xfrm>
            <a:off x="8667750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" name="Freeform 318"/>
          <p:cNvSpPr>
            <a:spLocks/>
          </p:cNvSpPr>
          <p:nvPr/>
        </p:nvSpPr>
        <p:spPr bwMode="auto">
          <a:xfrm>
            <a:off x="8631238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" name="Freeform 319"/>
          <p:cNvSpPr>
            <a:spLocks/>
          </p:cNvSpPr>
          <p:nvPr/>
        </p:nvSpPr>
        <p:spPr bwMode="auto">
          <a:xfrm>
            <a:off x="8583613" y="6126163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0"/>
              <a:gd name="T53" fmla="*/ 34 w 34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" name="Freeform 320"/>
          <p:cNvSpPr>
            <a:spLocks/>
          </p:cNvSpPr>
          <p:nvPr/>
        </p:nvSpPr>
        <p:spPr bwMode="auto">
          <a:xfrm>
            <a:off x="8551863" y="6118225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" name="Freeform 321"/>
          <p:cNvSpPr>
            <a:spLocks/>
          </p:cNvSpPr>
          <p:nvPr/>
        </p:nvSpPr>
        <p:spPr bwMode="auto">
          <a:xfrm>
            <a:off x="8658225" y="5908675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143"/>
              <a:gd name="T167" fmla="*/ 287 w 287"/>
              <a:gd name="T168" fmla="*/ 143 h 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" name="Freeform 322"/>
          <p:cNvSpPr>
            <a:spLocks/>
          </p:cNvSpPr>
          <p:nvPr/>
        </p:nvSpPr>
        <p:spPr bwMode="auto">
          <a:xfrm>
            <a:off x="8672513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179"/>
              <a:gd name="T188" fmla="*/ 198 w 198"/>
              <a:gd name="T189" fmla="*/ 179 h 1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" name="Freeform 323"/>
          <p:cNvSpPr>
            <a:spLocks/>
          </p:cNvSpPr>
          <p:nvPr/>
        </p:nvSpPr>
        <p:spPr bwMode="auto">
          <a:xfrm>
            <a:off x="8586788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" name="Freeform 324"/>
          <p:cNvSpPr>
            <a:spLocks/>
          </p:cNvSpPr>
          <p:nvPr/>
        </p:nvSpPr>
        <p:spPr bwMode="auto">
          <a:xfrm>
            <a:off x="8116888" y="6035675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8"/>
              <a:gd name="T169" fmla="*/ 0 h 207"/>
              <a:gd name="T170" fmla="*/ 448 w 448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" name="Freeform 325"/>
          <p:cNvSpPr>
            <a:spLocks/>
          </p:cNvSpPr>
          <p:nvPr/>
        </p:nvSpPr>
        <p:spPr bwMode="auto">
          <a:xfrm>
            <a:off x="8524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5"/>
              <a:gd name="T181" fmla="*/ 0 h 279"/>
              <a:gd name="T182" fmla="*/ 215 w 215"/>
              <a:gd name="T183" fmla="*/ 279 h 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" name="Freeform 326"/>
          <p:cNvSpPr>
            <a:spLocks/>
          </p:cNvSpPr>
          <p:nvPr/>
        </p:nvSpPr>
        <p:spPr bwMode="auto">
          <a:xfrm>
            <a:off x="8264525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4"/>
              <a:gd name="T187" fmla="*/ 0 h 268"/>
              <a:gd name="T188" fmla="*/ 294 w 294"/>
              <a:gd name="T189" fmla="*/ 268 h 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" name="Freeform 327"/>
          <p:cNvSpPr>
            <a:spLocks/>
          </p:cNvSpPr>
          <p:nvPr/>
        </p:nvSpPr>
        <p:spPr bwMode="auto">
          <a:xfrm>
            <a:off x="8696325" y="5564188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18"/>
              <a:gd name="T170" fmla="*/ 170 w 170"/>
              <a:gd name="T171" fmla="*/ 218 h 2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" name="Freeform 328"/>
          <p:cNvSpPr>
            <a:spLocks/>
          </p:cNvSpPr>
          <p:nvPr/>
        </p:nvSpPr>
        <p:spPr bwMode="auto">
          <a:xfrm>
            <a:off x="8081963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4"/>
              <a:gd name="T130" fmla="*/ 0 h 203"/>
              <a:gd name="T131" fmla="*/ 324 w 324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3" name="Rectangle 332"/>
          <p:cNvSpPr/>
          <p:nvPr/>
        </p:nvSpPr>
        <p:spPr bwMode="auto">
          <a:xfrm>
            <a:off x="1371600" y="3276600"/>
            <a:ext cx="6477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32: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oi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ai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16" grpId="0" animBg="1"/>
      <p:bldP spid="34121" grpId="0" animBg="1"/>
      <p:bldP spid="34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6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4806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114800" cy="129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8000" b="1" dirty="0" err="1" smtClean="0">
                <a:latin typeface=".VnAvant" pitchFamily="34" charset="0"/>
              </a:rPr>
              <a:t>ng</a:t>
            </a:r>
            <a:r>
              <a:rPr lang="en-US" sz="8000" b="1" dirty="0" smtClean="0">
                <a:latin typeface=".VnAvant" pitchFamily="34" charset="0"/>
              </a:rPr>
              <a:t>µ </a:t>
            </a:r>
            <a:r>
              <a:rPr lang="en-US" sz="8000" b="1" dirty="0" err="1" smtClean="0">
                <a:latin typeface=".VnAvant" pitchFamily="34" charset="0"/>
              </a:rPr>
              <a:t>voi</a:t>
            </a:r>
            <a:endParaRPr lang="en-US" sz="8000" b="1" dirty="0" smtClean="0">
              <a:latin typeface=".VnAvant" pitchFamily="34" charset="0"/>
            </a:endParaRPr>
          </a:p>
          <a:p>
            <a:pPr eaLnBrk="1" hangingPunct="1">
              <a:buFontTx/>
              <a:buNone/>
            </a:pPr>
            <a:endParaRPr lang="en-US" sz="6000" b="1" dirty="0" smtClean="0">
              <a:latin typeface=".VnAvant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029200" y="3124200"/>
            <a:ext cx="411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8000" b="1" dirty="0" err="1" smtClean="0">
                <a:latin typeface=".VnAvant" pitchFamily="34" charset="0"/>
              </a:rPr>
              <a:t>bµi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vë</a:t>
            </a:r>
            <a:endParaRPr lang="en-US" sz="60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29200" y="990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gµ m</a:t>
            </a:r>
            <a:r>
              <a:rPr lang="en-US" sz="8000" b="1" dirty="0" smtClean="0">
                <a:latin typeface=".VnAvant" pitchFamily="34" charset="0"/>
              </a:rPr>
              <a:t>¸</a:t>
            </a:r>
            <a:r>
              <a:rPr lang="en-US" sz="8000" b="1" dirty="0" err="1" smtClean="0">
                <a:latin typeface=".VnAvant" pitchFamily="34" charset="0"/>
              </a:rPr>
              <a:t>i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276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8000" b="1" dirty="0" err="1" smtClean="0">
                <a:latin typeface=".VnAvant" pitchFamily="34" charset="0"/>
              </a:rPr>
              <a:t>c¸i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cßi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19400" y="21336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43434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44196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9000" y="21336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81600" y="4343400"/>
            <a:ext cx="1371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 descr="000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b="1" dirty="0" err="1" smtClean="0">
                <a:latin typeface=".VnAvant" pitchFamily="34" charset="0"/>
              </a:rPr>
              <a:t>ng</a:t>
            </a:r>
            <a:r>
              <a:rPr lang="en-US" sz="7200" b="1" dirty="0" smtClean="0">
                <a:latin typeface=".VnAvant" pitchFamily="34" charset="0"/>
              </a:rPr>
              <a:t>µ </a:t>
            </a:r>
            <a:r>
              <a:rPr lang="en-US" sz="7200" b="1" dirty="0" err="1" smtClean="0">
                <a:latin typeface=".VnAvant" pitchFamily="34" charset="0"/>
              </a:rPr>
              <a:t>voi</a:t>
            </a:r>
            <a:endParaRPr lang="en-US" sz="7200" b="1" dirty="0" smtClean="0">
              <a:latin typeface=".VnAvant" pitchFamily="34" charset="0"/>
            </a:endParaRPr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 flipH="1" flipV="1">
            <a:off x="5715000" y="3733800"/>
            <a:ext cx="914400" cy="990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/>
      <p:bldP spid="1904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0" y="0"/>
          <a:ext cx="940311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4" imgW="8907118" imgH="5439534" progId="">
                  <p:embed/>
                </p:oleObj>
              </mc:Choice>
              <mc:Fallback>
                <p:oleObj name="Photo Editor Photo" r:id="rId4" imgW="8907118" imgH="543953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40311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!CID_0~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38800" y="762000"/>
            <a:ext cx="685800" cy="6238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 descr="30064977_Caic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1628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graphicFrame>
        <p:nvGraphicFramePr>
          <p:cNvPr id="61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81000" y="1905000"/>
          <a:ext cx="4281488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4" imgW="5838095" imgH="6171429" progId="">
                  <p:embed/>
                </p:oleObj>
              </mc:Choice>
              <mc:Fallback>
                <p:oleObj name="Photo Editor Photo" r:id="rId4" imgW="5838095" imgH="61714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4281488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4543425" cy="933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ViÕt b¶ng con</a:t>
            </a:r>
          </a:p>
        </p:txBody>
      </p:sp>
      <p:sp>
        <p:nvSpPr>
          <p:cNvPr id="6149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257800" y="1066800"/>
            <a:ext cx="3581400" cy="14478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7772400" y="2895600"/>
            <a:ext cx="3048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7924800" y="32004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10" descr="gd10---ngoi-ho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2743200"/>
            <a:ext cx="3200400" cy="38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/>
          <a:lstStyle/>
          <a:p>
            <a:pPr eaLnBrk="1" hangingPunct="1"/>
            <a:r>
              <a:rPr lang="en-US" sz="8000" b="1" dirty="0" smtClean="0">
                <a:latin typeface=".VnAvant" pitchFamily="34" charset="0"/>
              </a:rPr>
              <a:t/>
            </a:r>
            <a:br>
              <a:rPr lang="en-US" sz="8000" b="1" dirty="0" smtClean="0">
                <a:latin typeface=".VnAvant" pitchFamily="34" charset="0"/>
              </a:rPr>
            </a:b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6600" b="1" dirty="0">
                <a:solidFill>
                  <a:srgbClr val="FF0000"/>
                </a:solidFill>
              </a:rPr>
              <a:t>             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6600" b="1" dirty="0" err="1" smtClean="0">
                <a:solidFill>
                  <a:srgbClr val="0000FF"/>
                </a:solidFill>
                <a:latin typeface=".VnAvant" pitchFamily="34" charset="0"/>
              </a:rPr>
              <a:t>ai</a:t>
            </a:r>
            <a:endParaRPr lang="en-US" sz="6600" b="1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</a:t>
            </a:r>
            <a:r>
              <a:rPr lang="en-US" sz="6600" b="1" dirty="0" err="1" smtClean="0">
                <a:latin typeface=".VnAvant" pitchFamily="34" charset="0"/>
              </a:rPr>
              <a:t>ng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ãi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             </a:t>
            </a:r>
            <a:r>
              <a:rPr lang="en-US" sz="6600" b="1" dirty="0" err="1" smtClean="0">
                <a:solidFill>
                  <a:schemeClr val="tx2"/>
                </a:solidFill>
                <a:latin typeface=".VnAvant" pitchFamily="34" charset="0"/>
              </a:rPr>
              <a:t>g</a:t>
            </a:r>
            <a:r>
              <a:rPr lang="en-US" sz="6600" b="1" dirty="0" err="1" smtClean="0">
                <a:solidFill>
                  <a:srgbClr val="0000FF"/>
                </a:solidFill>
                <a:latin typeface=".VnAvant" pitchFamily="34" charset="0"/>
              </a:rPr>
              <a:t>¸i</a:t>
            </a:r>
            <a:endParaRPr lang="en-US" sz="6600" b="1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6600" b="1" dirty="0" smtClean="0">
                <a:solidFill>
                  <a:schemeClr val="tx2"/>
                </a:solidFill>
              </a:rPr>
              <a:t>   </a:t>
            </a:r>
            <a:r>
              <a:rPr lang="en-US" sz="6600" b="1" dirty="0" err="1" smtClean="0">
                <a:latin typeface=".VnAvant" pitchFamily="34" charset="0"/>
              </a:rPr>
              <a:t>nh</a:t>
            </a:r>
            <a:r>
              <a:rPr lang="en-US" sz="6600" b="1" dirty="0" smtClean="0">
                <a:latin typeface=".VnAvant" pitchFamily="34" charset="0"/>
              </a:rPr>
              <a:t>µ </a:t>
            </a:r>
            <a:r>
              <a:rPr lang="en-US" sz="6600" b="1" dirty="0" err="1" smtClean="0">
                <a:latin typeface=".VnAvant" pitchFamily="34" charset="0"/>
              </a:rPr>
              <a:t>ngãi</a:t>
            </a:r>
            <a:r>
              <a:rPr lang="en-US" sz="6600" b="1" dirty="0" smtClean="0"/>
              <a:t>     </a:t>
            </a:r>
            <a:r>
              <a:rPr lang="en-US" sz="6600" b="1" dirty="0" err="1" smtClean="0">
                <a:latin typeface=".VnAvant" pitchFamily="34" charset="0"/>
              </a:rPr>
              <a:t>bÐ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g¸i</a:t>
            </a:r>
            <a:endParaRPr lang="en-US" sz="6600" b="1" dirty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28600" y="36195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4300538"/>
            <a:ext cx="9115425" cy="2185987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7200" b="1" dirty="0" err="1" smtClean="0">
                <a:latin typeface=".VnAvant" pitchFamily="34" charset="0"/>
              </a:rPr>
              <a:t>ng</a:t>
            </a:r>
            <a:r>
              <a:rPr lang="en-US" sz="7200" b="1" dirty="0" smtClean="0">
                <a:latin typeface=".VnAvant" pitchFamily="34" charset="0"/>
              </a:rPr>
              <a:t>µ </a:t>
            </a:r>
            <a:r>
              <a:rPr lang="en-US" sz="7200" b="1" dirty="0" err="1" smtClean="0">
                <a:latin typeface=".VnAvant" pitchFamily="34" charset="0"/>
              </a:rPr>
              <a:t>voi</a:t>
            </a:r>
            <a:r>
              <a:rPr lang="en-US" sz="7200" b="1" dirty="0" smtClean="0">
                <a:latin typeface=".VnAvant" pitchFamily="34" charset="0"/>
              </a:rPr>
              <a:t>       gµ </a:t>
            </a:r>
            <a:r>
              <a:rPr lang="en-US" sz="7200" b="1" dirty="0" err="1" smtClean="0">
                <a:latin typeface=".VnAvant" pitchFamily="34" charset="0"/>
              </a:rPr>
              <a:t>m¸i</a:t>
            </a:r>
            <a:endParaRPr lang="en-US" sz="7200" b="1" dirty="0" smtClean="0">
              <a:latin typeface=".VnAvant" pitchFamily="34" charset="0"/>
            </a:endParaRPr>
          </a:p>
          <a:p>
            <a:pPr eaLnBrk="1" hangingPunct="1">
              <a:buFontTx/>
              <a:buNone/>
            </a:pPr>
            <a:r>
              <a:rPr lang="en-US" sz="7200" b="1" dirty="0" smtClean="0">
                <a:latin typeface=".VnAvant" pitchFamily="34" charset="0"/>
              </a:rPr>
              <a:t>  </a:t>
            </a:r>
            <a:r>
              <a:rPr lang="en-US" sz="7200" b="1" dirty="0" err="1" smtClean="0">
                <a:latin typeface=".VnAvant" pitchFamily="34" charset="0"/>
              </a:rPr>
              <a:t>c¸i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cßi</a:t>
            </a:r>
            <a:r>
              <a:rPr lang="en-US" sz="7200" b="1" dirty="0" smtClean="0">
                <a:latin typeface=".VnAvant" pitchFamily="34" charset="0"/>
              </a:rPr>
              <a:t>        </a:t>
            </a:r>
            <a:r>
              <a:rPr lang="en-US" sz="7200" b="1" dirty="0" err="1" smtClean="0">
                <a:latin typeface=".VnAvant" pitchFamily="34" charset="0"/>
              </a:rPr>
              <a:t>bµi</a:t>
            </a:r>
            <a:r>
              <a:rPr lang="en-US" sz="7200" b="1" dirty="0" smtClean="0"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vë</a:t>
            </a:r>
            <a:endParaRPr lang="en-US" sz="7200" b="1" dirty="0" smtClean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50292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§uæi h×nh b¾t ch÷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5400000">
            <a:off x="38100" y="-266700"/>
            <a:ext cx="1371600" cy="1447800"/>
            <a:chOff x="17" y="2256"/>
            <a:chExt cx="1829" cy="206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8534" name="Freeform 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" name="Freeform 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Freeform 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Freeform 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Freeform 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Freeform 1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Freeform 1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Freeform 1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Freeform 1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43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44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45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46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8547" name="Freeform 1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Freeform 1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Freeform 2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50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51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8528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29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30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31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3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3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0"/>
          <p:cNvGrpSpPr>
            <a:grpSpLocks/>
          </p:cNvGrpSpPr>
          <p:nvPr/>
        </p:nvGrpSpPr>
        <p:grpSpPr bwMode="auto">
          <a:xfrm rot="10800000">
            <a:off x="7772400" y="0"/>
            <a:ext cx="1600200" cy="1143000"/>
            <a:chOff x="17" y="2256"/>
            <a:chExt cx="1829" cy="2064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8508" name="Freeform 32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33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34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Freeform 35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2" name="Freeform 36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Freeform 37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Freeform 38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Freeform 39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Freeform 40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17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18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19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2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8521" name="Freeform 45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2" name="Freeform 46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47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2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2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8502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03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04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05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06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507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57"/>
          <p:cNvGrpSpPr>
            <a:grpSpLocks/>
          </p:cNvGrpSpPr>
          <p:nvPr/>
        </p:nvGrpSpPr>
        <p:grpSpPr bwMode="auto">
          <a:xfrm rot="-130155">
            <a:off x="-212725" y="5424488"/>
            <a:ext cx="1219200" cy="1460500"/>
            <a:chOff x="17" y="2256"/>
            <a:chExt cx="1829" cy="2064"/>
          </a:xfrm>
        </p:grpSpPr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8482" name="Freeform 5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Freeform 6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Freeform 6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Freeform 6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6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6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Freeform 6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9" name="Freeform 6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6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91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92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93" name="Picture 7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94" name="Picture 7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8495" name="Freeform 7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7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7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98" name="Picture 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99" name="Picture 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8476" name="Picture 7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77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78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79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80" name="Picture 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81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84"/>
          <p:cNvGrpSpPr>
            <a:grpSpLocks/>
          </p:cNvGrpSpPr>
          <p:nvPr/>
        </p:nvGrpSpPr>
        <p:grpSpPr bwMode="auto">
          <a:xfrm rot="-5808354">
            <a:off x="7485062" y="5464176"/>
            <a:ext cx="2093913" cy="1223962"/>
            <a:chOff x="17" y="2256"/>
            <a:chExt cx="1829" cy="2064"/>
          </a:xfrm>
        </p:grpSpPr>
        <p:grpSp>
          <p:nvGrpSpPr>
            <p:cNvPr id="12" name="Group 85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8456" name="Freeform 86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87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Freeform 88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89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90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91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92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93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Freeform 94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65" name="Picture 9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66" name="Picture 9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68" name="Picture 9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8469" name="Freeform 99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100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101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72" name="Picture 10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73" name="Picture 10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04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8450" name="Picture 10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51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52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53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54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455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439" name="Rectangle 111"/>
          <p:cNvSpPr>
            <a:spLocks noChangeArrowheads="1"/>
          </p:cNvSpPr>
          <p:nvPr/>
        </p:nvSpPr>
        <p:spPr bwMode="auto">
          <a:xfrm>
            <a:off x="304800" y="685800"/>
            <a:ext cx="487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8000">
                <a:solidFill>
                  <a:srgbClr val="990099"/>
                </a:solidFill>
                <a:latin typeface="VNI-Brush" pitchFamily="2" charset="0"/>
              </a:rPr>
              <a:t>Troø chôi:</a:t>
            </a:r>
          </a:p>
        </p:txBody>
      </p:sp>
      <p:grpSp>
        <p:nvGrpSpPr>
          <p:cNvPr id="14" name="Group 111"/>
          <p:cNvGrpSpPr>
            <a:grpSpLocks/>
          </p:cNvGrpSpPr>
          <p:nvPr/>
        </p:nvGrpSpPr>
        <p:grpSpPr bwMode="auto">
          <a:xfrm>
            <a:off x="5105400" y="4267200"/>
            <a:ext cx="2819400" cy="1828800"/>
            <a:chOff x="5554663" y="4602163"/>
            <a:chExt cx="2370137" cy="1493837"/>
          </a:xfrm>
        </p:grpSpPr>
        <p:pic>
          <p:nvPicPr>
            <p:cNvPr id="18446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54663" y="4602163"/>
              <a:ext cx="1836737" cy="149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Text Box 26"/>
            <p:cNvSpPr txBox="1">
              <a:spLocks noChangeArrowheads="1"/>
            </p:cNvSpPr>
            <p:nvPr/>
          </p:nvSpPr>
          <p:spPr bwMode="auto">
            <a:xfrm>
              <a:off x="6248400" y="5410200"/>
              <a:ext cx="167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latin typeface=".VnArial" pitchFamily="34" charset="0"/>
                  <a:cs typeface="Arial" charset="0"/>
                </a:rPr>
                <a:t> </a:t>
              </a:r>
              <a:r>
                <a:rPr lang="en-US" b="1">
                  <a:solidFill>
                    <a:srgbClr val="6600FF"/>
                  </a:solidFill>
                  <a:latin typeface=".VnArial" pitchFamily="34" charset="0"/>
                  <a:cs typeface="Arial" charset="0"/>
                </a:rPr>
                <a:t> </a:t>
              </a:r>
              <a:endParaRPr lang="en-US" b="1">
                <a:solidFill>
                  <a:srgbClr val="6600FF"/>
                </a:solidFill>
                <a:latin typeface="VNI-Vari" pitchFamily="2" charset="0"/>
                <a:cs typeface="Arial" charset="0"/>
              </a:endParaRPr>
            </a:p>
          </p:txBody>
        </p:sp>
      </p:grpSp>
      <p:grpSp>
        <p:nvGrpSpPr>
          <p:cNvPr id="15" name="Group 114"/>
          <p:cNvGrpSpPr>
            <a:grpSpLocks/>
          </p:cNvGrpSpPr>
          <p:nvPr/>
        </p:nvGrpSpPr>
        <p:grpSpPr bwMode="auto">
          <a:xfrm>
            <a:off x="1600200" y="4267200"/>
            <a:ext cx="2438400" cy="1828800"/>
            <a:chOff x="1981200" y="4610100"/>
            <a:chExt cx="2057400" cy="1485900"/>
          </a:xfrm>
        </p:grpSpPr>
        <p:pic>
          <p:nvPicPr>
            <p:cNvPr id="1844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81200" y="4610100"/>
              <a:ext cx="1752600" cy="14859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8445" name="Text Box 27"/>
            <p:cNvSpPr txBox="1">
              <a:spLocks noChangeArrowheads="1"/>
            </p:cNvSpPr>
            <p:nvPr/>
          </p:nvSpPr>
          <p:spPr bwMode="auto">
            <a:xfrm>
              <a:off x="2590800" y="5257800"/>
              <a:ext cx="1447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latin typeface=".VnArial" pitchFamily="34" charset="0"/>
                  <a:cs typeface="Arial" charset="0"/>
                </a:rPr>
                <a:t> </a:t>
              </a:r>
              <a:r>
                <a:rPr lang="en-US" b="1">
                  <a:solidFill>
                    <a:srgbClr val="6600FF"/>
                  </a:solidFill>
                  <a:latin typeface=".VnArial" pitchFamily="34" charset="0"/>
                  <a:cs typeface="Arial" charset="0"/>
                </a:rPr>
                <a:t> </a:t>
              </a:r>
            </a:p>
          </p:txBody>
        </p:sp>
      </p:grpSp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2286000" y="5029200"/>
            <a:ext cx="1028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oi</a:t>
            </a:r>
            <a:endParaRPr lang="vi-VN" b="1">
              <a:solidFill>
                <a:srgbClr val="FF3300"/>
              </a:solidFill>
            </a:endParaRPr>
          </a:p>
        </p:txBody>
      </p:sp>
      <p:sp>
        <p:nvSpPr>
          <p:cNvPr id="18443" name="TextBox 118"/>
          <p:cNvSpPr txBox="1">
            <a:spLocks noChangeArrowheads="1"/>
          </p:cNvSpPr>
          <p:nvPr/>
        </p:nvSpPr>
        <p:spPr bwMode="auto">
          <a:xfrm>
            <a:off x="5486400" y="5029200"/>
            <a:ext cx="1028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3300"/>
                </a:solidFill>
              </a:rPr>
              <a:t>ai</a:t>
            </a:r>
            <a:endParaRPr lang="vi-VN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vai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950" y="377825"/>
            <a:ext cx="7232650" cy="52419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895600" y="5748338"/>
            <a:ext cx="3124200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VNI-Avo" pitchFamily="2" charset="0"/>
              </a:rPr>
              <a:t>quaû v</a:t>
            </a:r>
            <a:r>
              <a:rPr lang="en-US" sz="4800" b="1">
                <a:solidFill>
                  <a:srgbClr val="FF0000"/>
                </a:solidFill>
                <a:latin typeface="VNI-Avo" pitchFamily="2" charset="0"/>
              </a:rPr>
              <a:t>aûi</a:t>
            </a:r>
            <a:r>
              <a:rPr lang="en-US" sz="2800">
                <a:solidFill>
                  <a:srgbClr val="009900"/>
                </a:solidFill>
                <a:latin typeface="VNI-Avo" pitchFamily="2" charset="0"/>
              </a:rPr>
              <a:t> </a:t>
            </a:r>
            <a:endParaRPr lang="en-US" sz="2800">
              <a:solidFill>
                <a:srgbClr val="009900"/>
              </a:solidFill>
              <a:latin typeface="UNI Chu viet tay ly 8" pitchFamily="66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38100" y="-266700"/>
            <a:ext cx="1371600" cy="1447800"/>
            <a:chOff x="17" y="2256"/>
            <a:chExt cx="1829" cy="206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9550" name="Freeform 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Freeform 1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Freeform 1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3" name="Freeform 1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Freeform 1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Freeform 1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1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Freeform 1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Freeform 1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59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60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61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62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9563" name="Freeform 2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Freeform 2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" name="Freeform 2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66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67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9544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45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46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47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48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49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 rot="10800000">
            <a:off x="7772400" y="0"/>
            <a:ext cx="1600200" cy="1143000"/>
            <a:chOff x="17" y="2256"/>
            <a:chExt cx="1829" cy="2064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9524" name="Freeform 36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5" name="Freeform 37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6" name="Freeform 38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7" name="Freeform 39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8" name="Freeform 40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9" name="Freeform 41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Freeform 42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1" name="Freeform 43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Freeform 44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33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34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35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36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9537" name="Freeform 49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Freeform 50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9" name="Freeform 51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40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41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9518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19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20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21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22" name="Picture 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23" name="Picture 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61"/>
          <p:cNvGrpSpPr>
            <a:grpSpLocks/>
          </p:cNvGrpSpPr>
          <p:nvPr/>
        </p:nvGrpSpPr>
        <p:grpSpPr bwMode="auto">
          <a:xfrm rot="-130155">
            <a:off x="-212725" y="5424488"/>
            <a:ext cx="1219200" cy="1460500"/>
            <a:chOff x="17" y="2256"/>
            <a:chExt cx="1829" cy="2064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9498" name="Freeform 63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Freeform 64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Freeform 65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Freeform 66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Freeform 67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Freeform 68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Freeform 69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5" name="Freeform 70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Freeform 71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07" name="Picture 7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08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09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10" name="Picture 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9511" name="Freeform 76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Freeform 77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3" name="Freeform 78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14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515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81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9492" name="Picture 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93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94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95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96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97" name="Picture 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 rot="-5808354">
            <a:off x="7485062" y="5464176"/>
            <a:ext cx="2093913" cy="1223962"/>
            <a:chOff x="17" y="2256"/>
            <a:chExt cx="1829" cy="2064"/>
          </a:xfrm>
        </p:grpSpPr>
        <p:grpSp>
          <p:nvGrpSpPr>
            <p:cNvPr id="12" name="Group 89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9472" name="Freeform 90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Freeform 91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Freeform 92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Freeform 93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Freeform 94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Freeform 95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96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97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Freeform 98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81" name="Picture 9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10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83" name="Picture 10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84" name="Picture 10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19485" name="Freeform 103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Freeform 104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105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88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89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08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9466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67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68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69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70" name="Picture 1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471" name="Picture 1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ob128392684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048000" y="5257800"/>
            <a:ext cx="30480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VNI-Avo" pitchFamily="2" charset="0"/>
              </a:rPr>
              <a:t>c</a:t>
            </a:r>
            <a:r>
              <a:rPr lang="en-US" sz="4800" b="1">
                <a:solidFill>
                  <a:srgbClr val="CC0000"/>
                </a:solidFill>
                <a:latin typeface="VNI-Avo" pitchFamily="2" charset="0"/>
              </a:rPr>
              <a:t>aùi</a:t>
            </a:r>
            <a:r>
              <a:rPr lang="en-US" sz="4800" b="1">
                <a:latin typeface="VNI-Avo" pitchFamily="2" charset="0"/>
              </a:rPr>
              <a:t> tuùi</a:t>
            </a:r>
            <a:r>
              <a:rPr lang="en-US" sz="2800" b="1">
                <a:latin typeface="VNI-Avo" pitchFamily="2" charset="0"/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38100" y="-266700"/>
            <a:ext cx="1371600" cy="1447800"/>
            <a:chOff x="17" y="2256"/>
            <a:chExt cx="1829" cy="206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574" name="Freeform 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Freeform 1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Freeform 1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1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Freeform 1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1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1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1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1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83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84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85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86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0587" name="Freeform 2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2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Freeform 2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90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91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568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69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70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71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72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73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 rot="10800000">
            <a:off x="7772400" y="0"/>
            <a:ext cx="1600200" cy="1143000"/>
            <a:chOff x="17" y="2256"/>
            <a:chExt cx="1829" cy="2064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548" name="Freeform 36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Freeform 37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Freeform 38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Freeform 39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Freeform 40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Freeform 41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Freeform 42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Freeform 43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44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57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58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59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60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0561" name="Freeform 49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Freeform 50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Freeform 51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64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65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542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43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44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45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46" name="Picture 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47" name="Picture 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61"/>
          <p:cNvGrpSpPr>
            <a:grpSpLocks/>
          </p:cNvGrpSpPr>
          <p:nvPr/>
        </p:nvGrpSpPr>
        <p:grpSpPr bwMode="auto">
          <a:xfrm rot="-130155">
            <a:off x="-212725" y="5424488"/>
            <a:ext cx="1219200" cy="1460500"/>
            <a:chOff x="17" y="2256"/>
            <a:chExt cx="1829" cy="2064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522" name="Freeform 63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64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65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66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67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68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Freeform 69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Freeform 70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71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31" name="Picture 7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32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33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34" name="Picture 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0535" name="Freeform 76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77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78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38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39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81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516" name="Picture 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17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18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19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0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21" name="Picture 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 rot="-5808354">
            <a:off x="7485062" y="5464176"/>
            <a:ext cx="2093913" cy="1223962"/>
            <a:chOff x="17" y="2256"/>
            <a:chExt cx="1829" cy="2064"/>
          </a:xfrm>
        </p:grpSpPr>
        <p:grpSp>
          <p:nvGrpSpPr>
            <p:cNvPr id="12" name="Group 89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0496" name="Freeform 90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91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92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93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94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95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96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97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98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05" name="Picture 9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06" name="Picture 10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07" name="Picture 10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08" name="Picture 10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0509" name="Freeform 103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104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105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512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513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08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0490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49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494" name="Picture 1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495" name="Picture 1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04152332-su-tich-cai-choi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76300"/>
            <a:ext cx="84582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200400" y="304800"/>
            <a:ext cx="3138488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chemeClr val="folHlink"/>
                </a:solidFill>
                <a:latin typeface="VNI-Avo" pitchFamily="2" charset="0"/>
              </a:rPr>
              <a:t>c</a:t>
            </a:r>
            <a:r>
              <a:rPr lang="en-US" sz="4800" b="1">
                <a:solidFill>
                  <a:srgbClr val="CC0000"/>
                </a:solidFill>
                <a:latin typeface="VNI-Avo" pitchFamily="2" charset="0"/>
              </a:rPr>
              <a:t>aùi</a:t>
            </a:r>
            <a:r>
              <a:rPr lang="en-US" sz="4800" b="1">
                <a:solidFill>
                  <a:schemeClr val="folHlink"/>
                </a:solidFill>
                <a:latin typeface="VNI-Avo" pitchFamily="2" charset="0"/>
              </a:rPr>
              <a:t> choåi</a:t>
            </a:r>
            <a:r>
              <a:rPr lang="en-US" sz="2800" b="1">
                <a:solidFill>
                  <a:srgbClr val="CC0000"/>
                </a:solidFill>
                <a:latin typeface="VNI-Avo" pitchFamily="2" charset="0"/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38100" y="-266700"/>
            <a:ext cx="1371600" cy="1447800"/>
            <a:chOff x="17" y="2256"/>
            <a:chExt cx="1829" cy="206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1598" name="Freeform 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9" name="Freeform 1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0" name="Freeform 1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1" name="Freeform 1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2" name="Freeform 1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Freeform 1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4" name="Freeform 1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5" name="Freeform 1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6" name="Freeform 1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607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608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609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610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611" name="Freeform 2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2" name="Freeform 2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3" name="Freeform 2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614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615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1592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93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94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95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96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97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 rot="10800000">
            <a:off x="7772400" y="0"/>
            <a:ext cx="1600200" cy="1143000"/>
            <a:chOff x="17" y="2256"/>
            <a:chExt cx="1829" cy="2064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1572" name="Freeform 36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Freeform 37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Freeform 38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Freeform 39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6" name="Freeform 40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7" name="Freeform 41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Freeform 42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9" name="Freeform 43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Freeform 44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8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8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8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8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585" name="Freeform 49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6" name="Freeform 50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7" name="Freeform 51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88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89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1566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67" name="Picture 5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68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69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70" name="Picture 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71" name="Picture 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61"/>
          <p:cNvGrpSpPr>
            <a:grpSpLocks/>
          </p:cNvGrpSpPr>
          <p:nvPr/>
        </p:nvGrpSpPr>
        <p:grpSpPr bwMode="auto">
          <a:xfrm rot="-130155">
            <a:off x="-212725" y="5424488"/>
            <a:ext cx="1219200" cy="1460500"/>
            <a:chOff x="17" y="2256"/>
            <a:chExt cx="1829" cy="2064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1546" name="Freeform 63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Freeform 64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Freeform 65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Freeform 66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Freeform 67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Freeform 68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Freeform 69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Freeform 70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Freeform 71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55" name="Picture 7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56" name="Picture 7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57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58" name="Picture 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559" name="Freeform 76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Freeform 77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Freeform 78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62" name="Picture 7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63" name="Picture 8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81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1540" name="Picture 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1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2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3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4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45" name="Picture 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 rot="-5808354">
            <a:off x="7485062" y="5464176"/>
            <a:ext cx="2093913" cy="1223962"/>
            <a:chOff x="17" y="2256"/>
            <a:chExt cx="1829" cy="2064"/>
          </a:xfrm>
        </p:grpSpPr>
        <p:grpSp>
          <p:nvGrpSpPr>
            <p:cNvPr id="12" name="Group 89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1520" name="Freeform 90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Freeform 91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Freeform 92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Freeform 93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Freeform 94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Freeform 95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Freeform 96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Freeform 97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Freeform 98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29" name="Picture 9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30" name="Picture 10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31" name="Picture 10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32" name="Picture 10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1533" name="Freeform 103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Freeform 104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5" name="Freeform 105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536" name="Picture 10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37" name="Picture 10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08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1514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15" name="Picture 11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16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17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18" name="Picture 1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519" name="Picture 1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24200" y="5791200"/>
            <a:ext cx="3384550" cy="576263"/>
          </a:xfrm>
          <a:solidFill>
            <a:schemeClr val="bg1"/>
          </a:solidFill>
        </p:spPr>
        <p:txBody>
          <a:bodyPr lIns="45720" rIns="45720">
            <a:normAutofit fontScale="90000"/>
          </a:bodyPr>
          <a:lstStyle/>
          <a:p>
            <a:pPr>
              <a:defRPr/>
            </a:pPr>
            <a:r>
              <a:rPr lang="en-US" sz="4700" b="1" dirty="0" err="1" smtClean="0">
                <a:solidFill>
                  <a:schemeClr val="accent2">
                    <a:lumMod val="25000"/>
                  </a:schemeClr>
                </a:solidFill>
                <a:latin typeface=".VnAvant" pitchFamily="34" charset="0"/>
              </a:rPr>
              <a:t>Chó</a:t>
            </a:r>
            <a:r>
              <a:rPr lang="en-US" sz="4700" b="1" dirty="0" smtClean="0">
                <a:solidFill>
                  <a:schemeClr val="accent2">
                    <a:lumMod val="25000"/>
                  </a:schemeClr>
                </a:solidFill>
                <a:latin typeface=".VnAvant" pitchFamily="34" charset="0"/>
              </a:rPr>
              <a:t> </a:t>
            </a:r>
            <a:r>
              <a:rPr lang="en-US" sz="4700" b="1" dirty="0" err="1" smtClean="0">
                <a:solidFill>
                  <a:schemeClr val="accent2">
                    <a:lumMod val="25000"/>
                  </a:schemeClr>
                </a:solidFill>
                <a:latin typeface=".VnAvant" pitchFamily="34" charset="0"/>
              </a:rPr>
              <a:t>n</a:t>
            </a:r>
            <a:r>
              <a:rPr lang="en-US" sz="47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endParaRPr lang="en-US" sz="47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2531" name="Picture 4" descr="caon na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To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276600" y="304800"/>
            <a:ext cx="22860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VNI-Avo" pitchFamily="2" charset="0"/>
              </a:rPr>
              <a:t>cuû t</a:t>
            </a:r>
            <a:r>
              <a:rPr lang="en-US" sz="4800" b="1">
                <a:solidFill>
                  <a:srgbClr val="FF0000"/>
                </a:solidFill>
                <a:latin typeface="VNI-Avo" pitchFamily="2" charset="0"/>
              </a:rPr>
              <a:t>oûi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5400000">
            <a:off x="38100" y="-266700"/>
            <a:ext cx="1371600" cy="1447800"/>
            <a:chOff x="17" y="2256"/>
            <a:chExt cx="1829" cy="2064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3646" name="Freeform 11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7" name="Freeform 12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8" name="Freeform 13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9" name="Freeform 14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0" name="Freeform 15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1" name="Freeform 16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2" name="Freeform 17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3" name="Freeform 18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4" name="Freeform 19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55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56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57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58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3659" name="Freeform 24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0" name="Freeform 25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1" name="Freeform 26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62" name="Picture 2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63" name="Picture 2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3640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41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42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43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44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45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6"/>
          <p:cNvGrpSpPr>
            <a:grpSpLocks/>
          </p:cNvGrpSpPr>
          <p:nvPr/>
        </p:nvGrpSpPr>
        <p:grpSpPr bwMode="auto">
          <a:xfrm rot="10800000">
            <a:off x="7772400" y="0"/>
            <a:ext cx="1600200" cy="1143000"/>
            <a:chOff x="17" y="2256"/>
            <a:chExt cx="1829" cy="2064"/>
          </a:xfrm>
        </p:grpSpPr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3620" name="Freeform 38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Freeform 39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Freeform 40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Freeform 41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Freeform 42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5" name="Freeform 43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6" name="Freeform 44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7" name="Freeform 45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8" name="Freeform 46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29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30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31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32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3633" name="Freeform 51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4" name="Freeform 52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5" name="Freeform 53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36" name="Picture 5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37" name="Picture 5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3614" name="Picture 5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15" name="Picture 5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16" name="Picture 5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17" name="Picture 6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18" name="Picture 6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19" name="Picture 6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Group 63"/>
          <p:cNvGrpSpPr>
            <a:grpSpLocks/>
          </p:cNvGrpSpPr>
          <p:nvPr/>
        </p:nvGrpSpPr>
        <p:grpSpPr bwMode="auto">
          <a:xfrm rot="-130155">
            <a:off x="-212725" y="5424488"/>
            <a:ext cx="1219200" cy="1460500"/>
            <a:chOff x="17" y="2256"/>
            <a:chExt cx="1829" cy="2064"/>
          </a:xfrm>
        </p:grpSpPr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3594" name="Freeform 65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Freeform 66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Freeform 67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Freeform 68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Freeform 69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9" name="Freeform 70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Freeform 71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Freeform 72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Freeform 73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03" name="Picture 7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04" name="Picture 7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05" name="Picture 7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06" name="Picture 7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3607" name="Freeform 78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Freeform 79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9" name="Freeform 80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610" name="Picture 8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611" name="Picture 8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83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3588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89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90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91" name="Picture 8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92" name="Picture 8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93" name="Picture 8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90"/>
          <p:cNvGrpSpPr>
            <a:grpSpLocks/>
          </p:cNvGrpSpPr>
          <p:nvPr/>
        </p:nvGrpSpPr>
        <p:grpSpPr bwMode="auto">
          <a:xfrm rot="-5808354">
            <a:off x="7485062" y="5464176"/>
            <a:ext cx="2093913" cy="1223962"/>
            <a:chOff x="17" y="2256"/>
            <a:chExt cx="1829" cy="2064"/>
          </a:xfrm>
        </p:grpSpPr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23568" name="Freeform 92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2 w 1336"/>
                  <a:gd name="T9" fmla="*/ 0 h 1572"/>
                  <a:gd name="T10" fmla="*/ 3 w 1336"/>
                  <a:gd name="T11" fmla="*/ 0 h 1572"/>
                  <a:gd name="T12" fmla="*/ 4 w 1336"/>
                  <a:gd name="T13" fmla="*/ 0 h 1572"/>
                  <a:gd name="T14" fmla="*/ 5 w 1336"/>
                  <a:gd name="T15" fmla="*/ 0 h 1572"/>
                  <a:gd name="T16" fmla="*/ 7 w 1336"/>
                  <a:gd name="T17" fmla="*/ 0 h 1572"/>
                  <a:gd name="T18" fmla="*/ 8 w 1336"/>
                  <a:gd name="T19" fmla="*/ 0 h 1572"/>
                  <a:gd name="T20" fmla="*/ 10 w 1336"/>
                  <a:gd name="T21" fmla="*/ 0 h 1572"/>
                  <a:gd name="T22" fmla="*/ 11 w 1336"/>
                  <a:gd name="T23" fmla="*/ 1 h 1572"/>
                  <a:gd name="T24" fmla="*/ 13 w 1336"/>
                  <a:gd name="T25" fmla="*/ 1 h 1572"/>
                  <a:gd name="T26" fmla="*/ 15 w 1336"/>
                  <a:gd name="T27" fmla="*/ 1 h 1572"/>
                  <a:gd name="T28" fmla="*/ 17 w 1336"/>
                  <a:gd name="T29" fmla="*/ 1 h 1572"/>
                  <a:gd name="T30" fmla="*/ 19 w 1336"/>
                  <a:gd name="T31" fmla="*/ 1 h 1572"/>
                  <a:gd name="T32" fmla="*/ 21 w 1336"/>
                  <a:gd name="T33" fmla="*/ 1 h 1572"/>
                  <a:gd name="T34" fmla="*/ 21 w 1336"/>
                  <a:gd name="T35" fmla="*/ 1 h 1572"/>
                  <a:gd name="T36" fmla="*/ 19 w 1336"/>
                  <a:gd name="T37" fmla="*/ 1 h 1572"/>
                  <a:gd name="T38" fmla="*/ 17 w 1336"/>
                  <a:gd name="T39" fmla="*/ 1 h 1572"/>
                  <a:gd name="T40" fmla="*/ 16 w 1336"/>
                  <a:gd name="T41" fmla="*/ 1 h 1572"/>
                  <a:gd name="T42" fmla="*/ 14 w 1336"/>
                  <a:gd name="T43" fmla="*/ 0 h 1572"/>
                  <a:gd name="T44" fmla="*/ 12 w 1336"/>
                  <a:gd name="T45" fmla="*/ 0 h 1572"/>
                  <a:gd name="T46" fmla="*/ 11 w 1336"/>
                  <a:gd name="T47" fmla="*/ 0 h 1572"/>
                  <a:gd name="T48" fmla="*/ 9 w 1336"/>
                  <a:gd name="T49" fmla="*/ 0 h 1572"/>
                  <a:gd name="T50" fmla="*/ 8 w 1336"/>
                  <a:gd name="T51" fmla="*/ 0 h 1572"/>
                  <a:gd name="T52" fmla="*/ 6 w 1336"/>
                  <a:gd name="T53" fmla="*/ 0 h 1572"/>
                  <a:gd name="T54" fmla="*/ 5 w 1336"/>
                  <a:gd name="T55" fmla="*/ 0 h 1572"/>
                  <a:gd name="T56" fmla="*/ 4 w 1336"/>
                  <a:gd name="T57" fmla="*/ 0 h 1572"/>
                  <a:gd name="T58" fmla="*/ 3 w 1336"/>
                  <a:gd name="T59" fmla="*/ 0 h 1572"/>
                  <a:gd name="T60" fmla="*/ 3 w 1336"/>
                  <a:gd name="T61" fmla="*/ 0 h 1572"/>
                  <a:gd name="T62" fmla="*/ 2 w 1336"/>
                  <a:gd name="T63" fmla="*/ 0 h 1572"/>
                  <a:gd name="T64" fmla="*/ 2 w 1336"/>
                  <a:gd name="T65" fmla="*/ 0 h 1572"/>
                  <a:gd name="T66" fmla="*/ 2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Freeform 93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9 w 1174"/>
                  <a:gd name="T1" fmla="*/ 0 h 1383"/>
                  <a:gd name="T2" fmla="*/ 17 w 1174"/>
                  <a:gd name="T3" fmla="*/ 0 h 1383"/>
                  <a:gd name="T4" fmla="*/ 15 w 1174"/>
                  <a:gd name="T5" fmla="*/ 0 h 1383"/>
                  <a:gd name="T6" fmla="*/ 14 w 1174"/>
                  <a:gd name="T7" fmla="*/ 0 h 1383"/>
                  <a:gd name="T8" fmla="*/ 12 w 1174"/>
                  <a:gd name="T9" fmla="*/ 0 h 1383"/>
                  <a:gd name="T10" fmla="*/ 11 w 1174"/>
                  <a:gd name="T11" fmla="*/ 0 h 1383"/>
                  <a:gd name="T12" fmla="*/ 9 w 1174"/>
                  <a:gd name="T13" fmla="*/ 0 h 1383"/>
                  <a:gd name="T14" fmla="*/ 8 w 1174"/>
                  <a:gd name="T15" fmla="*/ 0 h 1383"/>
                  <a:gd name="T16" fmla="*/ 7 w 1174"/>
                  <a:gd name="T17" fmla="*/ 0 h 1383"/>
                  <a:gd name="T18" fmla="*/ 6 w 1174"/>
                  <a:gd name="T19" fmla="*/ 0 h 1383"/>
                  <a:gd name="T20" fmla="*/ 5 w 1174"/>
                  <a:gd name="T21" fmla="*/ 0 h 1383"/>
                  <a:gd name="T22" fmla="*/ 4 w 1174"/>
                  <a:gd name="T23" fmla="*/ 0 h 1383"/>
                  <a:gd name="T24" fmla="*/ 3 w 1174"/>
                  <a:gd name="T25" fmla="*/ 0 h 1383"/>
                  <a:gd name="T26" fmla="*/ 3 w 1174"/>
                  <a:gd name="T27" fmla="*/ 0 h 1383"/>
                  <a:gd name="T28" fmla="*/ 2 w 1174"/>
                  <a:gd name="T29" fmla="*/ 0 h 1383"/>
                  <a:gd name="T30" fmla="*/ 2 w 1174"/>
                  <a:gd name="T31" fmla="*/ 0 h 1383"/>
                  <a:gd name="T32" fmla="*/ 2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2 w 1174"/>
                  <a:gd name="T43" fmla="*/ 0 h 1383"/>
                  <a:gd name="T44" fmla="*/ 3 w 1174"/>
                  <a:gd name="T45" fmla="*/ 0 h 1383"/>
                  <a:gd name="T46" fmla="*/ 4 w 1174"/>
                  <a:gd name="T47" fmla="*/ 0 h 1383"/>
                  <a:gd name="T48" fmla="*/ 5 w 1174"/>
                  <a:gd name="T49" fmla="*/ 0 h 1383"/>
                  <a:gd name="T50" fmla="*/ 6 w 1174"/>
                  <a:gd name="T51" fmla="*/ 0 h 1383"/>
                  <a:gd name="T52" fmla="*/ 7 w 1174"/>
                  <a:gd name="T53" fmla="*/ 0 h 1383"/>
                  <a:gd name="T54" fmla="*/ 9 w 1174"/>
                  <a:gd name="T55" fmla="*/ 0 h 1383"/>
                  <a:gd name="T56" fmla="*/ 10 w 1174"/>
                  <a:gd name="T57" fmla="*/ 0 h 1383"/>
                  <a:gd name="T58" fmla="*/ 12 w 1174"/>
                  <a:gd name="T59" fmla="*/ 0 h 1383"/>
                  <a:gd name="T60" fmla="*/ 13 w 1174"/>
                  <a:gd name="T61" fmla="*/ 0 h 1383"/>
                  <a:gd name="T62" fmla="*/ 15 w 1174"/>
                  <a:gd name="T63" fmla="*/ 0 h 1383"/>
                  <a:gd name="T64" fmla="*/ 17 w 1174"/>
                  <a:gd name="T65" fmla="*/ 1 h 1383"/>
                  <a:gd name="T66" fmla="*/ 19 w 1174"/>
                  <a:gd name="T67" fmla="*/ 1 h 1383"/>
                  <a:gd name="T68" fmla="*/ 19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Freeform 94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6 w 1012"/>
                  <a:gd name="T1" fmla="*/ 0 h 1193"/>
                  <a:gd name="T2" fmla="*/ 15 w 1012"/>
                  <a:gd name="T3" fmla="*/ 0 h 1193"/>
                  <a:gd name="T4" fmla="*/ 13 w 1012"/>
                  <a:gd name="T5" fmla="*/ 0 h 1193"/>
                  <a:gd name="T6" fmla="*/ 12 w 1012"/>
                  <a:gd name="T7" fmla="*/ 0 h 1193"/>
                  <a:gd name="T8" fmla="*/ 11 w 1012"/>
                  <a:gd name="T9" fmla="*/ 0 h 1193"/>
                  <a:gd name="T10" fmla="*/ 9 w 1012"/>
                  <a:gd name="T11" fmla="*/ 0 h 1193"/>
                  <a:gd name="T12" fmla="*/ 8 w 1012"/>
                  <a:gd name="T13" fmla="*/ 0 h 1193"/>
                  <a:gd name="T14" fmla="*/ 7 w 1012"/>
                  <a:gd name="T15" fmla="*/ 0 h 1193"/>
                  <a:gd name="T16" fmla="*/ 6 w 1012"/>
                  <a:gd name="T17" fmla="*/ 0 h 1193"/>
                  <a:gd name="T18" fmla="*/ 5 w 1012"/>
                  <a:gd name="T19" fmla="*/ 0 h 1193"/>
                  <a:gd name="T20" fmla="*/ 4 w 1012"/>
                  <a:gd name="T21" fmla="*/ 0 h 1193"/>
                  <a:gd name="T22" fmla="*/ 4 w 1012"/>
                  <a:gd name="T23" fmla="*/ 0 h 1193"/>
                  <a:gd name="T24" fmla="*/ 3 w 1012"/>
                  <a:gd name="T25" fmla="*/ 0 h 1193"/>
                  <a:gd name="T26" fmla="*/ 3 w 1012"/>
                  <a:gd name="T27" fmla="*/ 0 h 1193"/>
                  <a:gd name="T28" fmla="*/ 2 w 1012"/>
                  <a:gd name="T29" fmla="*/ 0 h 1193"/>
                  <a:gd name="T30" fmla="*/ 2 w 1012"/>
                  <a:gd name="T31" fmla="*/ 0 h 1193"/>
                  <a:gd name="T32" fmla="*/ 2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2 w 1012"/>
                  <a:gd name="T43" fmla="*/ 0 h 1193"/>
                  <a:gd name="T44" fmla="*/ 2 w 1012"/>
                  <a:gd name="T45" fmla="*/ 0 h 1193"/>
                  <a:gd name="T46" fmla="*/ 3 w 1012"/>
                  <a:gd name="T47" fmla="*/ 0 h 1193"/>
                  <a:gd name="T48" fmla="*/ 4 w 1012"/>
                  <a:gd name="T49" fmla="*/ 0 h 1193"/>
                  <a:gd name="T50" fmla="*/ 5 w 1012"/>
                  <a:gd name="T51" fmla="*/ 0 h 1193"/>
                  <a:gd name="T52" fmla="*/ 6 w 1012"/>
                  <a:gd name="T53" fmla="*/ 0 h 1193"/>
                  <a:gd name="T54" fmla="*/ 7 w 1012"/>
                  <a:gd name="T55" fmla="*/ 0 h 1193"/>
                  <a:gd name="T56" fmla="*/ 9 w 1012"/>
                  <a:gd name="T57" fmla="*/ 0 h 1193"/>
                  <a:gd name="T58" fmla="*/ 10 w 1012"/>
                  <a:gd name="T59" fmla="*/ 0 h 1193"/>
                  <a:gd name="T60" fmla="*/ 12 w 1012"/>
                  <a:gd name="T61" fmla="*/ 0 h 1193"/>
                  <a:gd name="T62" fmla="*/ 13 w 1012"/>
                  <a:gd name="T63" fmla="*/ 0 h 1193"/>
                  <a:gd name="T64" fmla="*/ 15 w 1012"/>
                  <a:gd name="T65" fmla="*/ 0 h 1193"/>
                  <a:gd name="T66" fmla="*/ 16 w 1012"/>
                  <a:gd name="T67" fmla="*/ 0 h 1193"/>
                  <a:gd name="T68" fmla="*/ 16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Freeform 95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20 w 1271"/>
                  <a:gd name="T1" fmla="*/ 0 h 1495"/>
                  <a:gd name="T2" fmla="*/ 19 w 1271"/>
                  <a:gd name="T3" fmla="*/ 0 h 1495"/>
                  <a:gd name="T4" fmla="*/ 17 w 1271"/>
                  <a:gd name="T5" fmla="*/ 0 h 1495"/>
                  <a:gd name="T6" fmla="*/ 16 w 1271"/>
                  <a:gd name="T7" fmla="*/ 0 h 1495"/>
                  <a:gd name="T8" fmla="*/ 14 w 1271"/>
                  <a:gd name="T9" fmla="*/ 0 h 1495"/>
                  <a:gd name="T10" fmla="*/ 13 w 1271"/>
                  <a:gd name="T11" fmla="*/ 0 h 1495"/>
                  <a:gd name="T12" fmla="*/ 12 w 1271"/>
                  <a:gd name="T13" fmla="*/ 0 h 1495"/>
                  <a:gd name="T14" fmla="*/ 11 w 1271"/>
                  <a:gd name="T15" fmla="*/ 0 h 1495"/>
                  <a:gd name="T16" fmla="*/ 9 w 1271"/>
                  <a:gd name="T17" fmla="*/ 0 h 1495"/>
                  <a:gd name="T18" fmla="*/ 8 w 1271"/>
                  <a:gd name="T19" fmla="*/ 0 h 1495"/>
                  <a:gd name="T20" fmla="*/ 8 w 1271"/>
                  <a:gd name="T21" fmla="*/ 0 h 1495"/>
                  <a:gd name="T22" fmla="*/ 7 w 1271"/>
                  <a:gd name="T23" fmla="*/ 0 h 1495"/>
                  <a:gd name="T24" fmla="*/ 6 w 1271"/>
                  <a:gd name="T25" fmla="*/ 0 h 1495"/>
                  <a:gd name="T26" fmla="*/ 6 w 1271"/>
                  <a:gd name="T27" fmla="*/ 0 h 1495"/>
                  <a:gd name="T28" fmla="*/ 5 w 1271"/>
                  <a:gd name="T29" fmla="*/ 0 h 1495"/>
                  <a:gd name="T30" fmla="*/ 5 w 1271"/>
                  <a:gd name="T31" fmla="*/ 0 h 1495"/>
                  <a:gd name="T32" fmla="*/ 5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2 w 1271"/>
                  <a:gd name="T43" fmla="*/ 0 h 1495"/>
                  <a:gd name="T44" fmla="*/ 3 w 1271"/>
                  <a:gd name="T45" fmla="*/ 0 h 1495"/>
                  <a:gd name="T46" fmla="*/ 4 w 1271"/>
                  <a:gd name="T47" fmla="*/ 0 h 1495"/>
                  <a:gd name="T48" fmla="*/ 5 w 1271"/>
                  <a:gd name="T49" fmla="*/ 0 h 1495"/>
                  <a:gd name="T50" fmla="*/ 6 w 1271"/>
                  <a:gd name="T51" fmla="*/ 0 h 1495"/>
                  <a:gd name="T52" fmla="*/ 8 w 1271"/>
                  <a:gd name="T53" fmla="*/ 0 h 1495"/>
                  <a:gd name="T54" fmla="*/ 9 w 1271"/>
                  <a:gd name="T55" fmla="*/ 0 h 1495"/>
                  <a:gd name="T56" fmla="*/ 11 w 1271"/>
                  <a:gd name="T57" fmla="*/ 0 h 1495"/>
                  <a:gd name="T58" fmla="*/ 13 w 1271"/>
                  <a:gd name="T59" fmla="*/ 1 h 1495"/>
                  <a:gd name="T60" fmla="*/ 14 w 1271"/>
                  <a:gd name="T61" fmla="*/ 1 h 1495"/>
                  <a:gd name="T62" fmla="*/ 16 w 1271"/>
                  <a:gd name="T63" fmla="*/ 1 h 1495"/>
                  <a:gd name="T64" fmla="*/ 18 w 1271"/>
                  <a:gd name="T65" fmla="*/ 1 h 1495"/>
                  <a:gd name="T66" fmla="*/ 20 w 1271"/>
                  <a:gd name="T67" fmla="*/ 1 h 1495"/>
                  <a:gd name="T68" fmla="*/ 20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Freeform 96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2 w 1337"/>
                  <a:gd name="T9" fmla="*/ 0 h 1572"/>
                  <a:gd name="T10" fmla="*/ 3 w 1337"/>
                  <a:gd name="T11" fmla="*/ 0 h 1572"/>
                  <a:gd name="T12" fmla="*/ 4 w 1337"/>
                  <a:gd name="T13" fmla="*/ 0 h 1572"/>
                  <a:gd name="T14" fmla="*/ 5 w 1337"/>
                  <a:gd name="T15" fmla="*/ 0 h 1572"/>
                  <a:gd name="T16" fmla="*/ 7 w 1337"/>
                  <a:gd name="T17" fmla="*/ 0 h 1572"/>
                  <a:gd name="T18" fmla="*/ 8 w 1337"/>
                  <a:gd name="T19" fmla="*/ 0 h 1572"/>
                  <a:gd name="T20" fmla="*/ 10 w 1337"/>
                  <a:gd name="T21" fmla="*/ 0 h 1572"/>
                  <a:gd name="T22" fmla="*/ 11 w 1337"/>
                  <a:gd name="T23" fmla="*/ 1 h 1572"/>
                  <a:gd name="T24" fmla="*/ 13 w 1337"/>
                  <a:gd name="T25" fmla="*/ 1 h 1572"/>
                  <a:gd name="T26" fmla="*/ 15 w 1337"/>
                  <a:gd name="T27" fmla="*/ 1 h 1572"/>
                  <a:gd name="T28" fmla="*/ 17 w 1337"/>
                  <a:gd name="T29" fmla="*/ 1 h 1572"/>
                  <a:gd name="T30" fmla="*/ 19 w 1337"/>
                  <a:gd name="T31" fmla="*/ 1 h 1572"/>
                  <a:gd name="T32" fmla="*/ 21 w 1337"/>
                  <a:gd name="T33" fmla="*/ 1 h 1572"/>
                  <a:gd name="T34" fmla="*/ 21 w 1337"/>
                  <a:gd name="T35" fmla="*/ 1 h 1572"/>
                  <a:gd name="T36" fmla="*/ 19 w 1337"/>
                  <a:gd name="T37" fmla="*/ 1 h 1572"/>
                  <a:gd name="T38" fmla="*/ 17 w 1337"/>
                  <a:gd name="T39" fmla="*/ 1 h 1572"/>
                  <a:gd name="T40" fmla="*/ 16 w 1337"/>
                  <a:gd name="T41" fmla="*/ 1 h 1572"/>
                  <a:gd name="T42" fmla="*/ 14 w 1337"/>
                  <a:gd name="T43" fmla="*/ 0 h 1572"/>
                  <a:gd name="T44" fmla="*/ 12 w 1337"/>
                  <a:gd name="T45" fmla="*/ 0 h 1572"/>
                  <a:gd name="T46" fmla="*/ 11 w 1337"/>
                  <a:gd name="T47" fmla="*/ 0 h 1572"/>
                  <a:gd name="T48" fmla="*/ 9 w 1337"/>
                  <a:gd name="T49" fmla="*/ 0 h 1572"/>
                  <a:gd name="T50" fmla="*/ 8 w 1337"/>
                  <a:gd name="T51" fmla="*/ 0 h 1572"/>
                  <a:gd name="T52" fmla="*/ 6 w 1337"/>
                  <a:gd name="T53" fmla="*/ 0 h 1572"/>
                  <a:gd name="T54" fmla="*/ 5 w 1337"/>
                  <a:gd name="T55" fmla="*/ 0 h 1572"/>
                  <a:gd name="T56" fmla="*/ 4 w 1337"/>
                  <a:gd name="T57" fmla="*/ 0 h 1572"/>
                  <a:gd name="T58" fmla="*/ 3 w 1337"/>
                  <a:gd name="T59" fmla="*/ 0 h 1572"/>
                  <a:gd name="T60" fmla="*/ 3 w 1337"/>
                  <a:gd name="T61" fmla="*/ 0 h 1572"/>
                  <a:gd name="T62" fmla="*/ 2 w 1337"/>
                  <a:gd name="T63" fmla="*/ 0 h 1572"/>
                  <a:gd name="T64" fmla="*/ 2 w 1337"/>
                  <a:gd name="T65" fmla="*/ 0 h 1572"/>
                  <a:gd name="T66" fmla="*/ 2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Freeform 97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15 w 1272"/>
                  <a:gd name="T1" fmla="*/ 0 h 1495"/>
                  <a:gd name="T2" fmla="*/ 115 w 1272"/>
                  <a:gd name="T3" fmla="*/ 0 h 1495"/>
                  <a:gd name="T4" fmla="*/ 113 w 1272"/>
                  <a:gd name="T5" fmla="*/ 0 h 1495"/>
                  <a:gd name="T6" fmla="*/ 110 w 1272"/>
                  <a:gd name="T7" fmla="*/ 1 h 1495"/>
                  <a:gd name="T8" fmla="*/ 106 w 1272"/>
                  <a:gd name="T9" fmla="*/ 1 h 1495"/>
                  <a:gd name="T10" fmla="*/ 101 w 1272"/>
                  <a:gd name="T11" fmla="*/ 1 h 1495"/>
                  <a:gd name="T12" fmla="*/ 96 w 1272"/>
                  <a:gd name="T13" fmla="*/ 1 h 1495"/>
                  <a:gd name="T14" fmla="*/ 89 w 1272"/>
                  <a:gd name="T15" fmla="*/ 1 h 1495"/>
                  <a:gd name="T16" fmla="*/ 82 w 1272"/>
                  <a:gd name="T17" fmla="*/ 2 h 1495"/>
                  <a:gd name="T18" fmla="*/ 74 w 1272"/>
                  <a:gd name="T19" fmla="*/ 2 h 1495"/>
                  <a:gd name="T20" fmla="*/ 64 w 1272"/>
                  <a:gd name="T21" fmla="*/ 2 h 1495"/>
                  <a:gd name="T22" fmla="*/ 55 w 1272"/>
                  <a:gd name="T23" fmla="*/ 2 h 1495"/>
                  <a:gd name="T24" fmla="*/ 45 w 1272"/>
                  <a:gd name="T25" fmla="*/ 2 h 1495"/>
                  <a:gd name="T26" fmla="*/ 35 w 1272"/>
                  <a:gd name="T27" fmla="*/ 2 h 1495"/>
                  <a:gd name="T28" fmla="*/ 24 w 1272"/>
                  <a:gd name="T29" fmla="*/ 2 h 1495"/>
                  <a:gd name="T30" fmla="*/ 12 w 1272"/>
                  <a:gd name="T31" fmla="*/ 2 h 1495"/>
                  <a:gd name="T32" fmla="*/ 0 w 1272"/>
                  <a:gd name="T33" fmla="*/ 2 h 1495"/>
                  <a:gd name="T34" fmla="*/ 0 w 1272"/>
                  <a:gd name="T35" fmla="*/ 3 h 1495"/>
                  <a:gd name="T36" fmla="*/ 15 w 1272"/>
                  <a:gd name="T37" fmla="*/ 3 h 1495"/>
                  <a:gd name="T38" fmla="*/ 30 w 1272"/>
                  <a:gd name="T39" fmla="*/ 3 h 1495"/>
                  <a:gd name="T40" fmla="*/ 44 w 1272"/>
                  <a:gd name="T41" fmla="*/ 3 h 1495"/>
                  <a:gd name="T42" fmla="*/ 57 w 1272"/>
                  <a:gd name="T43" fmla="*/ 2 h 1495"/>
                  <a:gd name="T44" fmla="*/ 71 w 1272"/>
                  <a:gd name="T45" fmla="*/ 2 h 1495"/>
                  <a:gd name="T46" fmla="*/ 83 w 1272"/>
                  <a:gd name="T47" fmla="*/ 2 h 1495"/>
                  <a:gd name="T48" fmla="*/ 94 w 1272"/>
                  <a:gd name="T49" fmla="*/ 2 h 1495"/>
                  <a:gd name="T50" fmla="*/ 105 w 1272"/>
                  <a:gd name="T51" fmla="*/ 2 h 1495"/>
                  <a:gd name="T52" fmla="*/ 115 w 1272"/>
                  <a:gd name="T53" fmla="*/ 2 h 1495"/>
                  <a:gd name="T54" fmla="*/ 123 w 1272"/>
                  <a:gd name="T55" fmla="*/ 2 h 1495"/>
                  <a:gd name="T56" fmla="*/ 131 w 1272"/>
                  <a:gd name="T57" fmla="*/ 1 h 1495"/>
                  <a:gd name="T58" fmla="*/ 137 w 1272"/>
                  <a:gd name="T59" fmla="*/ 1 h 1495"/>
                  <a:gd name="T60" fmla="*/ 141 w 1272"/>
                  <a:gd name="T61" fmla="*/ 1 h 1495"/>
                  <a:gd name="T62" fmla="*/ 145 w 1272"/>
                  <a:gd name="T63" fmla="*/ 1 h 1495"/>
                  <a:gd name="T64" fmla="*/ 147 w 1272"/>
                  <a:gd name="T65" fmla="*/ 0 h 1495"/>
                  <a:gd name="T66" fmla="*/ 148 w 1272"/>
                  <a:gd name="T67" fmla="*/ 0 h 1495"/>
                  <a:gd name="T68" fmla="*/ 115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Freeform 98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3 h 1572"/>
                  <a:gd name="T2" fmla="*/ 16 w 1338"/>
                  <a:gd name="T3" fmla="*/ 3 h 1572"/>
                  <a:gd name="T4" fmla="*/ 32 w 1338"/>
                  <a:gd name="T5" fmla="*/ 3 h 1572"/>
                  <a:gd name="T6" fmla="*/ 47 w 1338"/>
                  <a:gd name="T7" fmla="*/ 3 h 1572"/>
                  <a:gd name="T8" fmla="*/ 62 w 1338"/>
                  <a:gd name="T9" fmla="*/ 3 h 1572"/>
                  <a:gd name="T10" fmla="*/ 75 w 1338"/>
                  <a:gd name="T11" fmla="*/ 2 h 1572"/>
                  <a:gd name="T12" fmla="*/ 89 w 1338"/>
                  <a:gd name="T13" fmla="*/ 2 h 1572"/>
                  <a:gd name="T14" fmla="*/ 100 w 1338"/>
                  <a:gd name="T15" fmla="*/ 2 h 1572"/>
                  <a:gd name="T16" fmla="*/ 112 w 1338"/>
                  <a:gd name="T17" fmla="*/ 2 h 1572"/>
                  <a:gd name="T18" fmla="*/ 122 w 1338"/>
                  <a:gd name="T19" fmla="*/ 2 h 1572"/>
                  <a:gd name="T20" fmla="*/ 131 w 1338"/>
                  <a:gd name="T21" fmla="*/ 2 h 1572"/>
                  <a:gd name="T22" fmla="*/ 139 w 1338"/>
                  <a:gd name="T23" fmla="*/ 1 h 1572"/>
                  <a:gd name="T24" fmla="*/ 145 w 1338"/>
                  <a:gd name="T25" fmla="*/ 1 h 1572"/>
                  <a:gd name="T26" fmla="*/ 151 w 1338"/>
                  <a:gd name="T27" fmla="*/ 1 h 1572"/>
                  <a:gd name="T28" fmla="*/ 155 w 1338"/>
                  <a:gd name="T29" fmla="*/ 1 h 1572"/>
                  <a:gd name="T30" fmla="*/ 157 w 1338"/>
                  <a:gd name="T31" fmla="*/ 0 h 1572"/>
                  <a:gd name="T32" fmla="*/ 158 w 1338"/>
                  <a:gd name="T33" fmla="*/ 0 h 1572"/>
                  <a:gd name="T34" fmla="*/ 147 w 1338"/>
                  <a:gd name="T35" fmla="*/ 0 h 1572"/>
                  <a:gd name="T36" fmla="*/ 146 w 1338"/>
                  <a:gd name="T37" fmla="*/ 0 h 1572"/>
                  <a:gd name="T38" fmla="*/ 144 w 1338"/>
                  <a:gd name="T39" fmla="*/ 1 h 1572"/>
                  <a:gd name="T40" fmla="*/ 140 w 1338"/>
                  <a:gd name="T41" fmla="*/ 1 h 1572"/>
                  <a:gd name="T42" fmla="*/ 135 w 1338"/>
                  <a:gd name="T43" fmla="*/ 1 h 1572"/>
                  <a:gd name="T44" fmla="*/ 129 w 1338"/>
                  <a:gd name="T45" fmla="*/ 1 h 1572"/>
                  <a:gd name="T46" fmla="*/ 122 w 1338"/>
                  <a:gd name="T47" fmla="*/ 2 h 1572"/>
                  <a:gd name="T48" fmla="*/ 113 w 1338"/>
                  <a:gd name="T49" fmla="*/ 2 h 1572"/>
                  <a:gd name="T50" fmla="*/ 104 w 1338"/>
                  <a:gd name="T51" fmla="*/ 2 h 1572"/>
                  <a:gd name="T52" fmla="*/ 93 w 1338"/>
                  <a:gd name="T53" fmla="*/ 2 h 1572"/>
                  <a:gd name="T54" fmla="*/ 83 w 1338"/>
                  <a:gd name="T55" fmla="*/ 2 h 1572"/>
                  <a:gd name="T56" fmla="*/ 70 w 1338"/>
                  <a:gd name="T57" fmla="*/ 2 h 1572"/>
                  <a:gd name="T58" fmla="*/ 57 w 1338"/>
                  <a:gd name="T59" fmla="*/ 2 h 1572"/>
                  <a:gd name="T60" fmla="*/ 44 w 1338"/>
                  <a:gd name="T61" fmla="*/ 2 h 1572"/>
                  <a:gd name="T62" fmla="*/ 30 w 1338"/>
                  <a:gd name="T63" fmla="*/ 3 h 1572"/>
                  <a:gd name="T64" fmla="*/ 15 w 1338"/>
                  <a:gd name="T65" fmla="*/ 3 h 1572"/>
                  <a:gd name="T66" fmla="*/ 0 w 1338"/>
                  <a:gd name="T67" fmla="*/ 3 h 1572"/>
                  <a:gd name="T68" fmla="*/ 0 w 1338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Freeform 99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27 w 1176"/>
                  <a:gd name="T1" fmla="*/ 0 h 1383"/>
                  <a:gd name="T2" fmla="*/ 127 w 1176"/>
                  <a:gd name="T3" fmla="*/ 0 h 1383"/>
                  <a:gd name="T4" fmla="*/ 125 w 1176"/>
                  <a:gd name="T5" fmla="*/ 0 h 1383"/>
                  <a:gd name="T6" fmla="*/ 122 w 1176"/>
                  <a:gd name="T7" fmla="*/ 1 h 1383"/>
                  <a:gd name="T8" fmla="*/ 117 w 1176"/>
                  <a:gd name="T9" fmla="*/ 1 h 1383"/>
                  <a:gd name="T10" fmla="*/ 112 w 1176"/>
                  <a:gd name="T11" fmla="*/ 1 h 1383"/>
                  <a:gd name="T12" fmla="*/ 106 w 1176"/>
                  <a:gd name="T13" fmla="*/ 1 h 1383"/>
                  <a:gd name="T14" fmla="*/ 99 w 1176"/>
                  <a:gd name="T15" fmla="*/ 2 h 1383"/>
                  <a:gd name="T16" fmla="*/ 90 w 1176"/>
                  <a:gd name="T17" fmla="*/ 2 h 1383"/>
                  <a:gd name="T18" fmla="*/ 81 w 1176"/>
                  <a:gd name="T19" fmla="*/ 2 h 1383"/>
                  <a:gd name="T20" fmla="*/ 71 w 1176"/>
                  <a:gd name="T21" fmla="*/ 2 h 1383"/>
                  <a:gd name="T22" fmla="*/ 61 w 1176"/>
                  <a:gd name="T23" fmla="*/ 2 h 1383"/>
                  <a:gd name="T24" fmla="*/ 50 w 1176"/>
                  <a:gd name="T25" fmla="*/ 2 h 1383"/>
                  <a:gd name="T26" fmla="*/ 38 w 1176"/>
                  <a:gd name="T27" fmla="*/ 2 h 1383"/>
                  <a:gd name="T28" fmla="*/ 26 w 1176"/>
                  <a:gd name="T29" fmla="*/ 2 h 1383"/>
                  <a:gd name="T30" fmla="*/ 13 w 1176"/>
                  <a:gd name="T31" fmla="*/ 2 h 1383"/>
                  <a:gd name="T32" fmla="*/ 0 w 1176"/>
                  <a:gd name="T33" fmla="*/ 2 h 1383"/>
                  <a:gd name="T34" fmla="*/ 0 w 1176"/>
                  <a:gd name="T35" fmla="*/ 3 h 1383"/>
                  <a:gd name="T36" fmla="*/ 14 w 1176"/>
                  <a:gd name="T37" fmla="*/ 2 h 1383"/>
                  <a:gd name="T38" fmla="*/ 27 w 1176"/>
                  <a:gd name="T39" fmla="*/ 2 h 1383"/>
                  <a:gd name="T40" fmla="*/ 41 w 1176"/>
                  <a:gd name="T41" fmla="*/ 2 h 1383"/>
                  <a:gd name="T42" fmla="*/ 54 w 1176"/>
                  <a:gd name="T43" fmla="*/ 2 h 1383"/>
                  <a:gd name="T44" fmla="*/ 66 w 1176"/>
                  <a:gd name="T45" fmla="*/ 2 h 1383"/>
                  <a:gd name="T46" fmla="*/ 78 w 1176"/>
                  <a:gd name="T47" fmla="*/ 2 h 1383"/>
                  <a:gd name="T48" fmla="*/ 88 w 1176"/>
                  <a:gd name="T49" fmla="*/ 2 h 1383"/>
                  <a:gd name="T50" fmla="*/ 97 w 1176"/>
                  <a:gd name="T51" fmla="*/ 2 h 1383"/>
                  <a:gd name="T52" fmla="*/ 107 w 1176"/>
                  <a:gd name="T53" fmla="*/ 2 h 1383"/>
                  <a:gd name="T54" fmla="*/ 115 w 1176"/>
                  <a:gd name="T55" fmla="*/ 1 h 1383"/>
                  <a:gd name="T56" fmla="*/ 122 w 1176"/>
                  <a:gd name="T57" fmla="*/ 1 h 1383"/>
                  <a:gd name="T58" fmla="*/ 127 w 1176"/>
                  <a:gd name="T59" fmla="*/ 1 h 1383"/>
                  <a:gd name="T60" fmla="*/ 132 w 1176"/>
                  <a:gd name="T61" fmla="*/ 1 h 1383"/>
                  <a:gd name="T62" fmla="*/ 135 w 1176"/>
                  <a:gd name="T63" fmla="*/ 0 h 1383"/>
                  <a:gd name="T64" fmla="*/ 138 w 1176"/>
                  <a:gd name="T65" fmla="*/ 0 h 1383"/>
                  <a:gd name="T66" fmla="*/ 138 w 1176"/>
                  <a:gd name="T67" fmla="*/ 0 h 1383"/>
                  <a:gd name="T68" fmla="*/ 127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Freeform 100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09 w 1011"/>
                  <a:gd name="T1" fmla="*/ 0 h 1223"/>
                  <a:gd name="T2" fmla="*/ 108 w 1011"/>
                  <a:gd name="T3" fmla="*/ 0 h 1223"/>
                  <a:gd name="T4" fmla="*/ 106 w 1011"/>
                  <a:gd name="T5" fmla="*/ 0 h 1223"/>
                  <a:gd name="T6" fmla="*/ 104 w 1011"/>
                  <a:gd name="T7" fmla="*/ 1 h 1223"/>
                  <a:gd name="T8" fmla="*/ 100 w 1011"/>
                  <a:gd name="T9" fmla="*/ 1 h 1223"/>
                  <a:gd name="T10" fmla="*/ 95 w 1011"/>
                  <a:gd name="T11" fmla="*/ 1 h 1223"/>
                  <a:gd name="T12" fmla="*/ 90 w 1011"/>
                  <a:gd name="T13" fmla="*/ 1 h 1223"/>
                  <a:gd name="T14" fmla="*/ 84 w 1011"/>
                  <a:gd name="T15" fmla="*/ 1 h 1223"/>
                  <a:gd name="T16" fmla="*/ 76 w 1011"/>
                  <a:gd name="T17" fmla="*/ 1 h 1223"/>
                  <a:gd name="T18" fmla="*/ 69 w 1011"/>
                  <a:gd name="T19" fmla="*/ 2 h 1223"/>
                  <a:gd name="T20" fmla="*/ 60 w 1011"/>
                  <a:gd name="T21" fmla="*/ 2 h 1223"/>
                  <a:gd name="T22" fmla="*/ 52 w 1011"/>
                  <a:gd name="T23" fmla="*/ 2 h 1223"/>
                  <a:gd name="T24" fmla="*/ 42 w 1011"/>
                  <a:gd name="T25" fmla="*/ 2 h 1223"/>
                  <a:gd name="T26" fmla="*/ 32 w 1011"/>
                  <a:gd name="T27" fmla="*/ 2 h 1223"/>
                  <a:gd name="T28" fmla="*/ 22 w 1011"/>
                  <a:gd name="T29" fmla="*/ 2 h 1223"/>
                  <a:gd name="T30" fmla="*/ 11 w 1011"/>
                  <a:gd name="T31" fmla="*/ 2 h 1223"/>
                  <a:gd name="T32" fmla="*/ 0 w 1011"/>
                  <a:gd name="T33" fmla="*/ 2 h 1223"/>
                  <a:gd name="T34" fmla="*/ 0 w 1011"/>
                  <a:gd name="T35" fmla="*/ 2 h 1223"/>
                  <a:gd name="T36" fmla="*/ 13 w 1011"/>
                  <a:gd name="T37" fmla="*/ 2 h 1223"/>
                  <a:gd name="T38" fmla="*/ 24 w 1011"/>
                  <a:gd name="T39" fmla="*/ 2 h 1223"/>
                  <a:gd name="T40" fmla="*/ 36 w 1011"/>
                  <a:gd name="T41" fmla="*/ 2 h 1223"/>
                  <a:gd name="T42" fmla="*/ 47 w 1011"/>
                  <a:gd name="T43" fmla="*/ 2 h 1223"/>
                  <a:gd name="T44" fmla="*/ 57 w 1011"/>
                  <a:gd name="T45" fmla="*/ 2 h 1223"/>
                  <a:gd name="T46" fmla="*/ 67 w 1011"/>
                  <a:gd name="T47" fmla="*/ 2 h 1223"/>
                  <a:gd name="T48" fmla="*/ 76 w 1011"/>
                  <a:gd name="T49" fmla="*/ 2 h 1223"/>
                  <a:gd name="T50" fmla="*/ 84 w 1011"/>
                  <a:gd name="T51" fmla="*/ 2 h 1223"/>
                  <a:gd name="T52" fmla="*/ 92 w 1011"/>
                  <a:gd name="T53" fmla="*/ 1 h 1223"/>
                  <a:gd name="T54" fmla="*/ 99 w 1011"/>
                  <a:gd name="T55" fmla="*/ 1 h 1223"/>
                  <a:gd name="T56" fmla="*/ 105 w 1011"/>
                  <a:gd name="T57" fmla="*/ 1 h 1223"/>
                  <a:gd name="T58" fmla="*/ 110 w 1011"/>
                  <a:gd name="T59" fmla="*/ 1 h 1223"/>
                  <a:gd name="T60" fmla="*/ 113 w 1011"/>
                  <a:gd name="T61" fmla="*/ 1 h 1223"/>
                  <a:gd name="T62" fmla="*/ 117 w 1011"/>
                  <a:gd name="T63" fmla="*/ 0 h 1223"/>
                  <a:gd name="T64" fmla="*/ 118 w 1011"/>
                  <a:gd name="T65" fmla="*/ 0 h 1223"/>
                  <a:gd name="T66" fmla="*/ 119 w 1011"/>
                  <a:gd name="T67" fmla="*/ 0 h 1223"/>
                  <a:gd name="T68" fmla="*/ 10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577" name="Picture 10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78" name="Picture 10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79" name="Picture 10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80" name="Picture 10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sp>
            <p:nvSpPr>
              <p:cNvPr id="23581" name="Freeform 105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3 h 1572"/>
                  <a:gd name="T2" fmla="*/ 16 w 1337"/>
                  <a:gd name="T3" fmla="*/ 3 h 1572"/>
                  <a:gd name="T4" fmla="*/ 32 w 1337"/>
                  <a:gd name="T5" fmla="*/ 3 h 1572"/>
                  <a:gd name="T6" fmla="*/ 47 w 1337"/>
                  <a:gd name="T7" fmla="*/ 3 h 1572"/>
                  <a:gd name="T8" fmla="*/ 62 w 1337"/>
                  <a:gd name="T9" fmla="*/ 3 h 1572"/>
                  <a:gd name="T10" fmla="*/ 75 w 1337"/>
                  <a:gd name="T11" fmla="*/ 2 h 1572"/>
                  <a:gd name="T12" fmla="*/ 88 w 1337"/>
                  <a:gd name="T13" fmla="*/ 2 h 1572"/>
                  <a:gd name="T14" fmla="*/ 101 w 1337"/>
                  <a:gd name="T15" fmla="*/ 2 h 1572"/>
                  <a:gd name="T16" fmla="*/ 112 w 1337"/>
                  <a:gd name="T17" fmla="*/ 2 h 1572"/>
                  <a:gd name="T18" fmla="*/ 123 w 1337"/>
                  <a:gd name="T19" fmla="*/ 2 h 1572"/>
                  <a:gd name="T20" fmla="*/ 132 w 1337"/>
                  <a:gd name="T21" fmla="*/ 2 h 1572"/>
                  <a:gd name="T22" fmla="*/ 139 w 1337"/>
                  <a:gd name="T23" fmla="*/ 1 h 1572"/>
                  <a:gd name="T24" fmla="*/ 146 w 1337"/>
                  <a:gd name="T25" fmla="*/ 1 h 1572"/>
                  <a:gd name="T26" fmla="*/ 151 w 1337"/>
                  <a:gd name="T27" fmla="*/ 1 h 1572"/>
                  <a:gd name="T28" fmla="*/ 155 w 1337"/>
                  <a:gd name="T29" fmla="*/ 1 h 1572"/>
                  <a:gd name="T30" fmla="*/ 158 w 1337"/>
                  <a:gd name="T31" fmla="*/ 0 h 1572"/>
                  <a:gd name="T32" fmla="*/ 158 w 1337"/>
                  <a:gd name="T33" fmla="*/ 0 h 1572"/>
                  <a:gd name="T34" fmla="*/ 148 w 1337"/>
                  <a:gd name="T35" fmla="*/ 0 h 1572"/>
                  <a:gd name="T36" fmla="*/ 147 w 1337"/>
                  <a:gd name="T37" fmla="*/ 0 h 1572"/>
                  <a:gd name="T38" fmla="*/ 144 w 1337"/>
                  <a:gd name="T39" fmla="*/ 1 h 1572"/>
                  <a:gd name="T40" fmla="*/ 141 w 1337"/>
                  <a:gd name="T41" fmla="*/ 1 h 1572"/>
                  <a:gd name="T42" fmla="*/ 136 w 1337"/>
                  <a:gd name="T43" fmla="*/ 1 h 1572"/>
                  <a:gd name="T44" fmla="*/ 130 w 1337"/>
                  <a:gd name="T45" fmla="*/ 1 h 1572"/>
                  <a:gd name="T46" fmla="*/ 123 w 1337"/>
                  <a:gd name="T47" fmla="*/ 2 h 1572"/>
                  <a:gd name="T48" fmla="*/ 114 w 1337"/>
                  <a:gd name="T49" fmla="*/ 2 h 1572"/>
                  <a:gd name="T50" fmla="*/ 104 w 1337"/>
                  <a:gd name="T51" fmla="*/ 2 h 1572"/>
                  <a:gd name="T52" fmla="*/ 94 w 1337"/>
                  <a:gd name="T53" fmla="*/ 2 h 1572"/>
                  <a:gd name="T54" fmla="*/ 83 w 1337"/>
                  <a:gd name="T55" fmla="*/ 2 h 1572"/>
                  <a:gd name="T56" fmla="*/ 71 w 1337"/>
                  <a:gd name="T57" fmla="*/ 2 h 1572"/>
                  <a:gd name="T58" fmla="*/ 57 w 1337"/>
                  <a:gd name="T59" fmla="*/ 2 h 1572"/>
                  <a:gd name="T60" fmla="*/ 44 w 1337"/>
                  <a:gd name="T61" fmla="*/ 2 h 1572"/>
                  <a:gd name="T62" fmla="*/ 30 w 1337"/>
                  <a:gd name="T63" fmla="*/ 3 h 1572"/>
                  <a:gd name="T64" fmla="*/ 15 w 1337"/>
                  <a:gd name="T65" fmla="*/ 3 h 1572"/>
                  <a:gd name="T66" fmla="*/ 0 w 1337"/>
                  <a:gd name="T67" fmla="*/ 3 h 1572"/>
                  <a:gd name="T68" fmla="*/ 0 w 1337"/>
                  <a:gd name="T69" fmla="*/ 3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Freeform 106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28 w 1176"/>
                  <a:gd name="T1" fmla="*/ 0 h 1382"/>
                  <a:gd name="T2" fmla="*/ 128 w 1176"/>
                  <a:gd name="T3" fmla="*/ 0 h 1382"/>
                  <a:gd name="T4" fmla="*/ 125 w 1176"/>
                  <a:gd name="T5" fmla="*/ 0 h 1382"/>
                  <a:gd name="T6" fmla="*/ 123 w 1176"/>
                  <a:gd name="T7" fmla="*/ 1 h 1382"/>
                  <a:gd name="T8" fmla="*/ 118 w 1176"/>
                  <a:gd name="T9" fmla="*/ 1 h 1382"/>
                  <a:gd name="T10" fmla="*/ 113 w 1176"/>
                  <a:gd name="T11" fmla="*/ 1 h 1382"/>
                  <a:gd name="T12" fmla="*/ 107 w 1176"/>
                  <a:gd name="T13" fmla="*/ 1 h 1382"/>
                  <a:gd name="T14" fmla="*/ 99 w 1176"/>
                  <a:gd name="T15" fmla="*/ 2 h 1382"/>
                  <a:gd name="T16" fmla="*/ 90 w 1176"/>
                  <a:gd name="T17" fmla="*/ 2 h 1382"/>
                  <a:gd name="T18" fmla="*/ 82 w 1176"/>
                  <a:gd name="T19" fmla="*/ 2 h 1382"/>
                  <a:gd name="T20" fmla="*/ 71 w 1176"/>
                  <a:gd name="T21" fmla="*/ 2 h 1382"/>
                  <a:gd name="T22" fmla="*/ 62 w 1176"/>
                  <a:gd name="T23" fmla="*/ 2 h 1382"/>
                  <a:gd name="T24" fmla="*/ 50 w 1176"/>
                  <a:gd name="T25" fmla="*/ 2 h 1382"/>
                  <a:gd name="T26" fmla="*/ 39 w 1176"/>
                  <a:gd name="T27" fmla="*/ 2 h 1382"/>
                  <a:gd name="T28" fmla="*/ 26 w 1176"/>
                  <a:gd name="T29" fmla="*/ 2 h 1382"/>
                  <a:gd name="T30" fmla="*/ 13 w 1176"/>
                  <a:gd name="T31" fmla="*/ 2 h 1382"/>
                  <a:gd name="T32" fmla="*/ 0 w 1176"/>
                  <a:gd name="T33" fmla="*/ 2 h 1382"/>
                  <a:gd name="T34" fmla="*/ 0 w 1176"/>
                  <a:gd name="T35" fmla="*/ 3 h 1382"/>
                  <a:gd name="T36" fmla="*/ 14 w 1176"/>
                  <a:gd name="T37" fmla="*/ 3 h 1382"/>
                  <a:gd name="T38" fmla="*/ 28 w 1176"/>
                  <a:gd name="T39" fmla="*/ 2 h 1382"/>
                  <a:gd name="T40" fmla="*/ 42 w 1176"/>
                  <a:gd name="T41" fmla="*/ 2 h 1382"/>
                  <a:gd name="T42" fmla="*/ 54 w 1176"/>
                  <a:gd name="T43" fmla="*/ 2 h 1382"/>
                  <a:gd name="T44" fmla="*/ 67 w 1176"/>
                  <a:gd name="T45" fmla="*/ 2 h 1382"/>
                  <a:gd name="T46" fmla="*/ 78 w 1176"/>
                  <a:gd name="T47" fmla="*/ 2 h 1382"/>
                  <a:gd name="T48" fmla="*/ 88 w 1176"/>
                  <a:gd name="T49" fmla="*/ 2 h 1382"/>
                  <a:gd name="T50" fmla="*/ 98 w 1176"/>
                  <a:gd name="T51" fmla="*/ 2 h 1382"/>
                  <a:gd name="T52" fmla="*/ 107 w 1176"/>
                  <a:gd name="T53" fmla="*/ 2 h 1382"/>
                  <a:gd name="T54" fmla="*/ 116 w 1176"/>
                  <a:gd name="T55" fmla="*/ 1 h 1382"/>
                  <a:gd name="T56" fmla="*/ 122 w 1176"/>
                  <a:gd name="T57" fmla="*/ 1 h 1382"/>
                  <a:gd name="T58" fmla="*/ 128 w 1176"/>
                  <a:gd name="T59" fmla="*/ 1 h 1382"/>
                  <a:gd name="T60" fmla="*/ 132 w 1176"/>
                  <a:gd name="T61" fmla="*/ 1 h 1382"/>
                  <a:gd name="T62" fmla="*/ 136 w 1176"/>
                  <a:gd name="T63" fmla="*/ 0 h 1382"/>
                  <a:gd name="T64" fmla="*/ 139 w 1176"/>
                  <a:gd name="T65" fmla="*/ 0 h 1382"/>
                  <a:gd name="T66" fmla="*/ 139 w 1176"/>
                  <a:gd name="T67" fmla="*/ 0 h 1382"/>
                  <a:gd name="T68" fmla="*/ 128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Freeform 107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09 w 1014"/>
                  <a:gd name="T1" fmla="*/ 0 h 1193"/>
                  <a:gd name="T2" fmla="*/ 108 w 1014"/>
                  <a:gd name="T3" fmla="*/ 0 h 1193"/>
                  <a:gd name="T4" fmla="*/ 106 w 1014"/>
                  <a:gd name="T5" fmla="*/ 0 h 1193"/>
                  <a:gd name="T6" fmla="*/ 104 w 1014"/>
                  <a:gd name="T7" fmla="*/ 1 h 1193"/>
                  <a:gd name="T8" fmla="*/ 100 w 1014"/>
                  <a:gd name="T9" fmla="*/ 1 h 1193"/>
                  <a:gd name="T10" fmla="*/ 96 w 1014"/>
                  <a:gd name="T11" fmla="*/ 1 h 1193"/>
                  <a:gd name="T12" fmla="*/ 90 w 1014"/>
                  <a:gd name="T13" fmla="*/ 1 h 1193"/>
                  <a:gd name="T14" fmla="*/ 84 w 1014"/>
                  <a:gd name="T15" fmla="*/ 1 h 1193"/>
                  <a:gd name="T16" fmla="*/ 76 w 1014"/>
                  <a:gd name="T17" fmla="*/ 1 h 1193"/>
                  <a:gd name="T18" fmla="*/ 69 w 1014"/>
                  <a:gd name="T19" fmla="*/ 2 h 1193"/>
                  <a:gd name="T20" fmla="*/ 61 w 1014"/>
                  <a:gd name="T21" fmla="*/ 2 h 1193"/>
                  <a:gd name="T22" fmla="*/ 52 w 1014"/>
                  <a:gd name="T23" fmla="*/ 2 h 1193"/>
                  <a:gd name="T24" fmla="*/ 42 w 1014"/>
                  <a:gd name="T25" fmla="*/ 2 h 1193"/>
                  <a:gd name="T26" fmla="*/ 33 w 1014"/>
                  <a:gd name="T27" fmla="*/ 2 h 1193"/>
                  <a:gd name="T28" fmla="*/ 22 w 1014"/>
                  <a:gd name="T29" fmla="*/ 2 h 1193"/>
                  <a:gd name="T30" fmla="*/ 11 w 1014"/>
                  <a:gd name="T31" fmla="*/ 2 h 1193"/>
                  <a:gd name="T32" fmla="*/ 0 w 1014"/>
                  <a:gd name="T33" fmla="*/ 2 h 1193"/>
                  <a:gd name="T34" fmla="*/ 0 w 1014"/>
                  <a:gd name="T35" fmla="*/ 2 h 1193"/>
                  <a:gd name="T36" fmla="*/ 13 w 1014"/>
                  <a:gd name="T37" fmla="*/ 2 h 1193"/>
                  <a:gd name="T38" fmla="*/ 24 w 1014"/>
                  <a:gd name="T39" fmla="*/ 2 h 1193"/>
                  <a:gd name="T40" fmla="*/ 36 w 1014"/>
                  <a:gd name="T41" fmla="*/ 2 h 1193"/>
                  <a:gd name="T42" fmla="*/ 47 w 1014"/>
                  <a:gd name="T43" fmla="*/ 2 h 1193"/>
                  <a:gd name="T44" fmla="*/ 57 w 1014"/>
                  <a:gd name="T45" fmla="*/ 2 h 1193"/>
                  <a:gd name="T46" fmla="*/ 67 w 1014"/>
                  <a:gd name="T47" fmla="*/ 2 h 1193"/>
                  <a:gd name="T48" fmla="*/ 76 w 1014"/>
                  <a:gd name="T49" fmla="*/ 2 h 1193"/>
                  <a:gd name="T50" fmla="*/ 84 w 1014"/>
                  <a:gd name="T51" fmla="*/ 2 h 1193"/>
                  <a:gd name="T52" fmla="*/ 92 w 1014"/>
                  <a:gd name="T53" fmla="*/ 1 h 1193"/>
                  <a:gd name="T54" fmla="*/ 99 w 1014"/>
                  <a:gd name="T55" fmla="*/ 1 h 1193"/>
                  <a:gd name="T56" fmla="*/ 106 w 1014"/>
                  <a:gd name="T57" fmla="*/ 1 h 1193"/>
                  <a:gd name="T58" fmla="*/ 110 w 1014"/>
                  <a:gd name="T59" fmla="*/ 1 h 1193"/>
                  <a:gd name="T60" fmla="*/ 114 w 1014"/>
                  <a:gd name="T61" fmla="*/ 1 h 1193"/>
                  <a:gd name="T62" fmla="*/ 117 w 1014"/>
                  <a:gd name="T63" fmla="*/ 0 h 1193"/>
                  <a:gd name="T64" fmla="*/ 118 w 1014"/>
                  <a:gd name="T65" fmla="*/ 0 h 1193"/>
                  <a:gd name="T66" fmla="*/ 120 w 1014"/>
                  <a:gd name="T67" fmla="*/ 0 h 1193"/>
                  <a:gd name="T68" fmla="*/ 10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584" name="Picture 10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85" name="Picture 10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10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23562" name="Picture 1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63" name="Picture 1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64" name="Picture 1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65" name="Picture 1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66" name="Picture 1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567" name="Picture 1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276600" y="304800"/>
            <a:ext cx="28194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VNI-Avo" pitchFamily="2" charset="0"/>
              </a:rPr>
              <a:t>chuù s</a:t>
            </a:r>
            <a:r>
              <a:rPr lang="en-US" sz="4800" b="1">
                <a:solidFill>
                  <a:srgbClr val="FF3300"/>
                </a:solidFill>
                <a:latin typeface="VNI-Avo" pitchFamily="2" charset="0"/>
              </a:rPr>
              <a:t>oùi</a:t>
            </a:r>
          </a:p>
        </p:txBody>
      </p:sp>
      <p:pic>
        <p:nvPicPr>
          <p:cNvPr id="24579" name="Picture 2" descr="http://a9.vietbao.vn/images/vn901/vi-tinh/11164785-C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7400"/>
            <a:ext cx="62484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AB3DE"/>
              </a:gs>
              <a:gs pos="50000">
                <a:srgbClr val="00FFFF"/>
              </a:gs>
              <a:gs pos="100000">
                <a:srgbClr val="2AB3D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76200" y="1981200"/>
            <a:ext cx="8880475" cy="2895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50000">
                      <a:srgbClr val="FF0000"/>
                    </a:gs>
                    <a:gs pos="100000">
                      <a:srgbClr val="9900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UNI Chu truyen thong ly 8"/>
              </a:rPr>
              <a:t>Chúc mừng sức khỏe các thày cô và các em học sinh yêu quí !!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6125" y="1408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vi-VN" sz="1800">
              <a:latin typeface="VN.Arial" pitchFamily="34" charset="0"/>
            </a:endParaRPr>
          </a:p>
        </p:txBody>
      </p:sp>
      <p:pic>
        <p:nvPicPr>
          <p:cNvPr id="65541" name="Picture 5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910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MAILBR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NOT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AVL00189V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AVL00190V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876800"/>
            <a:ext cx="2209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1" time="5"/>
              <a:end track="11" time="154"/>
            </a:audioCd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  <p:bldLst>
      <p:bldP spid="655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60198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806"/>
              </a:avLst>
            </a:prstTxWarp>
          </a:bodyPr>
          <a:lstStyle/>
          <a:p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baøi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cuõ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Vari"/>
            </a:endParaRPr>
          </a:p>
        </p:txBody>
      </p:sp>
      <p:pic>
        <p:nvPicPr>
          <p:cNvPr id="100359" name="Picture 7" descr="butterflies_flowers_md_wh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533400"/>
            <a:ext cx="762000" cy="762000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            oi</a:t>
            </a:r>
          </a:p>
          <a:p>
            <a:pPr eaLnBrk="1" hangingPunct="1">
              <a:buFontTx/>
              <a:buNone/>
            </a:pPr>
            <a:r>
              <a:rPr lang="en-US" sz="8000" b="1" smtClean="0">
                <a:latin typeface=".VnAvant" pitchFamily="34" charset="0"/>
              </a:rPr>
              <a:t>       ng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8000" b="1" smtClean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596063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 </a:t>
            </a:r>
            <a:r>
              <a:rPr lang="en-US" sz="8000" b="1" dirty="0" err="1" smtClean="0">
                <a:latin typeface=".VnAvant" pitchFamily="34" charset="0"/>
              </a:rPr>
              <a:t>ng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-71438" y="4724400"/>
            <a:ext cx="5181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</a:t>
            </a:r>
            <a:r>
              <a:rPr lang="en-US" sz="8000" b="1" dirty="0" err="1" smtClean="0">
                <a:latin typeface=".VnAvant" pitchFamily="34" charset="0"/>
              </a:rPr>
              <a:t>ngãi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8197" name="Picture 5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4648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 </a:t>
            </a:r>
            <a:r>
              <a:rPr lang="en-US" sz="8000" b="1" dirty="0" err="1" smtClean="0">
                <a:latin typeface=".VnAvant" pitchFamily="34" charset="0"/>
              </a:rPr>
              <a:t>ng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8000" b="1" dirty="0" smtClean="0">
              <a:latin typeface=".VnAvant" pitchFamily="34" charset="0"/>
            </a:endParaRPr>
          </a:p>
        </p:txBody>
      </p:sp>
      <p:pic>
        <p:nvPicPr>
          <p:cNvPr id="9221" name="Picture 5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2139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16002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638800" y="304800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tx2"/>
                </a:solidFill>
                <a:latin typeface=".VnAvant" pitchFamily="34" charset="0"/>
              </a:rPr>
              <a:t>g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¸i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71438" y="4724400"/>
            <a:ext cx="51816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</a:t>
            </a:r>
            <a:r>
              <a:rPr lang="en-US" sz="8000" b="1" dirty="0" err="1" smtClean="0">
                <a:latin typeface=".VnAvant" pitchFamily="34" charset="0"/>
              </a:rPr>
              <a:t>ngãi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420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067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            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                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600" b="1" dirty="0" err="1" smtClean="0">
                <a:solidFill>
                  <a:srgbClr val="0000FF"/>
                </a:solidFill>
                <a:latin typeface=".VnAvant" pitchFamily="34" charset="0"/>
              </a:rPr>
              <a:t>i</a:t>
            </a:r>
            <a:endParaRPr lang="en-US" sz="6600" b="1" dirty="0" smtClean="0">
              <a:solidFill>
                <a:srgbClr val="0000FF"/>
              </a:solidFill>
              <a:latin typeface=".VnAvant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       </a:t>
            </a:r>
            <a:r>
              <a:rPr lang="en-US" sz="6600" b="1" dirty="0" err="1" smtClean="0">
                <a:latin typeface=".VnAvant" pitchFamily="34" charset="0"/>
              </a:rPr>
              <a:t>ng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ãi</a:t>
            </a:r>
            <a:r>
              <a:rPr lang="en-US" sz="6600" b="1" dirty="0" smtClean="0">
                <a:solidFill>
                  <a:schemeClr val="tx2"/>
                </a:solidFill>
                <a:latin typeface=".VnAvant" pitchFamily="34" charset="0"/>
              </a:rPr>
              <a:t>              </a:t>
            </a:r>
            <a:r>
              <a:rPr lang="en-US" sz="6600" b="1" dirty="0" err="1" smtClean="0">
                <a:solidFill>
                  <a:schemeClr val="tx2"/>
                </a:solidFill>
                <a:latin typeface=".VnAvant" pitchFamily="34" charset="0"/>
              </a:rPr>
              <a:t>g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¸i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latin typeface=".VnAvant" pitchFamily="34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6600" b="1" dirty="0" smtClean="0">
              <a:solidFill>
                <a:schemeClr val="tx2"/>
              </a:solidFill>
              <a:latin typeface=".VnAvant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6600" b="1" dirty="0" smtClean="0">
              <a:solidFill>
                <a:schemeClr val="tx2"/>
              </a:solidFill>
              <a:latin typeface=".VnAvant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6600" b="1" dirty="0" err="1" smtClean="0">
                <a:latin typeface=".VnAvant" pitchFamily="34" charset="0"/>
              </a:rPr>
              <a:t>nh</a:t>
            </a:r>
            <a:r>
              <a:rPr lang="en-US" sz="6600" b="1" dirty="0" smtClean="0">
                <a:latin typeface=".VnAvant" pitchFamily="34" charset="0"/>
              </a:rPr>
              <a:t>µ </a:t>
            </a:r>
            <a:r>
              <a:rPr lang="en-US" sz="6600" b="1" dirty="0" err="1" smtClean="0">
                <a:latin typeface=".VnAvant" pitchFamily="34" charset="0"/>
              </a:rPr>
              <a:t>ngãi</a:t>
            </a:r>
            <a:r>
              <a:rPr lang="en-US" sz="6600" b="1" dirty="0" smtClean="0">
                <a:latin typeface=".VnAvant" pitchFamily="34" charset="0"/>
              </a:rPr>
              <a:t>        </a:t>
            </a:r>
            <a:r>
              <a:rPr lang="en-US" sz="6600" b="1" dirty="0" err="1" smtClean="0">
                <a:latin typeface=".VnAvant" pitchFamily="34" charset="0"/>
              </a:rPr>
              <a:t>bÐ</a:t>
            </a:r>
            <a:r>
              <a:rPr lang="en-US" sz="6600" b="1" dirty="0" smtClean="0">
                <a:latin typeface=".VnAvant" pitchFamily="34" charset="0"/>
              </a:rPr>
              <a:t> </a:t>
            </a:r>
            <a:r>
              <a:rPr lang="en-US" sz="6600" b="1" dirty="0" err="1" smtClean="0">
                <a:latin typeface=".VnAvant" pitchFamily="34" charset="0"/>
              </a:rPr>
              <a:t>g¸i</a:t>
            </a:r>
            <a:endParaRPr lang="en-US" sz="6600" b="1" dirty="0" smtClean="0">
              <a:latin typeface=".VnAvant" pitchFamily="34" charset="0"/>
            </a:endParaRPr>
          </a:p>
        </p:txBody>
      </p:sp>
      <p:pic>
        <p:nvPicPr>
          <p:cNvPr id="11269" name="Picture 11" descr="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4290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348038"/>
            <a:ext cx="1390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8a68dcbc56675ead0c98b2eac28734984735f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135</Words>
  <Application>Microsoft Office PowerPoint</Application>
  <PresentationFormat>On-screen Show (4:3)</PresentationFormat>
  <Paragraphs>51</Paragraphs>
  <Slides>24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Clip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ngµ voi</vt:lpstr>
      <vt:lpstr>PowerPoint Presentation</vt:lpstr>
      <vt:lpstr>PowerPoint Presentation</vt:lpstr>
      <vt:lpstr>   </vt:lpstr>
      <vt:lpstr> </vt:lpstr>
      <vt:lpstr>PowerPoint Presentation</vt:lpstr>
      <vt:lpstr>PowerPoint Presentation</vt:lpstr>
      <vt:lpstr>PowerPoint Presentation</vt:lpstr>
      <vt:lpstr>PowerPoint Presentation</vt:lpstr>
      <vt:lpstr>Chó nai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LOAN-PC</cp:lastModifiedBy>
  <cp:revision>17</cp:revision>
  <dcterms:created xsi:type="dcterms:W3CDTF">2006-08-16T00:00:00Z</dcterms:created>
  <dcterms:modified xsi:type="dcterms:W3CDTF">2019-04-25T12:46:25Z</dcterms:modified>
</cp:coreProperties>
</file>