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9" r:id="rId4"/>
    <p:sldId id="260" r:id="rId5"/>
    <p:sldId id="276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9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4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H&#7884;C%20V&#7846;N\nh&#7841;c\That%20Dang%20Yeu%20-%20Xuan%20Thu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i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2800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895600" y="4343400"/>
            <a:ext cx="3643313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: </a:t>
            </a:r>
            <a:r>
              <a:rPr lang="en-US" sz="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Học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vần</a:t>
            </a:r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055" name="Picture 6" descr="logo viet hung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447800" y="5105400"/>
            <a:ext cx="36433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Bài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30: UA 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– ƯA (T1)</a:t>
            </a:r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86730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762000"/>
            <a:ext cx="6324600" cy="1905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5" descr="bd1996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87638"/>
            <a:ext cx="4876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entury Gothic" pitchFamily="34" charset="0"/>
              </a:rPr>
              <a:t>Bài</a:t>
            </a:r>
            <a:r>
              <a:rPr lang="en-US" dirty="0" smtClean="0">
                <a:latin typeface="Century Gothic" pitchFamily="34" charset="0"/>
              </a:rPr>
              <a:t> 30:</a:t>
            </a:r>
            <a:endParaRPr lang="vi-VN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0"/>
          <p:cNvSpPr txBox="1">
            <a:spLocks noChangeArrowheads="1"/>
          </p:cNvSpPr>
          <p:nvPr/>
        </p:nvSpPr>
        <p:spPr bwMode="auto">
          <a:xfrm>
            <a:off x="2987675" y="188913"/>
            <a:ext cx="184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endParaRPr lang="en-US" sz="4800" b="1">
              <a:latin typeface="Arial" charset="0"/>
              <a:cs typeface="Arial" charset="0"/>
            </a:endParaRPr>
          </a:p>
        </p:txBody>
      </p:sp>
      <p:sp>
        <p:nvSpPr>
          <p:cNvPr id="5123" name="Text Box 44"/>
          <p:cNvSpPr txBox="1">
            <a:spLocks noChangeArrowheads="1"/>
          </p:cNvSpPr>
          <p:nvPr/>
        </p:nvSpPr>
        <p:spPr bwMode="auto">
          <a:xfrm>
            <a:off x="4551363" y="2628900"/>
            <a:ext cx="184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endParaRPr lang="en-US" sz="9600" b="1">
              <a:latin typeface="Arial" charset="0"/>
              <a:cs typeface="Arial" charset="0"/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6244105" y="211252"/>
            <a:ext cx="9733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  <a:latin typeface="Century Gothic" pitchFamily="34" charset="0"/>
                <a:ea typeface="Batang" pitchFamily="18" charset="-127"/>
                <a:cs typeface="Arial" charset="0"/>
              </a:rPr>
              <a:t>ưa</a:t>
            </a:r>
            <a:endParaRPr lang="vi-VN" sz="4800" b="1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5490693" y="914399"/>
            <a:ext cx="17267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n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g</a:t>
            </a:r>
            <a:r>
              <a:rPr lang="en-US" sz="48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ựa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5578033" y="5486399"/>
            <a:ext cx="2651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Arial" charset="0"/>
                <a:cs typeface="Arial" charset="0"/>
              </a:rPr>
              <a:t>n</a:t>
            </a:r>
            <a:r>
              <a:rPr lang="en-US" sz="4800" b="1" dirty="0" err="1" smtClean="0">
                <a:latin typeface="Arial" charset="0"/>
                <a:cs typeface="Arial" charset="0"/>
              </a:rPr>
              <a:t>gựa</a:t>
            </a:r>
            <a:r>
              <a:rPr lang="en-US" sz="4800" b="1" dirty="0" smtClean="0">
                <a:latin typeface="Arial" charset="0"/>
                <a:cs typeface="Arial" charset="0"/>
              </a:rPr>
              <a:t> </a:t>
            </a:r>
            <a:r>
              <a:rPr lang="en-US" sz="4800" b="1" dirty="0" err="1" smtClean="0">
                <a:latin typeface="Arial" charset="0"/>
                <a:cs typeface="Arial" charset="0"/>
              </a:rPr>
              <a:t>gỗ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1708149" y="914400"/>
            <a:ext cx="12474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 smtClean="0">
                <a:latin typeface="Century Gothic" pitchFamily="34" charset="0"/>
                <a:cs typeface="Arial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ua</a:t>
            </a:r>
            <a:endParaRPr lang="vi-VN" sz="48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1740218" y="5486400"/>
            <a:ext cx="21387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c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ua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bể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2001323" y="181826"/>
            <a:ext cx="9044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ua</a:t>
            </a:r>
            <a:endParaRPr lang="vi-VN" sz="4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50000" r="55000" b="16667"/>
          <a:stretch>
            <a:fillRect/>
          </a:stretch>
        </p:blipFill>
        <p:spPr bwMode="auto">
          <a:xfrm>
            <a:off x="826927" y="1905000"/>
            <a:ext cx="30099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1" t="50000" r="10001" b="16667"/>
          <a:stretch>
            <a:fillRect/>
          </a:stretch>
        </p:blipFill>
        <p:spPr bwMode="auto">
          <a:xfrm>
            <a:off x="5398927" y="1905000"/>
            <a:ext cx="30099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7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2" grpId="0"/>
      <p:bldP spid="4163" grpId="0"/>
      <p:bldP spid="4164" grpId="0"/>
      <p:bldP spid="4188" grpId="0"/>
      <p:bldP spid="4189" grpId="0"/>
      <p:bldP spid="4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0"/>
          <p:cNvSpPr txBox="1">
            <a:spLocks noChangeArrowheads="1"/>
          </p:cNvSpPr>
          <p:nvPr/>
        </p:nvSpPr>
        <p:spPr bwMode="auto">
          <a:xfrm>
            <a:off x="2987675" y="188913"/>
            <a:ext cx="184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endParaRPr lang="en-US" sz="4800" b="1">
              <a:latin typeface="Arial" charset="0"/>
              <a:cs typeface="Arial" charset="0"/>
            </a:endParaRPr>
          </a:p>
        </p:txBody>
      </p:sp>
      <p:sp>
        <p:nvSpPr>
          <p:cNvPr id="5123" name="Text Box 44"/>
          <p:cNvSpPr txBox="1">
            <a:spLocks noChangeArrowheads="1"/>
          </p:cNvSpPr>
          <p:nvPr/>
        </p:nvSpPr>
        <p:spPr bwMode="auto">
          <a:xfrm>
            <a:off x="4551363" y="2628900"/>
            <a:ext cx="184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endParaRPr lang="en-US" sz="9600" b="1">
              <a:latin typeface="Arial" charset="0"/>
              <a:cs typeface="Arial" charset="0"/>
            </a:endParaRPr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1872755" y="3657599"/>
            <a:ext cx="2481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c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à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chua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1861565" y="4668980"/>
            <a:ext cx="22060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n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ô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đùa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5586524" y="4648199"/>
            <a:ext cx="2345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x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ưa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kia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5594623" y="3657600"/>
            <a:ext cx="23086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t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re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nứa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3549053" y="4488596"/>
            <a:ext cx="59564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6135131" y="5440543"/>
            <a:ext cx="59564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3324489" y="5464512"/>
            <a:ext cx="59564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7217448" y="4488319"/>
            <a:ext cx="59564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6244105" y="211252"/>
            <a:ext cx="9733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  <a:latin typeface="Century Gothic" pitchFamily="34" charset="0"/>
                <a:ea typeface="Batang" pitchFamily="18" charset="-127"/>
                <a:cs typeface="Arial" charset="0"/>
              </a:rPr>
              <a:t>ưa</a:t>
            </a:r>
            <a:endParaRPr lang="vi-VN" sz="4800" b="1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22" name="Text Box 67"/>
          <p:cNvSpPr txBox="1">
            <a:spLocks noChangeArrowheads="1"/>
          </p:cNvSpPr>
          <p:nvPr/>
        </p:nvSpPr>
        <p:spPr bwMode="auto">
          <a:xfrm>
            <a:off x="5490693" y="914399"/>
            <a:ext cx="17267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n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g</a:t>
            </a:r>
            <a:r>
              <a:rPr lang="en-US" sz="48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ựa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3" name="Text Box 68"/>
          <p:cNvSpPr txBox="1">
            <a:spLocks noChangeArrowheads="1"/>
          </p:cNvSpPr>
          <p:nvPr/>
        </p:nvSpPr>
        <p:spPr bwMode="auto">
          <a:xfrm>
            <a:off x="5490693" y="1825335"/>
            <a:ext cx="2651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Arial" charset="0"/>
                <a:cs typeface="Arial" charset="0"/>
              </a:rPr>
              <a:t>n</a:t>
            </a:r>
            <a:r>
              <a:rPr lang="en-US" sz="4800" b="1" dirty="0" err="1" smtClean="0">
                <a:latin typeface="Arial" charset="0"/>
                <a:cs typeface="Arial" charset="0"/>
              </a:rPr>
              <a:t>gựa</a:t>
            </a:r>
            <a:r>
              <a:rPr lang="en-US" sz="4800" b="1" dirty="0" smtClean="0">
                <a:latin typeface="Arial" charset="0"/>
                <a:cs typeface="Arial" charset="0"/>
              </a:rPr>
              <a:t> </a:t>
            </a:r>
            <a:r>
              <a:rPr lang="en-US" sz="4800" b="1" dirty="0" err="1" smtClean="0">
                <a:latin typeface="Arial" charset="0"/>
                <a:cs typeface="Arial" charset="0"/>
              </a:rPr>
              <a:t>gỗ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4" name="Text Box 92"/>
          <p:cNvSpPr txBox="1">
            <a:spLocks noChangeArrowheads="1"/>
          </p:cNvSpPr>
          <p:nvPr/>
        </p:nvSpPr>
        <p:spPr bwMode="auto">
          <a:xfrm>
            <a:off x="1708149" y="914400"/>
            <a:ext cx="12474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 smtClean="0">
                <a:latin typeface="Century Gothic" pitchFamily="34" charset="0"/>
                <a:cs typeface="Arial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ua</a:t>
            </a:r>
            <a:endParaRPr lang="vi-VN" sz="48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" name="Text Box 93"/>
          <p:cNvSpPr txBox="1">
            <a:spLocks noChangeArrowheads="1"/>
          </p:cNvSpPr>
          <p:nvPr/>
        </p:nvSpPr>
        <p:spPr bwMode="auto">
          <a:xfrm>
            <a:off x="1708149" y="1797903"/>
            <a:ext cx="21387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c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ua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bể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6" name="Text Box 110"/>
          <p:cNvSpPr txBox="1">
            <a:spLocks noChangeArrowheads="1"/>
          </p:cNvSpPr>
          <p:nvPr/>
        </p:nvSpPr>
        <p:spPr bwMode="auto">
          <a:xfrm>
            <a:off x="2001323" y="181826"/>
            <a:ext cx="9044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ua</a:t>
            </a:r>
            <a:endParaRPr lang="vi-VN" sz="4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1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-128588"/>
            <a:ext cx="9144000" cy="6958013"/>
          </a:xfrm>
        </p:spPr>
      </p:pic>
      <p:sp>
        <p:nvSpPr>
          <p:cNvPr id="6" name="Rectangle 5"/>
          <p:cNvSpPr/>
          <p:nvPr/>
        </p:nvSpPr>
        <p:spPr>
          <a:xfrm>
            <a:off x="1723363" y="2044005"/>
            <a:ext cx="48013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Nghỉ giữa giờ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98488"/>
            <a:ext cx="76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54013"/>
            <a:ext cx="419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61950"/>
            <a:ext cx="4275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17500"/>
            <a:ext cx="76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9338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-14288"/>
            <a:ext cx="76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005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2109788"/>
            <a:ext cx="76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at Dang Yeu - Xuan T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Luyện viết bảng con</a:t>
            </a:r>
            <a:endParaRPr lang="vi-VN" smtClean="0"/>
          </a:p>
        </p:txBody>
      </p: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1846263" y="3041650"/>
            <a:ext cx="61642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9600" b="1" dirty="0" err="1"/>
              <a:t>c</a:t>
            </a:r>
            <a:r>
              <a:rPr lang="en-US" sz="9600" b="1" dirty="0" err="1" smtClean="0"/>
              <a:t>ua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bể</a:t>
            </a:r>
            <a:endParaRPr lang="vi-VN" sz="9600" b="1" dirty="0"/>
          </a:p>
        </p:txBody>
      </p: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1818554" y="4606925"/>
            <a:ext cx="568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9600" b="1" dirty="0" err="1"/>
              <a:t>n</a:t>
            </a:r>
            <a:r>
              <a:rPr lang="en-US" sz="9600" b="1" dirty="0" err="1" smtClean="0"/>
              <a:t>gựa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gỗ</a:t>
            </a:r>
            <a:r>
              <a:rPr lang="en-US" sz="9600" b="1" dirty="0" smtClean="0"/>
              <a:t> </a:t>
            </a:r>
            <a:endParaRPr lang="vi-VN" sz="9600" b="1" dirty="0"/>
          </a:p>
        </p:txBody>
      </p:sp>
      <p:sp>
        <p:nvSpPr>
          <p:cNvPr id="9221" name="Text Box 45"/>
          <p:cNvSpPr txBox="1">
            <a:spLocks noChangeArrowheads="1"/>
          </p:cNvSpPr>
          <p:nvPr/>
        </p:nvSpPr>
        <p:spPr bwMode="auto">
          <a:xfrm>
            <a:off x="1846263" y="1119332"/>
            <a:ext cx="2971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9600" b="1" dirty="0" err="1" smtClean="0"/>
              <a:t>ua</a:t>
            </a:r>
            <a:endParaRPr lang="vi-VN" sz="9600" b="1" dirty="0"/>
          </a:p>
        </p:txBody>
      </p:sp>
      <p:sp>
        <p:nvSpPr>
          <p:cNvPr id="9225" name="Text Box 52"/>
          <p:cNvSpPr txBox="1">
            <a:spLocks noChangeArrowheads="1"/>
          </p:cNvSpPr>
          <p:nvPr/>
        </p:nvSpPr>
        <p:spPr bwMode="auto">
          <a:xfrm>
            <a:off x="5257800" y="1145598"/>
            <a:ext cx="2971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9600" b="1" dirty="0" err="1" smtClean="0"/>
              <a:t>ưa</a:t>
            </a:r>
            <a:endParaRPr lang="vi-VN" sz="9600" b="1" dirty="0"/>
          </a:p>
        </p:txBody>
      </p:sp>
    </p:spTree>
    <p:extLst>
      <p:ext uri="{BB962C8B-B14F-4D97-AF65-F5344CB8AC3E}">
        <p14:creationId xmlns:p14="http://schemas.microsoft.com/office/powerpoint/2010/main" val="36954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4676&quot;&gt;&lt;object type=&quot;3&quot; unique_id=&quot;14677&quot;&gt;&lt;property id=&quot;20148&quot; value=&quot;5&quot;/&gt;&lt;property id=&quot;20300&quot; value=&quot;Slide 1&quot;/&gt;&lt;property id=&quot;20307&quot; value=&quot;257&quot;/&gt;&lt;/object&gt;&lt;object type=&quot;3&quot; unique_id=&quot;14678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4679&quot;&gt;&lt;property id=&quot;20148&quot; value=&quot;5&quot;/&gt;&lt;property id=&quot;20300&quot; value=&quot;Slide 3 - &amp;quot;Bài 30:&amp;quot;&quot;/&gt;&lt;property id=&quot;20307&quot; value=&quot;259&quot;/&gt;&lt;/object&gt;&lt;object type=&quot;3&quot; unique_id=&quot;14700&quot;&gt;&lt;property id=&quot;20148&quot; value=&quot;5&quot;/&gt;&lt;property id=&quot;20300&quot; value=&quot;Slide 4&quot;/&gt;&lt;property id=&quot;20307&quot; value=&quot;260&quot;/&gt;&lt;/object&gt;&lt;object type=&quot;3&quot; unique_id=&quot;14704&quot;&gt;&lt;property id=&quot;20148&quot; value=&quot;5&quot;/&gt;&lt;property id=&quot;20300&quot; value=&quot;Slide 6&quot;/&gt;&lt;property id=&quot;20307&quot; value=&quot;265&quot;/&gt;&lt;/object&gt;&lt;object type=&quot;3&quot; unique_id=&quot;14705&quot;&gt;&lt;property id=&quot;20148&quot; value=&quot;5&quot;/&gt;&lt;property id=&quot;20300&quot; value=&quot;Slide 7 - &amp;quot;Luyện viết bảng con&amp;quot;&quot;/&gt;&lt;property id=&quot;20307&quot; value=&quot;266&quot;/&gt;&lt;/object&gt;&lt;object type=&quot;3&quot; unique_id=&quot;14706&quot;&gt;&lt;property id=&quot;20148&quot; value=&quot;5&quot;/&gt;&lt;property id=&quot;20300&quot; value=&quot;Slide 8&quot;/&gt;&lt;property id=&quot;20307&quot; value=&quot;267&quot;/&gt;&lt;/object&gt;&lt;object type=&quot;3&quot; unique_id=&quot;14710&quot;&gt;&lt;property id=&quot;20148&quot; value=&quot;5&quot;/&gt;&lt;property id=&quot;20300&quot; value=&quot;Slide 11&quot;/&gt;&lt;property id=&quot;20307&quot; value=&quot;271&quot;/&gt;&lt;/object&gt;&lt;object type=&quot;3&quot; unique_id=&quot;14712&quot;&gt;&lt;property id=&quot;20148&quot; value=&quot;5&quot;/&gt;&lt;property id=&quot;20300&quot; value=&quot;Slide 13 - &amp;quot;Đọc sách giáo khoa&amp;quot;&quot;/&gt;&lt;property id=&quot;20307&quot; value=&quot;272&quot;/&gt;&lt;/object&gt;&lt;object type=&quot;3&quot; unique_id=&quot;14714&quot;&gt;&lt;property id=&quot;20148&quot; value=&quot;5&quot;/&gt;&lt;property id=&quot;20300&quot; value=&quot;Slide 15&quot;/&gt;&lt;property id=&quot;20307&quot; value=&quot;273&quot;/&gt;&lt;/object&gt;&lt;object type=&quot;3&quot; unique_id=&quot;14981&quot;&gt;&lt;property id=&quot;20148&quot; value=&quot;5&quot;/&gt;&lt;property id=&quot;20300&quot; value=&quot;Slide 5&quot;/&gt;&lt;property id=&quot;20307&quot; value=&quot;276&quot;/&gt;&lt;/object&gt;&lt;object type=&quot;3&quot; unique_id=&quot;14986&quot;&gt;&lt;property id=&quot;20148&quot; value=&quot;5&quot;/&gt;&lt;property id=&quot;20300&quot; value=&quot;Slide 12&quot;/&gt;&lt;property id=&quot;20307&quot; value=&quot;281&quot;/&gt;&lt;/object&gt;&lt;object type=&quot;3&quot; unique_id=&quot;14987&quot;&gt;&lt;property id=&quot;20148&quot; value=&quot;5&quot;/&gt;&lt;property id=&quot;20300&quot; value=&quot;Slide 14 - &amp;quot; Giữa trưa&amp;quot;&quot;/&gt;&lt;property id=&quot;20307&quot; value=&quot;282&quot;/&gt;&lt;/object&gt;&lt;object type=&quot;3&quot; unique_id=&quot;15027&quot;&gt;&lt;property id=&quot;20148&quot; value=&quot;5&quot;/&gt;&lt;property id=&quot;20300&quot; value=&quot;Slide 9&quot;/&gt;&lt;property id=&quot;20307&quot; value=&quot;283&quot;/&gt;&lt;/object&gt;&lt;object type=&quot;3&quot; unique_id=&quot;15028&quot;&gt;&lt;property id=&quot;20148&quot; value=&quot;5&quot;/&gt;&lt;property id=&quot;20300&quot; value=&quot;Slide 10 - &amp;quot;Luyện viết vở&amp;quot;&quot;/&gt;&lt;property id=&quot;20307&quot; value=&quot;284&quot;/&gt;&lt;/object&gt;&lt;/object&gt;&lt;object type=&quot;8&quot; unique_id=&quot;146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75</Words>
  <Application>Microsoft Office PowerPoint</Application>
  <PresentationFormat>On-screen Show (4:3)</PresentationFormat>
  <Paragraphs>29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ÔN BÀI CŨ</vt:lpstr>
      <vt:lpstr>Bài 30:</vt:lpstr>
      <vt:lpstr>PowerPoint Presentation</vt:lpstr>
      <vt:lpstr>PowerPoint Presentation</vt:lpstr>
      <vt:lpstr>PowerPoint Presentation</vt:lpstr>
      <vt:lpstr>Luyện viết bảng con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LOAN-PC</cp:lastModifiedBy>
  <cp:revision>12</cp:revision>
  <dcterms:created xsi:type="dcterms:W3CDTF">2016-07-12T08:29:57Z</dcterms:created>
  <dcterms:modified xsi:type="dcterms:W3CDTF">2019-04-25T12:33:59Z</dcterms:modified>
</cp:coreProperties>
</file>