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4A7D-A442-4A09-9380-B2FCE19FFFDD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D6351-C992-4514-89E1-213BE611A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03DC65-F88C-4FD9-A145-9918F6CD2724}" type="slidenum">
              <a:rPr lang="vi-VN" smtClean="0"/>
              <a:pPr/>
              <a:t>1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ictur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4986338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LONG BIÊN</a:t>
            </a:r>
          </a:p>
        </p:txBody>
      </p:sp>
      <p:sp>
        <p:nvSpPr>
          <p:cNvPr id="4" name="WordArt 1020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715000" cy="2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6666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sz="2800" b="1" kern="10">
              <a:ln w="28575">
                <a:solidFill>
                  <a:srgbClr val="FF99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6666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021"/>
          <p:cNvSpPr>
            <a:spLocks noChangeArrowheads="1" noChangeShapeType="1" noTextEdit="1"/>
          </p:cNvSpPr>
          <p:nvPr/>
        </p:nvSpPr>
        <p:spPr bwMode="auto">
          <a:xfrm>
            <a:off x="1857375" y="2071688"/>
            <a:ext cx="5715000" cy="312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 ÁN ĐIỆN TỬ</a:t>
            </a: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1870075" y="4049713"/>
            <a:ext cx="56229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 : Tiếng Việt</a:t>
            </a:r>
          </a:p>
        </p:txBody>
      </p:sp>
      <p:pic>
        <p:nvPicPr>
          <p:cNvPr id="2055" name="Picture 6" descr="logo viet hung 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286000"/>
            <a:ext cx="16002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025"/>
          <p:cNvSpPr>
            <a:spLocks noChangeArrowheads="1" noChangeShapeType="1" noTextEdit="1"/>
          </p:cNvSpPr>
          <p:nvPr/>
        </p:nvSpPr>
        <p:spPr bwMode="auto">
          <a:xfrm>
            <a:off x="1295400" y="5105400"/>
            <a:ext cx="38195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Lớp 1</a:t>
            </a:r>
          </a:p>
        </p:txBody>
      </p:sp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438400" y="3881438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endParaRPr lang="en-US" sz="5400">
              <a:latin typeface=".VnAvant" pitchFamily="34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443163" y="2981325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endParaRPr lang="en-US" sz="5400" b="1">
              <a:solidFill>
                <a:srgbClr val="FF3300"/>
              </a:solidFill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306888" y="2947988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 </a:t>
            </a:r>
            <a:endParaRPr lang="en-US" sz="5400" b="1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3790950" y="-90488"/>
            <a:ext cx="230505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54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0487" name="Picture 15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3513"/>
            <a:ext cx="8458200" cy="66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54864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chÞ kha kÎ vë cho bÐ hµ vµ bÐ lª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438400" y="3881438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endParaRPr lang="en-US" sz="5400">
              <a:latin typeface=".VnAvant" pitchFamily="34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443163" y="2981325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endParaRPr lang="en-US" sz="5400" b="1">
              <a:solidFill>
                <a:srgbClr val="FF3300"/>
              </a:solidFill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302125" y="38481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</a:p>
        </p:txBody>
      </p:sp>
      <p:pic>
        <p:nvPicPr>
          <p:cNvPr id="21511" name="Picture 15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533400"/>
            <a:ext cx="5943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28956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chÞ kha kÎ vë cho bÐ hµ vµ bÐ lª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302125" y="38481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143000" y="28956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kh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09800" y="2895600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.VnAvant" pitchFamily="34" charset="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438400" y="28956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k</a:t>
            </a:r>
            <a:r>
              <a:rPr lang="en-US" sz="5400" b="1">
                <a:latin typeface=".VnAvant" pitchFamily="34" charset="0"/>
              </a:rPr>
              <a:t>Î</a:t>
            </a:r>
            <a:r>
              <a:rPr lang="en-US" sz="5400">
                <a:latin typeface=".VnAvant" pitchFamily="34" charset="0"/>
              </a:rPr>
              <a:t> 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590800" y="11430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 k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438400" y="1981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k</a:t>
            </a:r>
            <a:r>
              <a:rPr lang="en-US" sz="5400" b="1">
                <a:latin typeface=".VnAvant" pitchFamily="34" charset="0"/>
              </a:rPr>
              <a:t>Î</a:t>
            </a:r>
            <a:endParaRPr lang="en-US" sz="5400" b="1">
              <a:solidFill>
                <a:srgbClr val="FF3300"/>
              </a:solidFill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267200" y="27432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kh</a:t>
            </a:r>
            <a:r>
              <a:rPr lang="en-US" sz="5400" b="1">
                <a:latin typeface=".VnAvant" pitchFamily="34" charset="0"/>
              </a:rPr>
              <a:t>Õ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4572000" y="1143000"/>
            <a:ext cx="18494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 kh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4495800" y="19812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 kh</a:t>
            </a:r>
            <a:r>
              <a:rPr lang="en-US" sz="5400" b="1">
                <a:solidFill>
                  <a:schemeClr val="tx2"/>
                </a:solidFill>
                <a:latin typeface=".VnAvant" pitchFamily="34" charset="0"/>
              </a:rPr>
              <a:t>Õ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1447800" y="38862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  <a:latin typeface=".VnAvant" pitchFamily="34" charset="0"/>
              </a:rPr>
              <a:t>kÏ hë</a:t>
            </a:r>
            <a:endParaRPr lang="en-US" sz="5400" b="1">
              <a:solidFill>
                <a:schemeClr val="accent2"/>
              </a:solidFill>
            </a:endParaRP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4800600" y="38100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  <a:latin typeface=".VnAvant" pitchFamily="34" charset="0"/>
              </a:rPr>
              <a:t>khe ®¸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1524000" y="48006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  <a:latin typeface=".VnAvant" pitchFamily="34" charset="0"/>
              </a:rPr>
              <a:t>k× cä</a:t>
            </a: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4800600" y="48006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  <a:latin typeface=".VnAvant" pitchFamily="34" charset="0"/>
              </a:rPr>
              <a:t>c¸ kho</a:t>
            </a:r>
            <a:endParaRPr lang="en-US" sz="5400" b="1">
              <a:solidFill>
                <a:schemeClr val="accent2"/>
              </a:solidFill>
            </a:endParaRPr>
          </a:p>
        </p:txBody>
      </p:sp>
      <p:pic>
        <p:nvPicPr>
          <p:cNvPr id="23565" name="Picture 15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685800"/>
            <a:ext cx="1865313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6" descr="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236220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228600" y="58674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chÞ kha kÎ vë cho bÐ hµ vµ bÐ lª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28956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4000" b="1">
              <a:latin typeface=".VnAvant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438400" y="3881438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endParaRPr lang="en-US" sz="5400">
              <a:latin typeface=".VnAvant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43163" y="2981325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endParaRPr lang="en-US" sz="5400" b="1">
              <a:solidFill>
                <a:srgbClr val="FF330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302125" y="38481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</a:p>
        </p:txBody>
      </p:sp>
      <p:pic>
        <p:nvPicPr>
          <p:cNvPr id="24583" name="Picture 7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38200" y="838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.VnAvant" pitchFamily="34" charset="0"/>
              </a:rPr>
              <a:t>ï ï, vo vo, vï vï, ro ro, tu tu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438400" y="3881438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endParaRPr lang="en-US" sz="5400">
              <a:latin typeface=".VnAvant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29000" y="7620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endParaRPr lang="en-US" sz="5400" b="1">
              <a:solidFill>
                <a:srgbClr val="FF3300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302125" y="38481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</a:p>
        </p:txBody>
      </p:sp>
      <p:pic>
        <p:nvPicPr>
          <p:cNvPr id="25607" name="Picture 7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696200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" y="3200400"/>
            <a:ext cx="6324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vi-VN" i="0">
              <a:latin typeface=".VnAvant" pitchFamily="34" charset="0"/>
            </a:endParaRPr>
          </a:p>
        </p:txBody>
      </p:sp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381000" y="1092200"/>
            <a:ext cx="8191500" cy="3838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Chóc c¸c thÇy c« m¹nh kháe</a:t>
            </a:r>
          </a:p>
          <a:p>
            <a:pPr algn="ctr"/>
            <a:r>
              <a:rPr lang="en-US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Chóc c¸c em häc tèt!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ctr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Đô Thị Việt Hưng</a:t>
            </a: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400800" cy="91440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85800" y="4343401"/>
            <a:ext cx="10535256" cy="11430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Chào</a:t>
            </a:r>
            <a:r>
              <a:rPr lang="en-US" sz="8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80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mừng</a:t>
            </a:r>
            <a:r>
              <a:rPr lang="en-US" sz="8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</a:p>
          <a:p>
            <a:pPr algn="ctr">
              <a:defRPr/>
            </a:pPr>
            <a:r>
              <a:rPr lang="en-US" sz="80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các</a:t>
            </a:r>
            <a:r>
              <a:rPr lang="en-US" sz="8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80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thây</a:t>
            </a:r>
            <a:r>
              <a:rPr lang="en-US" sz="8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80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cô</a:t>
            </a:r>
            <a:r>
              <a:rPr lang="en-US" sz="8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80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giáo</a:t>
            </a:r>
            <a:r>
              <a:rPr lang="en-US" sz="8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</a:p>
          <a:p>
            <a:pPr algn="ctr">
              <a:defRPr/>
            </a:pPr>
            <a:r>
              <a:rPr lang="en-US" sz="80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về</a:t>
            </a:r>
            <a:r>
              <a:rPr lang="en-US" sz="8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80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dự</a:t>
            </a:r>
            <a:r>
              <a:rPr lang="en-US" sz="8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80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bài</a:t>
            </a:r>
            <a:r>
              <a:rPr lang="en-US" sz="8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80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giảng</a:t>
            </a:r>
            <a:endParaRPr lang="en-US" sz="8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057400" y="56388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200" b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2438400"/>
            <a:ext cx="7391400" cy="2366665"/>
          </a:xfrm>
          <a:prstGeom prst="rect">
            <a:avLst/>
          </a:prstGeom>
          <a:noFill/>
        </p:spPr>
        <p:txBody>
          <a:bodyPr wrap="none">
            <a:prstTxWarp prst="textDeflateTop">
              <a:avLst/>
            </a:prstTxWarp>
            <a:spAutoFit/>
            <a:scene3d>
              <a:camera prst="perspectiveLef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20: k -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kh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vi-VN" smtClean="0"/>
          </a:p>
        </p:txBody>
      </p:sp>
      <p:sp>
        <p:nvSpPr>
          <p:cNvPr id="4" name="Rectangle 3"/>
          <p:cNvSpPr/>
          <p:nvPr/>
        </p:nvSpPr>
        <p:spPr>
          <a:xfrm>
            <a:off x="2514600" y="1676400"/>
            <a:ext cx="5486399" cy="2366665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>
                  <a:solidFill>
                    <a:schemeClr val="accent3">
                      <a:lumMod val="9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438400" y="3881438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k</a:t>
            </a:r>
            <a:r>
              <a:rPr lang="en-US" sz="5400" b="1">
                <a:latin typeface=".VnAvant" pitchFamily="34" charset="0"/>
              </a:rPr>
              <a:t>Î</a:t>
            </a:r>
            <a:r>
              <a:rPr lang="en-US" sz="5400">
                <a:latin typeface=".VnAvant" pitchFamily="34" charset="0"/>
              </a:rPr>
              <a:t> 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657475" y="2090738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 k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443163" y="2981325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k</a:t>
            </a:r>
            <a:r>
              <a:rPr lang="en-US" sz="5400" b="1">
                <a:latin typeface=".VnAvant" pitchFamily="34" charset="0"/>
              </a:rPr>
              <a:t>Î</a:t>
            </a:r>
            <a:endParaRPr lang="en-US" sz="5400" b="1">
              <a:solidFill>
                <a:srgbClr val="FF3300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302125" y="38481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kh</a:t>
            </a:r>
            <a:r>
              <a:rPr lang="en-US" sz="5400" b="1">
                <a:latin typeface=".VnAvant" pitchFamily="34" charset="0"/>
              </a:rPr>
              <a:t>Õ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572000" y="2057400"/>
            <a:ext cx="18494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 kh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4495800" y="2947988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 kh</a:t>
            </a:r>
            <a:r>
              <a:rPr lang="en-US" sz="5400" b="1">
                <a:solidFill>
                  <a:schemeClr val="tx2"/>
                </a:solidFill>
                <a:latin typeface=".VnAvant" pitchFamily="34" charset="0"/>
              </a:rPr>
              <a:t>Õ</a:t>
            </a:r>
          </a:p>
        </p:txBody>
      </p:sp>
      <p:sp>
        <p:nvSpPr>
          <p:cNvPr id="15369" name="Text Box 15"/>
          <p:cNvSpPr txBox="1">
            <a:spLocks noChangeArrowheads="1"/>
          </p:cNvSpPr>
          <p:nvPr/>
        </p:nvSpPr>
        <p:spPr bwMode="auto">
          <a:xfrm>
            <a:off x="1524000" y="48768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  <a:latin typeface=".VnAvant" pitchFamily="34" charset="0"/>
              </a:rPr>
              <a:t>kÏ hë</a:t>
            </a:r>
            <a:endParaRPr lang="en-US" sz="5400" b="1">
              <a:solidFill>
                <a:schemeClr val="accent2"/>
              </a:solidFill>
            </a:endParaRPr>
          </a:p>
        </p:txBody>
      </p:sp>
      <p:sp>
        <p:nvSpPr>
          <p:cNvPr id="15370" name="Text Box 16"/>
          <p:cNvSpPr txBox="1">
            <a:spLocks noChangeArrowheads="1"/>
          </p:cNvSpPr>
          <p:nvPr/>
        </p:nvSpPr>
        <p:spPr bwMode="auto">
          <a:xfrm>
            <a:off x="4800600" y="48768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  <a:latin typeface=".VnAvant" pitchFamily="34" charset="0"/>
              </a:rPr>
              <a:t>khe ®¸</a:t>
            </a: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1524000" y="58674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  <a:latin typeface=".VnAvant" pitchFamily="34" charset="0"/>
              </a:rPr>
              <a:t>k× cä</a:t>
            </a:r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auto">
          <a:xfrm>
            <a:off x="4800600" y="58674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  <a:latin typeface=".VnAvant" pitchFamily="34" charset="0"/>
              </a:rPr>
              <a:t>c¸ kho</a:t>
            </a:r>
            <a:endParaRPr lang="en-US" sz="5400" b="1">
              <a:solidFill>
                <a:schemeClr val="accent2"/>
              </a:solidFill>
            </a:endParaRPr>
          </a:p>
        </p:txBody>
      </p:sp>
      <p:pic>
        <p:nvPicPr>
          <p:cNvPr id="15373" name="Picture 20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676400"/>
            <a:ext cx="1865313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2" descr="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236220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705600"/>
          </a:xfrm>
          <a:solidFill>
            <a:srgbClr val="FF00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9459" name="Picture 3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295400" y="152400"/>
            <a:ext cx="67056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28956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4000" b="1">
              <a:latin typeface=".VnAvant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438400" y="3881438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endParaRPr lang="en-US" sz="5400">
              <a:latin typeface=".VnAvant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443163" y="2981325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endParaRPr lang="en-US" sz="5400" b="1">
              <a:solidFill>
                <a:srgbClr val="FF33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302125" y="38481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</a:p>
        </p:txBody>
      </p:sp>
      <p:pic>
        <p:nvPicPr>
          <p:cNvPr id="17415" name="Picture 8" descr="b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889000"/>
            <a:ext cx="864235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28956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4000" b="1">
              <a:latin typeface=".VnAvant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438400" y="3881438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endParaRPr lang="en-US" sz="5400">
              <a:latin typeface=".VnAvant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443163" y="2981325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endParaRPr lang="en-US" sz="5400" b="1">
              <a:solidFill>
                <a:srgbClr val="FF33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302125" y="38481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</a:p>
        </p:txBody>
      </p:sp>
      <p:pic>
        <p:nvPicPr>
          <p:cNvPr id="18439" name="Picture 8" descr="bai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858838"/>
            <a:ext cx="8745537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Trường Tiểu học Đô Thị Việt Hưng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 Nhu Huy</cp:lastModifiedBy>
  <cp:revision>3</cp:revision>
  <dcterms:created xsi:type="dcterms:W3CDTF">2006-08-16T00:00:00Z</dcterms:created>
  <dcterms:modified xsi:type="dcterms:W3CDTF">2016-09-30T10:42:40Z</dcterms:modified>
</cp:coreProperties>
</file>