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B0F5C-9C4E-4433-AB2F-6157B2464834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DED3C-8DE9-4298-8698-568306D429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420007-4209-45BD-8099-539CAB253B49}" type="slidenum">
              <a:rPr lang="vi-VN" smtClean="0"/>
              <a:pPr/>
              <a:t>1</a:t>
            </a:fld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Pictur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024" descr="5%"/>
          <p:cNvSpPr>
            <a:spLocks noChangeArrowheads="1" noChangeShapeType="1" noTextEdit="1"/>
          </p:cNvSpPr>
          <p:nvPr/>
        </p:nvSpPr>
        <p:spPr bwMode="auto">
          <a:xfrm>
            <a:off x="3124200" y="838200"/>
            <a:ext cx="4986338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GIÁO DỤC &amp; ĐÀO TẠO LONG BIÊN</a:t>
            </a:r>
          </a:p>
        </p:txBody>
      </p:sp>
      <p:sp>
        <p:nvSpPr>
          <p:cNvPr id="4" name="WordArt 1020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5715000" cy="24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3882" dir="2700000" algn="ctr" rotWithShape="0">
                    <a:srgbClr val="6666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sz="2800" b="1" kern="10">
              <a:ln w="28575">
                <a:solidFill>
                  <a:srgbClr val="FF9900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53882" dir="2700000" algn="ctr" rotWithShape="0">
                  <a:srgbClr val="6666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021"/>
          <p:cNvSpPr>
            <a:spLocks noChangeArrowheads="1" noChangeShapeType="1" noTextEdit="1"/>
          </p:cNvSpPr>
          <p:nvPr/>
        </p:nvSpPr>
        <p:spPr bwMode="auto">
          <a:xfrm>
            <a:off x="1857375" y="2071688"/>
            <a:ext cx="57150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6" name="WordArt 1025"/>
          <p:cNvSpPr>
            <a:spLocks noChangeArrowheads="1" noChangeShapeType="1" noTextEdit="1"/>
          </p:cNvSpPr>
          <p:nvPr/>
        </p:nvSpPr>
        <p:spPr bwMode="auto">
          <a:xfrm>
            <a:off x="1870075" y="4049713"/>
            <a:ext cx="5622925" cy="698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Môn : Tiếng Việt</a:t>
            </a:r>
          </a:p>
        </p:txBody>
      </p:sp>
      <p:pic>
        <p:nvPicPr>
          <p:cNvPr id="2055" name="Picture 6" descr="logo viet hung 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286000"/>
            <a:ext cx="1600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025"/>
          <p:cNvSpPr>
            <a:spLocks noChangeArrowheads="1" noChangeShapeType="1" noTextEdit="1"/>
          </p:cNvSpPr>
          <p:nvPr/>
        </p:nvSpPr>
        <p:spPr bwMode="auto">
          <a:xfrm>
            <a:off x="1295400" y="5105400"/>
            <a:ext cx="381952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Lớp 1</a:t>
            </a: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Copy of 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051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4648200" y="5943600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6019800" y="60198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81000" y="5257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Times New Roman" pitchFamily="18" charset="0"/>
              </a:rPr>
              <a:t>bé tô cho rõ chữ và số.</a:t>
            </a:r>
            <a:endParaRPr lang="en-US" sz="4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4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animBg="1"/>
      <p:bldP spid="32780" grpId="0" animBg="1"/>
      <p:bldP spid="57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>
                <a:solidFill>
                  <a:srgbClr val="0000FF"/>
                </a:solidFill>
                <a:latin typeface="Times New Roman" pitchFamily="18" charset="0"/>
              </a:rPr>
              <a:t>rổ rá</a:t>
            </a:r>
          </a:p>
        </p:txBody>
      </p:sp>
      <p:pic>
        <p:nvPicPr>
          <p:cNvPr id="22531" name="Picture 8" descr="scan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934200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505200" y="228600"/>
            <a:ext cx="68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Times New Roman" pitchFamily="18" charset="0"/>
              </a:rPr>
              <a:t>r</a:t>
            </a:r>
            <a:endParaRPr lang="vi-VN" sz="80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24400" y="227013"/>
            <a:ext cx="68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rgbClr val="FF3300"/>
                </a:solidFill>
                <a:latin typeface="Times New Roman" pitchFamily="18" charset="0"/>
              </a:rPr>
              <a:t>r</a:t>
            </a:r>
            <a:endParaRPr lang="vi-VN" sz="80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18439" grpId="0"/>
      <p:bldP spid="184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-185738" y="2200275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62000" y="3800475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  <a:latin typeface=".VnAvant" pitchFamily="34" charset="0"/>
              </a:rPr>
              <a:t>    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-87313" y="2241550"/>
            <a:ext cx="1708151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600">
              <a:latin typeface="Arial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743200" y="2362200"/>
            <a:ext cx="1377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sÎ</a:t>
            </a:r>
            <a:endParaRPr lang="en-US">
              <a:latin typeface=".VnAvant" pitchFamily="34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2819400" y="990600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s</a:t>
            </a:r>
            <a:endParaRPr lang="en-US" sz="18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2971800" y="1676400"/>
            <a:ext cx="1212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Avant" pitchFamily="34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sÎ</a:t>
            </a:r>
            <a:endParaRPr lang="en-US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2356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38275"/>
            <a:ext cx="24495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0075" y="1209675"/>
            <a:ext cx="2193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5638800" y="2362200"/>
            <a:ext cx="1708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rÔ</a:t>
            </a:r>
            <a:endParaRPr lang="en-US" sz="4800">
              <a:latin typeface=".VnAvant" pitchFamily="34" charset="0"/>
            </a:endParaRPr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5410200" y="990600"/>
            <a:ext cx="1501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latin typeface=".VnAvant" pitchFamily="34" charset="0"/>
              </a:rPr>
              <a:t>  </a:t>
            </a: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r</a:t>
            </a:r>
            <a:endParaRPr lang="en-US" sz="16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5562600" y="1752600"/>
            <a:ext cx="15017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.VnAvant" pitchFamily="34" charset="0"/>
              </a:rPr>
              <a:t>rÔ</a:t>
            </a:r>
            <a:endParaRPr lang="en-US" sz="4800">
              <a:latin typeface=".VnAvant" pitchFamily="34" charset="0"/>
            </a:endParaRPr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1143000" y="3352800"/>
            <a:ext cx="274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su   su</a:t>
            </a:r>
          </a:p>
        </p:txBody>
      </p:sp>
      <p:sp>
        <p:nvSpPr>
          <p:cNvPr id="23566" name="Text Box 17"/>
          <p:cNvSpPr txBox="1">
            <a:spLocks noChangeArrowheads="1"/>
          </p:cNvSpPr>
          <p:nvPr/>
        </p:nvSpPr>
        <p:spPr bwMode="auto">
          <a:xfrm>
            <a:off x="5105400" y="3429000"/>
            <a:ext cx="4291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FF"/>
                </a:solidFill>
                <a:latin typeface=".VnAvant" pitchFamily="34" charset="0"/>
              </a:rPr>
              <a:t>ræ r¸</a:t>
            </a: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1143000" y="4114800"/>
            <a:ext cx="3181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.VnAvant" pitchFamily="34" charset="0"/>
              </a:rPr>
              <a:t>ch÷ sè</a:t>
            </a: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5029200" y="41148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c¸ r«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81000" y="5257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66FF"/>
                </a:solidFill>
                <a:latin typeface=".VnAvant" pitchFamily="34" charset="0"/>
              </a:rPr>
              <a:t>bÐ t« cho râ ch÷ vµ sè</a:t>
            </a:r>
            <a:endParaRPr lang="en-US" sz="4400" b="1">
              <a:latin typeface=".VnAvant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6554788" cy="1836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0000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latin typeface=".VnUniverse"/>
              </a:rPr>
              <a:t>Trß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latin typeface=".VnUniverse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83920"/>
                  </a:srgbClr>
                </a:solidFill>
                <a:latin typeface=".VnUniverse"/>
              </a:rPr>
              <a:t>ch¬i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83920"/>
                </a:srgbClr>
              </a:solidFill>
              <a:latin typeface=".VnUniverse"/>
            </a:endParaRPr>
          </a:p>
        </p:txBody>
      </p:sp>
      <p:pic>
        <p:nvPicPr>
          <p:cNvPr id="24579" name="Picture 6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238375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5688" y="-866775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0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1" descr="!CONFTY!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18573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712001" cy="3733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CẢM ƠN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THẦY CÔ GIÁO!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mu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 flipH="1">
            <a:off x="1676400" y="228600"/>
            <a:ext cx="5638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Times New Roman" pitchFamily="18" charset="0"/>
                <a:cs typeface="Times New Roman" pitchFamily="18" charset="0"/>
              </a:rPr>
              <a:t>TRƯỜNG TIỂU HỌC ĐÔ THỊ VIỆT HƯNG</a:t>
            </a:r>
          </a:p>
        </p:txBody>
      </p:sp>
      <p:sp>
        <p:nvSpPr>
          <p:cNvPr id="3076" name="WordArt 7"/>
          <p:cNvSpPr>
            <a:spLocks noChangeArrowheads="1" noChangeShapeType="1" noTextEdit="1"/>
          </p:cNvSpPr>
          <p:nvPr/>
        </p:nvSpPr>
        <p:spPr bwMode="auto">
          <a:xfrm>
            <a:off x="2819400" y="1752600"/>
            <a:ext cx="5867400" cy="3429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b="1" i="1" kern="10" spc="-22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Chào mừng các thầy cô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4600" y="3124200"/>
            <a:ext cx="6400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5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  <a:p>
            <a:pPr>
              <a:defRPr/>
            </a:pPr>
            <a:endParaRPr lang="en-US" sz="3200" dirty="0">
              <a:latin typeface="HP001 4 hang 1 ô ly" pitchFamily="34" charset="-93"/>
            </a:endParaRPr>
          </a:p>
          <a:p>
            <a:pPr>
              <a:defRPr/>
            </a:pPr>
            <a:r>
              <a:rPr lang="en-US" sz="3200" dirty="0">
                <a:latin typeface="HP001 4 hang 1 ô ly" pitchFamily="34" charset="-93"/>
              </a:rPr>
              <a:t>     GV: </a:t>
            </a:r>
            <a:r>
              <a:rPr lang="en-US" sz="3200" dirty="0" err="1">
                <a:latin typeface="HP001 4 hang 1 ô ly" pitchFamily="34" charset="-93"/>
              </a:rPr>
              <a:t>Bùi</a:t>
            </a:r>
            <a:r>
              <a:rPr lang="en-US" sz="3200" dirty="0">
                <a:latin typeface="HP001 4 hang 1 ô ly" pitchFamily="34" charset="-93"/>
              </a:rPr>
              <a:t> </a:t>
            </a:r>
            <a:r>
              <a:rPr lang="en-US" sz="3200" dirty="0" err="1">
                <a:latin typeface="HP001 4 hang 1 ô ly" pitchFamily="34" charset="-93"/>
              </a:rPr>
              <a:t>Thị</a:t>
            </a:r>
            <a:r>
              <a:rPr lang="en-US" sz="3200" dirty="0">
                <a:latin typeface="HP001 4 hang 1 ô ly" pitchFamily="34" charset="-93"/>
              </a:rPr>
              <a:t> </a:t>
            </a:r>
            <a:r>
              <a:rPr lang="en-US" sz="3200" dirty="0" err="1">
                <a:latin typeface="HP001 4 hang 1 ô ly" pitchFamily="34" charset="-93"/>
              </a:rPr>
              <a:t>Thanh</a:t>
            </a:r>
            <a:r>
              <a:rPr lang="en-US" sz="3200" dirty="0">
                <a:latin typeface="HP001 4 hang 1 ô ly" pitchFamily="34" charset="-93"/>
              </a:rPr>
              <a:t> </a:t>
            </a:r>
            <a:r>
              <a:rPr lang="en-US" sz="3200" dirty="0" err="1">
                <a:latin typeface="HP001 4 hang 1 ô ly" pitchFamily="34" charset="-93"/>
              </a:rPr>
              <a:t>Hà</a:t>
            </a:r>
            <a:endParaRPr lang="en-US" sz="3200" dirty="0">
              <a:latin typeface="HP001 4 hang 1 ô ly" pitchFamily="34" charset="-9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685800"/>
            <a:ext cx="5715000" cy="2142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Bài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19: s - r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-185738" y="2743200"/>
            <a:ext cx="19050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3113088" y="2286000"/>
            <a:ext cx="15351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  sẻ</a:t>
            </a:r>
            <a:endParaRPr lang="en-US" sz="6000">
              <a:latin typeface="Times New Roman" pitchFamily="18" charset="0"/>
            </a:endParaRP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275013" y="533400"/>
            <a:ext cx="1352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  </a:t>
            </a: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s</a:t>
            </a:r>
            <a:endParaRPr lang="en-US" sz="2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189288" y="1409700"/>
            <a:ext cx="1352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 </a:t>
            </a:r>
            <a:r>
              <a:rPr lang="en-US" sz="6000" b="1">
                <a:solidFill>
                  <a:srgbClr val="FF3300"/>
                </a:solidFill>
                <a:latin typeface="Times New Roman" pitchFamily="18" charset="0"/>
              </a:rPr>
              <a:t>sẻ</a:t>
            </a:r>
            <a:endParaRPr lang="en-US" sz="60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6390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714375"/>
            <a:ext cx="2897187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1200150"/>
            <a:ext cx="24479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257800" y="234315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5029200" y="614363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  </a:t>
            </a: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r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257800" y="1504950"/>
            <a:ext cx="1676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rễ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600200" y="38100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 su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4724400" y="3810000"/>
            <a:ext cx="2209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r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ổ rá</a:t>
            </a:r>
            <a:endParaRPr lang="vi-VN" b="1">
              <a:solidFill>
                <a:srgbClr val="0000FF"/>
              </a:solidFill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800600" y="48006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cá rô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24000" y="48768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chữ số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  <p:bldP spid="8218" grpId="0"/>
      <p:bldP spid="8223" grpId="0"/>
      <p:bldP spid="8224" grpId="0"/>
      <p:bldP spid="8225" grpId="0"/>
      <p:bldP spid="9234" grpId="0"/>
      <p:bldP spid="9236" grpId="0"/>
      <p:bldP spid="92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u the ngoi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9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3184525"/>
            <a:ext cx="88153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b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838200"/>
            <a:ext cx="886142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ai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485775"/>
            <a:ext cx="8734425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bai19ti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2935288"/>
            <a:ext cx="87249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>
            <p:ph type="ctrTitle"/>
          </p:nvPr>
        </p:nvSpPr>
        <p:spPr>
          <a:xfrm>
            <a:off x="0" y="0"/>
            <a:ext cx="9144000" cy="6705600"/>
          </a:xfrm>
          <a:solidFill>
            <a:srgbClr val="FF0066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0483" name="Picture 3" descr="bunny_thumping_foot_md_clr"/>
          <p:cNvPicPr>
            <a:picLocks noChangeAspect="1" noChangeArrowheads="1" noCrop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1295400" y="152400"/>
            <a:ext cx="67056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129</Words>
  <Application>Microsoft Office PowerPoint</Application>
  <PresentationFormat>On-screen Show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 Nhu Huy</cp:lastModifiedBy>
  <cp:revision>2</cp:revision>
  <dcterms:created xsi:type="dcterms:W3CDTF">2006-08-16T00:00:00Z</dcterms:created>
  <dcterms:modified xsi:type="dcterms:W3CDTF">2016-09-29T15:29:28Z</dcterms:modified>
</cp:coreProperties>
</file>