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11" r:id="rId2"/>
    <p:sldId id="607" r:id="rId3"/>
    <p:sldId id="608" r:id="rId4"/>
    <p:sldId id="612" r:id="rId5"/>
    <p:sldId id="564" r:id="rId6"/>
    <p:sldId id="567" r:id="rId7"/>
    <p:sldId id="568" r:id="rId8"/>
    <p:sldId id="570" r:id="rId9"/>
    <p:sldId id="571" r:id="rId10"/>
    <p:sldId id="592" r:id="rId11"/>
    <p:sldId id="593" r:id="rId12"/>
    <p:sldId id="573" r:id="rId13"/>
    <p:sldId id="595" r:id="rId14"/>
    <p:sldId id="600" r:id="rId15"/>
    <p:sldId id="599" r:id="rId16"/>
    <p:sldId id="576" r:id="rId17"/>
    <p:sldId id="575" r:id="rId18"/>
    <p:sldId id="577" r:id="rId19"/>
    <p:sldId id="578" r:id="rId20"/>
    <p:sldId id="582" r:id="rId21"/>
    <p:sldId id="579" r:id="rId22"/>
    <p:sldId id="583" r:id="rId23"/>
    <p:sldId id="584" r:id="rId24"/>
    <p:sldId id="585" r:id="rId25"/>
    <p:sldId id="586" r:id="rId26"/>
    <p:sldId id="487" r:id="rId27"/>
    <p:sldId id="411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E731"/>
    <a:srgbClr val="CC0099"/>
    <a:srgbClr val="0000CC"/>
    <a:srgbClr val="5CC727"/>
    <a:srgbClr val="F68B32"/>
    <a:srgbClr val="F96841"/>
    <a:srgbClr val="0CC43C"/>
    <a:srgbClr val="008000"/>
    <a:srgbClr val="24CA40"/>
    <a:srgbClr val="8C2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3" autoAdjust="0"/>
    <p:restoredTop sz="93250" autoAdjust="0"/>
  </p:normalViewPr>
  <p:slideViewPr>
    <p:cSldViewPr>
      <p:cViewPr varScale="1">
        <p:scale>
          <a:sx n="84" d="100"/>
          <a:sy n="84" d="100"/>
        </p:scale>
        <p:origin x="99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B3A9-48A8-499A-BE32-26AE78C6D1E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4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3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7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http://i404.photobucket.com/albums/pp128/ducchinh_26/DSCF0504.jp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http://i194.photobucket.com/albums/z122/doctorat_xd/xoai.jpg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" y="-74544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1600" y="735546"/>
            <a:ext cx="7344816" cy="4806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26080"/>
              </a:avLst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Chào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mừng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quý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thầy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dự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giờ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thăm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lớp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5733079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2724150"/>
          </a:xfrm>
          <a:prstGeom prst="rect">
            <a:avLst/>
          </a:prstGeom>
        </p:spPr>
      </p:pic>
      <p:pic>
        <p:nvPicPr>
          <p:cNvPr id="3" name="Picture 19" descr="Mit 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06257" cy="5143500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g0687xm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4129"/>
            <a:ext cx="4419600" cy="2409371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3962400" cy="2952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952750"/>
            <a:ext cx="39624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3124200" cy="5143500"/>
          </a:xfrm>
          <a:prstGeom prst="rect">
            <a:avLst/>
          </a:prstGeom>
        </p:spPr>
      </p:pic>
      <p:pic>
        <p:nvPicPr>
          <p:cNvPr id="3" name="Picture 5" descr="CayDuD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0"/>
            <a:ext cx="3048001" cy="51435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http://i404.photobucket.com/albums/pp128/ducchinh_26/DSCF0504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5211" r="18520"/>
          <a:stretch>
            <a:fillRect/>
          </a:stretch>
        </p:blipFill>
        <p:spPr bwMode="auto">
          <a:xfrm>
            <a:off x="0" y="28121"/>
            <a:ext cx="2971799" cy="51435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495800" cy="2571750"/>
          </a:xfrm>
          <a:prstGeom prst="rect">
            <a:avLst/>
          </a:prstGeom>
        </p:spPr>
      </p:pic>
      <p:pic>
        <p:nvPicPr>
          <p:cNvPr id="5" name="Picture 10" descr="http://i194.photobucket.com/albums/z122/doctorat_xd/xoai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71750"/>
            <a:ext cx="4648200" cy="257175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7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018" y="1420701"/>
            <a:ext cx="51565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73" y="1504950"/>
            <a:ext cx="4302257" cy="30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0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3" y="1352550"/>
            <a:ext cx="8077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9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1821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143" y="246915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LUYỆN TẬP XÂY DỰNG KẾT BÀI TRONG BÀI VĂN MIÊU TẢ CÂY CỐI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2272" y="8191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6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0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5715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827841"/>
            <a:ext cx="8001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200" y="1527036"/>
            <a:ext cx="80772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" y="3584436"/>
            <a:ext cx="8077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848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7740"/>
            <a:ext cx="9131300" cy="5149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608486" y="4532941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5831314" y="4216234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537222" y="407088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465086" y="4418641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5706693" y="21717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2043267" y="114684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24600" y="61006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728942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805515" y="969317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826370" y="438275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546776" y="798185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2387755" y="1454621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951" y="203835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9737" y="5905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2645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1950"/>
            <a:ext cx="403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61949"/>
            <a:ext cx="434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67200" y="133350"/>
            <a:ext cx="0" cy="5010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800" y="297852"/>
            <a:ext cx="464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22300" y="2260600"/>
            <a:ext cx="426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6100" y="2800350"/>
            <a:ext cx="2857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11" descr="DSC_19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9" r="22951" b="27684"/>
          <a:stretch>
            <a:fillRect/>
          </a:stretch>
        </p:blipFill>
        <p:spPr bwMode="auto">
          <a:xfrm>
            <a:off x="5334000" y="361950"/>
            <a:ext cx="3330575" cy="28956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46100" y="3837282"/>
            <a:ext cx="7772400" cy="1172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4350"/>
            <a:ext cx="520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12" descr="DSC_19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b="47728"/>
          <a:stretch>
            <a:fillRect/>
          </a:stretch>
        </p:blipFill>
        <p:spPr bwMode="auto">
          <a:xfrm>
            <a:off x="5664200" y="361950"/>
            <a:ext cx="3441700" cy="23622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676400" y="1047750"/>
            <a:ext cx="327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8000" y="2038350"/>
            <a:ext cx="314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1552121"/>
            <a:ext cx="5007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05415" y="2495550"/>
            <a:ext cx="19285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" y="3028950"/>
            <a:ext cx="5007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41400" y="4053780"/>
            <a:ext cx="7772400" cy="103257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 flipH="1">
            <a:off x="304800" y="285750"/>
            <a:ext cx="6096001" cy="4114800"/>
          </a:xfrm>
          <a:prstGeom prst="cloudCallout">
            <a:avLst>
              <a:gd name="adj1" fmla="val -82056"/>
              <a:gd name="adj2" fmla="val 560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2" y="741628"/>
            <a:ext cx="451856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mấy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miêu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tả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cối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950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560887"/>
              </p:ext>
            </p:extLst>
          </p:nvPr>
        </p:nvGraphicFramePr>
        <p:xfrm>
          <a:off x="-12700" y="-2"/>
          <a:ext cx="9156699" cy="51435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0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383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mở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endParaRPr lang="en-US" sz="4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66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4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7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84"/>
          <a:stretch/>
        </p:blipFill>
        <p:spPr>
          <a:xfrm>
            <a:off x="0" y="-1"/>
            <a:ext cx="9144000" cy="515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133" y="1273979"/>
            <a:ext cx="8534400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Picture 12" descr="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215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449250"/>
            <a:ext cx="498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u="sng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u="sng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vi-VN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7167" y="9876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2017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484</Words>
  <Application>Microsoft Office PowerPoint</Application>
  <PresentationFormat>On-screen Show (16:9)</PresentationFormat>
  <Paragraphs>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Liinhhh</cp:lastModifiedBy>
  <cp:revision>271</cp:revision>
  <dcterms:created xsi:type="dcterms:W3CDTF">2014-09-16T11:54:17Z</dcterms:created>
  <dcterms:modified xsi:type="dcterms:W3CDTF">2019-05-08T13:29:40Z</dcterms:modified>
</cp:coreProperties>
</file>