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51" r:id="rId3"/>
  </p:sldMasterIdLst>
  <p:notesMasterIdLst>
    <p:notesMasterId r:id="rId21"/>
  </p:notesMasterIdLst>
  <p:sldIdLst>
    <p:sldId id="286" r:id="rId4"/>
    <p:sldId id="283" r:id="rId5"/>
    <p:sldId id="284" r:id="rId6"/>
    <p:sldId id="273" r:id="rId7"/>
    <p:sldId id="275" r:id="rId8"/>
    <p:sldId id="277" r:id="rId9"/>
    <p:sldId id="278" r:id="rId10"/>
    <p:sldId id="261" r:id="rId11"/>
    <p:sldId id="262" r:id="rId12"/>
    <p:sldId id="279" r:id="rId13"/>
    <p:sldId id="280" r:id="rId14"/>
    <p:sldId id="281" r:id="rId15"/>
    <p:sldId id="282" r:id="rId16"/>
    <p:sldId id="270" r:id="rId17"/>
    <p:sldId id="285" r:id="rId18"/>
    <p:sldId id="27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3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8C4C-CCBE-4C4B-A6C8-82A105C3E67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E2A0-116C-4F1E-A3A5-D7F431969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audio" Target="../media/audio2.wav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3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audio" Target="../media/audio3.wav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5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34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7.wmf"/><Relationship Id="rId5" Type="http://schemas.openxmlformats.org/officeDocument/2006/relationships/image" Target="../media/image15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gif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media1.mp3"/><Relationship Id="rId7" Type="http://schemas.openxmlformats.org/officeDocument/2006/relationships/image" Target="../media/image16.jpeg"/><Relationship Id="rId12" Type="http://schemas.openxmlformats.org/officeDocument/2006/relationships/image" Target="../media/image13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200" y="470535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8221" y="4114800"/>
            <a:ext cx="148378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3604" y="4800600"/>
            <a:ext cx="14118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8804" y="4953000"/>
            <a:ext cx="14118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4" y="5334000"/>
            <a:ext cx="14118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604" y="4953000"/>
            <a:ext cx="14118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8804" y="4953000"/>
            <a:ext cx="14118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0400" y="470535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487680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0535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0" y="470535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47200" y="4876800"/>
            <a:ext cx="14837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543052" y="990600"/>
            <a:ext cx="9124949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200" y="3505200"/>
            <a:ext cx="1097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41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5" y="4614184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4" y="5279349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41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7225025" y="2209800"/>
            <a:ext cx="404365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486545" y="4614185"/>
            <a:ext cx="4119531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050680"/>
                </p:ext>
              </p:extLst>
            </p:nvPr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7225025" y="4614185"/>
            <a:ext cx="4043655" cy="2243823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4702" y="1453"/>
            <a:ext cx="67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Equation" r:id="rId8" imgW="342751" imgH="393529" progId="Equation.3">
                    <p:embed/>
                  </p:oleObj>
                </mc:Choice>
                <mc:Fallback>
                  <p:oleObj name="Equation" r:id="rId8" imgW="342751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1453"/>
                          <a:ext cx="67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2486545" y="2241978"/>
            <a:ext cx="4119531" cy="2251605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426" y="1440"/>
            <a:ext cx="797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Equation" r:id="rId10" imgW="457002" imgH="393529" progId="Equation.3">
                    <p:embed/>
                  </p:oleObj>
                </mc:Choice>
                <mc:Fallback>
                  <p:oleObj name="Equation" r:id="rId10" imgW="457002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1440"/>
                          <a:ext cx="797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1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41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5" y="4614184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4" y="5279349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41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6" y="2209800"/>
            <a:ext cx="312737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6" y="4614185"/>
            <a:ext cx="3127375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/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3292476" y="2199982"/>
            <a:ext cx="8899525" cy="2294898"/>
            <a:chOff x="1488" y="2880"/>
            <a:chExt cx="4272" cy="1152"/>
          </a:xfrm>
        </p:grpSpPr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488" y="2880"/>
              <a:ext cx="4272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550" y="3281"/>
              <a:ext cx="3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3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196934"/>
                </p:ext>
              </p:extLst>
            </p:nvPr>
          </p:nvGraphicFramePr>
          <p:xfrm>
            <a:off x="1922" y="2924"/>
            <a:ext cx="3736" cy="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8" imgW="1435100" imgH="393700" progId="Equation.3">
                    <p:embed/>
                  </p:oleObj>
                </mc:Choice>
                <mc:Fallback>
                  <p:oleObj name="Equation" r:id="rId8" imgW="1435100" imgH="3937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2" y="2924"/>
                          <a:ext cx="3736" cy="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3305485" y="4614185"/>
            <a:ext cx="8886515" cy="2243823"/>
            <a:chOff x="985" y="1248"/>
            <a:chExt cx="3936" cy="960"/>
          </a:xfrm>
        </p:grpSpPr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985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5066755"/>
                </p:ext>
              </p:extLst>
            </p:nvPr>
          </p:nvGraphicFramePr>
          <p:xfrm>
            <a:off x="1451" y="1248"/>
            <a:ext cx="3470" cy="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10" imgW="1066337" imgH="393529" progId="Equation.3">
                    <p:embed/>
                  </p:oleObj>
                </mc:Choice>
                <mc:Fallback>
                  <p:oleObj name="Equation" r:id="rId10" imgW="1066337" imgH="393529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1248"/>
                          <a:ext cx="3470" cy="9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1036" y="1572"/>
              <a:ext cx="33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5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319179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406882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41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5" y="4614184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4" y="5279349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41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53975" y="4614177"/>
            <a:ext cx="2568576" cy="2217708"/>
            <a:chOff x="192" y="2544"/>
            <a:chExt cx="1296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575" y="2736"/>
            <a:ext cx="69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Equation" r:id="rId3" imgW="342751" imgH="393529" progId="Equation.3">
                    <p:embed/>
                  </p:oleObj>
                </mc:Choice>
                <mc:Fallback>
                  <p:oleObj name="Equation" r:id="rId3" imgW="342751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2736"/>
                          <a:ext cx="69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2753656" y="4614177"/>
            <a:ext cx="9438344" cy="2217708"/>
            <a:chOff x="1632" y="2688"/>
            <a:chExt cx="3984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  <p:graphicFrame>
          <p:nvGraphicFramePr>
            <p:cNvPr id="4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66697"/>
                </p:ext>
              </p:extLst>
            </p:nvPr>
          </p:nvGraphicFramePr>
          <p:xfrm>
            <a:off x="2123" y="2702"/>
            <a:ext cx="3493" cy="1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Equation" r:id="rId5" imgW="1091726" imgH="393529" progId="Equation.3">
                    <p:embed/>
                  </p:oleObj>
                </mc:Choice>
                <mc:Fallback>
                  <p:oleObj name="Equation" r:id="rId5" imgW="1091726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02"/>
                          <a:ext cx="3493" cy="10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53975" y="2286000"/>
            <a:ext cx="2568576" cy="2168230"/>
            <a:chOff x="192" y="2544"/>
            <a:chExt cx="1296" cy="1104"/>
          </a:xfrm>
          <a:solidFill>
            <a:schemeClr val="accent3"/>
          </a:solidFill>
        </p:grpSpPr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44" name="Object 30"/>
            <p:cNvGraphicFramePr>
              <a:graphicFrameLocks noChangeAspect="1"/>
            </p:cNvGraphicFramePr>
            <p:nvPr/>
          </p:nvGraphicFramePr>
          <p:xfrm>
            <a:off x="460" y="2736"/>
            <a:ext cx="926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Equation" r:id="rId7" imgW="457002" imgH="393529" progId="Equation.3">
                    <p:embed/>
                  </p:oleObj>
                </mc:Choice>
                <mc:Fallback>
                  <p:oleObj name="Equation" r:id="rId7" imgW="457002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" y="2736"/>
                          <a:ext cx="926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2753656" y="2286000"/>
            <a:ext cx="9438344" cy="2168230"/>
            <a:chOff x="1632" y="2688"/>
            <a:chExt cx="3984" cy="1104"/>
          </a:xfrm>
          <a:solidFill>
            <a:schemeClr val="accent3"/>
          </a:solidFill>
        </p:grpSpPr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48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55116"/>
                </p:ext>
              </p:extLst>
            </p:nvPr>
          </p:nvGraphicFramePr>
          <p:xfrm>
            <a:off x="2123" y="2747"/>
            <a:ext cx="3493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Equation" r:id="rId9" imgW="1435100" imgH="393700" progId="Equation.3">
                    <p:embed/>
                  </p:oleObj>
                </mc:Choice>
                <mc:Fallback>
                  <p:oleObj name="Equation" r:id="rId9" imgW="1435100" imgH="3937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47"/>
                          <a:ext cx="3493" cy="1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70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" y="1406882"/>
            <a:ext cx="2631233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x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45267"/>
              </p:ext>
            </p:extLst>
          </p:nvPr>
        </p:nvGraphicFramePr>
        <p:xfrm>
          <a:off x="1044577" y="2478090"/>
          <a:ext cx="282257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4" imgW="622030" imgH="393529" progId="Equation.3">
                  <p:embed/>
                </p:oleObj>
              </mc:Choice>
              <mc:Fallback>
                <p:oleObj name="Equation" r:id="rId4" imgW="622030" imgH="393529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7" y="2478090"/>
                        <a:ext cx="2822575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06678"/>
              </p:ext>
            </p:extLst>
          </p:nvPr>
        </p:nvGraphicFramePr>
        <p:xfrm>
          <a:off x="4923894" y="2428592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94" y="2428592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43702"/>
              </p:ext>
            </p:extLst>
          </p:nvPr>
        </p:nvGraphicFramePr>
        <p:xfrm>
          <a:off x="9370341" y="2428592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341" y="2428592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173" y="299551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1830" y="2995510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32" y="2995509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/>
          </p:nvGraphicFramePr>
          <p:xfrm>
            <a:off x="576" y="1392"/>
            <a:ext cx="768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5" name="Equation" r:id="rId7" imgW="393529" imgH="393529" progId="Equation.3">
                    <p:embed/>
                  </p:oleObj>
                </mc:Choice>
                <mc:Fallback>
                  <p:oleObj name="Equation" r:id="rId7" imgW="393529" imgH="393529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768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25908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7"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8" name="Equation" r:id="rId13" imgW="215713" imgH="393359" progId="Equation.3">
                    <p:embed/>
                  </p:oleObj>
                </mc:Choice>
                <mc:Fallback>
                  <p:oleObj name="Equation" r:id="rId13" imgW="215713" imgH="393359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4676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name="Equation" r:id="rId15" imgW="215713" imgH="393359" progId="Equation.3">
                    <p:embed/>
                  </p:oleObj>
                </mc:Choice>
                <mc:Fallback>
                  <p:oleObj name="Equation" r:id="rId15" imgW="215713" imgH="393359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9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9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62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7217" y="2590800"/>
            <a:ext cx="62886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4400" dirty="0">
              <a:latin typeface="VNI-Times" pitchFamily="2" charset="0"/>
            </a:endParaRPr>
          </a:p>
        </p:txBody>
      </p:sp>
      <p:pic>
        <p:nvPicPr>
          <p:cNvPr id="3" name="Picture 12" descr="BD213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3851" cy="6705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N-i Vòng Tay L-n (Beat &amp; Instrumental)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84" end="94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63200" y="26390600"/>
            <a:ext cx="2565400" cy="2565400"/>
          </a:xfrm>
          <a:prstGeom prst="rect">
            <a:avLst/>
          </a:prstGeom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4686300"/>
            <a:ext cx="2057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29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4165600" y="4343400"/>
            <a:ext cx="223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422400" y="1447800"/>
            <a:ext cx="955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3251200" y="2686050"/>
            <a:ext cx="7061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40800" y="64008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1350" y="-1200150"/>
            <a:ext cx="4445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" y="538166"/>
            <a:ext cx="71966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7100" y="-1104900"/>
            <a:ext cx="38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00" y="533400"/>
            <a:ext cx="71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62947" y="4596612"/>
            <a:ext cx="550863" cy="324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8154" y="3810000"/>
            <a:ext cx="6794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9839593" y="4836853"/>
            <a:ext cx="534987" cy="273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864852" y="3657600"/>
            <a:ext cx="81914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038600"/>
            <a:ext cx="223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6807200" y="4373563"/>
            <a:ext cx="203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19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5"/>
            <a:ext cx="12192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8" y="6096000"/>
            <a:ext cx="67733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58800" y="1117256"/>
            <a:ext cx="11074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131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Picture 3" descr="ringwrlmed2_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57800"/>
            <a:ext cx="314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22400" y="1600200"/>
            <a:ext cx="9144000" cy="3124200"/>
            <a:chOff x="912" y="864"/>
            <a:chExt cx="3312" cy="1008"/>
          </a:xfrm>
        </p:grpSpPr>
        <p:pic>
          <p:nvPicPr>
            <p:cNvPr id="4107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4100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3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4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Trên Ng-a Ta Phi Nha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pic>
        <p:nvPicPr>
          <p:cNvPr id="3" name="Picture 2" descr="A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12192000" cy="5638799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129540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3941765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6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34064" y="3609980"/>
            <a:ext cx="277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6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6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TRFA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3" y="1585914"/>
            <a:ext cx="846139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77000" y="1219209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5004" y="1524001"/>
            <a:ext cx="8859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02" y="2452697"/>
            <a:ext cx="122127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778005" y="3810000"/>
            <a:ext cx="2230439" cy="1282700"/>
            <a:chOff x="74" y="1616"/>
            <a:chExt cx="1405" cy="808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tion" r:id="rId9" imgW="380835" imgH="393529" progId="Equation.3">
                    <p:embed/>
                  </p:oleObj>
                </mc:Choice>
                <mc:Fallback>
                  <p:oleObj name="Equation" r:id="rId9" imgW="380835" imgH="39352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0" name="Object 22"/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Equation" r:id="rId11" imgW="1841500" imgH="393700" progId="Equation.3">
                    <p:embed/>
                  </p:oleObj>
                </mc:Choice>
                <mc:Fallback>
                  <p:oleObj name="Equation" r:id="rId11" imgW="1841500" imgH="3937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4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6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4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41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5" y="4614184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4" y="5279349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41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754185" y="2460271"/>
            <a:ext cx="3638075" cy="1827502"/>
            <a:chOff x="1488" y="1392"/>
            <a:chExt cx="1255" cy="720"/>
          </a:xfrm>
          <a:solidFill>
            <a:schemeClr val="bg1"/>
          </a:solidFill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2654173" y="4844920"/>
            <a:ext cx="3598507" cy="1962568"/>
            <a:chOff x="2880" y="1392"/>
            <a:chExt cx="1296" cy="707"/>
          </a:xfrm>
          <a:solidFill>
            <a:schemeClr val="bg1"/>
          </a:solidFill>
        </p:grpSpPr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7" name="Equation" r:id="rId6" imgW="380835" imgH="393529" progId="Equation.3">
                    <p:embed/>
                  </p:oleObj>
                </mc:Choice>
                <mc:Fallback>
                  <p:oleObj name="Equation" r:id="rId6" imgW="380835" imgH="393529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793753" y="4818056"/>
            <a:ext cx="3598507" cy="1962568"/>
            <a:chOff x="4320" y="1392"/>
            <a:chExt cx="1296" cy="707"/>
          </a:xfrm>
          <a:solidFill>
            <a:schemeClr val="bg1"/>
          </a:solidFill>
        </p:grpSpPr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" name="Object 30"/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8" imgW="431613" imgH="393529" progId="Equation.3">
                    <p:embed/>
                  </p:oleObj>
                </mc:Choice>
                <mc:Fallback>
                  <p:oleObj name="Equation" r:id="rId8" imgW="431613" imgH="393529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2654173" y="2460271"/>
            <a:ext cx="3598507" cy="1827502"/>
            <a:chOff x="72" y="1392"/>
            <a:chExt cx="1296" cy="696"/>
          </a:xfrm>
          <a:solidFill>
            <a:schemeClr val="bg1"/>
          </a:solidFill>
        </p:grpSpPr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1" name="Object 59"/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10" imgW="380835" imgH="393529" progId="Equation.3">
                    <p:embed/>
                  </p:oleObj>
                </mc:Choice>
                <mc:Fallback>
                  <p:oleObj name="Equation" r:id="rId10" imgW="380835" imgH="393529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3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4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" y="2445111"/>
            <a:ext cx="2985796" cy="2117696"/>
            <a:chOff x="104" y="2965"/>
            <a:chExt cx="1303" cy="91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193918" y="2445111"/>
            <a:ext cx="8998087" cy="2117696"/>
            <a:chOff x="1440" y="2976"/>
            <a:chExt cx="4230" cy="115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Equation" r:id="rId6" imgW="1968500" imgH="393700" progId="Equation.3">
                    <p:embed/>
                  </p:oleObj>
                </mc:Choice>
                <mc:Fallback>
                  <p:oleObj name="Equation" r:id="rId6" imgW="1968500" imgH="3937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82" y="3312"/>
              <a:ext cx="361" cy="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3" y="4691071"/>
            <a:ext cx="2985796" cy="2166937"/>
            <a:chOff x="180" y="1284"/>
            <a:chExt cx="1296" cy="912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1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Equation" r:id="rId8" imgW="380835" imgH="393529" progId="Equation.3">
                    <p:embed/>
                  </p:oleObj>
                </mc:Choice>
                <mc:Fallback>
                  <p:oleObj name="Equation" r:id="rId8" imgW="380835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3182789" y="4691071"/>
            <a:ext cx="9009217" cy="2166937"/>
            <a:chOff x="1632" y="1248"/>
            <a:chExt cx="3936" cy="960"/>
          </a:xfrm>
          <a:solidFill>
            <a:schemeClr val="bg1"/>
          </a:solidFill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60377"/>
                </p:ext>
              </p:extLst>
            </p:nvPr>
          </p:nvGraphicFramePr>
          <p:xfrm>
            <a:off x="2011" y="1392"/>
            <a:ext cx="327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Equation" r:id="rId10" imgW="1866090" imgH="393529" progId="Equation.3">
                    <p:embed/>
                  </p:oleObj>
                </mc:Choice>
                <mc:Fallback>
                  <p:oleObj name="Equation" r:id="rId10" imgW="1866090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1392"/>
                          <a:ext cx="327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1679" y="1537"/>
              <a:ext cx="336" cy="2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1040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1676406" y="3276600"/>
            <a:ext cx="2009775" cy="1371600"/>
            <a:chOff x="104" y="2965"/>
            <a:chExt cx="1303" cy="912"/>
          </a:xfrm>
        </p:grpSpPr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58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Equation" r:id="rId3" imgW="368140" imgH="393529" progId="Equation.3">
                    <p:embed/>
                  </p:oleObj>
                </mc:Choice>
                <mc:Fallback>
                  <p:oleObj name="Equation" r:id="rId3" imgW="368140" imgH="393529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3905254" y="3124200"/>
            <a:ext cx="6762751" cy="1828800"/>
            <a:chOff x="1410" y="2976"/>
            <a:chExt cx="4260" cy="1152"/>
          </a:xfrm>
        </p:grpSpPr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1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5" imgW="1968500" imgH="393700" progId="Equation.3">
                    <p:embed/>
                  </p:oleObj>
                </mc:Choice>
                <mc:Fallback>
                  <p:oleObj name="Equation" r:id="rId5" imgW="1968500" imgH="3937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2" name="Text Box 14"/>
            <p:cNvSpPr txBox="1">
              <a:spLocks noChangeArrowheads="1"/>
            </p:cNvSpPr>
            <p:nvPr/>
          </p:nvSpPr>
          <p:spPr bwMode="auto">
            <a:xfrm>
              <a:off x="1410" y="3312"/>
              <a:ext cx="3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1752600" y="5181600"/>
            <a:ext cx="2057400" cy="1447800"/>
            <a:chOff x="180" y="1284"/>
            <a:chExt cx="1296" cy="912"/>
          </a:xfrm>
        </p:grpSpPr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5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7" imgW="380835" imgH="393529" progId="Equation.3">
                    <p:embed/>
                  </p:oleObj>
                </mc:Choice>
                <mc:Fallback>
                  <p:oleObj name="Equation" r:id="rId7" imgW="380835" imgH="393529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3962400" y="5105400"/>
            <a:ext cx="6248400" cy="1524000"/>
            <a:chOff x="1632" y="1248"/>
            <a:chExt cx="3936" cy="960"/>
          </a:xfrm>
        </p:grpSpPr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8" name="Object 20"/>
            <p:cNvGraphicFramePr>
              <a:graphicFrameLocks noChangeAspect="1"/>
            </p:cNvGraphicFramePr>
            <p:nvPr/>
          </p:nvGraphicFramePr>
          <p:xfrm>
            <a:off x="2212" y="1392"/>
            <a:ext cx="3071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9" imgW="1866090" imgH="393529" progId="Equation.3">
                    <p:embed/>
                  </p:oleObj>
                </mc:Choice>
                <mc:Fallback>
                  <p:oleObj name="Equation" r:id="rId9" imgW="1866090" imgH="393529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" y="1392"/>
                          <a:ext cx="3071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9" name="Text Box 21"/>
            <p:cNvSpPr txBox="1">
              <a:spLocks noChangeArrowheads="1"/>
            </p:cNvSpPr>
            <p:nvPr/>
          </p:nvSpPr>
          <p:spPr bwMode="auto">
            <a:xfrm>
              <a:off x="1728" y="1572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42598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4038600" y="2273300"/>
            <a:ext cx="6324600" cy="1752600"/>
            <a:chOff x="1632" y="2544"/>
            <a:chExt cx="3984" cy="1104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632" y="2544"/>
              <a:ext cx="3984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12" name="Object 20"/>
            <p:cNvGraphicFramePr>
              <a:graphicFrameLocks noChangeAspect="1"/>
            </p:cNvGraphicFramePr>
            <p:nvPr/>
          </p:nvGraphicFramePr>
          <p:xfrm>
            <a:off x="2191" y="2664"/>
            <a:ext cx="320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3" imgW="1981200" imgH="393700" progId="Equation.3">
                    <p:embed/>
                  </p:oleObj>
                </mc:Choice>
                <mc:Fallback>
                  <p:oleObj name="Equation" r:id="rId3" imgW="1981200" imgH="3937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1" y="2664"/>
                          <a:ext cx="320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776" y="2880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1752600" y="2286000"/>
            <a:ext cx="2057400" cy="1752600"/>
            <a:chOff x="192" y="2544"/>
            <a:chExt cx="1296" cy="1104"/>
          </a:xfrm>
        </p:grpSpPr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20" name="Object 28"/>
            <p:cNvGraphicFramePr>
              <a:graphicFrameLocks noChangeAspect="1"/>
            </p:cNvGraphicFramePr>
            <p:nvPr/>
          </p:nvGraphicFramePr>
          <p:xfrm>
            <a:off x="485" y="2736"/>
            <a:ext cx="87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5" imgW="431613" imgH="393529" progId="Equation.3">
                    <p:embed/>
                  </p:oleObj>
                </mc:Choice>
                <mc:Fallback>
                  <p:oleObj name="Equation" r:id="rId5" imgW="431613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" y="2736"/>
                          <a:ext cx="87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0911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290</Words>
  <Application>Microsoft Office PowerPoint</Application>
  <PresentationFormat>Custom</PresentationFormat>
  <Paragraphs>175</Paragraphs>
  <Slides>17</Slides>
  <Notes>0</Notes>
  <HiddenSlides>1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Chủ đề của Office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Thành Tạo</dc:creator>
  <cp:lastModifiedBy>Lenovo</cp:lastModifiedBy>
  <cp:revision>17</cp:revision>
  <dcterms:created xsi:type="dcterms:W3CDTF">2017-02-23T04:46:18Z</dcterms:created>
  <dcterms:modified xsi:type="dcterms:W3CDTF">2019-05-08T23:20:13Z</dcterms:modified>
</cp:coreProperties>
</file>