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76" r:id="rId5"/>
    <p:sldId id="277" r:id="rId6"/>
    <p:sldId id="279" r:id="rId7"/>
    <p:sldId id="281" r:id="rId8"/>
    <p:sldId id="280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4CC"/>
    <a:srgbClr val="33CC33"/>
    <a:srgbClr val="FF3399"/>
    <a:srgbClr val="6600FF"/>
    <a:srgbClr val="3333FF"/>
    <a:srgbClr val="FF0000"/>
    <a:srgbClr val="0BC51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83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D7DC-96B2-471F-AA67-ABA971EC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A311-AF93-45A3-AD32-61B1D8EEC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E3B6-281C-4172-8AA4-73AC5EA5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703D-37E5-40EC-8162-B8E7562B4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6D6B-F3B3-4391-B11B-000F2B857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A3B4-0E10-4B16-A073-9BC14FC0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78B7-050B-487F-8857-F2873F1E4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6E3C-28D3-41EE-BFD8-838CA43F8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6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AC5D-2444-4FBE-9875-816AB9A5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28C4-8519-497D-9B10-52627A00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DD073A8-750D-48B7-BE7A-B42DEAE65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8.xml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" Target="slide8.xml"/><Relationship Id="rId7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slide" Target="slide9.xml"/><Relationship Id="rId10" Type="http://schemas.openxmlformats.org/officeDocument/2006/relationships/image" Target="../media/image43.gif"/><Relationship Id="rId4" Type="http://schemas.openxmlformats.org/officeDocument/2006/relationships/image" Target="../media/image40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8.xml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2677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CÔ VÀ CÁC EM ĐẾN VỚI TIẾT HỌC HÔM NAY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327400" y="3606800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68974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ounded 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048000"/>
            <a:ext cx="1676400" cy="1371600"/>
          </a:xfrm>
          <a:prstGeom prst="round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ounded 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048000"/>
            <a:ext cx="1676400" cy="1371600"/>
          </a:xfrm>
          <a:prstGeom prst="round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ounded 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0" y="3048000"/>
            <a:ext cx="1676400" cy="1371600"/>
          </a:xfrm>
          <a:prstGeom prst="round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773238"/>
            <a:ext cx="12192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0" y="1516830"/>
            <a:ext cx="2217594" cy="16002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0606" y="1694516"/>
            <a:ext cx="1536382" cy="1244828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735138" y="1905000"/>
            <a:ext cx="190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</a:rPr>
              <a:t>Tính:</a:t>
            </a:r>
            <a:r>
              <a:rPr lang="en-US" sz="4000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63575" y="3810000"/>
            <a:ext cx="2143125" cy="17780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9678" y="4141706"/>
            <a:ext cx="1153264" cy="115249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382963" y="3810000"/>
            <a:ext cx="2143125" cy="17780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4092801"/>
            <a:ext cx="1173270" cy="1164999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6100763" y="3810000"/>
            <a:ext cx="2143125" cy="17780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072" y="4105305"/>
            <a:ext cx="1151597" cy="1152495"/>
          </a:xfrm>
          <a:prstGeom prst="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904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</a:rPr>
              <a:t>Thứ năm, ngày 23 tháng 2 năm 2017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E04CC"/>
                </a:solidFill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30413" y="2590800"/>
            <a:ext cx="47164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“Luyện tập chung” trang 131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44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pic>
        <p:nvPicPr>
          <p:cNvPr id="3076" name="Picture 18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438775"/>
            <a:ext cx="1600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orizontal Scroll 12"/>
          <p:cNvSpPr/>
          <p:nvPr/>
        </p:nvSpPr>
        <p:spPr>
          <a:xfrm>
            <a:off x="223838" y="1371600"/>
            <a:ext cx="4819650" cy="990600"/>
          </a:xfrm>
          <a:prstGeom prst="horizontalScroll">
            <a:avLst/>
          </a:prstGeom>
          <a:solidFill>
            <a:srgbClr val="CCFFFF">
              <a:alpha val="51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121681"/>
            <a:ext cx="2133600" cy="129791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6684" y="3121680"/>
            <a:ext cx="4419600" cy="1297919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9658" y="3404224"/>
            <a:ext cx="2133600" cy="124649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9" y="3352800"/>
            <a:ext cx="4419600" cy="1297919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01600" y="1671638"/>
            <a:ext cx="2895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u="sng">
                <a:solidFill>
                  <a:srgbClr val="7030A0"/>
                </a:solidFill>
                <a:latin typeface="Times New Roman" panose="02020603050405020304" pitchFamily="18" charset="0"/>
              </a:rPr>
              <a:t>Bài 1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</a:rPr>
              <a:t>: Tính:</a:t>
            </a:r>
            <a:r>
              <a:rPr lang="en-US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2364326"/>
            <a:ext cx="2209800" cy="102752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3864293"/>
            <a:ext cx="2209800" cy="101752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5354257"/>
            <a:ext cx="2209800" cy="101752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6644" y="2362200"/>
            <a:ext cx="3733800" cy="102752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370" y="3864353"/>
            <a:ext cx="3733800" cy="101752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8" y="5353590"/>
            <a:ext cx="4593772" cy="1017523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108" name="Picture 7" descr="WhitecornerFlow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9" descr="WhitecornerFlower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" descr="WhitecornerFlow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0" descr="WhitecornerFlower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OINSET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POINSE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POINSET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u="sng">
                <a:solidFill>
                  <a:srgbClr val="7030A0"/>
                </a:solidFill>
                <a:latin typeface="Times New Roman" panose="02020603050405020304" pitchFamily="18" charset="0"/>
              </a:rPr>
              <a:t>Bài 2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</a:rPr>
              <a:t>: Tính</a:t>
            </a:r>
            <a:r>
              <a:rPr lang="en-US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8362" y="3259367"/>
            <a:ext cx="2667000" cy="113101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4777" y="3644445"/>
            <a:ext cx="2667000" cy="1144352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8362" y="3590620"/>
            <a:ext cx="2667000" cy="113306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3514" y="3259367"/>
            <a:ext cx="4374016" cy="113306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3800" y="3634574"/>
            <a:ext cx="4374016" cy="1180836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4486" y="3583055"/>
            <a:ext cx="4374016" cy="1133067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385888" y="989013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05000" y="485775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6988" y="2020888"/>
            <a:ext cx="4570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u="sng">
                <a:solidFill>
                  <a:srgbClr val="7030A0"/>
                </a:solidFill>
                <a:latin typeface="Times New Roman" panose="02020603050405020304" pitchFamily="18" charset="0"/>
              </a:rPr>
              <a:t>Bài 3: Tính (theo mẫu)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0638" y="3829050"/>
            <a:ext cx="1474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20468" y="3548553"/>
            <a:ext cx="1376980" cy="103714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0191" y="3541244"/>
            <a:ext cx="2051844" cy="103714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5338" y="4721225"/>
            <a:ext cx="2100262" cy="282575"/>
          </a:xfrm>
          <a:prstGeom prst="curvedUpArrow">
            <a:avLst>
              <a:gd name="adj1" fmla="val 165753"/>
              <a:gd name="adj2" fmla="val 33161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2" name="Oval 47"/>
          <p:cNvSpPr>
            <a:spLocks noChangeArrowheads="1"/>
          </p:cNvSpPr>
          <p:nvPr/>
        </p:nvSpPr>
        <p:spPr bwMode="auto">
          <a:xfrm>
            <a:off x="3105150" y="3689350"/>
            <a:ext cx="542925" cy="865188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5094288" y="3290888"/>
            <a:ext cx="681037" cy="15192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3736" y="3548553"/>
            <a:ext cx="781173" cy="10484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157" name="Picture 18" descr="book_w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76913"/>
            <a:ext cx="1219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588" y="1746250"/>
            <a:ext cx="4570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u="sng">
                <a:solidFill>
                  <a:srgbClr val="7030A0"/>
                </a:solidFill>
                <a:latin typeface="Times New Roman" panose="02020603050405020304" pitchFamily="18" charset="0"/>
              </a:rPr>
              <a:t>Bài 3: Tính (theo mẫu) 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2314575" y="977900"/>
            <a:ext cx="2652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33688" y="474663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2489643"/>
            <a:ext cx="1837105" cy="1037143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3931223"/>
            <a:ext cx="2082814" cy="1040734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5376393"/>
            <a:ext cx="2127442" cy="103714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9336" y="2501010"/>
            <a:ext cx="3008836" cy="103714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2450" y="3944338"/>
            <a:ext cx="3518592" cy="1052019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2280" y="5376349"/>
            <a:ext cx="3773469" cy="103714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4165" y="1712004"/>
            <a:ext cx="42133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pic>
        <p:nvPicPr>
          <p:cNvPr id="8195" name="Picture 5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5715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0425" y="-11430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85825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300" y="738188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2200" y="3200400"/>
            <a:ext cx="42133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Hái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Quả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387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31825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4" descr="HOA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1905000" y="2003425"/>
            <a:ext cx="5562600" cy="25146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9975" y="3200400"/>
            <a:ext cx="838200" cy="946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3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5647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975428"/>
            <a:ext cx="1436995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2989942"/>
            <a:ext cx="1420774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2777" y="4572000"/>
            <a:ext cx="1282915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94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CHÀO MỪNG CÔ VÀ CÁC EM ĐẾN VỚI TIẾT HỌC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76</cp:revision>
  <dcterms:created xsi:type="dcterms:W3CDTF">2010-01-30T14:04:33Z</dcterms:created>
  <dcterms:modified xsi:type="dcterms:W3CDTF">2021-03-04T03:27:59Z</dcterms:modified>
  <cp:contentStatus/>
</cp:coreProperties>
</file>