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7"/>
  </p:notesMasterIdLst>
  <p:sldIdLst>
    <p:sldId id="545" r:id="rId2"/>
    <p:sldId id="467" r:id="rId3"/>
    <p:sldId id="382" r:id="rId4"/>
    <p:sldId id="468" r:id="rId5"/>
    <p:sldId id="530" r:id="rId6"/>
    <p:sldId id="492" r:id="rId7"/>
    <p:sldId id="493" r:id="rId8"/>
    <p:sldId id="531" r:id="rId9"/>
    <p:sldId id="532" r:id="rId10"/>
    <p:sldId id="533" r:id="rId11"/>
    <p:sldId id="489" r:id="rId12"/>
    <p:sldId id="522" r:id="rId13"/>
    <p:sldId id="482" r:id="rId14"/>
    <p:sldId id="483" r:id="rId15"/>
    <p:sldId id="494" r:id="rId16"/>
    <p:sldId id="495" r:id="rId17"/>
    <p:sldId id="484" r:id="rId18"/>
    <p:sldId id="496" r:id="rId19"/>
    <p:sldId id="497" r:id="rId20"/>
    <p:sldId id="498" r:id="rId21"/>
    <p:sldId id="499" r:id="rId22"/>
    <p:sldId id="501" r:id="rId23"/>
    <p:sldId id="502" r:id="rId24"/>
    <p:sldId id="503" r:id="rId25"/>
    <p:sldId id="508" r:id="rId26"/>
    <p:sldId id="504" r:id="rId27"/>
    <p:sldId id="506" r:id="rId28"/>
    <p:sldId id="507" r:id="rId29"/>
    <p:sldId id="478" r:id="rId30"/>
    <p:sldId id="509" r:id="rId31"/>
    <p:sldId id="511" r:id="rId32"/>
    <p:sldId id="510" r:id="rId33"/>
    <p:sldId id="513" r:id="rId34"/>
    <p:sldId id="515" r:id="rId35"/>
    <p:sldId id="516" r:id="rId36"/>
    <p:sldId id="523" r:id="rId37"/>
    <p:sldId id="524" r:id="rId38"/>
    <p:sldId id="517" r:id="rId39"/>
    <p:sldId id="528" r:id="rId40"/>
    <p:sldId id="520" r:id="rId41"/>
    <p:sldId id="525" r:id="rId42"/>
    <p:sldId id="526" r:id="rId43"/>
    <p:sldId id="481" r:id="rId44"/>
    <p:sldId id="487" r:id="rId45"/>
    <p:sldId id="534" r:id="rId46"/>
    <p:sldId id="539" r:id="rId47"/>
    <p:sldId id="535" r:id="rId48"/>
    <p:sldId id="540" r:id="rId49"/>
    <p:sldId id="536" r:id="rId50"/>
    <p:sldId id="541" r:id="rId51"/>
    <p:sldId id="537" r:id="rId52"/>
    <p:sldId id="542" r:id="rId53"/>
    <p:sldId id="538" r:id="rId54"/>
    <p:sldId id="543" r:id="rId55"/>
    <p:sldId id="546" r:id="rId56"/>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99"/>
    <a:srgbClr val="0000CC"/>
    <a:srgbClr val="00CC00"/>
    <a:srgbClr val="FFCCFF"/>
    <a:srgbClr val="008000"/>
    <a:srgbClr val="5CC727"/>
    <a:srgbClr val="CC0099"/>
    <a:srgbClr val="24CA40"/>
    <a:srgbClr val="8C2FBF"/>
    <a:srgbClr val="B2EEB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676" autoAdjust="0"/>
    <p:restoredTop sz="93190" autoAdjust="0"/>
  </p:normalViewPr>
  <p:slideViewPr>
    <p:cSldViewPr>
      <p:cViewPr varScale="1">
        <p:scale>
          <a:sx n="86" d="100"/>
          <a:sy n="86" d="100"/>
        </p:scale>
        <p:origin x="-900" y="-90"/>
      </p:cViewPr>
      <p:guideLst>
        <p:guide orient="horz" pos="1620"/>
        <p:guide pos="2880"/>
      </p:guideLst>
    </p:cSldViewPr>
  </p:slideViewPr>
  <p:outlineViewPr>
    <p:cViewPr>
      <p:scale>
        <a:sx n="33" d="100"/>
        <a:sy n="33" d="100"/>
      </p:scale>
      <p:origin x="0" y="738"/>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3420E58-505A-4D85-B56F-8B4029475562}" type="datetimeFigureOut">
              <a:rPr lang="en-US" smtClean="0"/>
              <a:pPr/>
              <a:t>5/6/2019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153CAB7-4CC0-4A55-B518-9B187561AED8}" type="slidenum">
              <a:rPr lang="en-US" smtClean="0"/>
              <a:pPr/>
              <a:t>‹#›</a:t>
            </a:fld>
            <a:endParaRPr lang="en-US"/>
          </a:p>
        </p:txBody>
      </p:sp>
    </p:spTree>
    <p:extLst>
      <p:ext uri="{BB962C8B-B14F-4D97-AF65-F5344CB8AC3E}">
        <p14:creationId xmlns:p14="http://schemas.microsoft.com/office/powerpoint/2010/main" val="23240684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2"/>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4AE7991-2FAD-4FAD-91D0-F5406E83A19C}" type="datetimeFigureOut">
              <a:rPr lang="en-US" smtClean="0"/>
              <a:pPr/>
              <a:t>5/6/2019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6D3EFB-67F9-4BBD-9A1E-0CE3DCE37136}" type="slidenum">
              <a:rPr lang="en-US" smtClean="0"/>
              <a:pPr/>
              <a:t>‹#›</a:t>
            </a:fld>
            <a:endParaRPr lang="en-US"/>
          </a:p>
        </p:txBody>
      </p:sp>
    </p:spTree>
    <p:extLst>
      <p:ext uri="{BB962C8B-B14F-4D97-AF65-F5344CB8AC3E}">
        <p14:creationId xmlns:p14="http://schemas.microsoft.com/office/powerpoint/2010/main" val="29258530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4AE7991-2FAD-4FAD-91D0-F5406E83A19C}" type="datetimeFigureOut">
              <a:rPr lang="en-US" smtClean="0"/>
              <a:pPr/>
              <a:t>5/6/2019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6D3EFB-67F9-4BBD-9A1E-0CE3DCE37136}" type="slidenum">
              <a:rPr lang="en-US" smtClean="0"/>
              <a:pPr/>
              <a:t>‹#›</a:t>
            </a:fld>
            <a:endParaRPr lang="en-US"/>
          </a:p>
        </p:txBody>
      </p:sp>
    </p:spTree>
    <p:extLst>
      <p:ext uri="{BB962C8B-B14F-4D97-AF65-F5344CB8AC3E}">
        <p14:creationId xmlns:p14="http://schemas.microsoft.com/office/powerpoint/2010/main" val="40313317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4AE7991-2FAD-4FAD-91D0-F5406E83A19C}" type="datetimeFigureOut">
              <a:rPr lang="en-US" smtClean="0"/>
              <a:pPr/>
              <a:t>5/6/2019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6D3EFB-67F9-4BBD-9A1E-0CE3DCE37136}" type="slidenum">
              <a:rPr lang="en-US" smtClean="0"/>
              <a:pPr/>
              <a:t>‹#›</a:t>
            </a:fld>
            <a:endParaRPr lang="en-US"/>
          </a:p>
        </p:txBody>
      </p:sp>
    </p:spTree>
    <p:extLst>
      <p:ext uri="{BB962C8B-B14F-4D97-AF65-F5344CB8AC3E}">
        <p14:creationId xmlns:p14="http://schemas.microsoft.com/office/powerpoint/2010/main" val="13493250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4AE7991-2FAD-4FAD-91D0-F5406E83A19C}" type="datetimeFigureOut">
              <a:rPr lang="en-US" smtClean="0"/>
              <a:pPr/>
              <a:t>5/6/2019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6D3EFB-67F9-4BBD-9A1E-0CE3DCE37136}" type="slidenum">
              <a:rPr lang="en-US" smtClean="0"/>
              <a:pPr/>
              <a:t>‹#›</a:t>
            </a:fld>
            <a:endParaRPr lang="en-US"/>
          </a:p>
        </p:txBody>
      </p:sp>
    </p:spTree>
    <p:extLst>
      <p:ext uri="{BB962C8B-B14F-4D97-AF65-F5344CB8AC3E}">
        <p14:creationId xmlns:p14="http://schemas.microsoft.com/office/powerpoint/2010/main" val="4089523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4AE7991-2FAD-4FAD-91D0-F5406E83A19C}" type="datetimeFigureOut">
              <a:rPr lang="en-US" smtClean="0"/>
              <a:pPr/>
              <a:t>5/6/2019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6D3EFB-67F9-4BBD-9A1E-0CE3DCE37136}" type="slidenum">
              <a:rPr lang="en-US" smtClean="0"/>
              <a:pPr/>
              <a:t>‹#›</a:t>
            </a:fld>
            <a:endParaRPr lang="en-US"/>
          </a:p>
        </p:txBody>
      </p:sp>
    </p:spTree>
    <p:extLst>
      <p:ext uri="{BB962C8B-B14F-4D97-AF65-F5344CB8AC3E}">
        <p14:creationId xmlns:p14="http://schemas.microsoft.com/office/powerpoint/2010/main" val="28737427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4AE7991-2FAD-4FAD-91D0-F5406E83A19C}" type="datetimeFigureOut">
              <a:rPr lang="en-US" smtClean="0"/>
              <a:pPr/>
              <a:t>5/6/2019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6D3EFB-67F9-4BBD-9A1E-0CE3DCE37136}" type="slidenum">
              <a:rPr lang="en-US" smtClean="0"/>
              <a:pPr/>
              <a:t>‹#›</a:t>
            </a:fld>
            <a:endParaRPr lang="en-US"/>
          </a:p>
        </p:txBody>
      </p:sp>
    </p:spTree>
    <p:extLst>
      <p:ext uri="{BB962C8B-B14F-4D97-AF65-F5344CB8AC3E}">
        <p14:creationId xmlns:p14="http://schemas.microsoft.com/office/powerpoint/2010/main" val="28314458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4AE7991-2FAD-4FAD-91D0-F5406E83A19C}" type="datetimeFigureOut">
              <a:rPr lang="en-US" smtClean="0"/>
              <a:pPr/>
              <a:t>5/6/2019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C6D3EFB-67F9-4BBD-9A1E-0CE3DCE37136}" type="slidenum">
              <a:rPr lang="en-US" smtClean="0"/>
              <a:pPr/>
              <a:t>‹#›</a:t>
            </a:fld>
            <a:endParaRPr lang="en-US"/>
          </a:p>
        </p:txBody>
      </p:sp>
    </p:spTree>
    <p:extLst>
      <p:ext uri="{BB962C8B-B14F-4D97-AF65-F5344CB8AC3E}">
        <p14:creationId xmlns:p14="http://schemas.microsoft.com/office/powerpoint/2010/main" val="32834529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4AE7991-2FAD-4FAD-91D0-F5406E83A19C}" type="datetimeFigureOut">
              <a:rPr lang="en-US" smtClean="0"/>
              <a:pPr/>
              <a:t>5/6/2019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C6D3EFB-67F9-4BBD-9A1E-0CE3DCE37136}" type="slidenum">
              <a:rPr lang="en-US" smtClean="0"/>
              <a:pPr/>
              <a:t>‹#›</a:t>
            </a:fld>
            <a:endParaRPr lang="en-US"/>
          </a:p>
        </p:txBody>
      </p:sp>
    </p:spTree>
    <p:extLst>
      <p:ext uri="{BB962C8B-B14F-4D97-AF65-F5344CB8AC3E}">
        <p14:creationId xmlns:p14="http://schemas.microsoft.com/office/powerpoint/2010/main" val="24880502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AE7991-2FAD-4FAD-91D0-F5406E83A19C}" type="datetimeFigureOut">
              <a:rPr lang="en-US" smtClean="0"/>
              <a:pPr/>
              <a:t>5/6/2019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C6D3EFB-67F9-4BBD-9A1E-0CE3DCE37136}" type="slidenum">
              <a:rPr lang="en-US" smtClean="0"/>
              <a:pPr/>
              <a:t>‹#›</a:t>
            </a:fld>
            <a:endParaRPr lang="en-US"/>
          </a:p>
        </p:txBody>
      </p:sp>
    </p:spTree>
    <p:extLst>
      <p:ext uri="{BB962C8B-B14F-4D97-AF65-F5344CB8AC3E}">
        <p14:creationId xmlns:p14="http://schemas.microsoft.com/office/powerpoint/2010/main" val="42703750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1"/>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6"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4AE7991-2FAD-4FAD-91D0-F5406E83A19C}" type="datetimeFigureOut">
              <a:rPr lang="en-US" smtClean="0"/>
              <a:pPr/>
              <a:t>5/6/2019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6D3EFB-67F9-4BBD-9A1E-0CE3DCE37136}" type="slidenum">
              <a:rPr lang="en-US" smtClean="0"/>
              <a:pPr/>
              <a:t>‹#›</a:t>
            </a:fld>
            <a:endParaRPr lang="en-US"/>
          </a:p>
        </p:txBody>
      </p:sp>
    </p:spTree>
    <p:extLst>
      <p:ext uri="{BB962C8B-B14F-4D97-AF65-F5344CB8AC3E}">
        <p14:creationId xmlns:p14="http://schemas.microsoft.com/office/powerpoint/2010/main" val="19456733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6"/>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4AE7991-2FAD-4FAD-91D0-F5406E83A19C}" type="datetimeFigureOut">
              <a:rPr lang="en-US" smtClean="0"/>
              <a:pPr/>
              <a:t>5/6/2019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6D3EFB-67F9-4BBD-9A1E-0CE3DCE37136}" type="slidenum">
              <a:rPr lang="en-US" smtClean="0"/>
              <a:pPr/>
              <a:t>‹#›</a:t>
            </a:fld>
            <a:endParaRPr lang="en-US"/>
          </a:p>
        </p:txBody>
      </p:sp>
    </p:spTree>
    <p:extLst>
      <p:ext uri="{BB962C8B-B14F-4D97-AF65-F5344CB8AC3E}">
        <p14:creationId xmlns:p14="http://schemas.microsoft.com/office/powerpoint/2010/main" val="24540737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4AE7991-2FAD-4FAD-91D0-F5406E83A19C}" type="datetimeFigureOut">
              <a:rPr lang="en-US" smtClean="0"/>
              <a:pPr/>
              <a:t>5/6/2019</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AC6D3EFB-67F9-4BBD-9A1E-0CE3DCE37136}" type="slidenum">
              <a:rPr lang="en-US" smtClean="0"/>
              <a:pPr/>
              <a:t>‹#›</a:t>
            </a:fld>
            <a:endParaRPr lang="en-US"/>
          </a:p>
        </p:txBody>
      </p:sp>
    </p:spTree>
    <p:extLst>
      <p:ext uri="{BB962C8B-B14F-4D97-AF65-F5344CB8AC3E}">
        <p14:creationId xmlns:p14="http://schemas.microsoft.com/office/powerpoint/2010/main" val="32988576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gif"/><Relationship Id="rId1" Type="http://schemas.openxmlformats.org/officeDocument/2006/relationships/slideLayout" Target="../slideLayouts/slideLayout1.xml"/><Relationship Id="rId6" Type="http://schemas.openxmlformats.org/officeDocument/2006/relationships/image" Target="../media/image5.gif"/><Relationship Id="rId5" Type="http://schemas.openxmlformats.org/officeDocument/2006/relationships/image" Target="../media/image4.gif"/><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audio" Target="../media/audio20.wav"/><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audio" Target="../media/audio20.wav"/></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audio" Target="../media/audio20.wav"/><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audio" Target="../media/audio20.wav"/></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audio" Target="../media/audio20.wav"/></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audio" Target="../media/audio20.wav"/></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audio" Target="../media/audio1.wav"/><Relationship Id="rId1" Type="http://schemas.openxmlformats.org/officeDocument/2006/relationships/slideLayout" Target="../slideLayouts/slideLayout2.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audio" Target="../media/audio20.wav"/></Relationships>
</file>

<file path=ppt/slides/_rels/slide22.xml.rels><?xml version="1.0" encoding="UTF-8" standalone="yes"?>
<Relationships xmlns="http://schemas.openxmlformats.org/package/2006/relationships"><Relationship Id="rId8" Type="http://schemas.openxmlformats.org/officeDocument/2006/relationships/image" Target="../media/image23.jpeg"/><Relationship Id="rId3" Type="http://schemas.microsoft.com/office/2007/relationships/hdphoto" Target="../media/hdphoto5.wdp"/><Relationship Id="rId7" Type="http://schemas.openxmlformats.org/officeDocument/2006/relationships/image" Target="../media/image22.gif"/><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6.jpeg"/><Relationship Id="rId4" Type="http://schemas.openxmlformats.org/officeDocument/2006/relationships/image" Target="../media/image25.jpeg"/></Relationships>
</file>

<file path=ppt/slides/_rels/slide2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audio" Target="../media/audio3.wav"/></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audio" Target="../media/audio20.wav"/></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audio" Target="../media/audio20.wav"/></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audio" Target="../media/audio20.wav"/></Relationships>
</file>

<file path=ppt/slides/_rels/slide2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audio" Target="../media/audio20.wav"/><Relationship Id="rId4" Type="http://schemas.microsoft.com/office/2007/relationships/hdphoto" Target="../media/hdphoto3.wdp"/></Relationships>
</file>

<file path=ppt/slides/_rels/slide3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audio" Target="../media/audio3.wav"/></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audio" Target="../media/audio5.wav"/><Relationship Id="rId7" Type="http://schemas.microsoft.com/office/2007/relationships/hdphoto" Target="../media/hdphoto7.wdp"/><Relationship Id="rId2" Type="http://schemas.openxmlformats.org/officeDocument/2006/relationships/audio" Target="../media/audio4.wav"/><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audio" Target="../media/audio6.wav"/><Relationship Id="rId4" Type="http://schemas.openxmlformats.org/officeDocument/2006/relationships/audio" Target="../media/audio1.wav"/><Relationship Id="rId9" Type="http://schemas.openxmlformats.org/officeDocument/2006/relationships/slide" Target="slide13.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audio" Target="../media/audio20.wav"/></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audio" Target="../media/audio20.wav"/></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audio" Target="../media/audio20.wav"/></Relationships>
</file>

<file path=ppt/slides/_rels/slide4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audio" Target="../media/audio20.wav"/></Relationships>
</file>

<file path=ppt/slides/_rels/slide43.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44.jpe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45.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44.jpe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4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44.jpe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4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audio" Target="../media/audio20.wav"/><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microsoft.com/office/2007/relationships/hdphoto" Target="../media/hdphoto9.wdp"/></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audio" Target="../media/audio20.wav"/></Relationships>
</file>

<file path=ppt/slides/_rels/slide51.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audio" Target="../media/audio20.wav"/><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microsoft.com/office/2007/relationships/hdphoto" Target="../media/hdphoto9.wdp"/></Relationships>
</file>

<file path=ppt/slides/_rels/slide5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audio" Target="../media/audio20.wav"/></Relationships>
</file>

<file path=ppt/slides/_rels/slide53.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audio" Target="../media/audio20.wav"/><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microsoft.com/office/2007/relationships/hdphoto" Target="../media/hdphoto9.wdp"/></Relationships>
</file>

<file path=ppt/slides/_rels/slide5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audio" Target="../media/audio20.wav"/></Relationships>
</file>

<file path=ppt/slides/_rels/slide55.xml.rels><?xml version="1.0" encoding="UTF-8" standalone="yes"?>
<Relationships xmlns="http://schemas.openxmlformats.org/package/2006/relationships"><Relationship Id="rId8" Type="http://schemas.openxmlformats.org/officeDocument/2006/relationships/image" Target="../media/image56.gif"/><Relationship Id="rId3" Type="http://schemas.openxmlformats.org/officeDocument/2006/relationships/slideLayout" Target="../slideLayouts/slideLayout7.xml"/><Relationship Id="rId7" Type="http://schemas.openxmlformats.org/officeDocument/2006/relationships/image" Target="../media/image55.gif"/><Relationship Id="rId2" Type="http://schemas.openxmlformats.org/officeDocument/2006/relationships/audio" Target="file:///C:\Users\ADMIN\Desktop\NUOC%20VAN%20LANG%20-%20MINH%202015\dmlh%2000_01_02-.mp3" TargetMode="External"/><Relationship Id="rId1" Type="http://schemas.openxmlformats.org/officeDocument/2006/relationships/audio" Target="file:///C:\Documents%20and%20Settings\Administrator\Desktop\dong%20mau%20lac%20hong%20ppt.MP3" TargetMode="External"/><Relationship Id="rId6" Type="http://schemas.openxmlformats.org/officeDocument/2006/relationships/image" Target="../media/image54.png"/><Relationship Id="rId5" Type="http://schemas.openxmlformats.org/officeDocument/2006/relationships/image" Target="../media/image53.jpeg"/><Relationship Id="rId4" Type="http://schemas.openxmlformats.org/officeDocument/2006/relationships/image" Target="../media/image52.gif"/><Relationship Id="rId9" Type="http://schemas.openxmlformats.org/officeDocument/2006/relationships/image" Target="../media/image57.gif"/></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58"/>
          <p:cNvGrpSpPr>
            <a:grpSpLocks/>
          </p:cNvGrpSpPr>
          <p:nvPr/>
        </p:nvGrpSpPr>
        <p:grpSpPr bwMode="auto">
          <a:xfrm>
            <a:off x="0" y="0"/>
            <a:ext cx="9144000" cy="5200650"/>
            <a:chOff x="0" y="-24"/>
            <a:chExt cx="5760" cy="4368"/>
          </a:xfrm>
        </p:grpSpPr>
        <p:grpSp>
          <p:nvGrpSpPr>
            <p:cNvPr id="3" name="Group 159"/>
            <p:cNvGrpSpPr>
              <a:grpSpLocks/>
            </p:cNvGrpSpPr>
            <p:nvPr/>
          </p:nvGrpSpPr>
          <p:grpSpPr bwMode="auto">
            <a:xfrm>
              <a:off x="0" y="-24"/>
              <a:ext cx="5760" cy="4368"/>
              <a:chOff x="0" y="-24"/>
              <a:chExt cx="5760" cy="4368"/>
            </a:xfrm>
          </p:grpSpPr>
          <p:pic>
            <p:nvPicPr>
              <p:cNvPr id="2075" name="Picture 160" descr="ttrtrtr1151380670"/>
              <p:cNvPicPr>
                <a:picLocks noChangeAspect="1" noChangeArrowheads="1" noCrop="1"/>
              </p:cNvPicPr>
              <p:nvPr/>
            </p:nvPicPr>
            <p:blipFill>
              <a:blip r:embed="rId2" cstate="print"/>
              <a:srcRect/>
              <a:stretch>
                <a:fillRect/>
              </a:stretch>
            </p:blipFill>
            <p:spPr bwMode="auto">
              <a:xfrm>
                <a:off x="0" y="-24"/>
                <a:ext cx="5760" cy="144"/>
              </a:xfrm>
              <a:prstGeom prst="rect">
                <a:avLst/>
              </a:prstGeom>
              <a:noFill/>
              <a:ln w="9525">
                <a:noFill/>
                <a:miter lim="800000"/>
                <a:headEnd/>
                <a:tailEnd/>
              </a:ln>
            </p:spPr>
          </p:pic>
          <p:pic>
            <p:nvPicPr>
              <p:cNvPr id="2076" name="Picture 161" descr="ttrtrtr1151380670"/>
              <p:cNvPicPr>
                <a:picLocks noChangeAspect="1" noChangeArrowheads="1" noCrop="1"/>
              </p:cNvPicPr>
              <p:nvPr/>
            </p:nvPicPr>
            <p:blipFill>
              <a:blip r:embed="rId2" cstate="print"/>
              <a:srcRect/>
              <a:stretch>
                <a:fillRect/>
              </a:stretch>
            </p:blipFill>
            <p:spPr bwMode="auto">
              <a:xfrm rot="5400000">
                <a:off x="3504" y="2064"/>
                <a:ext cx="4320" cy="192"/>
              </a:xfrm>
              <a:prstGeom prst="rect">
                <a:avLst/>
              </a:prstGeom>
              <a:noFill/>
              <a:ln w="9525">
                <a:noFill/>
                <a:miter lim="800000"/>
                <a:headEnd/>
                <a:tailEnd/>
              </a:ln>
            </p:spPr>
          </p:pic>
          <p:pic>
            <p:nvPicPr>
              <p:cNvPr id="2077" name="Picture 162" descr="ttrtrtr1151380670"/>
              <p:cNvPicPr>
                <a:picLocks noChangeAspect="1" noChangeArrowheads="1" noCrop="1"/>
              </p:cNvPicPr>
              <p:nvPr/>
            </p:nvPicPr>
            <p:blipFill>
              <a:blip r:embed="rId2" cstate="print"/>
              <a:srcRect/>
              <a:stretch>
                <a:fillRect/>
              </a:stretch>
            </p:blipFill>
            <p:spPr bwMode="auto">
              <a:xfrm rot="-5400000">
                <a:off x="-2088" y="2088"/>
                <a:ext cx="4320" cy="144"/>
              </a:xfrm>
              <a:prstGeom prst="rect">
                <a:avLst/>
              </a:prstGeom>
              <a:noFill/>
              <a:ln w="9525">
                <a:noFill/>
                <a:miter lim="800000"/>
                <a:headEnd/>
                <a:tailEnd/>
              </a:ln>
            </p:spPr>
          </p:pic>
          <p:pic>
            <p:nvPicPr>
              <p:cNvPr id="2078" name="Picture 163" descr="ttrtrtr1151380670"/>
              <p:cNvPicPr>
                <a:picLocks noChangeAspect="1" noChangeArrowheads="1" noCrop="1"/>
              </p:cNvPicPr>
              <p:nvPr/>
            </p:nvPicPr>
            <p:blipFill>
              <a:blip r:embed="rId2" cstate="print"/>
              <a:srcRect/>
              <a:stretch>
                <a:fillRect/>
              </a:stretch>
            </p:blipFill>
            <p:spPr bwMode="auto">
              <a:xfrm>
                <a:off x="0" y="4200"/>
                <a:ext cx="5760" cy="144"/>
              </a:xfrm>
              <a:prstGeom prst="rect">
                <a:avLst/>
              </a:prstGeom>
              <a:noFill/>
              <a:ln w="9525">
                <a:noFill/>
                <a:miter lim="800000"/>
                <a:headEnd/>
                <a:tailEnd/>
              </a:ln>
            </p:spPr>
          </p:pic>
        </p:grpSp>
        <p:grpSp>
          <p:nvGrpSpPr>
            <p:cNvPr id="4" name="Group 164"/>
            <p:cNvGrpSpPr>
              <a:grpSpLocks/>
            </p:cNvGrpSpPr>
            <p:nvPr/>
          </p:nvGrpSpPr>
          <p:grpSpPr bwMode="auto">
            <a:xfrm>
              <a:off x="0" y="0"/>
              <a:ext cx="5760" cy="4320"/>
              <a:chOff x="0" y="0"/>
              <a:chExt cx="5760" cy="4320"/>
            </a:xfrm>
          </p:grpSpPr>
          <p:pic>
            <p:nvPicPr>
              <p:cNvPr id="2067" name="Picture 165" descr="flower[1][1][1][1]"/>
              <p:cNvPicPr>
                <a:picLocks noChangeAspect="1" noChangeArrowheads="1" noCrop="1"/>
              </p:cNvPicPr>
              <p:nvPr/>
            </p:nvPicPr>
            <p:blipFill>
              <a:blip r:embed="rId3" cstate="print"/>
              <a:srcRect/>
              <a:stretch>
                <a:fillRect/>
              </a:stretch>
            </p:blipFill>
            <p:spPr bwMode="auto">
              <a:xfrm>
                <a:off x="0" y="0"/>
                <a:ext cx="5760" cy="378"/>
              </a:xfrm>
              <a:prstGeom prst="rect">
                <a:avLst/>
              </a:prstGeom>
              <a:noFill/>
              <a:ln w="9525">
                <a:noFill/>
                <a:miter lim="800000"/>
                <a:headEnd/>
                <a:tailEnd/>
              </a:ln>
            </p:spPr>
          </p:pic>
          <p:pic>
            <p:nvPicPr>
              <p:cNvPr id="2068" name="Picture 166" descr="flower[1][1][1][1]"/>
              <p:cNvPicPr>
                <a:picLocks noChangeAspect="1" noChangeArrowheads="1" noCrop="1"/>
              </p:cNvPicPr>
              <p:nvPr/>
            </p:nvPicPr>
            <p:blipFill>
              <a:blip r:embed="rId3" cstate="print"/>
              <a:srcRect/>
              <a:stretch>
                <a:fillRect/>
              </a:stretch>
            </p:blipFill>
            <p:spPr bwMode="auto">
              <a:xfrm>
                <a:off x="0" y="3942"/>
                <a:ext cx="5760" cy="378"/>
              </a:xfrm>
              <a:prstGeom prst="rect">
                <a:avLst/>
              </a:prstGeom>
              <a:noFill/>
              <a:ln w="9525">
                <a:noFill/>
                <a:miter lim="800000"/>
                <a:headEnd/>
                <a:tailEnd/>
              </a:ln>
            </p:spPr>
          </p:pic>
          <p:pic>
            <p:nvPicPr>
              <p:cNvPr id="2069" name="Picture 167" descr="flower[1][1][1][1]"/>
              <p:cNvPicPr>
                <a:picLocks noChangeAspect="1" noChangeArrowheads="1" noCrop="1"/>
              </p:cNvPicPr>
              <p:nvPr/>
            </p:nvPicPr>
            <p:blipFill>
              <a:blip r:embed="rId3" cstate="print"/>
              <a:srcRect/>
              <a:stretch>
                <a:fillRect/>
              </a:stretch>
            </p:blipFill>
            <p:spPr bwMode="auto">
              <a:xfrm rot="-5400000">
                <a:off x="-1971" y="1971"/>
                <a:ext cx="4320" cy="378"/>
              </a:xfrm>
              <a:prstGeom prst="rect">
                <a:avLst/>
              </a:prstGeom>
              <a:noFill/>
              <a:ln w="9525">
                <a:noFill/>
                <a:miter lim="800000"/>
                <a:headEnd/>
                <a:tailEnd/>
              </a:ln>
            </p:spPr>
          </p:pic>
          <p:pic>
            <p:nvPicPr>
              <p:cNvPr id="2070" name="Picture 168" descr="flower[1][1][1][1]"/>
              <p:cNvPicPr>
                <a:picLocks noChangeAspect="1" noChangeArrowheads="1" noCrop="1"/>
              </p:cNvPicPr>
              <p:nvPr/>
            </p:nvPicPr>
            <p:blipFill>
              <a:blip r:embed="rId3" cstate="print"/>
              <a:srcRect/>
              <a:stretch>
                <a:fillRect/>
              </a:stretch>
            </p:blipFill>
            <p:spPr bwMode="auto">
              <a:xfrm rot="-5400000">
                <a:off x="3411" y="1971"/>
                <a:ext cx="4320" cy="378"/>
              </a:xfrm>
              <a:prstGeom prst="rect">
                <a:avLst/>
              </a:prstGeom>
              <a:noFill/>
              <a:ln w="9525">
                <a:noFill/>
                <a:miter lim="800000"/>
                <a:headEnd/>
                <a:tailEnd/>
              </a:ln>
            </p:spPr>
          </p:pic>
          <p:pic>
            <p:nvPicPr>
              <p:cNvPr id="2071" name="Picture 169" descr="012"/>
              <p:cNvPicPr>
                <a:picLocks noChangeAspect="1" noChangeArrowheads="1" noCrop="1"/>
              </p:cNvPicPr>
              <p:nvPr/>
            </p:nvPicPr>
            <p:blipFill>
              <a:blip r:embed="rId4" cstate="print"/>
              <a:srcRect/>
              <a:stretch>
                <a:fillRect/>
              </a:stretch>
            </p:blipFill>
            <p:spPr bwMode="auto">
              <a:xfrm>
                <a:off x="0" y="0"/>
                <a:ext cx="816" cy="723"/>
              </a:xfrm>
              <a:prstGeom prst="rect">
                <a:avLst/>
              </a:prstGeom>
              <a:noFill/>
              <a:ln w="9525">
                <a:noFill/>
                <a:miter lim="800000"/>
                <a:headEnd/>
                <a:tailEnd/>
              </a:ln>
            </p:spPr>
          </p:pic>
          <p:pic>
            <p:nvPicPr>
              <p:cNvPr id="2072" name="Picture 170" descr="012"/>
              <p:cNvPicPr>
                <a:picLocks noChangeAspect="1" noChangeArrowheads="1" noCrop="1"/>
              </p:cNvPicPr>
              <p:nvPr/>
            </p:nvPicPr>
            <p:blipFill>
              <a:blip r:embed="rId4" cstate="print"/>
              <a:srcRect/>
              <a:stretch>
                <a:fillRect/>
              </a:stretch>
            </p:blipFill>
            <p:spPr bwMode="auto">
              <a:xfrm>
                <a:off x="0" y="3597"/>
                <a:ext cx="816" cy="723"/>
              </a:xfrm>
              <a:prstGeom prst="rect">
                <a:avLst/>
              </a:prstGeom>
              <a:noFill/>
              <a:ln w="9525">
                <a:noFill/>
                <a:miter lim="800000"/>
                <a:headEnd/>
                <a:tailEnd/>
              </a:ln>
            </p:spPr>
          </p:pic>
          <p:pic>
            <p:nvPicPr>
              <p:cNvPr id="2073" name="Picture 171" descr="012"/>
              <p:cNvPicPr>
                <a:picLocks noChangeAspect="1" noChangeArrowheads="1" noCrop="1"/>
              </p:cNvPicPr>
              <p:nvPr/>
            </p:nvPicPr>
            <p:blipFill>
              <a:blip r:embed="rId4" cstate="print"/>
              <a:srcRect/>
              <a:stretch>
                <a:fillRect/>
              </a:stretch>
            </p:blipFill>
            <p:spPr bwMode="auto">
              <a:xfrm rot="10800000">
                <a:off x="4944" y="0"/>
                <a:ext cx="816" cy="723"/>
              </a:xfrm>
              <a:prstGeom prst="rect">
                <a:avLst/>
              </a:prstGeom>
              <a:noFill/>
              <a:ln w="9525">
                <a:noFill/>
                <a:miter lim="800000"/>
                <a:headEnd/>
                <a:tailEnd/>
              </a:ln>
            </p:spPr>
          </p:pic>
          <p:pic>
            <p:nvPicPr>
              <p:cNvPr id="2074" name="Picture 172" descr="012"/>
              <p:cNvPicPr>
                <a:picLocks noChangeAspect="1" noChangeArrowheads="1" noCrop="1"/>
              </p:cNvPicPr>
              <p:nvPr/>
            </p:nvPicPr>
            <p:blipFill>
              <a:blip r:embed="rId4" cstate="print"/>
              <a:srcRect/>
              <a:stretch>
                <a:fillRect/>
              </a:stretch>
            </p:blipFill>
            <p:spPr bwMode="auto">
              <a:xfrm rot="10800000">
                <a:off x="4944" y="3597"/>
                <a:ext cx="816" cy="723"/>
              </a:xfrm>
              <a:prstGeom prst="rect">
                <a:avLst/>
              </a:prstGeom>
              <a:noFill/>
              <a:ln w="9525">
                <a:noFill/>
                <a:miter lim="800000"/>
                <a:headEnd/>
                <a:tailEnd/>
              </a:ln>
            </p:spPr>
          </p:pic>
        </p:grpSp>
      </p:grpSp>
      <p:pic>
        <p:nvPicPr>
          <p:cNvPr id="2051" name="Picture 173" descr="465af31824312"/>
          <p:cNvPicPr>
            <a:picLocks noChangeAspect="1" noChangeArrowheads="1" noCrop="1"/>
          </p:cNvPicPr>
          <p:nvPr/>
        </p:nvPicPr>
        <p:blipFill>
          <a:blip r:embed="rId5" cstate="print"/>
          <a:srcRect/>
          <a:stretch>
            <a:fillRect/>
          </a:stretch>
        </p:blipFill>
        <p:spPr bwMode="auto">
          <a:xfrm>
            <a:off x="4724400" y="3529012"/>
            <a:ext cx="1112838" cy="1614488"/>
          </a:xfrm>
          <a:prstGeom prst="rect">
            <a:avLst/>
          </a:prstGeom>
          <a:noFill/>
          <a:ln w="9525">
            <a:noFill/>
            <a:miter lim="800000"/>
            <a:headEnd/>
            <a:tailEnd/>
          </a:ln>
        </p:spPr>
      </p:pic>
      <p:pic>
        <p:nvPicPr>
          <p:cNvPr id="2052" name="Picture 174" descr="465af31824312"/>
          <p:cNvPicPr>
            <a:picLocks noChangeAspect="1" noChangeArrowheads="1" noCrop="1"/>
          </p:cNvPicPr>
          <p:nvPr/>
        </p:nvPicPr>
        <p:blipFill>
          <a:blip r:embed="rId5" cstate="print"/>
          <a:srcRect/>
          <a:stretch>
            <a:fillRect/>
          </a:stretch>
        </p:blipFill>
        <p:spPr bwMode="auto">
          <a:xfrm>
            <a:off x="8031164" y="3086100"/>
            <a:ext cx="1112837" cy="1614488"/>
          </a:xfrm>
          <a:prstGeom prst="rect">
            <a:avLst/>
          </a:prstGeom>
          <a:noFill/>
          <a:ln w="9525">
            <a:noFill/>
            <a:miter lim="800000"/>
            <a:headEnd/>
            <a:tailEnd/>
          </a:ln>
        </p:spPr>
      </p:pic>
      <p:pic>
        <p:nvPicPr>
          <p:cNvPr id="2053" name="Picture 175" descr="Picture7"/>
          <p:cNvPicPr>
            <a:picLocks noChangeAspect="1" noChangeArrowheads="1" noCrop="1"/>
          </p:cNvPicPr>
          <p:nvPr/>
        </p:nvPicPr>
        <p:blipFill>
          <a:blip r:embed="rId6" cstate="print"/>
          <a:srcRect/>
          <a:stretch>
            <a:fillRect/>
          </a:stretch>
        </p:blipFill>
        <p:spPr bwMode="auto">
          <a:xfrm>
            <a:off x="3505201" y="3600450"/>
            <a:ext cx="1058863" cy="1143000"/>
          </a:xfrm>
          <a:prstGeom prst="rect">
            <a:avLst/>
          </a:prstGeom>
          <a:noFill/>
          <a:ln w="9525">
            <a:noFill/>
            <a:miter lim="800000"/>
            <a:headEnd/>
            <a:tailEnd/>
          </a:ln>
        </p:spPr>
      </p:pic>
      <p:pic>
        <p:nvPicPr>
          <p:cNvPr id="2054" name="Picture 176" descr="Picture7"/>
          <p:cNvPicPr>
            <a:picLocks noChangeAspect="1" noChangeArrowheads="1" noCrop="1"/>
          </p:cNvPicPr>
          <p:nvPr/>
        </p:nvPicPr>
        <p:blipFill>
          <a:blip r:embed="rId6" cstate="print"/>
          <a:srcRect/>
          <a:stretch>
            <a:fillRect/>
          </a:stretch>
        </p:blipFill>
        <p:spPr bwMode="auto">
          <a:xfrm>
            <a:off x="7086601" y="3714750"/>
            <a:ext cx="1058863" cy="1143000"/>
          </a:xfrm>
          <a:prstGeom prst="rect">
            <a:avLst/>
          </a:prstGeom>
          <a:noFill/>
          <a:ln w="9525">
            <a:noFill/>
            <a:miter lim="800000"/>
            <a:headEnd/>
            <a:tailEnd/>
          </a:ln>
        </p:spPr>
      </p:pic>
      <p:pic>
        <p:nvPicPr>
          <p:cNvPr id="2055" name="Picture 177" descr="Picture7"/>
          <p:cNvPicPr>
            <a:picLocks noChangeAspect="1" noChangeArrowheads="1" noCrop="1"/>
          </p:cNvPicPr>
          <p:nvPr/>
        </p:nvPicPr>
        <p:blipFill>
          <a:blip r:embed="rId6" cstate="print"/>
          <a:srcRect/>
          <a:stretch>
            <a:fillRect/>
          </a:stretch>
        </p:blipFill>
        <p:spPr bwMode="auto">
          <a:xfrm>
            <a:off x="2057401" y="4000500"/>
            <a:ext cx="1058863" cy="1143000"/>
          </a:xfrm>
          <a:prstGeom prst="rect">
            <a:avLst/>
          </a:prstGeom>
          <a:noFill/>
          <a:ln w="9525">
            <a:noFill/>
            <a:miter lim="800000"/>
            <a:headEnd/>
            <a:tailEnd/>
          </a:ln>
        </p:spPr>
      </p:pic>
      <p:pic>
        <p:nvPicPr>
          <p:cNvPr id="2056" name="Picture 178" descr="Picture7"/>
          <p:cNvPicPr>
            <a:picLocks noChangeAspect="1" noChangeArrowheads="1" noCrop="1"/>
          </p:cNvPicPr>
          <p:nvPr/>
        </p:nvPicPr>
        <p:blipFill>
          <a:blip r:embed="rId6" cstate="print"/>
          <a:srcRect/>
          <a:stretch>
            <a:fillRect/>
          </a:stretch>
        </p:blipFill>
        <p:spPr bwMode="auto">
          <a:xfrm>
            <a:off x="838201" y="3714750"/>
            <a:ext cx="1058863" cy="1143000"/>
          </a:xfrm>
          <a:prstGeom prst="rect">
            <a:avLst/>
          </a:prstGeom>
          <a:noFill/>
          <a:ln w="9525">
            <a:noFill/>
            <a:miter lim="800000"/>
            <a:headEnd/>
            <a:tailEnd/>
          </a:ln>
        </p:spPr>
      </p:pic>
      <p:pic>
        <p:nvPicPr>
          <p:cNvPr id="2057" name="Picture 179" descr="Picture7"/>
          <p:cNvPicPr>
            <a:picLocks noChangeAspect="1" noChangeArrowheads="1" noCrop="1"/>
          </p:cNvPicPr>
          <p:nvPr/>
        </p:nvPicPr>
        <p:blipFill>
          <a:blip r:embed="rId6" cstate="print"/>
          <a:srcRect/>
          <a:stretch>
            <a:fillRect/>
          </a:stretch>
        </p:blipFill>
        <p:spPr bwMode="auto">
          <a:xfrm>
            <a:off x="5181601" y="3714750"/>
            <a:ext cx="1058863" cy="1143000"/>
          </a:xfrm>
          <a:prstGeom prst="rect">
            <a:avLst/>
          </a:prstGeom>
          <a:noFill/>
          <a:ln w="9525">
            <a:noFill/>
            <a:miter lim="800000"/>
            <a:headEnd/>
            <a:tailEnd/>
          </a:ln>
        </p:spPr>
      </p:pic>
      <p:pic>
        <p:nvPicPr>
          <p:cNvPr id="2058" name="Picture 180" descr="465af31824312"/>
          <p:cNvPicPr>
            <a:picLocks noChangeAspect="1" noChangeArrowheads="1" noCrop="1"/>
          </p:cNvPicPr>
          <p:nvPr/>
        </p:nvPicPr>
        <p:blipFill>
          <a:blip r:embed="rId5" cstate="print"/>
          <a:srcRect/>
          <a:stretch>
            <a:fillRect/>
          </a:stretch>
        </p:blipFill>
        <p:spPr bwMode="auto">
          <a:xfrm>
            <a:off x="1447800" y="3529012"/>
            <a:ext cx="1112838" cy="1614488"/>
          </a:xfrm>
          <a:prstGeom prst="rect">
            <a:avLst/>
          </a:prstGeom>
          <a:noFill/>
          <a:ln w="9525">
            <a:noFill/>
            <a:miter lim="800000"/>
            <a:headEnd/>
            <a:tailEnd/>
          </a:ln>
        </p:spPr>
      </p:pic>
      <p:pic>
        <p:nvPicPr>
          <p:cNvPr id="2059" name="Picture 181" descr="465af31824312"/>
          <p:cNvPicPr>
            <a:picLocks noChangeAspect="1" noChangeArrowheads="1" noCrop="1"/>
          </p:cNvPicPr>
          <p:nvPr/>
        </p:nvPicPr>
        <p:blipFill>
          <a:blip r:embed="rId5" cstate="print"/>
          <a:srcRect/>
          <a:stretch>
            <a:fillRect/>
          </a:stretch>
        </p:blipFill>
        <p:spPr bwMode="auto">
          <a:xfrm>
            <a:off x="2819400" y="3657600"/>
            <a:ext cx="1112838" cy="1614488"/>
          </a:xfrm>
          <a:prstGeom prst="rect">
            <a:avLst/>
          </a:prstGeom>
          <a:noFill/>
          <a:ln w="9525">
            <a:noFill/>
            <a:miter lim="800000"/>
            <a:headEnd/>
            <a:tailEnd/>
          </a:ln>
        </p:spPr>
      </p:pic>
      <p:pic>
        <p:nvPicPr>
          <p:cNvPr id="2060" name="Picture 182" descr="465af31824312"/>
          <p:cNvPicPr>
            <a:picLocks noChangeAspect="1" noChangeArrowheads="1" noCrop="1"/>
          </p:cNvPicPr>
          <p:nvPr/>
        </p:nvPicPr>
        <p:blipFill>
          <a:blip r:embed="rId5" cstate="print"/>
          <a:srcRect/>
          <a:stretch>
            <a:fillRect/>
          </a:stretch>
        </p:blipFill>
        <p:spPr bwMode="auto">
          <a:xfrm>
            <a:off x="5943600" y="3529012"/>
            <a:ext cx="1112838" cy="1614488"/>
          </a:xfrm>
          <a:prstGeom prst="rect">
            <a:avLst/>
          </a:prstGeom>
          <a:noFill/>
          <a:ln w="9525">
            <a:noFill/>
            <a:miter lim="800000"/>
            <a:headEnd/>
            <a:tailEnd/>
          </a:ln>
        </p:spPr>
      </p:pic>
      <p:pic>
        <p:nvPicPr>
          <p:cNvPr id="2061" name="Picture 184" descr="465af31824312"/>
          <p:cNvPicPr>
            <a:picLocks noChangeAspect="1" noChangeArrowheads="1" noCrop="1"/>
          </p:cNvPicPr>
          <p:nvPr/>
        </p:nvPicPr>
        <p:blipFill>
          <a:blip r:embed="rId5" cstate="print"/>
          <a:srcRect/>
          <a:stretch>
            <a:fillRect/>
          </a:stretch>
        </p:blipFill>
        <p:spPr bwMode="auto">
          <a:xfrm>
            <a:off x="3810000" y="3529012"/>
            <a:ext cx="1112838" cy="1614488"/>
          </a:xfrm>
          <a:prstGeom prst="rect">
            <a:avLst/>
          </a:prstGeom>
          <a:noFill/>
          <a:ln w="9525">
            <a:noFill/>
            <a:miter lim="800000"/>
            <a:headEnd/>
            <a:tailEnd/>
          </a:ln>
        </p:spPr>
      </p:pic>
      <p:pic>
        <p:nvPicPr>
          <p:cNvPr id="2062" name="Picture 185" descr="465af31824312"/>
          <p:cNvPicPr>
            <a:picLocks noChangeAspect="1" noChangeArrowheads="1" noCrop="1"/>
          </p:cNvPicPr>
          <p:nvPr/>
        </p:nvPicPr>
        <p:blipFill>
          <a:blip r:embed="rId5" cstate="print"/>
          <a:srcRect/>
          <a:stretch>
            <a:fillRect/>
          </a:stretch>
        </p:blipFill>
        <p:spPr bwMode="auto">
          <a:xfrm>
            <a:off x="7010400" y="3657600"/>
            <a:ext cx="1112838" cy="1614488"/>
          </a:xfrm>
          <a:prstGeom prst="rect">
            <a:avLst/>
          </a:prstGeom>
          <a:noFill/>
          <a:ln w="9525">
            <a:noFill/>
            <a:miter lim="800000"/>
            <a:headEnd/>
            <a:tailEnd/>
          </a:ln>
        </p:spPr>
      </p:pic>
      <p:sp>
        <p:nvSpPr>
          <p:cNvPr id="29" name="WordArt 6"/>
          <p:cNvSpPr>
            <a:spLocks noChangeArrowheads="1" noChangeShapeType="1" noTextEdit="1"/>
          </p:cNvSpPr>
          <p:nvPr/>
        </p:nvSpPr>
        <p:spPr bwMode="auto">
          <a:xfrm>
            <a:off x="1157288" y="800100"/>
            <a:ext cx="6843712" cy="4343400"/>
          </a:xfrm>
          <a:prstGeom prst="rect">
            <a:avLst/>
          </a:prstGeom>
        </p:spPr>
        <p:txBody>
          <a:bodyPr spcFirstLastPara="1" wrap="none" fromWordArt="1">
            <a:prstTxWarp prst="textArchUp">
              <a:avLst>
                <a:gd name="adj" fmla="val 10800004"/>
              </a:avLst>
            </a:prstTxWarp>
          </a:bodyPr>
          <a:lstStyle/>
          <a:p>
            <a:pPr algn="ctr"/>
            <a:r>
              <a:rPr lang="en-US" kern="10" dirty="0" smtClean="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a:cs typeface="Times New Roman"/>
              </a:rPr>
              <a:t>TRƯỜNG TIỂU HỌC ĐÔ THỊ VIỆT HƯNG</a:t>
            </a:r>
            <a:endParaRPr lang="en-US" kern="10" dirty="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a:cs typeface="Times New Roman"/>
            </a:endParaRPr>
          </a:p>
        </p:txBody>
      </p:sp>
      <p:sp>
        <p:nvSpPr>
          <p:cNvPr id="31" name="TextBox 30"/>
          <p:cNvSpPr txBox="1"/>
          <p:nvPr/>
        </p:nvSpPr>
        <p:spPr>
          <a:xfrm>
            <a:off x="533400" y="2628900"/>
            <a:ext cx="8229600" cy="1754326"/>
          </a:xfrm>
          <a:prstGeom prst="rect">
            <a:avLst/>
          </a:prstGeom>
          <a:noFill/>
        </p:spPr>
        <p:txBody>
          <a:bodyPr wrap="square">
            <a:spAutoFit/>
          </a:bodyPr>
          <a:lstStyle/>
          <a:p>
            <a:pPr algn="ctr">
              <a:defRPr/>
            </a:pPr>
            <a:endParaRPr lang="en-US" sz="2400" kern="10" dirty="0" smtClean="0">
              <a:ln w="9525">
                <a:solidFill>
                  <a:srgbClr val="FF0000"/>
                </a:solidFill>
                <a:round/>
                <a:headEnd/>
                <a:tailEnd/>
              </a:ln>
              <a:effectLst>
                <a:outerShdw dist="45791" dir="2021404" algn="ctr" rotWithShape="0">
                  <a:srgbClr val="B2B2B2">
                    <a:alpha val="79999"/>
                  </a:srgbClr>
                </a:outerShdw>
              </a:effectLst>
              <a:latin typeface="Times New Roman"/>
              <a:cs typeface="Times New Roman"/>
            </a:endParaRPr>
          </a:p>
          <a:p>
            <a:pPr algn="ctr">
              <a:defRPr/>
            </a:pPr>
            <a:r>
              <a:rPr lang="en-US" sz="4200" b="1" kern="10" dirty="0" smtClean="0">
                <a:ln w="9525">
                  <a:solidFill>
                    <a:srgbClr val="FF0000"/>
                  </a:solidFill>
                  <a:round/>
                  <a:headEnd/>
                  <a:tailEnd/>
                </a:ln>
                <a:effectLst>
                  <a:outerShdw dist="45791" dir="2021404" algn="ctr" rotWithShape="0">
                    <a:srgbClr val="B2B2B2">
                      <a:alpha val="79999"/>
                    </a:srgbClr>
                  </a:outerShdw>
                </a:effectLst>
                <a:latin typeface="Times New Roman"/>
                <a:cs typeface="Times New Roman"/>
              </a:rPr>
              <a:t>NHIỆT LIỆT CHÀO MỪNG CÁC THẦY CÔ GIÁO VỀ DỰ GIỜ  </a:t>
            </a:r>
            <a:endParaRPr lang="en-US" sz="4200" b="1" kern="10" dirty="0">
              <a:ln w="9525">
                <a:solidFill>
                  <a:srgbClr val="FF0000"/>
                </a:solidFill>
                <a:round/>
                <a:headEnd/>
                <a:tailEnd/>
              </a:ln>
              <a:effectLst>
                <a:outerShdw dist="45791" dir="2021404" algn="ctr" rotWithShape="0">
                  <a:srgbClr val="B2B2B2">
                    <a:alpha val="79999"/>
                  </a:srgbClr>
                </a:outerShdw>
              </a:effectLst>
              <a:latin typeface="Times New Roman"/>
              <a:cs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mph" presetSubtype="0" repeatCount="indefinite" fill="hold" grpId="0" nodeType="withEffect">
                                  <p:stCondLst>
                                    <p:cond delay="0"/>
                                  </p:stCondLst>
                                  <p:childTnLst>
                                    <p:animClr clrSpc="hsl" dir="cw">
                                      <p:cBhvr override="childStyle">
                                        <p:cTn id="6" dur="500" fill="hold"/>
                                        <p:tgtEl>
                                          <p:spTgt spid="29"/>
                                        </p:tgtEl>
                                        <p:attrNameLst>
                                          <p:attrName>style.color</p:attrName>
                                        </p:attrNameLst>
                                      </p:cBhvr>
                                      <p:by>
                                        <p:hsl h="0" s="-12549" l="-25098"/>
                                      </p:by>
                                    </p:animClr>
                                    <p:animClr clrSpc="hsl" dir="cw">
                                      <p:cBhvr>
                                        <p:cTn id="7" dur="500" fill="hold"/>
                                        <p:tgtEl>
                                          <p:spTgt spid="29"/>
                                        </p:tgtEl>
                                        <p:attrNameLst>
                                          <p:attrName>fillcolor</p:attrName>
                                        </p:attrNameLst>
                                      </p:cBhvr>
                                      <p:by>
                                        <p:hsl h="0" s="-12549" l="-25098"/>
                                      </p:by>
                                    </p:animClr>
                                    <p:animClr clrSpc="hsl" dir="cw">
                                      <p:cBhvr>
                                        <p:cTn id="8" dur="500" fill="hold"/>
                                        <p:tgtEl>
                                          <p:spTgt spid="29"/>
                                        </p:tgtEl>
                                        <p:attrNameLst>
                                          <p:attrName>stroke.color</p:attrName>
                                        </p:attrNameLst>
                                      </p:cBhvr>
                                      <p:by>
                                        <p:hsl h="0" s="-12549" l="-25098"/>
                                      </p:by>
                                    </p:animClr>
                                    <p:set>
                                      <p:cBhvr>
                                        <p:cTn id="9" dur="500" fill="hold"/>
                                        <p:tgtEl>
                                          <p:spTgt spid="2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669"/>
            <a:ext cx="9144000" cy="5143500"/>
          </a:xfrm>
          <a:prstGeom prst="rect">
            <a:avLst/>
          </a:prstGeom>
        </p:spPr>
      </p:pic>
    </p:spTree>
    <p:extLst>
      <p:ext uri="{BB962C8B-B14F-4D97-AF65-F5344CB8AC3E}">
        <p14:creationId xmlns:p14="http://schemas.microsoft.com/office/powerpoint/2010/main" val="280185163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artisticLineDrawing/>
                    </a14:imgEffect>
                    <a14:imgEffect>
                      <a14:colorTemperature colorTemp="5300"/>
                    </a14:imgEffect>
                  </a14:imgLayer>
                </a14:imgProps>
              </a:ext>
              <a:ext uri="{28A0092B-C50C-407E-A947-70E740481C1C}">
                <a14:useLocalDpi xmlns:a14="http://schemas.microsoft.com/office/drawing/2010/main" val="0"/>
              </a:ext>
            </a:extLst>
          </a:blip>
          <a:stretch>
            <a:fillRect/>
          </a:stretch>
        </p:blipFill>
        <p:spPr>
          <a:xfrm>
            <a:off x="0" y="0"/>
            <a:ext cx="9148550" cy="5143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Rectangle 9"/>
          <p:cNvSpPr/>
          <p:nvPr/>
        </p:nvSpPr>
        <p:spPr>
          <a:xfrm>
            <a:off x="197131" y="202109"/>
            <a:ext cx="8565869" cy="3012363"/>
          </a:xfrm>
          <a:prstGeom prst="rect">
            <a:avLst/>
          </a:prstGeom>
        </p:spPr>
        <p:txBody>
          <a:bodyPr wrap="square">
            <a:spAutoFit/>
          </a:bodyPr>
          <a:lstStyle/>
          <a:p>
            <a:pPr algn="ctr">
              <a:lnSpc>
                <a:spcPct val="150000"/>
              </a:lnSpc>
            </a:pPr>
            <a:r>
              <a:rPr lang="en-US" sz="6600" b="1" smtClean="0">
                <a:solidFill>
                  <a:srgbClr val="00CC00"/>
                </a:solidFill>
                <a:latin typeface="HP001 5H" pitchFamily="34" charset="-127"/>
                <a:ea typeface="HP001 5H" pitchFamily="34" charset="-127"/>
                <a:cs typeface="Times New Roman" pitchFamily="18" charset="0"/>
              </a:rPr>
              <a:t>Vựa lúa, vựa trái cây lớn nhất cả nước</a:t>
            </a:r>
            <a:endParaRPr lang="en-US" sz="6600" b="1">
              <a:solidFill>
                <a:srgbClr val="00CC00"/>
              </a:solidFill>
              <a:latin typeface="HP001 5H" pitchFamily="34" charset="-127"/>
              <a:ea typeface="HP001 5H" pitchFamily="34" charset="-127"/>
              <a:cs typeface="Times New Roman" pitchFamily="18" charset="0"/>
            </a:endParaRPr>
          </a:p>
        </p:txBody>
      </p:sp>
    </p:spTree>
    <p:extLst>
      <p:ext uri="{BB962C8B-B14F-4D97-AF65-F5344CB8AC3E}">
        <p14:creationId xmlns:p14="http://schemas.microsoft.com/office/powerpoint/2010/main" val="3983462150"/>
      </p:ext>
    </p:extLst>
  </p:cSld>
  <p:clrMapOvr>
    <a:masterClrMapping/>
  </p:clrMapOvr>
  <mc:AlternateContent xmlns:mc="http://schemas.openxmlformats.org/markup-compatibility/2006" xmlns:p14="http://schemas.microsoft.com/office/powerpoint/2010/main">
    <mc:Choice Requires="p14">
      <p:transition spd="slow" p14:dur="1100">
        <p14:switch dir="r"/>
        <p:sndAc>
          <p:stSnd>
            <p:snd r:embed="rId2" name="chimes.wav"/>
          </p:stSnd>
        </p:sndAc>
      </p:transition>
    </mc:Choice>
    <mc:Fallback xmlns="">
      <p:transition spd="slow">
        <p:fade/>
        <p:sndAc>
          <p:stSnd>
            <p:snd r:embed="rId5" name="chimes.wav"/>
          </p:stSnd>
        </p:sndAc>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Q Print xong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4098" b="1"/>
          <a:stretch/>
        </p:blipFill>
        <p:spPr bwMode="auto">
          <a:xfrm>
            <a:off x="-19834" y="0"/>
            <a:ext cx="9163833" cy="5143499"/>
          </a:xfrm>
          <a:prstGeom prst="rect">
            <a:avLst/>
          </a:prstGeom>
          <a:noFill/>
          <a:ln w="28575">
            <a:solidFill>
              <a:srgbClr val="0066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25136"/>
      </p:ext>
    </p:extLst>
  </p:cSld>
  <p:clrMapOvr>
    <a:masterClrMapping/>
  </p:clrMapOvr>
  <mc:AlternateContent xmlns:mc="http://schemas.openxmlformats.org/markup-compatibility/2006" xmlns:p14="http://schemas.microsoft.com/office/powerpoint/2010/main">
    <mc:Choice Requires="p14">
      <p:transition spd="slow" p14:dur="1400">
        <p14:ripple/>
        <p:sndAc>
          <p:stSnd>
            <p:snd r:embed="rId2" name="chimes.wav"/>
          </p:stSnd>
        </p:sndAc>
      </p:transition>
    </mc:Choice>
    <mc:Fallback xmlns="">
      <p:transition spd="slow">
        <p:fade/>
        <p:sndAc>
          <p:stSnd>
            <p:snd r:embed="rId4" name="chimes.wav"/>
          </p:stSnd>
        </p:sndAc>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tretch>
            <a:fillRect/>
          </a:stretch>
        </p:blipFill>
        <p:spPr>
          <a:xfrm>
            <a:off x="0" y="0"/>
            <a:ext cx="9144000" cy="5143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Rectangle 2"/>
          <p:cNvSpPr/>
          <p:nvPr/>
        </p:nvSpPr>
        <p:spPr>
          <a:xfrm>
            <a:off x="228600" y="1047750"/>
            <a:ext cx="8763000" cy="3970318"/>
          </a:xfrm>
          <a:prstGeom prst="rect">
            <a:avLst/>
          </a:prstGeom>
        </p:spPr>
        <p:txBody>
          <a:bodyPr wrap="square">
            <a:spAutoFit/>
          </a:bodyPr>
          <a:lstStyle/>
          <a:p>
            <a:pPr>
              <a:buFont typeface="Wingdings" pitchFamily="2" charset="2"/>
              <a:buNone/>
            </a:pPr>
            <a:r>
              <a:rPr lang="en-US" sz="4200" b="1" dirty="0" smtClean="0">
                <a:latin typeface="HP001 5H" pitchFamily="34" charset="-127"/>
                <a:ea typeface="HP001 5H" pitchFamily="34" charset="-127"/>
              </a:rPr>
              <a:t>1. </a:t>
            </a:r>
            <a:r>
              <a:rPr lang="en-US" sz="4200" b="1" dirty="0" err="1" smtClean="0">
                <a:latin typeface="HP001 5H" pitchFamily="34" charset="-127"/>
                <a:ea typeface="HP001 5H" pitchFamily="34" charset="-127"/>
              </a:rPr>
              <a:t>Đồng</a:t>
            </a:r>
            <a:r>
              <a:rPr lang="en-US" sz="4200" b="1" dirty="0" smtClean="0">
                <a:latin typeface="HP001 5H" pitchFamily="34" charset="-127"/>
                <a:ea typeface="HP001 5H" pitchFamily="34" charset="-127"/>
              </a:rPr>
              <a:t> </a:t>
            </a:r>
            <a:r>
              <a:rPr lang="en-US" sz="4200" b="1" dirty="0" err="1" smtClean="0">
                <a:latin typeface="HP001 5H" pitchFamily="34" charset="-127"/>
                <a:ea typeface="HP001 5H" pitchFamily="34" charset="-127"/>
              </a:rPr>
              <a:t>bằng</a:t>
            </a:r>
            <a:r>
              <a:rPr lang="en-US" sz="4200" b="1" dirty="0" smtClean="0">
                <a:latin typeface="HP001 5H" pitchFamily="34" charset="-127"/>
                <a:ea typeface="HP001 5H" pitchFamily="34" charset="-127"/>
              </a:rPr>
              <a:t> Nam </a:t>
            </a:r>
            <a:r>
              <a:rPr lang="en-US" sz="4200" b="1" dirty="0" err="1" smtClean="0">
                <a:latin typeface="HP001 5H" pitchFamily="34" charset="-127"/>
                <a:ea typeface="HP001 5H" pitchFamily="34" charset="-127"/>
              </a:rPr>
              <a:t>Bộ</a:t>
            </a:r>
            <a:r>
              <a:rPr lang="en-US" sz="4200" b="1" dirty="0" smtClean="0">
                <a:latin typeface="HP001 5H" pitchFamily="34" charset="-127"/>
                <a:ea typeface="HP001 5H" pitchFamily="34" charset="-127"/>
              </a:rPr>
              <a:t> </a:t>
            </a:r>
            <a:r>
              <a:rPr lang="en-US" sz="4200" b="1" dirty="0" err="1">
                <a:latin typeface="HP001 5H" pitchFamily="34" charset="-127"/>
                <a:ea typeface="HP001 5H" pitchFamily="34" charset="-127"/>
              </a:rPr>
              <a:t>có</a:t>
            </a:r>
            <a:r>
              <a:rPr lang="en-US" sz="4200" b="1" dirty="0">
                <a:latin typeface="HP001 5H" pitchFamily="34" charset="-127"/>
                <a:ea typeface="HP001 5H" pitchFamily="34" charset="-127"/>
              </a:rPr>
              <a:t> </a:t>
            </a:r>
            <a:r>
              <a:rPr lang="en-US" sz="4200" b="1" dirty="0" err="1">
                <a:latin typeface="HP001 5H" pitchFamily="34" charset="-127"/>
                <a:ea typeface="HP001 5H" pitchFamily="34" charset="-127"/>
              </a:rPr>
              <a:t>những</a:t>
            </a:r>
            <a:r>
              <a:rPr lang="en-US" sz="4200" b="1" dirty="0">
                <a:latin typeface="HP001 5H" pitchFamily="34" charset="-127"/>
                <a:ea typeface="HP001 5H" pitchFamily="34" charset="-127"/>
              </a:rPr>
              <a:t> </a:t>
            </a:r>
            <a:r>
              <a:rPr lang="en-US" sz="4200" b="1" dirty="0" err="1">
                <a:latin typeface="HP001 5H" pitchFamily="34" charset="-127"/>
                <a:ea typeface="HP001 5H" pitchFamily="34" charset="-127"/>
              </a:rPr>
              <a:t>điều</a:t>
            </a:r>
            <a:r>
              <a:rPr lang="en-US" sz="4200" b="1" dirty="0">
                <a:latin typeface="HP001 5H" pitchFamily="34" charset="-127"/>
                <a:ea typeface="HP001 5H" pitchFamily="34" charset="-127"/>
              </a:rPr>
              <a:t> </a:t>
            </a:r>
            <a:r>
              <a:rPr lang="vi-VN" sz="4200" b="1" dirty="0">
                <a:latin typeface="HP001 5H" pitchFamily="34" charset="-127"/>
                <a:ea typeface="HP001 5H" pitchFamily="34" charset="-127"/>
              </a:rPr>
              <a:t>kiện thuận lợi nào để trở thành vựa lúa, vựa trái cây lớn nhất cả </a:t>
            </a:r>
            <a:r>
              <a:rPr lang="vi-VN" sz="4200" b="1" dirty="0" smtClean="0">
                <a:latin typeface="HP001 5H" pitchFamily="34" charset="-127"/>
                <a:ea typeface="HP001 5H" pitchFamily="34" charset="-127"/>
              </a:rPr>
              <a:t>nư</a:t>
            </a:r>
            <a:r>
              <a:rPr lang="el-GR" sz="4200" b="1" dirty="0" smtClean="0">
                <a:latin typeface="HP001 5H" pitchFamily="34" charset="-127"/>
                <a:ea typeface="HP001 5H" pitchFamily="34" charset="-127"/>
              </a:rPr>
              <a:t>ϐ</a:t>
            </a:r>
            <a:r>
              <a:rPr lang="vi-VN" sz="4200" b="1" dirty="0" smtClean="0">
                <a:latin typeface="HP001 5H" pitchFamily="34" charset="-127"/>
                <a:ea typeface="HP001 5H" pitchFamily="34" charset="-127"/>
              </a:rPr>
              <a:t> </a:t>
            </a:r>
            <a:r>
              <a:rPr lang="vi-VN" sz="4200" b="1" dirty="0">
                <a:latin typeface="HP001 5H" pitchFamily="34" charset="-127"/>
                <a:ea typeface="HP001 5H" pitchFamily="34" charset="-127"/>
              </a:rPr>
              <a:t>?</a:t>
            </a:r>
          </a:p>
          <a:p>
            <a:pPr>
              <a:buFont typeface="Wingdings" pitchFamily="2" charset="2"/>
              <a:buNone/>
            </a:pPr>
            <a:r>
              <a:rPr lang="vi-VN" sz="4200" b="1" dirty="0">
                <a:latin typeface="HP001 5H" pitchFamily="34" charset="-127"/>
                <a:ea typeface="HP001 5H" pitchFamily="34" charset="-127"/>
              </a:rPr>
              <a:t>2. Lúa gạo trái cây ở </a:t>
            </a:r>
            <a:r>
              <a:rPr lang="en-US" sz="4200" b="1" dirty="0" smtClean="0">
                <a:latin typeface="HP001 5H" pitchFamily="34" charset="-127"/>
                <a:ea typeface="HP001 5H" pitchFamily="34" charset="-127"/>
              </a:rPr>
              <a:t>Nam </a:t>
            </a:r>
            <a:r>
              <a:rPr lang="en-US" sz="4200" b="1" dirty="0" err="1" smtClean="0">
                <a:latin typeface="HP001 5H" pitchFamily="34" charset="-127"/>
                <a:ea typeface="HP001 5H" pitchFamily="34" charset="-127"/>
              </a:rPr>
              <a:t>Bộ</a:t>
            </a:r>
            <a:r>
              <a:rPr lang="vi-VN" sz="4200" b="1" dirty="0" smtClean="0">
                <a:latin typeface="HP001 5H" pitchFamily="34" charset="-127"/>
                <a:ea typeface="HP001 5H" pitchFamily="34" charset="-127"/>
              </a:rPr>
              <a:t> </a:t>
            </a:r>
            <a:r>
              <a:rPr lang="vi-VN" sz="4200" b="1" dirty="0">
                <a:latin typeface="HP001 5H" pitchFamily="34" charset="-127"/>
                <a:ea typeface="HP001 5H" pitchFamily="34" charset="-127"/>
              </a:rPr>
              <a:t>cung cấp cho những </a:t>
            </a:r>
            <a:r>
              <a:rPr lang="vi-VN" sz="4200" b="1" dirty="0" smtClean="0">
                <a:latin typeface="HP001 5H" pitchFamily="34" charset="-127"/>
                <a:ea typeface="HP001 5H" pitchFamily="34" charset="-127"/>
              </a:rPr>
              <a:t>n</a:t>
            </a:r>
            <a:r>
              <a:rPr lang="el-GR" sz="4200" b="1" dirty="0" smtClean="0">
                <a:latin typeface="HP001 5H" pitchFamily="34" charset="-127"/>
                <a:ea typeface="HP001 5H" pitchFamily="34" charset="-127"/>
              </a:rPr>
              <a:t>Π</a:t>
            </a:r>
            <a:r>
              <a:rPr lang="vi-VN" sz="4200" b="1" dirty="0" smtClean="0">
                <a:latin typeface="HP001 5H" pitchFamily="34" charset="-127"/>
                <a:ea typeface="HP001 5H" pitchFamily="34" charset="-127"/>
              </a:rPr>
              <a:t> </a:t>
            </a:r>
            <a:r>
              <a:rPr lang="vi-VN" sz="4200" b="1" dirty="0">
                <a:latin typeface="HP001 5H" pitchFamily="34" charset="-127"/>
                <a:ea typeface="HP001 5H" pitchFamily="34" charset="-127"/>
              </a:rPr>
              <a:t>nào </a:t>
            </a:r>
            <a:r>
              <a:rPr lang="vi-VN" sz="4200" b="1" dirty="0" smtClean="0">
                <a:latin typeface="HP001 5H" pitchFamily="34" charset="-127"/>
                <a:ea typeface="HP001 5H" pitchFamily="34" charset="-127"/>
              </a:rPr>
              <a:t>?</a:t>
            </a:r>
            <a:endParaRPr lang="vi-VN" sz="4200" b="1" dirty="0">
              <a:latin typeface="HP001 5H" pitchFamily="34" charset="-127"/>
              <a:ea typeface="HP001 5H" pitchFamily="34" charset="-127"/>
            </a:endParaRPr>
          </a:p>
        </p:txBody>
      </p:sp>
      <p:sp>
        <p:nvSpPr>
          <p:cNvPr id="8" name="Rectangle 7"/>
          <p:cNvSpPr/>
          <p:nvPr/>
        </p:nvSpPr>
        <p:spPr>
          <a:xfrm>
            <a:off x="76200" y="0"/>
            <a:ext cx="7391400" cy="981038"/>
          </a:xfrm>
          <a:prstGeom prst="rect">
            <a:avLst/>
          </a:prstGeom>
        </p:spPr>
        <p:txBody>
          <a:bodyPr wrap="square">
            <a:spAutoFit/>
          </a:bodyPr>
          <a:lstStyle/>
          <a:p>
            <a:pPr>
              <a:lnSpc>
                <a:spcPct val="150000"/>
              </a:lnSpc>
            </a:pPr>
            <a:r>
              <a:rPr lang="en-US" sz="4200" b="1" u="sng" smtClean="0">
                <a:solidFill>
                  <a:srgbClr val="0000CC"/>
                </a:solidFill>
                <a:latin typeface="HP001 5H" pitchFamily="34" charset="-127"/>
                <a:ea typeface="HP001 5H" pitchFamily="34" charset="-127"/>
                <a:cs typeface="Times New Roman" pitchFamily="18" charset="0"/>
              </a:rPr>
              <a:t>Thảo luận nhóm 2 (3 phút)</a:t>
            </a:r>
            <a:endParaRPr lang="en-US" sz="4200" b="1" u="sng">
              <a:solidFill>
                <a:srgbClr val="0000CC"/>
              </a:solidFill>
              <a:latin typeface="HP001 5H" pitchFamily="34" charset="-127"/>
              <a:ea typeface="HP001 5H" pitchFamily="34" charset="-127"/>
              <a:cs typeface="Times New Roman" pitchFamily="18" charset="0"/>
            </a:endParaRPr>
          </a:p>
        </p:txBody>
      </p:sp>
    </p:spTree>
    <p:extLst>
      <p:ext uri="{BB962C8B-B14F-4D97-AF65-F5344CB8AC3E}">
        <p14:creationId xmlns:p14="http://schemas.microsoft.com/office/powerpoint/2010/main" val="279490420"/>
      </p:ext>
    </p:extLst>
  </p:cSld>
  <p:clrMapOvr>
    <a:masterClrMapping/>
  </p:clrMapOvr>
  <mc:AlternateContent xmlns:mc="http://schemas.openxmlformats.org/markup-compatibility/2006" xmlns:p14="http://schemas.microsoft.com/office/powerpoint/2010/main">
    <mc:Choice Requires="p14">
      <p:transition spd="slow" p14:dur="800">
        <p:circle/>
        <p:sndAc>
          <p:stSnd>
            <p:snd r:embed="rId2" name="chimes.wav"/>
          </p:stSnd>
        </p:sndAc>
      </p:transition>
    </mc:Choice>
    <mc:Fallback xmlns="">
      <p:transition spd="slow">
        <p:circle/>
        <p:sndAc>
          <p:stSnd>
            <p:snd r:embed="rId5" name="chimes.wav"/>
          </p:stSnd>
        </p:sndAc>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tretch>
            <a:fillRect/>
          </a:stretch>
        </p:blipFill>
        <p:spPr>
          <a:xfrm>
            <a:off x="0" y="1175"/>
            <a:ext cx="9150044" cy="51423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8" name="Group 7"/>
          <p:cNvGrpSpPr/>
          <p:nvPr/>
        </p:nvGrpSpPr>
        <p:grpSpPr>
          <a:xfrm>
            <a:off x="304800" y="1764890"/>
            <a:ext cx="3733800" cy="1029086"/>
            <a:chOff x="611875" y="2939706"/>
            <a:chExt cx="4572000" cy="1219200"/>
          </a:xfrm>
          <a:solidFill>
            <a:srgbClr val="FF3399"/>
          </a:solidFill>
        </p:grpSpPr>
        <p:sp>
          <p:nvSpPr>
            <p:cNvPr id="23" name="Rectangle 22"/>
            <p:cNvSpPr/>
            <p:nvPr/>
          </p:nvSpPr>
          <p:spPr>
            <a:xfrm>
              <a:off x="611875" y="2939706"/>
              <a:ext cx="4572000" cy="12192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685799" y="2987756"/>
              <a:ext cx="4421876" cy="1112139"/>
            </a:xfrm>
            <a:prstGeom prst="rect">
              <a:avLst/>
            </a:prstGeom>
            <a:grpFill/>
          </p:spPr>
          <p:txBody>
            <a:bodyPr wrap="square" rtlCol="0">
              <a:spAutoFit/>
            </a:bodyPr>
            <a:lstStyle/>
            <a:p>
              <a:pPr>
                <a:lnSpc>
                  <a:spcPct val="150000"/>
                </a:lnSpc>
                <a:spcBef>
                  <a:spcPct val="50000"/>
                </a:spcBef>
              </a:pPr>
              <a:r>
                <a:rPr lang="en-US" sz="4000" smtClean="0">
                  <a:latin typeface="+mj-lt"/>
                  <a:ea typeface="HP001 5Ha" pitchFamily="34" charset="-127"/>
                </a:rPr>
                <a:t>Đất đai màu mỡ</a:t>
              </a:r>
              <a:endParaRPr lang="en-US" sz="4000">
                <a:latin typeface="+mj-lt"/>
                <a:ea typeface="HP001 5Ha" pitchFamily="34" charset="-127"/>
              </a:endParaRPr>
            </a:p>
          </p:txBody>
        </p:sp>
      </p:grpSp>
      <p:grpSp>
        <p:nvGrpSpPr>
          <p:cNvPr id="9" name="Group 8"/>
          <p:cNvGrpSpPr/>
          <p:nvPr/>
        </p:nvGrpSpPr>
        <p:grpSpPr>
          <a:xfrm>
            <a:off x="4953000" y="1809750"/>
            <a:ext cx="3952026" cy="990600"/>
            <a:chOff x="4040875" y="2477067"/>
            <a:chExt cx="2588525" cy="1224639"/>
          </a:xfrm>
        </p:grpSpPr>
        <p:sp>
          <p:nvSpPr>
            <p:cNvPr id="21" name="Rectangle 20"/>
            <p:cNvSpPr/>
            <p:nvPr/>
          </p:nvSpPr>
          <p:spPr>
            <a:xfrm>
              <a:off x="4040875" y="2482506"/>
              <a:ext cx="2588525" cy="1219200"/>
            </a:xfrm>
            <a:prstGeom prst="rect">
              <a:avLst/>
            </a:prstGeom>
            <a:solidFill>
              <a:srgbClr val="00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4114800" y="2477067"/>
              <a:ext cx="2514600" cy="1083559"/>
            </a:xfrm>
            <a:prstGeom prst="rect">
              <a:avLst/>
            </a:prstGeom>
            <a:noFill/>
          </p:spPr>
          <p:txBody>
            <a:bodyPr wrap="square" rtlCol="0">
              <a:spAutoFit/>
            </a:bodyPr>
            <a:lstStyle/>
            <a:p>
              <a:pPr>
                <a:lnSpc>
                  <a:spcPct val="150000"/>
                </a:lnSpc>
                <a:spcBef>
                  <a:spcPct val="50000"/>
                </a:spcBef>
              </a:pPr>
              <a:r>
                <a:rPr lang="en-US" sz="4000" smtClean="0">
                  <a:latin typeface="+mj-lt"/>
                  <a:ea typeface="HP001 5Ha" pitchFamily="34" charset="-127"/>
                </a:rPr>
                <a:t>Khí hậu nóng ẩm</a:t>
              </a:r>
              <a:endParaRPr lang="en-US" sz="4000">
                <a:latin typeface="+mj-lt"/>
                <a:ea typeface="HP001 5Ha" pitchFamily="34" charset="-127"/>
              </a:endParaRPr>
            </a:p>
          </p:txBody>
        </p:sp>
      </p:grpSp>
      <p:grpSp>
        <p:nvGrpSpPr>
          <p:cNvPr id="10" name="Group 9"/>
          <p:cNvGrpSpPr/>
          <p:nvPr/>
        </p:nvGrpSpPr>
        <p:grpSpPr>
          <a:xfrm>
            <a:off x="2139237" y="120238"/>
            <a:ext cx="4650772" cy="1219200"/>
            <a:chOff x="1828800" y="133350"/>
            <a:chExt cx="5184172" cy="1219200"/>
          </a:xfrm>
        </p:grpSpPr>
        <p:sp>
          <p:nvSpPr>
            <p:cNvPr id="19" name="Rectangle 18"/>
            <p:cNvSpPr/>
            <p:nvPr/>
          </p:nvSpPr>
          <p:spPr>
            <a:xfrm>
              <a:off x="1828800" y="133350"/>
              <a:ext cx="5184172" cy="1219200"/>
            </a:xfrm>
            <a:prstGeom prst="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1902724" y="188952"/>
              <a:ext cx="5110248" cy="1003031"/>
            </a:xfrm>
            <a:prstGeom prst="rect">
              <a:avLst/>
            </a:prstGeom>
            <a:noFill/>
          </p:spPr>
          <p:txBody>
            <a:bodyPr wrap="square" rtlCol="0">
              <a:spAutoFit/>
            </a:bodyPr>
            <a:lstStyle/>
            <a:p>
              <a:pPr algn="just">
                <a:lnSpc>
                  <a:spcPct val="150000"/>
                </a:lnSpc>
                <a:spcBef>
                  <a:spcPct val="50000"/>
                </a:spcBef>
              </a:pPr>
              <a:r>
                <a:rPr lang="en-US" sz="4400" smtClean="0">
                  <a:latin typeface="+mj-lt"/>
                  <a:ea typeface="HP001 5Ha" pitchFamily="34" charset="-127"/>
                </a:rPr>
                <a:t>Điều kiện thuận lợi</a:t>
              </a:r>
              <a:endParaRPr lang="en-US" sz="4400">
                <a:latin typeface="+mj-lt"/>
                <a:ea typeface="HP001 5Ha" pitchFamily="34" charset="-127"/>
              </a:endParaRPr>
            </a:p>
          </p:txBody>
        </p:sp>
      </p:grpSp>
      <p:cxnSp>
        <p:nvCxnSpPr>
          <p:cNvPr id="12" name="Straight Arrow Connector 11"/>
          <p:cNvCxnSpPr/>
          <p:nvPr/>
        </p:nvCxnSpPr>
        <p:spPr>
          <a:xfrm flipV="1">
            <a:off x="4497782" y="1339438"/>
            <a:ext cx="27710" cy="250615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4" name="Straight Arrow Connector 13"/>
          <p:cNvCxnSpPr>
            <a:stCxn id="23" idx="0"/>
          </p:cNvCxnSpPr>
          <p:nvPr/>
        </p:nvCxnSpPr>
        <p:spPr>
          <a:xfrm flipV="1">
            <a:off x="2171700" y="1358020"/>
            <a:ext cx="2019300" cy="40687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5" name="Straight Arrow Connector 14"/>
          <p:cNvCxnSpPr>
            <a:stCxn id="22" idx="0"/>
          </p:cNvCxnSpPr>
          <p:nvPr/>
        </p:nvCxnSpPr>
        <p:spPr>
          <a:xfrm flipH="1" flipV="1">
            <a:off x="4953000" y="1358020"/>
            <a:ext cx="2032446" cy="45173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grpSp>
        <p:nvGrpSpPr>
          <p:cNvPr id="27" name="Group 26"/>
          <p:cNvGrpSpPr/>
          <p:nvPr/>
        </p:nvGrpSpPr>
        <p:grpSpPr>
          <a:xfrm>
            <a:off x="1828800" y="3845594"/>
            <a:ext cx="5791200" cy="1143567"/>
            <a:chOff x="1524000" y="133350"/>
            <a:chExt cx="5869675" cy="1219200"/>
          </a:xfrm>
        </p:grpSpPr>
        <p:sp>
          <p:nvSpPr>
            <p:cNvPr id="28" name="Rectangle 27"/>
            <p:cNvSpPr/>
            <p:nvPr/>
          </p:nvSpPr>
          <p:spPr>
            <a:xfrm>
              <a:off x="1524000" y="133350"/>
              <a:ext cx="5869675" cy="12192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1597925" y="188952"/>
              <a:ext cx="5795750" cy="981115"/>
            </a:xfrm>
            <a:prstGeom prst="rect">
              <a:avLst/>
            </a:prstGeom>
            <a:noFill/>
          </p:spPr>
          <p:txBody>
            <a:bodyPr wrap="square" rtlCol="0">
              <a:spAutoFit/>
            </a:bodyPr>
            <a:lstStyle/>
            <a:p>
              <a:pPr>
                <a:lnSpc>
                  <a:spcPct val="150000"/>
                </a:lnSpc>
                <a:spcBef>
                  <a:spcPct val="50000"/>
                </a:spcBef>
              </a:pPr>
              <a:r>
                <a:rPr lang="en-US" sz="4000" smtClean="0">
                  <a:latin typeface="+mj-lt"/>
                  <a:ea typeface="HP001 5Ha" pitchFamily="34" charset="-127"/>
                </a:rPr>
                <a:t>Người dân cần cù lao động</a:t>
              </a:r>
              <a:endParaRPr lang="en-US" sz="4000">
                <a:latin typeface="+mj-lt"/>
                <a:ea typeface="HP001 5Ha" pitchFamily="34" charset="-127"/>
              </a:endParaRPr>
            </a:p>
          </p:txBody>
        </p:sp>
      </p:grpSp>
    </p:spTree>
    <p:extLst>
      <p:ext uri="{BB962C8B-B14F-4D97-AF65-F5344CB8AC3E}">
        <p14:creationId xmlns:p14="http://schemas.microsoft.com/office/powerpoint/2010/main" val="354161704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tretch>
            <a:fillRect/>
          </a:stretch>
        </p:blipFill>
        <p:spPr>
          <a:xfrm>
            <a:off x="0" y="1175"/>
            <a:ext cx="9150044" cy="51423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10" name="Group 9"/>
          <p:cNvGrpSpPr/>
          <p:nvPr/>
        </p:nvGrpSpPr>
        <p:grpSpPr>
          <a:xfrm>
            <a:off x="1949807" y="417552"/>
            <a:ext cx="5404563" cy="1219200"/>
            <a:chOff x="1828800" y="133350"/>
            <a:chExt cx="5184172" cy="1219200"/>
          </a:xfrm>
        </p:grpSpPr>
        <p:sp>
          <p:nvSpPr>
            <p:cNvPr id="19" name="Rectangle 18"/>
            <p:cNvSpPr/>
            <p:nvPr/>
          </p:nvSpPr>
          <p:spPr>
            <a:xfrm>
              <a:off x="1828800" y="133350"/>
              <a:ext cx="5184172" cy="1219200"/>
            </a:xfrm>
            <a:prstGeom prst="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1902724" y="188952"/>
              <a:ext cx="5110248" cy="1107996"/>
            </a:xfrm>
            <a:prstGeom prst="rect">
              <a:avLst/>
            </a:prstGeom>
            <a:noFill/>
          </p:spPr>
          <p:txBody>
            <a:bodyPr wrap="square" rtlCol="0">
              <a:spAutoFit/>
            </a:bodyPr>
            <a:lstStyle/>
            <a:p>
              <a:pPr algn="just">
                <a:lnSpc>
                  <a:spcPct val="150000"/>
                </a:lnSpc>
                <a:spcBef>
                  <a:spcPct val="50000"/>
                </a:spcBef>
              </a:pPr>
              <a:r>
                <a:rPr lang="en-US" sz="4400" smtClean="0">
                  <a:latin typeface="+mj-lt"/>
                  <a:ea typeface="HP001 5Ha" pitchFamily="34" charset="-127"/>
                </a:rPr>
                <a:t>Cung cấp lúa gạo cho :</a:t>
              </a:r>
              <a:endParaRPr lang="en-US" sz="4400">
                <a:latin typeface="+mj-lt"/>
                <a:ea typeface="HP001 5Ha" pitchFamily="34" charset="-127"/>
              </a:endParaRPr>
            </a:p>
          </p:txBody>
        </p:sp>
      </p:grpSp>
      <p:cxnSp>
        <p:nvCxnSpPr>
          <p:cNvPr id="14" name="Straight Arrow Connector 13"/>
          <p:cNvCxnSpPr/>
          <p:nvPr/>
        </p:nvCxnSpPr>
        <p:spPr>
          <a:xfrm flipH="1">
            <a:off x="2139236" y="1636752"/>
            <a:ext cx="2384276" cy="47779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5" name="Straight Arrow Connector 14"/>
          <p:cNvCxnSpPr/>
          <p:nvPr/>
        </p:nvCxnSpPr>
        <p:spPr>
          <a:xfrm>
            <a:off x="4523512" y="1636752"/>
            <a:ext cx="2405501" cy="47779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grpSp>
        <p:nvGrpSpPr>
          <p:cNvPr id="4" name="Group 3"/>
          <p:cNvGrpSpPr/>
          <p:nvPr/>
        </p:nvGrpSpPr>
        <p:grpSpPr>
          <a:xfrm>
            <a:off x="548246" y="2190750"/>
            <a:ext cx="2743200" cy="2667000"/>
            <a:chOff x="762000" y="2190750"/>
            <a:chExt cx="2743200" cy="2667000"/>
          </a:xfrm>
        </p:grpSpPr>
        <p:sp>
          <p:nvSpPr>
            <p:cNvPr id="2" name="Oval 1"/>
            <p:cNvSpPr/>
            <p:nvPr/>
          </p:nvSpPr>
          <p:spPr>
            <a:xfrm>
              <a:off x="762000" y="2190750"/>
              <a:ext cx="2743200" cy="2667000"/>
            </a:xfrm>
            <a:prstGeom prst="ellipse">
              <a:avLst/>
            </a:prstGeom>
            <a:solidFill>
              <a:srgbClr val="FF33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899555" y="2461558"/>
              <a:ext cx="2514599" cy="1938992"/>
            </a:xfrm>
            <a:prstGeom prst="rect">
              <a:avLst/>
            </a:prstGeom>
            <a:noFill/>
          </p:spPr>
          <p:txBody>
            <a:bodyPr wrap="square" rtlCol="0">
              <a:spAutoFit/>
            </a:bodyPr>
            <a:lstStyle/>
            <a:p>
              <a:pPr algn="ctr">
                <a:lnSpc>
                  <a:spcPct val="150000"/>
                </a:lnSpc>
                <a:spcBef>
                  <a:spcPct val="50000"/>
                </a:spcBef>
              </a:pPr>
              <a:r>
                <a:rPr lang="en-US" sz="4000" smtClean="0">
                  <a:latin typeface="+mj-lt"/>
                  <a:ea typeface="HP001 5Ha" pitchFamily="34" charset="-127"/>
                </a:rPr>
                <a:t>Nhiều nơi trong nước</a:t>
              </a:r>
              <a:endParaRPr lang="en-US" sz="4000">
                <a:latin typeface="+mj-lt"/>
                <a:ea typeface="HP001 5Ha" pitchFamily="34" charset="-127"/>
              </a:endParaRPr>
            </a:p>
          </p:txBody>
        </p:sp>
      </p:grpSp>
      <p:grpSp>
        <p:nvGrpSpPr>
          <p:cNvPr id="26" name="Group 25"/>
          <p:cNvGrpSpPr/>
          <p:nvPr/>
        </p:nvGrpSpPr>
        <p:grpSpPr>
          <a:xfrm>
            <a:off x="5726262" y="2201388"/>
            <a:ext cx="2743200" cy="2667000"/>
            <a:chOff x="762000" y="2190750"/>
            <a:chExt cx="2743200" cy="2667000"/>
          </a:xfrm>
          <a:solidFill>
            <a:srgbClr val="00CC00"/>
          </a:solidFill>
        </p:grpSpPr>
        <p:sp>
          <p:nvSpPr>
            <p:cNvPr id="30" name="Oval 29"/>
            <p:cNvSpPr/>
            <p:nvPr/>
          </p:nvSpPr>
          <p:spPr>
            <a:xfrm>
              <a:off x="762000" y="2190750"/>
              <a:ext cx="2743200" cy="26670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1420709" y="2484912"/>
              <a:ext cx="1539829" cy="1843582"/>
            </a:xfrm>
            <a:prstGeom prst="rect">
              <a:avLst/>
            </a:prstGeom>
            <a:grpFill/>
          </p:spPr>
          <p:txBody>
            <a:bodyPr wrap="square" rtlCol="0">
              <a:spAutoFit/>
            </a:bodyPr>
            <a:lstStyle/>
            <a:p>
              <a:pPr algn="ctr">
                <a:lnSpc>
                  <a:spcPct val="150000"/>
                </a:lnSpc>
                <a:spcBef>
                  <a:spcPct val="50000"/>
                </a:spcBef>
              </a:pPr>
              <a:r>
                <a:rPr lang="en-US" sz="4000" smtClean="0">
                  <a:latin typeface="+mj-lt"/>
                  <a:ea typeface="HP001 5Ha" pitchFamily="34" charset="-127"/>
                </a:rPr>
                <a:t>Xuất khẩu</a:t>
              </a:r>
              <a:endParaRPr lang="en-US" sz="4000">
                <a:latin typeface="+mj-lt"/>
                <a:ea typeface="HP001 5Ha" pitchFamily="34" charset="-127"/>
              </a:endParaRPr>
            </a:p>
          </p:txBody>
        </p:sp>
      </p:grpSp>
    </p:spTree>
    <p:extLst>
      <p:ext uri="{BB962C8B-B14F-4D97-AF65-F5344CB8AC3E}">
        <p14:creationId xmlns:p14="http://schemas.microsoft.com/office/powerpoint/2010/main" val="192017672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Rectangle 8"/>
          <p:cNvSpPr/>
          <p:nvPr/>
        </p:nvSpPr>
        <p:spPr>
          <a:xfrm>
            <a:off x="304800" y="2266950"/>
            <a:ext cx="8763000" cy="2613023"/>
          </a:xfrm>
          <a:prstGeom prst="rect">
            <a:avLst/>
          </a:prstGeom>
        </p:spPr>
        <p:txBody>
          <a:bodyPr wrap="square">
            <a:spAutoFit/>
          </a:bodyPr>
          <a:lstStyle/>
          <a:p>
            <a:pPr>
              <a:lnSpc>
                <a:spcPct val="130000"/>
              </a:lnSpc>
              <a:buFont typeface="Wingdings" pitchFamily="2" charset="2"/>
              <a:buNone/>
            </a:pPr>
            <a:r>
              <a:rPr lang="en-US" sz="4200" b="1" smtClean="0">
                <a:latin typeface="HP001 5H" pitchFamily="34" charset="-127"/>
                <a:ea typeface="HP001 5H" pitchFamily="34" charset="-127"/>
              </a:rPr>
              <a:t>Kể tên theo thứ tự các công việc thu hoạch và chế biến gạo xuất khẩu ở đồng bằng Nam Bộ.</a:t>
            </a:r>
            <a:endParaRPr lang="vi-VN" sz="4200" b="1">
              <a:latin typeface="HP001 5H" pitchFamily="34" charset="-127"/>
              <a:ea typeface="HP001 5H" pitchFamily="34" charset="-127"/>
            </a:endParaRPr>
          </a:p>
        </p:txBody>
      </p:sp>
    </p:spTree>
    <p:extLst>
      <p:ext uri="{BB962C8B-B14F-4D97-AF65-F5344CB8AC3E}">
        <p14:creationId xmlns:p14="http://schemas.microsoft.com/office/powerpoint/2010/main" val="206778216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57"/>
          <p:cNvGrpSpPr>
            <a:grpSpLocks/>
          </p:cNvGrpSpPr>
          <p:nvPr/>
        </p:nvGrpSpPr>
        <p:grpSpPr bwMode="auto">
          <a:xfrm>
            <a:off x="16822" y="0"/>
            <a:ext cx="9127178" cy="5143500"/>
            <a:chOff x="144" y="288"/>
            <a:chExt cx="1824" cy="1536"/>
          </a:xfrm>
          <a:effectLst/>
        </p:grpSpPr>
        <p:pic>
          <p:nvPicPr>
            <p:cNvPr id="14" name="Picture 39" descr="gat lu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4" y="288"/>
              <a:ext cx="1824" cy="15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5" name="Oval 54"/>
            <p:cNvSpPr>
              <a:spLocks noChangeArrowheads="1"/>
            </p:cNvSpPr>
            <p:nvPr/>
          </p:nvSpPr>
          <p:spPr bwMode="auto">
            <a:xfrm>
              <a:off x="1724" y="1440"/>
              <a:ext cx="244" cy="384"/>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sz="5400" b="1" smtClean="0">
                  <a:solidFill>
                    <a:srgbClr val="FF0000"/>
                  </a:solidFill>
                </a:rPr>
                <a:t> 1</a:t>
              </a:r>
              <a:endParaRPr lang="vi-VN" sz="5400" b="1">
                <a:solidFill>
                  <a:srgbClr val="FF0000"/>
                </a:solidFill>
              </a:endParaRPr>
            </a:p>
          </p:txBody>
        </p:sp>
      </p:grpSp>
    </p:spTree>
    <p:extLst>
      <p:ext uri="{BB962C8B-B14F-4D97-AF65-F5344CB8AC3E}">
        <p14:creationId xmlns:p14="http://schemas.microsoft.com/office/powerpoint/2010/main" val="3568163920"/>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2" name="chimes.wav"/>
          </p:stSnd>
        </p:sndAc>
      </p:transition>
    </mc:Choice>
    <mc:Fallback xmlns="">
      <p:transition spd="slow">
        <p:split orient="vert"/>
        <p:sndAc>
          <p:stSnd>
            <p:snd r:embed="rId4" name="chimes.wav"/>
          </p:stSnd>
        </p:sndAc>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8" name="Oval 60"/>
          <p:cNvSpPr>
            <a:spLocks noChangeArrowheads="1"/>
          </p:cNvSpPr>
          <p:nvPr/>
        </p:nvSpPr>
        <p:spPr bwMode="auto">
          <a:xfrm>
            <a:off x="8077200" y="3955718"/>
            <a:ext cx="928819" cy="1143001"/>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sz="4400" smtClean="0">
                <a:solidFill>
                  <a:srgbClr val="FF0000"/>
                </a:solidFill>
              </a:rPr>
              <a:t> 2</a:t>
            </a:r>
            <a:endParaRPr lang="vi-VN" sz="4400">
              <a:solidFill>
                <a:srgbClr val="FF0000"/>
              </a:solidFill>
            </a:endParaRPr>
          </a:p>
        </p:txBody>
      </p:sp>
    </p:spTree>
    <p:extLst>
      <p:ext uri="{BB962C8B-B14F-4D97-AF65-F5344CB8AC3E}">
        <p14:creationId xmlns:p14="http://schemas.microsoft.com/office/powerpoint/2010/main" val="1840261194"/>
      </p:ext>
    </p:extLst>
  </p:cSld>
  <p:clrMapOvr>
    <a:masterClrMapping/>
  </p:clrMapOvr>
  <mc:AlternateContent xmlns:mc="http://schemas.openxmlformats.org/markup-compatibility/2006" xmlns:p14="http://schemas.microsoft.com/office/powerpoint/2010/main">
    <mc:Choice Requires="p14">
      <p:transition spd="slow" p14:dur="800">
        <p:circle/>
        <p:sndAc>
          <p:stSnd>
            <p:snd r:embed="rId2" name="chimes.wav"/>
          </p:stSnd>
        </p:sndAc>
      </p:transition>
    </mc:Choice>
    <mc:Fallback xmlns="">
      <p:transition spd="slow">
        <p:circle/>
        <p:sndAc>
          <p:stSnd>
            <p:snd r:embed="rId4" name="chimes.wav"/>
          </p:stSnd>
        </p:sndAc>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3711"/>
            <a:ext cx="9144000" cy="5163451"/>
            <a:chOff x="0" y="3711"/>
            <a:chExt cx="9144000" cy="5163451"/>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711"/>
              <a:ext cx="9144000" cy="5163451"/>
            </a:xfrm>
            <a:prstGeom prst="rect">
              <a:avLst/>
            </a:prstGeom>
          </p:spPr>
        </p:pic>
        <p:sp>
          <p:nvSpPr>
            <p:cNvPr id="26" name="Oval 60"/>
            <p:cNvSpPr>
              <a:spLocks noChangeArrowheads="1"/>
            </p:cNvSpPr>
            <p:nvPr/>
          </p:nvSpPr>
          <p:spPr bwMode="auto">
            <a:xfrm>
              <a:off x="8077200" y="3955718"/>
              <a:ext cx="928819" cy="1143001"/>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sz="4400" smtClean="0">
                  <a:solidFill>
                    <a:srgbClr val="FF0000"/>
                  </a:solidFill>
                </a:rPr>
                <a:t> 3</a:t>
              </a:r>
              <a:endParaRPr lang="vi-VN" sz="4400">
                <a:solidFill>
                  <a:srgbClr val="FF0000"/>
                </a:solidFill>
              </a:endParaRPr>
            </a:p>
          </p:txBody>
        </p:sp>
      </p:grpSp>
    </p:spTree>
    <p:extLst>
      <p:ext uri="{BB962C8B-B14F-4D97-AF65-F5344CB8AC3E}">
        <p14:creationId xmlns:p14="http://schemas.microsoft.com/office/powerpoint/2010/main" val="1840261194"/>
      </p:ext>
    </p:extLst>
  </p:cSld>
  <p:clrMapOvr>
    <a:masterClrMapping/>
  </p:clrMapOvr>
  <mc:AlternateContent xmlns:mc="http://schemas.openxmlformats.org/markup-compatibility/2006" xmlns:p14="http://schemas.microsoft.com/office/powerpoint/2010/main">
    <mc:Choice Requires="p14">
      <p:transition spd="slow" p14:dur="800">
        <p:circle/>
        <p:sndAc>
          <p:stSnd>
            <p:snd r:embed="rId2" name="chimes.wav"/>
          </p:stSnd>
        </p:sndAc>
      </p:transition>
    </mc:Choice>
    <mc:Fallback xmlns="">
      <p:transition spd="slow">
        <p:circle/>
        <p:sndAc>
          <p:stSnd>
            <p:snd r:embed="rId4" name="chimes.wav"/>
          </p:stSnd>
        </p:sndAc>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tretch>
            <a:fillRect/>
          </a:stretch>
        </p:blipFill>
        <p:spPr>
          <a:xfrm>
            <a:off x="0" y="0"/>
            <a:ext cx="9144000" cy="5143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p:cNvSpPr txBox="1"/>
          <p:nvPr/>
        </p:nvSpPr>
        <p:spPr>
          <a:xfrm>
            <a:off x="147850" y="57150"/>
            <a:ext cx="8767550" cy="1972848"/>
          </a:xfrm>
          <a:prstGeom prst="rect">
            <a:avLst/>
          </a:prstGeom>
          <a:noFill/>
        </p:spPr>
        <p:txBody>
          <a:bodyPr wrap="square" rtlCol="0">
            <a:spAutoFit/>
          </a:bodyPr>
          <a:lstStyle/>
          <a:p>
            <a:pPr>
              <a:lnSpc>
                <a:spcPct val="130000"/>
              </a:lnSpc>
            </a:pPr>
            <a:r>
              <a:rPr lang="en-US" sz="4700" b="1" smtClean="0">
                <a:latin typeface="HP001 5H" pitchFamily="34" charset="-127"/>
                <a:ea typeface="HP001 5H" pitchFamily="34" charset="-127"/>
                <a:cs typeface="Times New Roman" pitchFamily="18" charset="0"/>
              </a:rPr>
              <a:t>1. Kể tên các dân tộc sinh sống ở vùng đồng bằng Nam Bộ ?</a:t>
            </a:r>
            <a:endParaRPr lang="en-US" sz="4700" b="1" i="1">
              <a:latin typeface="HP001 5H" pitchFamily="34" charset="-127"/>
              <a:ea typeface="HP001 5H" pitchFamily="34" charset="-127"/>
              <a:cs typeface="Times New Roman" pitchFamily="18" charset="0"/>
            </a:endParaRPr>
          </a:p>
        </p:txBody>
      </p:sp>
      <p:sp>
        <p:nvSpPr>
          <p:cNvPr id="5" name="TextBox 4"/>
          <p:cNvSpPr txBox="1"/>
          <p:nvPr/>
        </p:nvSpPr>
        <p:spPr>
          <a:xfrm>
            <a:off x="152400" y="2071187"/>
            <a:ext cx="8767550" cy="2913105"/>
          </a:xfrm>
          <a:prstGeom prst="rect">
            <a:avLst/>
          </a:prstGeom>
          <a:noFill/>
        </p:spPr>
        <p:txBody>
          <a:bodyPr wrap="square" rtlCol="0">
            <a:spAutoFit/>
          </a:bodyPr>
          <a:lstStyle/>
          <a:p>
            <a:pPr>
              <a:lnSpc>
                <a:spcPct val="130000"/>
              </a:lnSpc>
            </a:pPr>
            <a:r>
              <a:rPr lang="en-US" sz="4700" b="1" smtClean="0">
                <a:latin typeface="HP001 5H" pitchFamily="34" charset="-127"/>
                <a:ea typeface="HP001 5H" pitchFamily="34" charset="-127"/>
                <a:cs typeface="Times New Roman" pitchFamily="18" charset="0"/>
              </a:rPr>
              <a:t>2. Trình bày một số đặc điểm về nhà ở, trang phục, lễ hội của người dân Nam Bộ.</a:t>
            </a:r>
            <a:endParaRPr lang="en-US" sz="4700" b="1" i="1">
              <a:latin typeface="HP001 5H" pitchFamily="34" charset="-127"/>
              <a:ea typeface="HP001 5H" pitchFamily="34" charset="-127"/>
              <a:cs typeface="Times New Roman" pitchFamily="18" charset="0"/>
            </a:endParaRPr>
          </a:p>
        </p:txBody>
      </p:sp>
    </p:spTree>
    <p:extLst>
      <p:ext uri="{BB962C8B-B14F-4D97-AF65-F5344CB8AC3E}">
        <p14:creationId xmlns:p14="http://schemas.microsoft.com/office/powerpoint/2010/main" val="2930402052"/>
      </p:ext>
    </p:extLst>
  </p:cSld>
  <p:clrMapOvr>
    <a:masterClrMapping/>
  </p:clrMapOvr>
  <p:transition>
    <p:checker/>
    <p:sndAc>
      <p:stSnd>
        <p:snd r:embed="rId2" name="click.wav"/>
      </p:stSnd>
    </p:sndAc>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1"/>
            <a:ext cx="9144000" cy="5155527"/>
            <a:chOff x="0" y="-1"/>
            <a:chExt cx="9144000" cy="5155527"/>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9144000" cy="51555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6" name="Oval 60"/>
            <p:cNvSpPr>
              <a:spLocks noChangeArrowheads="1"/>
            </p:cNvSpPr>
            <p:nvPr/>
          </p:nvSpPr>
          <p:spPr bwMode="auto">
            <a:xfrm>
              <a:off x="8077200" y="3955718"/>
              <a:ext cx="928819" cy="1143001"/>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sz="4400" smtClean="0">
                  <a:solidFill>
                    <a:srgbClr val="FF0000"/>
                  </a:solidFill>
                </a:rPr>
                <a:t> 4</a:t>
              </a:r>
              <a:endParaRPr lang="vi-VN" sz="4400">
                <a:solidFill>
                  <a:srgbClr val="FF0000"/>
                </a:solidFill>
              </a:endParaRPr>
            </a:p>
          </p:txBody>
        </p:sp>
      </p:grpSp>
    </p:spTree>
    <p:extLst>
      <p:ext uri="{BB962C8B-B14F-4D97-AF65-F5344CB8AC3E}">
        <p14:creationId xmlns:p14="http://schemas.microsoft.com/office/powerpoint/2010/main" val="1840261194"/>
      </p:ext>
    </p:extLst>
  </p:cSld>
  <p:clrMapOvr>
    <a:masterClrMapping/>
  </p:clrMapOvr>
  <mc:AlternateContent xmlns:mc="http://schemas.openxmlformats.org/markup-compatibility/2006" xmlns:p14="http://schemas.microsoft.com/office/powerpoint/2010/main">
    <mc:Choice Requires="p14">
      <p:transition spd="slow" p14:dur="800">
        <p:circle/>
        <p:sndAc>
          <p:stSnd>
            <p:snd r:embed="rId2" name="click.wav"/>
          </p:stSnd>
        </p:sndAc>
      </p:transition>
    </mc:Choice>
    <mc:Fallback xmlns="">
      <p:transition spd="slow">
        <p:circle/>
        <p:sndAc>
          <p:stSnd>
            <p:snd r:embed="rId4" name="click.wav"/>
          </p:stSnd>
        </p:sndAc>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17072"/>
            <a:ext cx="9144000" cy="5160572"/>
            <a:chOff x="0" y="-17072"/>
            <a:chExt cx="9144000" cy="5160572"/>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072"/>
              <a:ext cx="9144000" cy="51605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6" name="Oval 60"/>
            <p:cNvSpPr>
              <a:spLocks noChangeArrowheads="1"/>
            </p:cNvSpPr>
            <p:nvPr/>
          </p:nvSpPr>
          <p:spPr bwMode="auto">
            <a:xfrm>
              <a:off x="8077200" y="3955718"/>
              <a:ext cx="928819" cy="1143001"/>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sz="4400" smtClean="0">
                  <a:solidFill>
                    <a:srgbClr val="FF0000"/>
                  </a:solidFill>
                </a:rPr>
                <a:t> 5</a:t>
              </a:r>
              <a:endParaRPr lang="vi-VN" sz="4400">
                <a:solidFill>
                  <a:srgbClr val="FF0000"/>
                </a:solidFill>
              </a:endParaRPr>
            </a:p>
          </p:txBody>
        </p:sp>
      </p:grpSp>
    </p:spTree>
    <p:extLst>
      <p:ext uri="{BB962C8B-B14F-4D97-AF65-F5344CB8AC3E}">
        <p14:creationId xmlns:p14="http://schemas.microsoft.com/office/powerpoint/2010/main" val="1840261194"/>
      </p:ext>
    </p:extLst>
  </p:cSld>
  <p:clrMapOvr>
    <a:masterClrMapping/>
  </p:clrMapOvr>
  <mc:AlternateContent xmlns:mc="http://schemas.openxmlformats.org/markup-compatibility/2006" xmlns:p14="http://schemas.microsoft.com/office/powerpoint/2010/main">
    <mc:Choice Requires="p14">
      <p:transition spd="slow" p14:dur="800">
        <p:circle/>
        <p:sndAc>
          <p:stSnd>
            <p:snd r:embed="rId2" name="chimes.wav"/>
          </p:stSnd>
        </p:sndAc>
      </p:transition>
    </mc:Choice>
    <mc:Fallback xmlns="">
      <p:transition spd="slow">
        <p:circle/>
        <p:sndAc>
          <p:stSnd>
            <p:snd r:embed="rId4" name="chimes.wav"/>
          </p:stSnd>
        </p:sndAc>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2" cstate="print">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tretch>
            <a:fillRect/>
          </a:stretch>
        </p:blipFill>
        <p:spPr>
          <a:xfrm>
            <a:off x="0" y="0"/>
            <a:ext cx="9144000" cy="5143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13" name="Group 57"/>
          <p:cNvGrpSpPr>
            <a:grpSpLocks/>
          </p:cNvGrpSpPr>
          <p:nvPr/>
        </p:nvGrpSpPr>
        <p:grpSpPr bwMode="auto">
          <a:xfrm>
            <a:off x="16823" y="0"/>
            <a:ext cx="2895600" cy="2571750"/>
            <a:chOff x="144" y="288"/>
            <a:chExt cx="1824" cy="1536"/>
          </a:xfrm>
          <a:effectLst/>
        </p:grpSpPr>
        <p:pic>
          <p:nvPicPr>
            <p:cNvPr id="14" name="Picture 39" descr="gat lu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4" y="288"/>
              <a:ext cx="1824" cy="15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5" name="Oval 54"/>
            <p:cNvSpPr>
              <a:spLocks noChangeArrowheads="1"/>
            </p:cNvSpPr>
            <p:nvPr/>
          </p:nvSpPr>
          <p:spPr bwMode="auto">
            <a:xfrm>
              <a:off x="1584" y="1440"/>
              <a:ext cx="384" cy="384"/>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sz="2400" b="1">
                  <a:solidFill>
                    <a:srgbClr val="FF0000"/>
                  </a:solidFill>
                </a:rPr>
                <a:t>1</a:t>
              </a:r>
              <a:endParaRPr lang="vi-VN" sz="2400" b="1">
                <a:solidFill>
                  <a:srgbClr val="FF0000"/>
                </a:solidFill>
              </a:endParaRPr>
            </a:p>
          </p:txBody>
        </p:sp>
      </p:grpSp>
      <p:grpSp>
        <p:nvGrpSpPr>
          <p:cNvPr id="2" name="Group 1"/>
          <p:cNvGrpSpPr/>
          <p:nvPr/>
        </p:nvGrpSpPr>
        <p:grpSpPr>
          <a:xfrm>
            <a:off x="2912423" y="0"/>
            <a:ext cx="3031177" cy="2571751"/>
            <a:chOff x="-176886" y="112081"/>
            <a:chExt cx="9182905" cy="4797765"/>
          </a:xfrm>
        </p:grpSpPr>
        <p:pic>
          <p:nvPicPr>
            <p:cNvPr id="26" name="Picture 25"/>
            <p:cNvPicPr>
              <a:picLocks noChangeAspect="1"/>
            </p:cNvPicPr>
            <p:nvPr/>
          </p:nvPicPr>
          <p:blipFill rotWithShape="1">
            <a:blip r:embed="rId5" cstate="print">
              <a:extLst>
                <a:ext uri="{28A0092B-C50C-407E-A947-70E740481C1C}">
                  <a14:useLocalDpi xmlns:a14="http://schemas.microsoft.com/office/drawing/2010/main" val="0"/>
                </a:ext>
              </a:extLst>
            </a:blip>
            <a:srcRect l="2039" t="2180" r="1509" b="4542"/>
            <a:stretch/>
          </p:blipFill>
          <p:spPr>
            <a:xfrm>
              <a:off x="-176886" y="112081"/>
              <a:ext cx="9182905" cy="47977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7" name="Oval 60"/>
            <p:cNvSpPr>
              <a:spLocks noChangeArrowheads="1"/>
            </p:cNvSpPr>
            <p:nvPr/>
          </p:nvSpPr>
          <p:spPr bwMode="auto">
            <a:xfrm>
              <a:off x="7496299" y="3582163"/>
              <a:ext cx="1509720" cy="1142999"/>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sz="2800" smtClean="0">
                  <a:solidFill>
                    <a:srgbClr val="FF0000"/>
                  </a:solidFill>
                </a:rPr>
                <a:t>2</a:t>
              </a:r>
              <a:endParaRPr lang="vi-VN" sz="4400">
                <a:solidFill>
                  <a:srgbClr val="FF0000"/>
                </a:solidFill>
              </a:endParaRPr>
            </a:p>
          </p:txBody>
        </p:sp>
      </p:grpSp>
      <p:grpSp>
        <p:nvGrpSpPr>
          <p:cNvPr id="28" name="Group 27"/>
          <p:cNvGrpSpPr/>
          <p:nvPr/>
        </p:nvGrpSpPr>
        <p:grpSpPr>
          <a:xfrm>
            <a:off x="5943600" y="18936"/>
            <a:ext cx="3200400" cy="2552814"/>
            <a:chOff x="2151529" y="-6188917"/>
            <a:chExt cx="6992471" cy="4073089"/>
          </a:xfrm>
        </p:grpSpPr>
        <p:pic>
          <p:nvPicPr>
            <p:cNvPr id="29" name="Picture 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51529" y="-6188917"/>
              <a:ext cx="6992471" cy="40730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0" name="Oval 60"/>
            <p:cNvSpPr>
              <a:spLocks noChangeArrowheads="1"/>
            </p:cNvSpPr>
            <p:nvPr/>
          </p:nvSpPr>
          <p:spPr bwMode="auto">
            <a:xfrm>
              <a:off x="7654927" y="-3141653"/>
              <a:ext cx="1338336" cy="89132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sz="2800" smtClean="0">
                  <a:solidFill>
                    <a:srgbClr val="FF0000"/>
                  </a:solidFill>
                </a:rPr>
                <a:t>3</a:t>
              </a:r>
              <a:endParaRPr lang="vi-VN" sz="2800">
                <a:solidFill>
                  <a:srgbClr val="FF0000"/>
                </a:solidFill>
              </a:endParaRPr>
            </a:p>
          </p:txBody>
        </p:sp>
      </p:grpSp>
      <p:grpSp>
        <p:nvGrpSpPr>
          <p:cNvPr id="31" name="Group 30"/>
          <p:cNvGrpSpPr/>
          <p:nvPr/>
        </p:nvGrpSpPr>
        <p:grpSpPr>
          <a:xfrm>
            <a:off x="0" y="2571750"/>
            <a:ext cx="4572000" cy="2583776"/>
            <a:chOff x="0" y="-1"/>
            <a:chExt cx="9144000" cy="5155527"/>
          </a:xfrm>
        </p:grpSpPr>
        <p:pic>
          <p:nvPicPr>
            <p:cNvPr id="32" name="Picture 3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1"/>
              <a:ext cx="9144000" cy="51555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3" name="Oval 60"/>
            <p:cNvSpPr>
              <a:spLocks noChangeArrowheads="1"/>
            </p:cNvSpPr>
            <p:nvPr/>
          </p:nvSpPr>
          <p:spPr bwMode="auto">
            <a:xfrm>
              <a:off x="7772398" y="3955716"/>
              <a:ext cx="1233622" cy="1143002"/>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sz="2800" smtClean="0">
                  <a:solidFill>
                    <a:srgbClr val="FF0000"/>
                  </a:solidFill>
                </a:rPr>
                <a:t>4</a:t>
              </a:r>
              <a:endParaRPr lang="vi-VN" sz="2800">
                <a:solidFill>
                  <a:srgbClr val="FF0000"/>
                </a:solidFill>
              </a:endParaRPr>
            </a:p>
          </p:txBody>
        </p:sp>
      </p:grpSp>
      <p:grpSp>
        <p:nvGrpSpPr>
          <p:cNvPr id="34" name="Group 33"/>
          <p:cNvGrpSpPr/>
          <p:nvPr/>
        </p:nvGrpSpPr>
        <p:grpSpPr>
          <a:xfrm>
            <a:off x="4572000" y="2571750"/>
            <a:ext cx="4571999" cy="2571750"/>
            <a:chOff x="0" y="-17072"/>
            <a:chExt cx="9144000" cy="5160572"/>
          </a:xfrm>
        </p:grpSpPr>
        <p:pic>
          <p:nvPicPr>
            <p:cNvPr id="35" name="Picture 3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17072"/>
              <a:ext cx="9144000" cy="51605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6" name="Oval 60"/>
            <p:cNvSpPr>
              <a:spLocks noChangeArrowheads="1"/>
            </p:cNvSpPr>
            <p:nvPr/>
          </p:nvSpPr>
          <p:spPr bwMode="auto">
            <a:xfrm>
              <a:off x="7780926" y="3955719"/>
              <a:ext cx="1225094" cy="1143001"/>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sz="3200" smtClean="0">
                  <a:solidFill>
                    <a:srgbClr val="FF0000"/>
                  </a:solidFill>
                </a:rPr>
                <a:t>5</a:t>
              </a:r>
              <a:endParaRPr lang="vi-VN" sz="3200">
                <a:solidFill>
                  <a:srgbClr val="FF0000"/>
                </a:solidFill>
              </a:endParaRPr>
            </a:p>
          </p:txBody>
        </p:sp>
      </p:grpSp>
    </p:spTree>
    <p:extLst>
      <p:ext uri="{BB962C8B-B14F-4D97-AF65-F5344CB8AC3E}">
        <p14:creationId xmlns:p14="http://schemas.microsoft.com/office/powerpoint/2010/main" val="184026119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tretch>
            <a:fillRect/>
          </a:stretch>
        </p:blipFill>
        <p:spPr>
          <a:xfrm>
            <a:off x="0" y="1175"/>
            <a:ext cx="9150044" cy="51423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3" name="Rectangle 22"/>
          <p:cNvSpPr/>
          <p:nvPr/>
        </p:nvSpPr>
        <p:spPr>
          <a:xfrm>
            <a:off x="3429000" y="569426"/>
            <a:ext cx="2057400" cy="1035460"/>
          </a:xfrm>
          <a:prstGeom prst="rect">
            <a:avLst/>
          </a:prstGeom>
          <a:solidFill>
            <a:srgbClr val="FF33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3462266" y="574671"/>
            <a:ext cx="1989844" cy="1015663"/>
          </a:xfrm>
          <a:prstGeom prst="rect">
            <a:avLst/>
          </a:prstGeom>
          <a:noFill/>
        </p:spPr>
        <p:txBody>
          <a:bodyPr wrap="square" rtlCol="0" anchor="ctr">
            <a:spAutoFit/>
          </a:bodyPr>
          <a:lstStyle/>
          <a:p>
            <a:pPr>
              <a:lnSpc>
                <a:spcPct val="150000"/>
              </a:lnSpc>
              <a:spcBef>
                <a:spcPct val="50000"/>
              </a:spcBef>
            </a:pPr>
            <a:r>
              <a:rPr lang="en-US" sz="4000" smtClean="0">
                <a:latin typeface="+mj-lt"/>
                <a:ea typeface="HP001 5Ha" pitchFamily="34" charset="-127"/>
              </a:rPr>
              <a:t>Tuốt lúa</a:t>
            </a:r>
            <a:endParaRPr lang="en-US" sz="4000">
              <a:latin typeface="+mj-lt"/>
              <a:ea typeface="HP001 5Ha" pitchFamily="34" charset="-127"/>
            </a:endParaRPr>
          </a:p>
        </p:txBody>
      </p:sp>
      <p:sp>
        <p:nvSpPr>
          <p:cNvPr id="21" name="Rectangle 20"/>
          <p:cNvSpPr/>
          <p:nvPr/>
        </p:nvSpPr>
        <p:spPr>
          <a:xfrm>
            <a:off x="6477000" y="573960"/>
            <a:ext cx="2438400" cy="1016373"/>
          </a:xfrm>
          <a:prstGeom prst="rect">
            <a:avLst/>
          </a:prstGeom>
          <a:solidFill>
            <a:srgbClr val="00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6546638" y="535798"/>
            <a:ext cx="2368762" cy="1015662"/>
          </a:xfrm>
          <a:prstGeom prst="rect">
            <a:avLst/>
          </a:prstGeom>
          <a:noFill/>
        </p:spPr>
        <p:txBody>
          <a:bodyPr wrap="square" rtlCol="0" anchor="ctr">
            <a:spAutoFit/>
          </a:bodyPr>
          <a:lstStyle/>
          <a:p>
            <a:pPr>
              <a:lnSpc>
                <a:spcPct val="150000"/>
              </a:lnSpc>
              <a:spcBef>
                <a:spcPct val="50000"/>
              </a:spcBef>
            </a:pPr>
            <a:r>
              <a:rPr lang="en-US" sz="4000" smtClean="0">
                <a:latin typeface="+mj-lt"/>
                <a:ea typeface="HP001 5Ha" pitchFamily="34" charset="-127"/>
              </a:rPr>
              <a:t>Phơi thóc</a:t>
            </a:r>
            <a:endParaRPr lang="en-US" sz="4000">
              <a:latin typeface="+mj-lt"/>
              <a:ea typeface="HP001 5Ha" pitchFamily="34" charset="-127"/>
            </a:endParaRPr>
          </a:p>
        </p:txBody>
      </p:sp>
      <p:sp>
        <p:nvSpPr>
          <p:cNvPr id="19" name="Rectangle 18"/>
          <p:cNvSpPr/>
          <p:nvPr/>
        </p:nvSpPr>
        <p:spPr>
          <a:xfrm>
            <a:off x="304800" y="610235"/>
            <a:ext cx="2051763" cy="1002538"/>
          </a:xfrm>
          <a:prstGeom prst="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334057" y="514350"/>
            <a:ext cx="2022506" cy="1107996"/>
          </a:xfrm>
          <a:prstGeom prst="rect">
            <a:avLst/>
          </a:prstGeom>
          <a:noFill/>
        </p:spPr>
        <p:txBody>
          <a:bodyPr wrap="square" rtlCol="0" anchor="ctr">
            <a:spAutoFit/>
          </a:bodyPr>
          <a:lstStyle/>
          <a:p>
            <a:pPr algn="just">
              <a:lnSpc>
                <a:spcPct val="150000"/>
              </a:lnSpc>
              <a:spcBef>
                <a:spcPct val="50000"/>
              </a:spcBef>
            </a:pPr>
            <a:r>
              <a:rPr lang="en-US" sz="4400" smtClean="0">
                <a:latin typeface="+mj-lt"/>
                <a:ea typeface="HP001 5Ha" pitchFamily="34" charset="-127"/>
              </a:rPr>
              <a:t>Gặt lúa</a:t>
            </a:r>
            <a:endParaRPr lang="en-US" sz="4400">
              <a:latin typeface="+mj-lt"/>
              <a:ea typeface="HP001 5Ha" pitchFamily="34" charset="-127"/>
            </a:endParaRPr>
          </a:p>
        </p:txBody>
      </p:sp>
      <p:sp>
        <p:nvSpPr>
          <p:cNvPr id="28" name="Rectangle 27"/>
          <p:cNvSpPr/>
          <p:nvPr/>
        </p:nvSpPr>
        <p:spPr>
          <a:xfrm>
            <a:off x="5334000" y="2971707"/>
            <a:ext cx="3352800" cy="1672226"/>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5376226" y="2800350"/>
            <a:ext cx="3310574" cy="1843583"/>
          </a:xfrm>
          <a:prstGeom prst="rect">
            <a:avLst/>
          </a:prstGeom>
          <a:noFill/>
        </p:spPr>
        <p:txBody>
          <a:bodyPr wrap="square" rtlCol="0">
            <a:spAutoFit/>
          </a:bodyPr>
          <a:lstStyle/>
          <a:p>
            <a:pPr algn="ctr">
              <a:lnSpc>
                <a:spcPct val="150000"/>
              </a:lnSpc>
              <a:spcBef>
                <a:spcPct val="50000"/>
              </a:spcBef>
            </a:pPr>
            <a:r>
              <a:rPr lang="en-US" sz="4000" smtClean="0">
                <a:latin typeface="+mj-lt"/>
                <a:ea typeface="HP001 5Ha" pitchFamily="34" charset="-127"/>
              </a:rPr>
              <a:t>Xay xát gạo và đóng bao</a:t>
            </a:r>
            <a:endParaRPr lang="en-US" sz="4000">
              <a:latin typeface="+mj-lt"/>
              <a:ea typeface="HP001 5Ha" pitchFamily="34" charset="-127"/>
            </a:endParaRPr>
          </a:p>
        </p:txBody>
      </p:sp>
      <p:sp>
        <p:nvSpPr>
          <p:cNvPr id="26" name="Rectangle 25"/>
          <p:cNvSpPr/>
          <p:nvPr/>
        </p:nvSpPr>
        <p:spPr>
          <a:xfrm>
            <a:off x="535508" y="2959861"/>
            <a:ext cx="3731692" cy="1684072"/>
          </a:xfrm>
          <a:prstGeom prst="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535508" y="2766359"/>
            <a:ext cx="3684694" cy="1938991"/>
          </a:xfrm>
          <a:prstGeom prst="rect">
            <a:avLst/>
          </a:prstGeom>
          <a:noFill/>
        </p:spPr>
        <p:txBody>
          <a:bodyPr wrap="square" rtlCol="0" anchor="ctr">
            <a:spAutoFit/>
          </a:bodyPr>
          <a:lstStyle/>
          <a:p>
            <a:pPr algn="ctr">
              <a:lnSpc>
                <a:spcPct val="150000"/>
              </a:lnSpc>
              <a:spcBef>
                <a:spcPct val="50000"/>
              </a:spcBef>
            </a:pPr>
            <a:r>
              <a:rPr lang="en-US" sz="4000" smtClean="0">
                <a:latin typeface="+mj-lt"/>
                <a:ea typeface="HP001 5Ha" pitchFamily="34" charset="-127"/>
              </a:rPr>
              <a:t>Xếp gạo lên tàu để xuất khẩu</a:t>
            </a:r>
            <a:endParaRPr lang="en-US" sz="4000">
              <a:latin typeface="+mj-lt"/>
              <a:ea typeface="HP001 5Ha" pitchFamily="34" charset="-127"/>
            </a:endParaRPr>
          </a:p>
        </p:txBody>
      </p:sp>
      <p:sp>
        <p:nvSpPr>
          <p:cNvPr id="2" name="Right Arrow 1"/>
          <p:cNvSpPr/>
          <p:nvPr/>
        </p:nvSpPr>
        <p:spPr>
          <a:xfrm>
            <a:off x="2516412" y="959104"/>
            <a:ext cx="760188" cy="15240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ight Arrow 30"/>
          <p:cNvSpPr/>
          <p:nvPr/>
        </p:nvSpPr>
        <p:spPr>
          <a:xfrm>
            <a:off x="5638800" y="967429"/>
            <a:ext cx="760188" cy="15240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ight Arrow 31"/>
          <p:cNvSpPr/>
          <p:nvPr/>
        </p:nvSpPr>
        <p:spPr>
          <a:xfrm rot="5400000">
            <a:off x="7125899" y="2230049"/>
            <a:ext cx="988201" cy="15240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ight Arrow 32"/>
          <p:cNvSpPr/>
          <p:nvPr/>
        </p:nvSpPr>
        <p:spPr>
          <a:xfrm flipH="1">
            <a:off x="4384552" y="3731620"/>
            <a:ext cx="760188" cy="15240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4798489"/>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p:cTn id="14" dur="500" fill="hold"/>
                                        <p:tgtEl>
                                          <p:spTgt spid="24"/>
                                        </p:tgtEl>
                                        <p:attrNameLst>
                                          <p:attrName>ppt_w</p:attrName>
                                        </p:attrNameLst>
                                      </p:cBhvr>
                                      <p:tavLst>
                                        <p:tav tm="0">
                                          <p:val>
                                            <p:fltVal val="0"/>
                                          </p:val>
                                        </p:tav>
                                        <p:tav tm="100000">
                                          <p:val>
                                            <p:strVal val="#ppt_w"/>
                                          </p:val>
                                        </p:tav>
                                      </p:tavLst>
                                    </p:anim>
                                    <p:anim calcmode="lin" valueType="num">
                                      <p:cBhvr>
                                        <p:cTn id="15" dur="500" fill="hold"/>
                                        <p:tgtEl>
                                          <p:spTgt spid="24"/>
                                        </p:tgtEl>
                                        <p:attrNameLst>
                                          <p:attrName>ppt_h</p:attrName>
                                        </p:attrNameLst>
                                      </p:cBhvr>
                                      <p:tavLst>
                                        <p:tav tm="0">
                                          <p:val>
                                            <p:fltVal val="0"/>
                                          </p:val>
                                        </p:tav>
                                        <p:tav tm="100000">
                                          <p:val>
                                            <p:strVal val="#ppt_h"/>
                                          </p:val>
                                        </p:tav>
                                      </p:tavLst>
                                    </p:anim>
                                    <p:animEffect transition="in" filter="fade">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p:cTn id="21" dur="500" fill="hold"/>
                                        <p:tgtEl>
                                          <p:spTgt spid="22"/>
                                        </p:tgtEl>
                                        <p:attrNameLst>
                                          <p:attrName>ppt_w</p:attrName>
                                        </p:attrNameLst>
                                      </p:cBhvr>
                                      <p:tavLst>
                                        <p:tav tm="0">
                                          <p:val>
                                            <p:fltVal val="0"/>
                                          </p:val>
                                        </p:tav>
                                        <p:tav tm="100000">
                                          <p:val>
                                            <p:strVal val="#ppt_w"/>
                                          </p:val>
                                        </p:tav>
                                      </p:tavLst>
                                    </p:anim>
                                    <p:anim calcmode="lin" valueType="num">
                                      <p:cBhvr>
                                        <p:cTn id="22" dur="500" fill="hold"/>
                                        <p:tgtEl>
                                          <p:spTgt spid="22"/>
                                        </p:tgtEl>
                                        <p:attrNameLst>
                                          <p:attrName>ppt_h</p:attrName>
                                        </p:attrNameLst>
                                      </p:cBhvr>
                                      <p:tavLst>
                                        <p:tav tm="0">
                                          <p:val>
                                            <p:fltVal val="0"/>
                                          </p:val>
                                        </p:tav>
                                        <p:tav tm="100000">
                                          <p:val>
                                            <p:strVal val="#ppt_h"/>
                                          </p:val>
                                        </p:tav>
                                      </p:tavLst>
                                    </p:anim>
                                    <p:animEffect transition="in" filter="fade">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9"/>
                                        </p:tgtEl>
                                        <p:attrNameLst>
                                          <p:attrName>style.visibility</p:attrName>
                                        </p:attrNameLst>
                                      </p:cBhvr>
                                      <p:to>
                                        <p:strVal val="visible"/>
                                      </p:to>
                                    </p:set>
                                    <p:anim calcmode="lin" valueType="num">
                                      <p:cBhvr>
                                        <p:cTn id="28" dur="500" fill="hold"/>
                                        <p:tgtEl>
                                          <p:spTgt spid="29"/>
                                        </p:tgtEl>
                                        <p:attrNameLst>
                                          <p:attrName>ppt_w</p:attrName>
                                        </p:attrNameLst>
                                      </p:cBhvr>
                                      <p:tavLst>
                                        <p:tav tm="0">
                                          <p:val>
                                            <p:fltVal val="0"/>
                                          </p:val>
                                        </p:tav>
                                        <p:tav tm="100000">
                                          <p:val>
                                            <p:strVal val="#ppt_w"/>
                                          </p:val>
                                        </p:tav>
                                      </p:tavLst>
                                    </p:anim>
                                    <p:anim calcmode="lin" valueType="num">
                                      <p:cBhvr>
                                        <p:cTn id="29" dur="500" fill="hold"/>
                                        <p:tgtEl>
                                          <p:spTgt spid="29"/>
                                        </p:tgtEl>
                                        <p:attrNameLst>
                                          <p:attrName>ppt_h</p:attrName>
                                        </p:attrNameLst>
                                      </p:cBhvr>
                                      <p:tavLst>
                                        <p:tav tm="0">
                                          <p:val>
                                            <p:fltVal val="0"/>
                                          </p:val>
                                        </p:tav>
                                        <p:tav tm="100000">
                                          <p:val>
                                            <p:strVal val="#ppt_h"/>
                                          </p:val>
                                        </p:tav>
                                      </p:tavLst>
                                    </p:anim>
                                    <p:animEffect transition="in" filter="fade">
                                      <p:cBhvr>
                                        <p:cTn id="30" dur="500"/>
                                        <p:tgtEl>
                                          <p:spTgt spid="29"/>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anim calcmode="lin" valueType="num">
                                      <p:cBhvr>
                                        <p:cTn id="35" dur="500" fill="hold"/>
                                        <p:tgtEl>
                                          <p:spTgt spid="30"/>
                                        </p:tgtEl>
                                        <p:attrNameLst>
                                          <p:attrName>ppt_w</p:attrName>
                                        </p:attrNameLst>
                                      </p:cBhvr>
                                      <p:tavLst>
                                        <p:tav tm="0">
                                          <p:val>
                                            <p:fltVal val="0"/>
                                          </p:val>
                                        </p:tav>
                                        <p:tav tm="100000">
                                          <p:val>
                                            <p:strVal val="#ppt_w"/>
                                          </p:val>
                                        </p:tav>
                                      </p:tavLst>
                                    </p:anim>
                                    <p:anim calcmode="lin" valueType="num">
                                      <p:cBhvr>
                                        <p:cTn id="36" dur="500" fill="hold"/>
                                        <p:tgtEl>
                                          <p:spTgt spid="30"/>
                                        </p:tgtEl>
                                        <p:attrNameLst>
                                          <p:attrName>ppt_h</p:attrName>
                                        </p:attrNameLst>
                                      </p:cBhvr>
                                      <p:tavLst>
                                        <p:tav tm="0">
                                          <p:val>
                                            <p:fltVal val="0"/>
                                          </p:val>
                                        </p:tav>
                                        <p:tav tm="100000">
                                          <p:val>
                                            <p:strVal val="#ppt_h"/>
                                          </p:val>
                                        </p:tav>
                                      </p:tavLst>
                                    </p:anim>
                                    <p:animEffect transition="in" filter="fade">
                                      <p:cBhvr>
                                        <p:cTn id="3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2" grpId="0"/>
      <p:bldP spid="20" grpId="0"/>
      <p:bldP spid="29" grpId="0"/>
      <p:bldP spid="3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artisticLineDrawing/>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0" y="0"/>
            <a:ext cx="9144000" cy="51898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Rectangle 8"/>
          <p:cNvSpPr/>
          <p:nvPr/>
        </p:nvSpPr>
        <p:spPr>
          <a:xfrm>
            <a:off x="190500" y="209550"/>
            <a:ext cx="8763000" cy="2733056"/>
          </a:xfrm>
          <a:prstGeom prst="rect">
            <a:avLst/>
          </a:prstGeom>
        </p:spPr>
        <p:txBody>
          <a:bodyPr wrap="square">
            <a:spAutoFit/>
          </a:bodyPr>
          <a:lstStyle/>
          <a:p>
            <a:pPr>
              <a:lnSpc>
                <a:spcPct val="130000"/>
              </a:lnSpc>
              <a:buFont typeface="Wingdings" pitchFamily="2" charset="2"/>
              <a:buNone/>
            </a:pPr>
            <a:r>
              <a:rPr lang="en-US" sz="4400" b="1" smtClean="0">
                <a:latin typeface="HP001 5H" pitchFamily="34" charset="-127"/>
                <a:ea typeface="HP001 5H" pitchFamily="34" charset="-127"/>
              </a:rPr>
              <a:t>Bằng vốn hiểu biết của mình, em hãy kể tên các loại trái cây có ở đồng bằng Nam Bộ.</a:t>
            </a:r>
            <a:endParaRPr lang="vi-VN" sz="4400" b="1">
              <a:latin typeface="HP001 5H" pitchFamily="34" charset="-127"/>
              <a:ea typeface="HP001 5H" pitchFamily="34" charset="-127"/>
            </a:endParaRPr>
          </a:p>
        </p:txBody>
      </p:sp>
    </p:spTree>
    <p:extLst>
      <p:ext uri="{BB962C8B-B14F-4D97-AF65-F5344CB8AC3E}">
        <p14:creationId xmlns:p14="http://schemas.microsoft.com/office/powerpoint/2010/main" val="302987502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694486892"/>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2" name="chimes.wav"/>
          </p:stSnd>
        </p:sndAc>
      </p:transition>
    </mc:Choice>
    <mc:Fallback xmlns="">
      <p:transition spd="slow">
        <p:split orient="vert"/>
        <p:sndAc>
          <p:stSnd>
            <p:snd r:embed="rId4" name="chimes.wav"/>
          </p:stSnd>
        </p:sndAc>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113630351"/>
      </p:ext>
    </p:extLst>
  </p:cSld>
  <p:clrMapOvr>
    <a:masterClrMapping/>
  </p:clrMapOvr>
  <mc:AlternateContent xmlns:mc="http://schemas.openxmlformats.org/markup-compatibility/2006" xmlns:p14="http://schemas.microsoft.com/office/powerpoint/2010/main">
    <mc:Choice Requires="p14">
      <p:transition spd="slow" p14:dur="1400">
        <p14:ripple/>
        <p:sndAc>
          <p:stSnd>
            <p:snd r:embed="rId2" name="chimes.wav"/>
          </p:stSnd>
        </p:sndAc>
      </p:transition>
    </mc:Choice>
    <mc:Fallback xmlns="">
      <p:transition spd="slow">
        <p:fade/>
        <p:sndAc>
          <p:stSnd>
            <p:snd r:embed="rId4" name="chimes.wav"/>
          </p:stSnd>
        </p:sndAc>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113630351"/>
      </p:ext>
    </p:extLst>
  </p:cSld>
  <p:clrMapOvr>
    <a:masterClrMapping/>
  </p:clrMapOvr>
  <mc:AlternateContent xmlns:mc="http://schemas.openxmlformats.org/markup-compatibility/2006" xmlns:p14="http://schemas.microsoft.com/office/powerpoint/2010/main">
    <mc:Choice Requires="p14">
      <p:transition spd="slow" p14:dur="800">
        <p:circle/>
        <p:sndAc>
          <p:stSnd>
            <p:snd r:embed="rId2" name="chimes.wav"/>
          </p:stSnd>
        </p:sndAc>
      </p:transition>
    </mc:Choice>
    <mc:Fallback xmlns="">
      <p:transition spd="slow">
        <p:circle/>
        <p:sndAc>
          <p:stSnd>
            <p:snd r:embed="rId4" name="chimes.wav"/>
          </p:stSnd>
        </p:sndAc>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113630351"/>
      </p:ext>
    </p:extLst>
  </p:cSld>
  <p:clrMapOvr>
    <a:masterClrMapping/>
  </p:clrMapOvr>
  <mc:AlternateContent xmlns:mc="http://schemas.openxmlformats.org/markup-compatibility/2006" xmlns:p14="http://schemas.microsoft.com/office/powerpoint/2010/main">
    <mc:Choice Requires="p14">
      <p:transition spd="slow" p14:dur="800">
        <p:circle/>
        <p:sndAc>
          <p:stSnd>
            <p:snd r:embed="rId2" name="chimes.wav"/>
          </p:stSnd>
        </p:sndAc>
      </p:transition>
    </mc:Choice>
    <mc:Fallback xmlns="">
      <p:transition spd="slow">
        <p:circle/>
        <p:sndAc>
          <p:stSnd>
            <p:snd r:embed="rId4" name="chimes.wav"/>
          </p:stSnd>
        </p:sndAc>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tretch>
            <a:fillRect/>
          </a:stretch>
        </p:blipFill>
        <p:spPr>
          <a:xfrm>
            <a:off x="0" y="0"/>
            <a:ext cx="9144000" cy="5143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Rectangle 4"/>
          <p:cNvSpPr/>
          <p:nvPr/>
        </p:nvSpPr>
        <p:spPr>
          <a:xfrm>
            <a:off x="152400" y="288012"/>
            <a:ext cx="8877300" cy="4493538"/>
          </a:xfrm>
          <a:prstGeom prst="rect">
            <a:avLst/>
          </a:prstGeom>
        </p:spPr>
        <p:txBody>
          <a:bodyPr wrap="square">
            <a:spAutoFit/>
          </a:bodyPr>
          <a:lstStyle/>
          <a:p>
            <a:pPr>
              <a:lnSpc>
                <a:spcPct val="130000"/>
              </a:lnSpc>
              <a:buFont typeface="Wingdings" pitchFamily="2" charset="2"/>
              <a:buNone/>
            </a:pPr>
            <a:r>
              <a:rPr lang="en-US" sz="4400" b="1" u="sng" smtClean="0">
                <a:solidFill>
                  <a:srgbClr val="0000CC"/>
                </a:solidFill>
                <a:latin typeface="HP001 5H" pitchFamily="34" charset="-127"/>
                <a:ea typeface="HP001 5H" pitchFamily="34" charset="-127"/>
              </a:rPr>
              <a:t>Kết luận:</a:t>
            </a:r>
            <a:r>
              <a:rPr lang="en-US" sz="4400" b="1" smtClean="0">
                <a:solidFill>
                  <a:srgbClr val="0000CC"/>
                </a:solidFill>
                <a:latin typeface="HP001 5H" pitchFamily="34" charset="-127"/>
                <a:ea typeface="HP001 5H" pitchFamily="34" charset="-127"/>
              </a:rPr>
              <a:t> </a:t>
            </a:r>
            <a:r>
              <a:rPr lang="en-US" sz="4400" b="1" smtClean="0">
                <a:latin typeface="HP001 5H" pitchFamily="34" charset="-127"/>
                <a:ea typeface="HP001 5H" pitchFamily="34" charset="-127"/>
              </a:rPr>
              <a:t>Nhờ </a:t>
            </a:r>
            <a:r>
              <a:rPr lang="en-US" sz="4400" b="1">
                <a:latin typeface="HP001 5H" pitchFamily="34" charset="-127"/>
                <a:ea typeface="HP001 5H" pitchFamily="34" charset="-127"/>
              </a:rPr>
              <a:t>có đất màu mỡ, khí hậu nóng ẩm, người dân cần cù lao động, </a:t>
            </a:r>
            <a:r>
              <a:rPr lang="en-US" sz="4400" b="1" smtClean="0">
                <a:latin typeface="HP001 5H" pitchFamily="34" charset="-127"/>
                <a:ea typeface="HP001 5H" pitchFamily="34" charset="-127"/>
              </a:rPr>
              <a:t>đồng bằng Nam Bộ </a:t>
            </a:r>
            <a:r>
              <a:rPr lang="en-US" sz="4400" b="1">
                <a:latin typeface="HP001 5H" pitchFamily="34" charset="-127"/>
                <a:ea typeface="HP001 5H" pitchFamily="34" charset="-127"/>
              </a:rPr>
              <a:t>trở thành vựa lúa, vựa trái cây lớn nhất cả nước </a:t>
            </a:r>
            <a:r>
              <a:rPr lang="en-US" sz="4400" b="1" smtClean="0">
                <a:latin typeface="HP001 5H" pitchFamily="34" charset="-127"/>
                <a:ea typeface="HP001 5H" pitchFamily="34" charset="-127"/>
              </a:rPr>
              <a:t>.</a:t>
            </a:r>
            <a:endParaRPr lang="vi-VN" sz="4400" b="1">
              <a:latin typeface="HP001 5H" pitchFamily="34" charset="-127"/>
              <a:ea typeface="HP001 5H" pitchFamily="34" charset="-127"/>
            </a:endParaRPr>
          </a:p>
        </p:txBody>
      </p:sp>
    </p:spTree>
    <p:extLst>
      <p:ext uri="{BB962C8B-B14F-4D97-AF65-F5344CB8AC3E}">
        <p14:creationId xmlns:p14="http://schemas.microsoft.com/office/powerpoint/2010/main" val="1747739646"/>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tretch>
            <a:fillRect/>
          </a:stretch>
        </p:blipFill>
        <p:spPr>
          <a:xfrm>
            <a:off x="0" y="0"/>
            <a:ext cx="9143999" cy="5143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p:cNvSpPr txBox="1"/>
          <p:nvPr/>
        </p:nvSpPr>
        <p:spPr>
          <a:xfrm>
            <a:off x="0" y="646484"/>
            <a:ext cx="9144000" cy="3831818"/>
          </a:xfrm>
          <a:prstGeom prst="rect">
            <a:avLst/>
          </a:prstGeom>
          <a:noFill/>
        </p:spPr>
        <p:txBody>
          <a:bodyPr wrap="square" rtlCol="0">
            <a:spAutoFit/>
          </a:bodyPr>
          <a:lstStyle/>
          <a:p>
            <a:pPr algn="ctr">
              <a:lnSpc>
                <a:spcPct val="150000"/>
              </a:lnSpc>
            </a:pPr>
            <a:r>
              <a:rPr lang="en-US" sz="5400" b="1" smtClean="0">
                <a:ln>
                  <a:solidFill>
                    <a:sysClr val="windowText" lastClr="000000"/>
                  </a:solidFill>
                </a:ln>
                <a:solidFill>
                  <a:srgbClr val="5CC727"/>
                </a:solidFill>
                <a:effectLst>
                  <a:glow rad="139700">
                    <a:schemeClr val="accent3">
                      <a:satMod val="175000"/>
                      <a:alpha val="40000"/>
                    </a:schemeClr>
                  </a:glow>
                </a:effectLst>
                <a:latin typeface="Arial" pitchFamily="34" charset="0"/>
                <a:cs typeface="Arial" pitchFamily="34" charset="0"/>
              </a:rPr>
              <a:t>HOẠT ĐỘNG SẢN XUẤT CỦA NGƯỜI DÂN Ở </a:t>
            </a:r>
          </a:p>
          <a:p>
            <a:pPr algn="ctr">
              <a:lnSpc>
                <a:spcPct val="150000"/>
              </a:lnSpc>
            </a:pPr>
            <a:r>
              <a:rPr lang="en-US" sz="5400" b="1" smtClean="0">
                <a:ln>
                  <a:solidFill>
                    <a:sysClr val="windowText" lastClr="000000"/>
                  </a:solidFill>
                </a:ln>
                <a:solidFill>
                  <a:srgbClr val="5CC727"/>
                </a:solidFill>
                <a:effectLst>
                  <a:glow rad="139700">
                    <a:schemeClr val="accent3">
                      <a:satMod val="175000"/>
                      <a:alpha val="40000"/>
                    </a:schemeClr>
                  </a:glow>
                </a:effectLst>
                <a:latin typeface="Arial" pitchFamily="34" charset="0"/>
                <a:cs typeface="Arial" pitchFamily="34" charset="0"/>
              </a:rPr>
              <a:t>ĐỒNG BẰNG NAM </a:t>
            </a:r>
            <a:r>
              <a:rPr lang="en-US" sz="5400" b="1" smtClean="0">
                <a:ln>
                  <a:solidFill>
                    <a:sysClr val="windowText" lastClr="000000"/>
                  </a:solidFill>
                </a:ln>
                <a:solidFill>
                  <a:srgbClr val="5CC727"/>
                </a:solidFill>
                <a:effectLst>
                  <a:glow rad="139700">
                    <a:schemeClr val="accent3">
                      <a:satMod val="175000"/>
                      <a:alpha val="40000"/>
                    </a:schemeClr>
                  </a:glow>
                </a:effectLst>
                <a:latin typeface="Arial" pitchFamily="34" charset="0"/>
                <a:cs typeface="Arial" pitchFamily="34" charset="0"/>
              </a:rPr>
              <a:t>BỘ (TT)</a:t>
            </a:r>
            <a:endParaRPr lang="en-US" sz="5400" b="1">
              <a:ln>
                <a:solidFill>
                  <a:sysClr val="windowText" lastClr="000000"/>
                </a:solidFill>
              </a:ln>
              <a:solidFill>
                <a:srgbClr val="5CC727"/>
              </a:solidFill>
              <a:effectLst>
                <a:glow rad="139700">
                  <a:schemeClr val="accent3">
                    <a:satMod val="175000"/>
                    <a:alpha val="40000"/>
                  </a:schemeClr>
                </a:glow>
              </a:effectLst>
              <a:latin typeface="Arial" pitchFamily="34" charset="0"/>
              <a:cs typeface="Arial" pitchFamily="34" charset="0"/>
            </a:endParaRPr>
          </a:p>
        </p:txBody>
      </p:sp>
    </p:spTree>
    <p:extLst>
      <p:ext uri="{BB962C8B-B14F-4D97-AF65-F5344CB8AC3E}">
        <p14:creationId xmlns:p14="http://schemas.microsoft.com/office/powerpoint/2010/main" val="3134076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artisticLineDrawing/>
                    </a14:imgEffect>
                    <a14:imgEffect>
                      <a14:colorTemperature colorTemp="5300"/>
                    </a14:imgEffect>
                  </a14:imgLayer>
                </a14:imgProps>
              </a:ext>
              <a:ext uri="{28A0092B-C50C-407E-A947-70E740481C1C}">
                <a14:useLocalDpi xmlns:a14="http://schemas.microsoft.com/office/drawing/2010/main" val="0"/>
              </a:ext>
            </a:extLst>
          </a:blip>
          <a:stretch>
            <a:fillRect/>
          </a:stretch>
        </p:blipFill>
        <p:spPr>
          <a:xfrm>
            <a:off x="0" y="0"/>
            <a:ext cx="9148550" cy="5143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Rectangle 9"/>
          <p:cNvSpPr/>
          <p:nvPr/>
        </p:nvSpPr>
        <p:spPr>
          <a:xfrm>
            <a:off x="197131" y="133350"/>
            <a:ext cx="8565869" cy="3139321"/>
          </a:xfrm>
          <a:prstGeom prst="rect">
            <a:avLst/>
          </a:prstGeom>
        </p:spPr>
        <p:txBody>
          <a:bodyPr wrap="square">
            <a:spAutoFit/>
          </a:bodyPr>
          <a:lstStyle/>
          <a:p>
            <a:pPr algn="ctr">
              <a:lnSpc>
                <a:spcPct val="150000"/>
              </a:lnSpc>
            </a:pPr>
            <a:r>
              <a:rPr lang="en-US" sz="6600" b="1" smtClean="0">
                <a:solidFill>
                  <a:srgbClr val="00CC00"/>
                </a:solidFill>
                <a:latin typeface="HP001 5H" pitchFamily="34" charset="-127"/>
                <a:ea typeface="HP001 5H" pitchFamily="34" charset="-127"/>
                <a:cs typeface="Times New Roman" pitchFamily="18" charset="0"/>
              </a:rPr>
              <a:t>N</a:t>
            </a:r>
            <a:r>
              <a:rPr lang="el-GR" sz="6600" b="1" smtClean="0">
                <a:solidFill>
                  <a:srgbClr val="00CC00"/>
                </a:solidFill>
                <a:latin typeface="HP001 5H" pitchFamily="34" charset="-127"/>
                <a:ea typeface="HP001 5H" pitchFamily="34" charset="-127"/>
                <a:cs typeface="Times New Roman" pitchFamily="18" charset="0"/>
              </a:rPr>
              <a:t>Π</a:t>
            </a:r>
            <a:r>
              <a:rPr lang="en-US" sz="6600" b="1" smtClean="0">
                <a:solidFill>
                  <a:srgbClr val="00CC00"/>
                </a:solidFill>
                <a:latin typeface="HP001 5H" pitchFamily="34" charset="-127"/>
                <a:ea typeface="HP001 5H" pitchFamily="34" charset="-127"/>
                <a:cs typeface="Times New Roman" pitchFamily="18" charset="0"/>
              </a:rPr>
              <a:t> nuôi và đánh bắt thủy sản nhất cả nư</a:t>
            </a:r>
            <a:r>
              <a:rPr lang="el-GR" sz="6600" b="1" smtClean="0">
                <a:solidFill>
                  <a:srgbClr val="00CC00"/>
                </a:solidFill>
                <a:latin typeface="HP001 5H" pitchFamily="34" charset="-127"/>
                <a:ea typeface="HP001 5H" pitchFamily="34" charset="-127"/>
                <a:cs typeface="Times New Roman" pitchFamily="18" charset="0"/>
              </a:rPr>
              <a:t>ϐ</a:t>
            </a:r>
            <a:endParaRPr lang="en-US" sz="6600" b="1">
              <a:solidFill>
                <a:srgbClr val="00CC00"/>
              </a:solidFill>
              <a:latin typeface="HP001 5H" pitchFamily="34" charset="-127"/>
              <a:ea typeface="HP001 5H" pitchFamily="34" charset="-127"/>
              <a:cs typeface="Times New Roman" pitchFamily="18" charset="0"/>
            </a:endParaRPr>
          </a:p>
        </p:txBody>
      </p:sp>
    </p:spTree>
    <p:extLst>
      <p:ext uri="{BB962C8B-B14F-4D97-AF65-F5344CB8AC3E}">
        <p14:creationId xmlns:p14="http://schemas.microsoft.com/office/powerpoint/2010/main" val="3920264789"/>
      </p:ext>
    </p:extLst>
  </p:cSld>
  <p:clrMapOvr>
    <a:masterClrMapping/>
  </p:clrMapOvr>
  <mc:AlternateContent xmlns:mc="http://schemas.openxmlformats.org/markup-compatibility/2006" xmlns:p14="http://schemas.microsoft.com/office/powerpoint/2010/main">
    <mc:Choice Requires="p14">
      <p:transition spd="slow" p14:dur="1200">
        <p14:flip dir="r"/>
        <p:sndAc>
          <p:stSnd>
            <p:snd r:embed="rId2" name="chimes.wav"/>
          </p:stSnd>
        </p:sndAc>
      </p:transition>
    </mc:Choice>
    <mc:Fallback xmlns="">
      <p:transition spd="slow">
        <p:fade/>
        <p:sndAc>
          <p:stSnd>
            <p:snd r:embed="rId5" name="chimes.wav"/>
          </p:stSnd>
        </p:sndAc>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8" descr="nuoi ca b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9461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descr="cangio_3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0"/>
            <a:ext cx="9144001" cy="5143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1030536"/>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2" name="chimes.wav"/>
          </p:stSnd>
        </p:sndAc>
      </p:transition>
    </mc:Choice>
    <mc:Fallback xmlns="">
      <p:transition spd="slow">
        <p:split orient="vert"/>
        <p:sndAc>
          <p:stSnd>
            <p:snd r:embed="rId4" name="chimes.wav"/>
          </p:stSnd>
        </p:sndAc>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206"/>
            <a:ext cx="4724400" cy="51477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4400" y="22514"/>
            <a:ext cx="4419600" cy="51209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18927390"/>
      </p:ext>
    </p:extLst>
  </p:cSld>
  <p:clrMapOvr>
    <a:masterClrMapping/>
  </p:clrMapOvr>
  <p:transition spd="slow">
    <p:cove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tretch>
            <a:fillRect/>
          </a:stretch>
        </p:blipFill>
        <p:spPr>
          <a:xfrm>
            <a:off x="0" y="-15092"/>
            <a:ext cx="9144000" cy="5143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Rectangle 2"/>
          <p:cNvSpPr/>
          <p:nvPr/>
        </p:nvSpPr>
        <p:spPr>
          <a:xfrm>
            <a:off x="228600" y="-19050"/>
            <a:ext cx="8763000" cy="5085238"/>
          </a:xfrm>
          <a:prstGeom prst="rect">
            <a:avLst/>
          </a:prstGeom>
        </p:spPr>
        <p:txBody>
          <a:bodyPr wrap="square">
            <a:spAutoFit/>
          </a:bodyPr>
          <a:lstStyle/>
          <a:p>
            <a:pPr>
              <a:lnSpc>
                <a:spcPct val="130000"/>
              </a:lnSpc>
              <a:buFont typeface="Wingdings" pitchFamily="2" charset="2"/>
              <a:buNone/>
            </a:pPr>
            <a:r>
              <a:rPr lang="en-US" sz="4200" b="1" smtClean="0">
                <a:latin typeface="HP001 5H" pitchFamily="34" charset="-127"/>
                <a:ea typeface="HP001 5H" pitchFamily="34" charset="-127"/>
              </a:rPr>
              <a:t>1. Điều </a:t>
            </a:r>
            <a:r>
              <a:rPr lang="vi-VN" sz="4200" b="1">
                <a:latin typeface="HP001 5H" pitchFamily="34" charset="-127"/>
                <a:ea typeface="HP001 5H" pitchFamily="34" charset="-127"/>
              </a:rPr>
              <a:t>kiện </a:t>
            </a:r>
            <a:r>
              <a:rPr lang="vi-VN" sz="4200" b="1" smtClean="0">
                <a:latin typeface="HP001 5H" pitchFamily="34" charset="-127"/>
                <a:ea typeface="HP001 5H" pitchFamily="34" charset="-127"/>
              </a:rPr>
              <a:t>nào </a:t>
            </a:r>
            <a:r>
              <a:rPr lang="en-US" sz="4200" b="1" smtClean="0">
                <a:latin typeface="HP001 5H" pitchFamily="34" charset="-127"/>
                <a:ea typeface="HP001 5H" pitchFamily="34" charset="-127"/>
              </a:rPr>
              <a:t>làm cho </a:t>
            </a:r>
            <a:r>
              <a:rPr lang="en-US" sz="4200" b="1">
                <a:latin typeface="HP001 5H" pitchFamily="34" charset="-127"/>
                <a:ea typeface="HP001 5H" pitchFamily="34" charset="-127"/>
              </a:rPr>
              <a:t>Đồng bằng Nam Bộ </a:t>
            </a:r>
            <a:r>
              <a:rPr lang="en-US" sz="4200" b="1" smtClean="0">
                <a:latin typeface="HP001 5H" pitchFamily="34" charset="-127"/>
                <a:ea typeface="HP001 5H" pitchFamily="34" charset="-127"/>
              </a:rPr>
              <a:t>đánh bắt thủy sản nhiều </a:t>
            </a:r>
            <a:r>
              <a:rPr lang="vi-VN" sz="4200" b="1" smtClean="0">
                <a:latin typeface="HP001 5H" pitchFamily="34" charset="-127"/>
                <a:ea typeface="HP001 5H" pitchFamily="34" charset="-127"/>
              </a:rPr>
              <a:t>nhất </a:t>
            </a:r>
            <a:r>
              <a:rPr lang="vi-VN" sz="4200" b="1">
                <a:latin typeface="HP001 5H" pitchFamily="34" charset="-127"/>
                <a:ea typeface="HP001 5H" pitchFamily="34" charset="-127"/>
              </a:rPr>
              <a:t>cả </a:t>
            </a:r>
            <a:r>
              <a:rPr lang="vi-VN" sz="4200" b="1" smtClean="0">
                <a:latin typeface="HP001 5H" pitchFamily="34" charset="-127"/>
                <a:ea typeface="HP001 5H" pitchFamily="34" charset="-127"/>
              </a:rPr>
              <a:t>nư</a:t>
            </a:r>
            <a:r>
              <a:rPr lang="el-GR" sz="4200" b="1" smtClean="0">
                <a:latin typeface="HP001 5H" pitchFamily="34" charset="-127"/>
                <a:ea typeface="HP001 5H" pitchFamily="34" charset="-127"/>
              </a:rPr>
              <a:t>ϐ</a:t>
            </a:r>
            <a:r>
              <a:rPr lang="vi-VN" sz="4200" b="1" smtClean="0">
                <a:latin typeface="HP001 5H" pitchFamily="34" charset="-127"/>
                <a:ea typeface="HP001 5H" pitchFamily="34" charset="-127"/>
              </a:rPr>
              <a:t> </a:t>
            </a:r>
            <a:r>
              <a:rPr lang="vi-VN" sz="4200" b="1">
                <a:latin typeface="HP001 5H" pitchFamily="34" charset="-127"/>
                <a:ea typeface="HP001 5H" pitchFamily="34" charset="-127"/>
              </a:rPr>
              <a:t>?</a:t>
            </a:r>
          </a:p>
          <a:p>
            <a:pPr>
              <a:lnSpc>
                <a:spcPct val="130000"/>
              </a:lnSpc>
              <a:buFont typeface="Wingdings" pitchFamily="2" charset="2"/>
              <a:buNone/>
            </a:pPr>
            <a:r>
              <a:rPr lang="vi-VN" sz="4200" b="1">
                <a:latin typeface="HP001 5H" pitchFamily="34" charset="-127"/>
                <a:ea typeface="HP001 5H" pitchFamily="34" charset="-127"/>
              </a:rPr>
              <a:t>2. </a:t>
            </a:r>
            <a:r>
              <a:rPr lang="en-US" sz="4200" b="1" smtClean="0">
                <a:latin typeface="HP001 5H" pitchFamily="34" charset="-127"/>
                <a:ea typeface="HP001 5H" pitchFamily="34" charset="-127"/>
              </a:rPr>
              <a:t>Kể tên các loại thủy sản. Thủy sản của Nam Bộ</a:t>
            </a:r>
            <a:r>
              <a:rPr lang="vi-VN" sz="4200" b="1" smtClean="0">
                <a:latin typeface="HP001 5H" pitchFamily="34" charset="-127"/>
                <a:ea typeface="HP001 5H" pitchFamily="34" charset="-127"/>
              </a:rPr>
              <a:t> </a:t>
            </a:r>
            <a:r>
              <a:rPr lang="en-US" sz="4200" b="1" smtClean="0">
                <a:latin typeface="HP001 5H" pitchFamily="34" charset="-127"/>
                <a:ea typeface="HP001 5H" pitchFamily="34" charset="-127"/>
              </a:rPr>
              <a:t>được tiêu thụ ở những đâu</a:t>
            </a:r>
            <a:r>
              <a:rPr lang="vi-VN" sz="4200" b="1" smtClean="0">
                <a:latin typeface="HP001 5H" pitchFamily="34" charset="-127"/>
                <a:ea typeface="HP001 5H" pitchFamily="34" charset="-127"/>
              </a:rPr>
              <a:t>?</a:t>
            </a:r>
            <a:endParaRPr lang="vi-VN" sz="4200" b="1">
              <a:latin typeface="HP001 5H" pitchFamily="34" charset="-127"/>
              <a:ea typeface="HP001 5H" pitchFamily="34" charset="-127"/>
            </a:endParaRPr>
          </a:p>
        </p:txBody>
      </p:sp>
      <p:sp>
        <p:nvSpPr>
          <p:cNvPr id="11" name="Rectangle 10"/>
          <p:cNvSpPr/>
          <p:nvPr/>
        </p:nvSpPr>
        <p:spPr>
          <a:xfrm>
            <a:off x="3657600" y="4179153"/>
            <a:ext cx="5410200" cy="769441"/>
          </a:xfrm>
          <a:prstGeom prst="rect">
            <a:avLst/>
          </a:prstGeom>
        </p:spPr>
        <p:txBody>
          <a:bodyPr wrap="square">
            <a:spAutoFit/>
          </a:bodyPr>
          <a:lstStyle/>
          <a:p>
            <a:pPr>
              <a:lnSpc>
                <a:spcPct val="150000"/>
              </a:lnSpc>
            </a:pPr>
            <a:r>
              <a:rPr lang="en-US" sz="3200" b="1" i="1" u="sng" smtClean="0">
                <a:solidFill>
                  <a:srgbClr val="0000CC"/>
                </a:solidFill>
                <a:latin typeface="HP001 5H" pitchFamily="34" charset="-127"/>
                <a:ea typeface="HP001 5H" pitchFamily="34" charset="-127"/>
                <a:cs typeface="Times New Roman" pitchFamily="18" charset="0"/>
              </a:rPr>
              <a:t>Thảo luận nhóm 4 (3 phút)</a:t>
            </a:r>
            <a:endParaRPr lang="en-US" sz="3200" b="1" i="1" u="sng">
              <a:solidFill>
                <a:srgbClr val="0000CC"/>
              </a:solidFill>
              <a:latin typeface="HP001 5H" pitchFamily="34" charset="-127"/>
              <a:ea typeface="HP001 5H" pitchFamily="34" charset="-127"/>
              <a:cs typeface="Times New Roman" pitchFamily="18" charset="0"/>
            </a:endParaRPr>
          </a:p>
        </p:txBody>
      </p:sp>
    </p:spTree>
    <p:extLst>
      <p:ext uri="{BB962C8B-B14F-4D97-AF65-F5344CB8AC3E}">
        <p14:creationId xmlns:p14="http://schemas.microsoft.com/office/powerpoint/2010/main" val="79820265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tretch>
            <a:fillRect/>
          </a:stretch>
        </p:blipFill>
        <p:spPr>
          <a:xfrm>
            <a:off x="0" y="1175"/>
            <a:ext cx="9150044" cy="51423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8" name="Group 7"/>
          <p:cNvGrpSpPr/>
          <p:nvPr/>
        </p:nvGrpSpPr>
        <p:grpSpPr>
          <a:xfrm>
            <a:off x="304800" y="2247991"/>
            <a:ext cx="3733800" cy="2762158"/>
            <a:chOff x="611875" y="2939706"/>
            <a:chExt cx="4572000" cy="3608623"/>
          </a:xfrm>
          <a:solidFill>
            <a:srgbClr val="FF3399"/>
          </a:solidFill>
        </p:grpSpPr>
        <p:sp>
          <p:nvSpPr>
            <p:cNvPr id="23" name="Rectangle 22"/>
            <p:cNvSpPr/>
            <p:nvPr/>
          </p:nvSpPr>
          <p:spPr>
            <a:xfrm>
              <a:off x="611875" y="2939706"/>
              <a:ext cx="4572000" cy="360862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685799" y="3091907"/>
              <a:ext cx="4421876" cy="3182808"/>
            </a:xfrm>
            <a:prstGeom prst="rect">
              <a:avLst/>
            </a:prstGeom>
            <a:grpFill/>
          </p:spPr>
          <p:txBody>
            <a:bodyPr wrap="square" rtlCol="0" anchor="ctr">
              <a:spAutoFit/>
            </a:bodyPr>
            <a:lstStyle/>
            <a:p>
              <a:pPr algn="ctr">
                <a:lnSpc>
                  <a:spcPct val="150000"/>
                </a:lnSpc>
                <a:spcBef>
                  <a:spcPct val="50000"/>
                </a:spcBef>
              </a:pPr>
              <a:r>
                <a:rPr lang="en-US" sz="4000" smtClean="0">
                  <a:latin typeface="+mj-lt"/>
                  <a:ea typeface="HP001 5Ha" pitchFamily="34" charset="-127"/>
                </a:rPr>
                <a:t>Vùng biển có nhiều cá, tôm và các lọai hải sản</a:t>
              </a:r>
              <a:endParaRPr lang="en-US" sz="4000">
                <a:latin typeface="+mj-lt"/>
                <a:ea typeface="HP001 5Ha" pitchFamily="34" charset="-127"/>
              </a:endParaRPr>
            </a:p>
          </p:txBody>
        </p:sp>
      </p:grpSp>
      <p:grpSp>
        <p:nvGrpSpPr>
          <p:cNvPr id="9" name="Group 8"/>
          <p:cNvGrpSpPr/>
          <p:nvPr/>
        </p:nvGrpSpPr>
        <p:grpSpPr>
          <a:xfrm>
            <a:off x="4953000" y="2023568"/>
            <a:ext cx="3952026" cy="1891344"/>
            <a:chOff x="4040875" y="2741401"/>
            <a:chExt cx="2588525" cy="2338192"/>
          </a:xfrm>
        </p:grpSpPr>
        <p:sp>
          <p:nvSpPr>
            <p:cNvPr id="21" name="Rectangle 20"/>
            <p:cNvSpPr/>
            <p:nvPr/>
          </p:nvSpPr>
          <p:spPr>
            <a:xfrm>
              <a:off x="4040875" y="3018847"/>
              <a:ext cx="2588525" cy="2060746"/>
            </a:xfrm>
            <a:prstGeom prst="rect">
              <a:avLst/>
            </a:prstGeom>
            <a:solidFill>
              <a:srgbClr val="00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4114800" y="2741401"/>
              <a:ext cx="2514600" cy="2279146"/>
            </a:xfrm>
            <a:prstGeom prst="rect">
              <a:avLst/>
            </a:prstGeom>
            <a:noFill/>
          </p:spPr>
          <p:txBody>
            <a:bodyPr wrap="square" rtlCol="0">
              <a:spAutoFit/>
            </a:bodyPr>
            <a:lstStyle/>
            <a:p>
              <a:pPr algn="ctr">
                <a:lnSpc>
                  <a:spcPct val="150000"/>
                </a:lnSpc>
                <a:spcBef>
                  <a:spcPct val="50000"/>
                </a:spcBef>
              </a:pPr>
              <a:r>
                <a:rPr lang="en-US" sz="4000" smtClean="0">
                  <a:latin typeface="+mj-lt"/>
                  <a:ea typeface="HP001 5Ha" pitchFamily="34" charset="-127"/>
                </a:rPr>
                <a:t>Mạng lưới sông ngòi dày đặc</a:t>
              </a:r>
              <a:endParaRPr lang="en-US" sz="4000">
                <a:latin typeface="+mj-lt"/>
                <a:ea typeface="HP001 5Ha" pitchFamily="34" charset="-127"/>
              </a:endParaRPr>
            </a:p>
          </p:txBody>
        </p:sp>
      </p:grpSp>
      <p:grpSp>
        <p:nvGrpSpPr>
          <p:cNvPr id="10" name="Group 9"/>
          <p:cNvGrpSpPr/>
          <p:nvPr/>
        </p:nvGrpSpPr>
        <p:grpSpPr>
          <a:xfrm>
            <a:off x="2283428" y="120238"/>
            <a:ext cx="4650772" cy="1219200"/>
            <a:chOff x="1828800" y="133350"/>
            <a:chExt cx="5184172" cy="1219200"/>
          </a:xfrm>
        </p:grpSpPr>
        <p:sp>
          <p:nvSpPr>
            <p:cNvPr id="19" name="Rectangle 18"/>
            <p:cNvSpPr/>
            <p:nvPr/>
          </p:nvSpPr>
          <p:spPr>
            <a:xfrm>
              <a:off x="1828800" y="133350"/>
              <a:ext cx="5184172" cy="12192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1902724" y="188952"/>
              <a:ext cx="5110248" cy="1003031"/>
            </a:xfrm>
            <a:prstGeom prst="rect">
              <a:avLst/>
            </a:prstGeom>
            <a:noFill/>
          </p:spPr>
          <p:txBody>
            <a:bodyPr wrap="square" rtlCol="0">
              <a:spAutoFit/>
            </a:bodyPr>
            <a:lstStyle/>
            <a:p>
              <a:pPr algn="just">
                <a:lnSpc>
                  <a:spcPct val="150000"/>
                </a:lnSpc>
                <a:spcBef>
                  <a:spcPct val="50000"/>
                </a:spcBef>
              </a:pPr>
              <a:r>
                <a:rPr lang="en-US" sz="4400" smtClean="0">
                  <a:latin typeface="+mj-lt"/>
                  <a:ea typeface="HP001 5Ha" pitchFamily="34" charset="-127"/>
                </a:rPr>
                <a:t>Điều kiện thuận lợi</a:t>
              </a:r>
              <a:endParaRPr lang="en-US" sz="4400">
                <a:latin typeface="+mj-lt"/>
                <a:ea typeface="HP001 5Ha" pitchFamily="34" charset="-127"/>
              </a:endParaRPr>
            </a:p>
          </p:txBody>
        </p:sp>
      </p:grpSp>
      <p:cxnSp>
        <p:nvCxnSpPr>
          <p:cNvPr id="14" name="Straight Arrow Connector 13"/>
          <p:cNvCxnSpPr/>
          <p:nvPr/>
        </p:nvCxnSpPr>
        <p:spPr>
          <a:xfrm flipV="1">
            <a:off x="2194669" y="1339438"/>
            <a:ext cx="2148731" cy="870642"/>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5" name="Straight Arrow Connector 14"/>
          <p:cNvCxnSpPr/>
          <p:nvPr/>
        </p:nvCxnSpPr>
        <p:spPr>
          <a:xfrm flipH="1" flipV="1">
            <a:off x="4952999" y="1339438"/>
            <a:ext cx="2032446" cy="851312"/>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23742755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p:cNvPicPr>
            <a:picLocks noChangeAspect="1"/>
          </p:cNvPicPr>
          <p:nvPr/>
        </p:nvPicPr>
        <p:blipFill>
          <a:blip r:embed="rId6" cstate="print">
            <a:extLst>
              <a:ext uri="{BEBA8EAE-BF5A-486C-A8C5-ECC9F3942E4B}">
                <a14:imgProps xmlns:a14="http://schemas.microsoft.com/office/drawing/2010/main">
                  <a14:imgLayer r:embed="rId7">
                    <a14:imgEffect>
                      <a14:artisticLineDrawing/>
                    </a14:imgEffect>
                  </a14:imgLayer>
                </a14:imgProps>
              </a:ext>
              <a:ext uri="{28A0092B-C50C-407E-A947-70E740481C1C}">
                <a14:useLocalDpi xmlns:a14="http://schemas.microsoft.com/office/drawing/2010/main" val="0"/>
              </a:ext>
            </a:extLst>
          </a:blip>
          <a:stretch>
            <a:fillRect/>
          </a:stretch>
        </p:blipFill>
        <p:spPr>
          <a:xfrm>
            <a:off x="0" y="-15092"/>
            <a:ext cx="9144000" cy="5143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0962" name="Picture 2" descr="scan0026"/>
          <p:cNvPicPr>
            <a:picLocks noChangeAspect="1" noChangeArrowheads="1"/>
          </p:cNvPicPr>
          <p:nvPr/>
        </p:nvPicPr>
        <p:blipFill>
          <a:blip r:embed="rId8" cstate="print">
            <a:extLst>
              <a:ext uri="{28A0092B-C50C-407E-A947-70E740481C1C}">
                <a14:useLocalDpi xmlns:a14="http://schemas.microsoft.com/office/drawing/2010/main" val="0"/>
              </a:ext>
            </a:extLst>
          </a:blip>
          <a:srcRect r="1804"/>
          <a:stretch>
            <a:fillRect/>
          </a:stretch>
        </p:blipFill>
        <p:spPr bwMode="auto">
          <a:xfrm>
            <a:off x="0" y="0"/>
            <a:ext cx="6477000" cy="5143500"/>
          </a:xfrm>
          <a:prstGeom prst="rect">
            <a:avLst/>
          </a:prstGeom>
          <a:noFill/>
          <a:ln w="19050">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40963" name="Text Box 3"/>
          <p:cNvSpPr txBox="1">
            <a:spLocks noChangeArrowheads="1"/>
          </p:cNvSpPr>
          <p:nvPr/>
        </p:nvSpPr>
        <p:spPr bwMode="auto">
          <a:xfrm rot="19965534">
            <a:off x="2086757" y="478844"/>
            <a:ext cx="1609725" cy="276991"/>
          </a:xfrm>
          <a:prstGeom prst="rect">
            <a:avLst/>
          </a:prstGeom>
          <a:noFill/>
          <a:ln>
            <a:noFill/>
          </a:ln>
          <a:effectLst/>
          <a:extLst>
            <a:ext uri="{909E8E84-426E-40DD-AFC4-6F175D3DCCD1}">
              <a14:hiddenFill xmlns:a14="http://schemas.microsoft.com/office/drawing/2010/main">
                <a:solidFill>
                  <a:srgbClr val="009900"/>
                </a:solidFill>
              </a14:hiddenFill>
            </a:ext>
            <a:ext uri="{91240B29-F687-4F45-9708-019B960494DF}">
              <a14:hiddenLine xmlns:a14="http://schemas.microsoft.com/office/drawing/2010/main" w="38100"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1" tIns="45716" rIns="91431" bIns="45716">
            <a:spAutoFit/>
          </a:bodyPr>
          <a:lstStyle>
            <a:lvl1pPr>
              <a:defRPr>
                <a:solidFill>
                  <a:schemeClr val="tx1"/>
                </a:solidFill>
                <a:latin typeface="Arial" charset="0"/>
                <a:cs typeface="Arial" charset="0"/>
              </a:defRPr>
            </a:lvl1pPr>
            <a:lvl2pPr>
              <a:defRPr>
                <a:solidFill>
                  <a:schemeClr val="tx1"/>
                </a:solidFill>
                <a:latin typeface="Arial" charset="0"/>
                <a:cs typeface="Arial" charset="0"/>
              </a:defRPr>
            </a:lvl2pPr>
            <a:lvl3pPr>
              <a:defRPr>
                <a:solidFill>
                  <a:schemeClr val="tx1"/>
                </a:solidFill>
                <a:latin typeface="Arial" charset="0"/>
                <a:cs typeface="Arial" charset="0"/>
              </a:defRPr>
            </a:lvl3pPr>
            <a:lvl4pPr marL="1370013">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0"/>
              </a:spcBef>
              <a:spcAft>
                <a:spcPct val="0"/>
              </a:spcAft>
              <a:defRPr>
                <a:solidFill>
                  <a:schemeClr val="tx1"/>
                </a:solidFill>
                <a:latin typeface="Arial" charset="0"/>
                <a:cs typeface="Arial" charset="0"/>
              </a:defRPr>
            </a:lvl6pPr>
            <a:lvl7pPr fontAlgn="base">
              <a:spcBef>
                <a:spcPct val="0"/>
              </a:spcBef>
              <a:spcAft>
                <a:spcPct val="0"/>
              </a:spcAft>
              <a:defRPr>
                <a:solidFill>
                  <a:schemeClr val="tx1"/>
                </a:solidFill>
                <a:latin typeface="Arial" charset="0"/>
                <a:cs typeface="Arial" charset="0"/>
              </a:defRPr>
            </a:lvl7pPr>
            <a:lvl8pPr fontAlgn="base">
              <a:spcBef>
                <a:spcPct val="0"/>
              </a:spcBef>
              <a:spcAft>
                <a:spcPct val="0"/>
              </a:spcAft>
              <a:defRPr>
                <a:solidFill>
                  <a:schemeClr val="tx1"/>
                </a:solidFill>
                <a:latin typeface="Arial" charset="0"/>
                <a:cs typeface="Arial" charset="0"/>
              </a:defRPr>
            </a:lvl8pPr>
            <a:lvl9pPr fontAlgn="base">
              <a:spcBef>
                <a:spcPct val="0"/>
              </a:spcBef>
              <a:spcAft>
                <a:spcPct val="0"/>
              </a:spcAft>
              <a:defRPr>
                <a:solidFill>
                  <a:schemeClr val="tx1"/>
                </a:solidFill>
                <a:latin typeface="Arial" charset="0"/>
                <a:cs typeface="Arial" charset="0"/>
              </a:defRPr>
            </a:lvl9pPr>
          </a:lstStyle>
          <a:p>
            <a:r>
              <a:rPr lang="en-US" sz="1200">
                <a:solidFill>
                  <a:srgbClr val="CC0000"/>
                </a:solidFill>
                <a:latin typeface="VNI-Cooper" pitchFamily="2" charset="0"/>
              </a:rPr>
              <a:t>Soâng Meâ Coâng</a:t>
            </a:r>
          </a:p>
        </p:txBody>
      </p:sp>
      <p:sp>
        <p:nvSpPr>
          <p:cNvPr id="40964" name="Text Box 4"/>
          <p:cNvSpPr txBox="1">
            <a:spLocks noChangeArrowheads="1"/>
          </p:cNvSpPr>
          <p:nvPr/>
        </p:nvSpPr>
        <p:spPr bwMode="auto">
          <a:xfrm rot="-20227764">
            <a:off x="4876800" y="478844"/>
            <a:ext cx="1517650" cy="276991"/>
          </a:xfrm>
          <a:prstGeom prst="rect">
            <a:avLst/>
          </a:prstGeom>
          <a:noFill/>
          <a:ln>
            <a:noFill/>
          </a:ln>
          <a:effectLst/>
          <a:extLst>
            <a:ext uri="{909E8E84-426E-40DD-AFC4-6F175D3DCCD1}">
              <a14:hiddenFill xmlns:a14="http://schemas.microsoft.com/office/drawing/2010/main">
                <a:solidFill>
                  <a:srgbClr val="009900"/>
                </a:solidFill>
              </a14:hiddenFill>
            </a:ext>
            <a:ext uri="{91240B29-F687-4F45-9708-019B960494DF}">
              <a14:hiddenLine xmlns:a14="http://schemas.microsoft.com/office/drawing/2010/main" w="38100"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1" tIns="45716" rIns="91431" bIns="45716">
            <a:spAutoFit/>
          </a:bodyPr>
          <a:lstStyle>
            <a:lvl1pPr>
              <a:defRPr>
                <a:solidFill>
                  <a:schemeClr val="tx1"/>
                </a:solidFill>
                <a:latin typeface="Arial" charset="0"/>
                <a:cs typeface="Arial" charset="0"/>
              </a:defRPr>
            </a:lvl1pPr>
            <a:lvl2pPr>
              <a:defRPr>
                <a:solidFill>
                  <a:schemeClr val="tx1"/>
                </a:solidFill>
                <a:latin typeface="Arial" charset="0"/>
                <a:cs typeface="Arial" charset="0"/>
              </a:defRPr>
            </a:lvl2pPr>
            <a:lvl3pPr>
              <a:defRPr>
                <a:solidFill>
                  <a:schemeClr val="tx1"/>
                </a:solidFill>
                <a:latin typeface="Arial" charset="0"/>
                <a:cs typeface="Arial" charset="0"/>
              </a:defRPr>
            </a:lvl3pPr>
            <a:lvl4pPr marL="1370013">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0"/>
              </a:spcBef>
              <a:spcAft>
                <a:spcPct val="0"/>
              </a:spcAft>
              <a:defRPr>
                <a:solidFill>
                  <a:schemeClr val="tx1"/>
                </a:solidFill>
                <a:latin typeface="Arial" charset="0"/>
                <a:cs typeface="Arial" charset="0"/>
              </a:defRPr>
            </a:lvl6pPr>
            <a:lvl7pPr fontAlgn="base">
              <a:spcBef>
                <a:spcPct val="0"/>
              </a:spcBef>
              <a:spcAft>
                <a:spcPct val="0"/>
              </a:spcAft>
              <a:defRPr>
                <a:solidFill>
                  <a:schemeClr val="tx1"/>
                </a:solidFill>
                <a:latin typeface="Arial" charset="0"/>
                <a:cs typeface="Arial" charset="0"/>
              </a:defRPr>
            </a:lvl7pPr>
            <a:lvl8pPr fontAlgn="base">
              <a:spcBef>
                <a:spcPct val="0"/>
              </a:spcBef>
              <a:spcAft>
                <a:spcPct val="0"/>
              </a:spcAft>
              <a:defRPr>
                <a:solidFill>
                  <a:schemeClr val="tx1"/>
                </a:solidFill>
                <a:latin typeface="Arial" charset="0"/>
                <a:cs typeface="Arial" charset="0"/>
              </a:defRPr>
            </a:lvl8pPr>
            <a:lvl9pPr fontAlgn="base">
              <a:spcBef>
                <a:spcPct val="0"/>
              </a:spcBef>
              <a:spcAft>
                <a:spcPct val="0"/>
              </a:spcAft>
              <a:defRPr>
                <a:solidFill>
                  <a:schemeClr val="tx1"/>
                </a:solidFill>
                <a:latin typeface="Arial" charset="0"/>
                <a:cs typeface="Arial" charset="0"/>
              </a:defRPr>
            </a:lvl9pPr>
          </a:lstStyle>
          <a:p>
            <a:r>
              <a:rPr lang="en-US" sz="1200">
                <a:solidFill>
                  <a:srgbClr val="CC0000"/>
                </a:solidFill>
                <a:latin typeface="VNI-Cooper" pitchFamily="2" charset="0"/>
              </a:rPr>
              <a:t>Soâng Ñoàng Nai</a:t>
            </a:r>
          </a:p>
        </p:txBody>
      </p:sp>
      <p:sp>
        <p:nvSpPr>
          <p:cNvPr id="40965" name="Freeform 5"/>
          <p:cNvSpPr>
            <a:spLocks/>
          </p:cNvSpPr>
          <p:nvPr/>
        </p:nvSpPr>
        <p:spPr bwMode="auto">
          <a:xfrm>
            <a:off x="1905000" y="2457450"/>
            <a:ext cx="609600" cy="457200"/>
          </a:xfrm>
          <a:custGeom>
            <a:avLst/>
            <a:gdLst>
              <a:gd name="T0" fmla="*/ 384 w 384"/>
              <a:gd name="T1" fmla="*/ 0 h 384"/>
              <a:gd name="T2" fmla="*/ 336 w 384"/>
              <a:gd name="T3" fmla="*/ 48 h 384"/>
              <a:gd name="T4" fmla="*/ 288 w 384"/>
              <a:gd name="T5" fmla="*/ 96 h 384"/>
              <a:gd name="T6" fmla="*/ 240 w 384"/>
              <a:gd name="T7" fmla="*/ 192 h 384"/>
              <a:gd name="T8" fmla="*/ 192 w 384"/>
              <a:gd name="T9" fmla="*/ 240 h 384"/>
              <a:gd name="T10" fmla="*/ 192 w 384"/>
              <a:gd name="T11" fmla="*/ 288 h 384"/>
              <a:gd name="T12" fmla="*/ 192 w 384"/>
              <a:gd name="T13" fmla="*/ 336 h 384"/>
              <a:gd name="T14" fmla="*/ 144 w 384"/>
              <a:gd name="T15" fmla="*/ 384 h 384"/>
              <a:gd name="T16" fmla="*/ 96 w 384"/>
              <a:gd name="T17" fmla="*/ 336 h 384"/>
              <a:gd name="T18" fmla="*/ 0 w 384"/>
              <a:gd name="T19" fmla="*/ 24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4" h="384">
                <a:moveTo>
                  <a:pt x="384" y="0"/>
                </a:moveTo>
                <a:lnTo>
                  <a:pt x="336" y="48"/>
                </a:lnTo>
                <a:lnTo>
                  <a:pt x="288" y="96"/>
                </a:lnTo>
                <a:lnTo>
                  <a:pt x="240" y="192"/>
                </a:lnTo>
                <a:lnTo>
                  <a:pt x="192" y="240"/>
                </a:lnTo>
                <a:lnTo>
                  <a:pt x="192" y="288"/>
                </a:lnTo>
                <a:lnTo>
                  <a:pt x="192" y="336"/>
                </a:lnTo>
                <a:lnTo>
                  <a:pt x="144" y="384"/>
                </a:lnTo>
                <a:lnTo>
                  <a:pt x="96" y="336"/>
                </a:lnTo>
                <a:lnTo>
                  <a:pt x="0" y="240"/>
                </a:lnTo>
              </a:path>
            </a:pathLst>
          </a:custGeom>
          <a:noFill/>
          <a:ln w="19050" cap="flat" cmpd="sng">
            <a:solidFill>
              <a:srgbClr val="0000FF"/>
            </a:solidFill>
            <a:prstDash val="solid"/>
            <a:round/>
            <a:headEnd/>
            <a:tailEnd/>
          </a:ln>
          <a:effectLst/>
          <a:extLst>
            <a:ext uri="{909E8E84-426E-40DD-AFC4-6F175D3DCCD1}">
              <a14:hiddenFill xmlns:a14="http://schemas.microsoft.com/office/drawing/2010/main">
                <a:solidFill>
                  <a:srgbClr val="0099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66" name="Freeform 6"/>
          <p:cNvSpPr>
            <a:spLocks/>
          </p:cNvSpPr>
          <p:nvPr/>
        </p:nvSpPr>
        <p:spPr bwMode="auto">
          <a:xfrm>
            <a:off x="1371600" y="2057400"/>
            <a:ext cx="762000" cy="400050"/>
          </a:xfrm>
          <a:custGeom>
            <a:avLst/>
            <a:gdLst>
              <a:gd name="T0" fmla="*/ 0 w 480"/>
              <a:gd name="T1" fmla="*/ 336 h 336"/>
              <a:gd name="T2" fmla="*/ 48 w 480"/>
              <a:gd name="T3" fmla="*/ 288 h 336"/>
              <a:gd name="T4" fmla="*/ 96 w 480"/>
              <a:gd name="T5" fmla="*/ 240 h 336"/>
              <a:gd name="T6" fmla="*/ 144 w 480"/>
              <a:gd name="T7" fmla="*/ 192 h 336"/>
              <a:gd name="T8" fmla="*/ 192 w 480"/>
              <a:gd name="T9" fmla="*/ 192 h 336"/>
              <a:gd name="T10" fmla="*/ 240 w 480"/>
              <a:gd name="T11" fmla="*/ 192 h 336"/>
              <a:gd name="T12" fmla="*/ 288 w 480"/>
              <a:gd name="T13" fmla="*/ 192 h 336"/>
              <a:gd name="T14" fmla="*/ 336 w 480"/>
              <a:gd name="T15" fmla="*/ 192 h 336"/>
              <a:gd name="T16" fmla="*/ 384 w 480"/>
              <a:gd name="T17" fmla="*/ 144 h 336"/>
              <a:gd name="T18" fmla="*/ 384 w 480"/>
              <a:gd name="T19" fmla="*/ 96 h 336"/>
              <a:gd name="T20" fmla="*/ 432 w 480"/>
              <a:gd name="T21" fmla="*/ 48 h 336"/>
              <a:gd name="T22" fmla="*/ 480 w 480"/>
              <a:gd name="T23" fmla="*/ 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80" h="336">
                <a:moveTo>
                  <a:pt x="0" y="336"/>
                </a:moveTo>
                <a:lnTo>
                  <a:pt x="48" y="288"/>
                </a:lnTo>
                <a:lnTo>
                  <a:pt x="96" y="240"/>
                </a:lnTo>
                <a:lnTo>
                  <a:pt x="144" y="192"/>
                </a:lnTo>
                <a:lnTo>
                  <a:pt x="192" y="192"/>
                </a:lnTo>
                <a:lnTo>
                  <a:pt x="240" y="192"/>
                </a:lnTo>
                <a:lnTo>
                  <a:pt x="288" y="192"/>
                </a:lnTo>
                <a:lnTo>
                  <a:pt x="336" y="192"/>
                </a:lnTo>
                <a:lnTo>
                  <a:pt x="384" y="144"/>
                </a:lnTo>
                <a:lnTo>
                  <a:pt x="384" y="96"/>
                </a:lnTo>
                <a:lnTo>
                  <a:pt x="432" y="48"/>
                </a:lnTo>
                <a:lnTo>
                  <a:pt x="480" y="0"/>
                </a:lnTo>
              </a:path>
            </a:pathLst>
          </a:custGeom>
          <a:noFill/>
          <a:ln w="19050" cap="flat" cmpd="sng">
            <a:solidFill>
              <a:srgbClr val="0000FF"/>
            </a:solidFill>
            <a:prstDash val="solid"/>
            <a:round/>
            <a:headEnd/>
            <a:tailEnd/>
          </a:ln>
          <a:effectLst/>
          <a:extLst>
            <a:ext uri="{909E8E84-426E-40DD-AFC4-6F175D3DCCD1}">
              <a14:hiddenFill xmlns:a14="http://schemas.microsoft.com/office/drawing/2010/main">
                <a:solidFill>
                  <a:srgbClr val="0099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67" name="Freeform 7"/>
          <p:cNvSpPr>
            <a:spLocks/>
          </p:cNvSpPr>
          <p:nvPr/>
        </p:nvSpPr>
        <p:spPr bwMode="auto">
          <a:xfrm>
            <a:off x="1371600" y="2171700"/>
            <a:ext cx="914400" cy="571500"/>
          </a:xfrm>
          <a:custGeom>
            <a:avLst/>
            <a:gdLst>
              <a:gd name="T0" fmla="*/ 0 w 576"/>
              <a:gd name="T1" fmla="*/ 240 h 480"/>
              <a:gd name="T2" fmla="*/ 48 w 576"/>
              <a:gd name="T3" fmla="*/ 288 h 480"/>
              <a:gd name="T4" fmla="*/ 96 w 576"/>
              <a:gd name="T5" fmla="*/ 336 h 480"/>
              <a:gd name="T6" fmla="*/ 144 w 576"/>
              <a:gd name="T7" fmla="*/ 384 h 480"/>
              <a:gd name="T8" fmla="*/ 240 w 576"/>
              <a:gd name="T9" fmla="*/ 384 h 480"/>
              <a:gd name="T10" fmla="*/ 288 w 576"/>
              <a:gd name="T11" fmla="*/ 432 h 480"/>
              <a:gd name="T12" fmla="*/ 336 w 576"/>
              <a:gd name="T13" fmla="*/ 480 h 480"/>
              <a:gd name="T14" fmla="*/ 384 w 576"/>
              <a:gd name="T15" fmla="*/ 384 h 480"/>
              <a:gd name="T16" fmla="*/ 432 w 576"/>
              <a:gd name="T17" fmla="*/ 336 h 480"/>
              <a:gd name="T18" fmla="*/ 432 w 576"/>
              <a:gd name="T19" fmla="*/ 240 h 480"/>
              <a:gd name="T20" fmla="*/ 432 w 576"/>
              <a:gd name="T21" fmla="*/ 192 h 480"/>
              <a:gd name="T22" fmla="*/ 480 w 576"/>
              <a:gd name="T23" fmla="*/ 144 h 480"/>
              <a:gd name="T24" fmla="*/ 576 w 576"/>
              <a:gd name="T25" fmla="*/ 0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6" h="480">
                <a:moveTo>
                  <a:pt x="0" y="240"/>
                </a:moveTo>
                <a:lnTo>
                  <a:pt x="48" y="288"/>
                </a:lnTo>
                <a:lnTo>
                  <a:pt x="96" y="336"/>
                </a:lnTo>
                <a:lnTo>
                  <a:pt x="144" y="384"/>
                </a:lnTo>
                <a:lnTo>
                  <a:pt x="240" y="384"/>
                </a:lnTo>
                <a:lnTo>
                  <a:pt x="288" y="432"/>
                </a:lnTo>
                <a:lnTo>
                  <a:pt x="336" y="480"/>
                </a:lnTo>
                <a:lnTo>
                  <a:pt x="384" y="384"/>
                </a:lnTo>
                <a:lnTo>
                  <a:pt x="432" y="336"/>
                </a:lnTo>
                <a:lnTo>
                  <a:pt x="432" y="240"/>
                </a:lnTo>
                <a:lnTo>
                  <a:pt x="432" y="192"/>
                </a:lnTo>
                <a:lnTo>
                  <a:pt x="480" y="144"/>
                </a:lnTo>
                <a:lnTo>
                  <a:pt x="576" y="0"/>
                </a:lnTo>
              </a:path>
            </a:pathLst>
          </a:custGeom>
          <a:noFill/>
          <a:ln w="19050" cap="flat" cmpd="sng">
            <a:solidFill>
              <a:srgbClr val="0000FF"/>
            </a:solidFill>
            <a:prstDash val="solid"/>
            <a:round/>
            <a:headEnd/>
            <a:tailEnd/>
          </a:ln>
          <a:effectLst/>
          <a:extLst>
            <a:ext uri="{909E8E84-426E-40DD-AFC4-6F175D3DCCD1}">
              <a14:hiddenFill xmlns:a14="http://schemas.microsoft.com/office/drawing/2010/main">
                <a:solidFill>
                  <a:srgbClr val="0099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68" name="Freeform 8"/>
          <p:cNvSpPr>
            <a:spLocks/>
          </p:cNvSpPr>
          <p:nvPr/>
        </p:nvSpPr>
        <p:spPr bwMode="auto">
          <a:xfrm>
            <a:off x="2057400" y="2571750"/>
            <a:ext cx="533400" cy="457200"/>
          </a:xfrm>
          <a:custGeom>
            <a:avLst/>
            <a:gdLst>
              <a:gd name="T0" fmla="*/ 0 w 336"/>
              <a:gd name="T1" fmla="*/ 384 h 384"/>
              <a:gd name="T2" fmla="*/ 48 w 336"/>
              <a:gd name="T3" fmla="*/ 384 h 384"/>
              <a:gd name="T4" fmla="*/ 336 w 336"/>
              <a:gd name="T5" fmla="*/ 0 h 384"/>
            </a:gdLst>
            <a:ahLst/>
            <a:cxnLst>
              <a:cxn ang="0">
                <a:pos x="T0" y="T1"/>
              </a:cxn>
              <a:cxn ang="0">
                <a:pos x="T2" y="T3"/>
              </a:cxn>
              <a:cxn ang="0">
                <a:pos x="T4" y="T5"/>
              </a:cxn>
            </a:cxnLst>
            <a:rect l="0" t="0" r="r" b="b"/>
            <a:pathLst>
              <a:path w="336" h="384">
                <a:moveTo>
                  <a:pt x="0" y="384"/>
                </a:moveTo>
                <a:lnTo>
                  <a:pt x="48" y="384"/>
                </a:lnTo>
                <a:lnTo>
                  <a:pt x="336" y="0"/>
                </a:lnTo>
              </a:path>
            </a:pathLst>
          </a:custGeom>
          <a:noFill/>
          <a:ln w="12700" cap="flat" cmpd="sng">
            <a:solidFill>
              <a:srgbClr val="0000FF"/>
            </a:solidFill>
            <a:prstDash val="solid"/>
            <a:round/>
            <a:headEnd/>
            <a:tailEnd/>
          </a:ln>
          <a:effectLst/>
          <a:extLst>
            <a:ext uri="{909E8E84-426E-40DD-AFC4-6F175D3DCCD1}">
              <a14:hiddenFill xmlns:a14="http://schemas.microsoft.com/office/drawing/2010/main">
                <a:solidFill>
                  <a:srgbClr val="0099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69" name="Freeform 9"/>
          <p:cNvSpPr>
            <a:spLocks/>
          </p:cNvSpPr>
          <p:nvPr/>
        </p:nvSpPr>
        <p:spPr bwMode="auto">
          <a:xfrm>
            <a:off x="2468564" y="2099073"/>
            <a:ext cx="1112837" cy="153590"/>
          </a:xfrm>
          <a:custGeom>
            <a:avLst/>
            <a:gdLst>
              <a:gd name="T0" fmla="*/ 5 w 701"/>
              <a:gd name="T1" fmla="*/ 1 h 129"/>
              <a:gd name="T2" fmla="*/ 77 w 701"/>
              <a:gd name="T3" fmla="*/ 9 h 129"/>
              <a:gd name="T4" fmla="*/ 113 w 701"/>
              <a:gd name="T5" fmla="*/ 25 h 129"/>
              <a:gd name="T6" fmla="*/ 213 w 701"/>
              <a:gd name="T7" fmla="*/ 37 h 129"/>
              <a:gd name="T8" fmla="*/ 233 w 701"/>
              <a:gd name="T9" fmla="*/ 57 h 129"/>
              <a:gd name="T10" fmla="*/ 365 w 701"/>
              <a:gd name="T11" fmla="*/ 73 h 129"/>
              <a:gd name="T12" fmla="*/ 461 w 701"/>
              <a:gd name="T13" fmla="*/ 101 h 129"/>
              <a:gd name="T14" fmla="*/ 561 w 701"/>
              <a:gd name="T15" fmla="*/ 125 h 129"/>
              <a:gd name="T16" fmla="*/ 645 w 701"/>
              <a:gd name="T17" fmla="*/ 129 h 129"/>
              <a:gd name="T18" fmla="*/ 701 w 701"/>
              <a:gd name="T19" fmla="*/ 125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1" h="129">
                <a:moveTo>
                  <a:pt x="5" y="1"/>
                </a:moveTo>
                <a:cubicBezTo>
                  <a:pt x="39" y="12"/>
                  <a:pt x="0" y="0"/>
                  <a:pt x="77" y="9"/>
                </a:cubicBezTo>
                <a:cubicBezTo>
                  <a:pt x="91" y="11"/>
                  <a:pt x="100" y="22"/>
                  <a:pt x="113" y="25"/>
                </a:cubicBezTo>
                <a:cubicBezTo>
                  <a:pt x="150" y="34"/>
                  <a:pt x="169" y="34"/>
                  <a:pt x="213" y="37"/>
                </a:cubicBezTo>
                <a:cubicBezTo>
                  <a:pt x="221" y="42"/>
                  <a:pt x="225" y="52"/>
                  <a:pt x="233" y="57"/>
                </a:cubicBezTo>
                <a:cubicBezTo>
                  <a:pt x="267" y="78"/>
                  <a:pt x="329" y="71"/>
                  <a:pt x="365" y="73"/>
                </a:cubicBezTo>
                <a:cubicBezTo>
                  <a:pt x="396" y="94"/>
                  <a:pt x="425" y="95"/>
                  <a:pt x="461" y="101"/>
                </a:cubicBezTo>
                <a:cubicBezTo>
                  <a:pt x="493" y="106"/>
                  <a:pt x="529" y="123"/>
                  <a:pt x="561" y="125"/>
                </a:cubicBezTo>
                <a:cubicBezTo>
                  <a:pt x="589" y="126"/>
                  <a:pt x="617" y="128"/>
                  <a:pt x="645" y="129"/>
                </a:cubicBezTo>
                <a:cubicBezTo>
                  <a:pt x="664" y="128"/>
                  <a:pt x="701" y="125"/>
                  <a:pt x="701" y="125"/>
                </a:cubicBezTo>
              </a:path>
            </a:pathLst>
          </a:custGeom>
          <a:noFill/>
          <a:ln w="12700" cap="flat" cmpd="sng">
            <a:solidFill>
              <a:srgbClr val="0000FF"/>
            </a:solidFill>
            <a:prstDash val="solid"/>
            <a:round/>
            <a:headEnd/>
            <a:tailEnd/>
          </a:ln>
          <a:effectLst/>
          <a:extLst>
            <a:ext uri="{909E8E84-426E-40DD-AFC4-6F175D3DCCD1}">
              <a14:hiddenFill xmlns:a14="http://schemas.microsoft.com/office/drawing/2010/main">
                <a:solidFill>
                  <a:srgbClr val="0099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70" name="Freeform 10"/>
          <p:cNvSpPr>
            <a:spLocks/>
          </p:cNvSpPr>
          <p:nvPr/>
        </p:nvSpPr>
        <p:spPr bwMode="auto">
          <a:xfrm>
            <a:off x="2667000" y="2301478"/>
            <a:ext cx="973138" cy="98822"/>
          </a:xfrm>
          <a:custGeom>
            <a:avLst/>
            <a:gdLst>
              <a:gd name="T0" fmla="*/ 0 w 613"/>
              <a:gd name="T1" fmla="*/ 35 h 83"/>
              <a:gd name="T2" fmla="*/ 8 w 613"/>
              <a:gd name="T3" fmla="*/ 11 h 83"/>
              <a:gd name="T4" fmla="*/ 132 w 613"/>
              <a:gd name="T5" fmla="*/ 31 h 83"/>
              <a:gd name="T6" fmla="*/ 272 w 613"/>
              <a:gd name="T7" fmla="*/ 51 h 83"/>
              <a:gd name="T8" fmla="*/ 332 w 613"/>
              <a:gd name="T9" fmla="*/ 55 h 83"/>
              <a:gd name="T10" fmla="*/ 388 w 613"/>
              <a:gd name="T11" fmla="*/ 59 h 83"/>
              <a:gd name="T12" fmla="*/ 452 w 613"/>
              <a:gd name="T13" fmla="*/ 79 h 83"/>
              <a:gd name="T14" fmla="*/ 556 w 613"/>
              <a:gd name="T15" fmla="*/ 75 h 83"/>
              <a:gd name="T16" fmla="*/ 572 w 613"/>
              <a:gd name="T17" fmla="*/ 51 h 83"/>
              <a:gd name="T18" fmla="*/ 604 w 613"/>
              <a:gd name="T19" fmla="*/ 43 h 83"/>
              <a:gd name="T20" fmla="*/ 612 w 613"/>
              <a:gd name="T21" fmla="*/ 27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13" h="83">
                <a:moveTo>
                  <a:pt x="0" y="35"/>
                </a:moveTo>
                <a:cubicBezTo>
                  <a:pt x="3" y="27"/>
                  <a:pt x="0" y="14"/>
                  <a:pt x="8" y="11"/>
                </a:cubicBezTo>
                <a:cubicBezTo>
                  <a:pt x="44" y="0"/>
                  <a:pt x="95" y="22"/>
                  <a:pt x="132" y="31"/>
                </a:cubicBezTo>
                <a:cubicBezTo>
                  <a:pt x="174" y="59"/>
                  <a:pt x="213" y="47"/>
                  <a:pt x="272" y="51"/>
                </a:cubicBezTo>
                <a:cubicBezTo>
                  <a:pt x="292" y="52"/>
                  <a:pt x="312" y="54"/>
                  <a:pt x="332" y="55"/>
                </a:cubicBezTo>
                <a:cubicBezTo>
                  <a:pt x="351" y="56"/>
                  <a:pt x="388" y="59"/>
                  <a:pt x="388" y="59"/>
                </a:cubicBezTo>
                <a:cubicBezTo>
                  <a:pt x="409" y="66"/>
                  <a:pt x="431" y="72"/>
                  <a:pt x="452" y="79"/>
                </a:cubicBezTo>
                <a:cubicBezTo>
                  <a:pt x="487" y="78"/>
                  <a:pt x="522" y="83"/>
                  <a:pt x="556" y="75"/>
                </a:cubicBezTo>
                <a:cubicBezTo>
                  <a:pt x="565" y="73"/>
                  <a:pt x="563" y="53"/>
                  <a:pt x="572" y="51"/>
                </a:cubicBezTo>
                <a:cubicBezTo>
                  <a:pt x="596" y="46"/>
                  <a:pt x="586" y="49"/>
                  <a:pt x="604" y="43"/>
                </a:cubicBezTo>
                <a:cubicBezTo>
                  <a:pt x="613" y="30"/>
                  <a:pt x="612" y="36"/>
                  <a:pt x="612" y="27"/>
                </a:cubicBezTo>
              </a:path>
            </a:pathLst>
          </a:custGeom>
          <a:noFill/>
          <a:ln w="12700" cap="flat" cmpd="sng">
            <a:solidFill>
              <a:srgbClr val="0000FF"/>
            </a:solidFill>
            <a:prstDash val="solid"/>
            <a:round/>
            <a:headEnd/>
            <a:tailEnd/>
          </a:ln>
          <a:effectLst/>
          <a:extLst>
            <a:ext uri="{909E8E84-426E-40DD-AFC4-6F175D3DCCD1}">
              <a14:hiddenFill xmlns:a14="http://schemas.microsoft.com/office/drawing/2010/main">
                <a:solidFill>
                  <a:srgbClr val="0099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71" name="Freeform 11"/>
          <p:cNvSpPr>
            <a:spLocks/>
          </p:cNvSpPr>
          <p:nvPr/>
        </p:nvSpPr>
        <p:spPr bwMode="auto">
          <a:xfrm>
            <a:off x="2327276" y="2999185"/>
            <a:ext cx="550863" cy="429815"/>
          </a:xfrm>
          <a:custGeom>
            <a:avLst/>
            <a:gdLst>
              <a:gd name="T0" fmla="*/ 22 w 347"/>
              <a:gd name="T1" fmla="*/ 361 h 361"/>
              <a:gd name="T2" fmla="*/ 2 w 347"/>
              <a:gd name="T3" fmla="*/ 353 h 361"/>
              <a:gd name="T4" fmla="*/ 14 w 347"/>
              <a:gd name="T5" fmla="*/ 345 h 361"/>
              <a:gd name="T6" fmla="*/ 58 w 347"/>
              <a:gd name="T7" fmla="*/ 281 h 361"/>
              <a:gd name="T8" fmla="*/ 130 w 347"/>
              <a:gd name="T9" fmla="*/ 229 h 361"/>
              <a:gd name="T10" fmla="*/ 162 w 347"/>
              <a:gd name="T11" fmla="*/ 201 h 361"/>
              <a:gd name="T12" fmla="*/ 182 w 347"/>
              <a:gd name="T13" fmla="*/ 153 h 361"/>
              <a:gd name="T14" fmla="*/ 218 w 347"/>
              <a:gd name="T15" fmla="*/ 133 h 361"/>
              <a:gd name="T16" fmla="*/ 246 w 347"/>
              <a:gd name="T17" fmla="*/ 101 h 361"/>
              <a:gd name="T18" fmla="*/ 270 w 347"/>
              <a:gd name="T19" fmla="*/ 85 h 361"/>
              <a:gd name="T20" fmla="*/ 298 w 347"/>
              <a:gd name="T21" fmla="*/ 53 h 361"/>
              <a:gd name="T22" fmla="*/ 306 w 347"/>
              <a:gd name="T23" fmla="*/ 41 h 361"/>
              <a:gd name="T24" fmla="*/ 318 w 347"/>
              <a:gd name="T25" fmla="*/ 37 h 361"/>
              <a:gd name="T26" fmla="*/ 322 w 347"/>
              <a:gd name="T27" fmla="*/ 25 h 361"/>
              <a:gd name="T28" fmla="*/ 346 w 347"/>
              <a:gd name="T29" fmla="*/ 5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7" h="361">
                <a:moveTo>
                  <a:pt x="22" y="361"/>
                </a:moveTo>
                <a:cubicBezTo>
                  <a:pt x="15" y="358"/>
                  <a:pt x="5" y="359"/>
                  <a:pt x="2" y="353"/>
                </a:cubicBezTo>
                <a:cubicBezTo>
                  <a:pt x="0" y="349"/>
                  <a:pt x="11" y="349"/>
                  <a:pt x="14" y="345"/>
                </a:cubicBezTo>
                <a:cubicBezTo>
                  <a:pt x="28" y="322"/>
                  <a:pt x="29" y="291"/>
                  <a:pt x="58" y="281"/>
                </a:cubicBezTo>
                <a:cubicBezTo>
                  <a:pt x="75" y="255"/>
                  <a:pt x="99" y="235"/>
                  <a:pt x="130" y="229"/>
                </a:cubicBezTo>
                <a:cubicBezTo>
                  <a:pt x="143" y="220"/>
                  <a:pt x="149" y="210"/>
                  <a:pt x="162" y="201"/>
                </a:cubicBezTo>
                <a:cubicBezTo>
                  <a:pt x="166" y="190"/>
                  <a:pt x="171" y="162"/>
                  <a:pt x="182" y="153"/>
                </a:cubicBezTo>
                <a:cubicBezTo>
                  <a:pt x="193" y="144"/>
                  <a:pt x="218" y="133"/>
                  <a:pt x="218" y="133"/>
                </a:cubicBezTo>
                <a:cubicBezTo>
                  <a:pt x="225" y="122"/>
                  <a:pt x="236" y="109"/>
                  <a:pt x="246" y="101"/>
                </a:cubicBezTo>
                <a:cubicBezTo>
                  <a:pt x="253" y="95"/>
                  <a:pt x="270" y="85"/>
                  <a:pt x="270" y="85"/>
                </a:cubicBezTo>
                <a:cubicBezTo>
                  <a:pt x="289" y="57"/>
                  <a:pt x="278" y="66"/>
                  <a:pt x="298" y="53"/>
                </a:cubicBezTo>
                <a:cubicBezTo>
                  <a:pt x="301" y="49"/>
                  <a:pt x="302" y="44"/>
                  <a:pt x="306" y="41"/>
                </a:cubicBezTo>
                <a:cubicBezTo>
                  <a:pt x="309" y="38"/>
                  <a:pt x="315" y="40"/>
                  <a:pt x="318" y="37"/>
                </a:cubicBezTo>
                <a:cubicBezTo>
                  <a:pt x="321" y="34"/>
                  <a:pt x="319" y="28"/>
                  <a:pt x="322" y="25"/>
                </a:cubicBezTo>
                <a:cubicBezTo>
                  <a:pt x="347" y="0"/>
                  <a:pt x="346" y="20"/>
                  <a:pt x="346" y="5"/>
                </a:cubicBezTo>
              </a:path>
            </a:pathLst>
          </a:custGeom>
          <a:noFill/>
          <a:ln w="12700" cap="flat" cmpd="sng">
            <a:solidFill>
              <a:srgbClr val="0000FF"/>
            </a:solidFill>
            <a:prstDash val="solid"/>
            <a:round/>
            <a:headEnd/>
            <a:tailEnd/>
          </a:ln>
          <a:effectLst/>
          <a:extLst>
            <a:ext uri="{909E8E84-426E-40DD-AFC4-6F175D3DCCD1}">
              <a14:hiddenFill xmlns:a14="http://schemas.microsoft.com/office/drawing/2010/main">
                <a:solidFill>
                  <a:srgbClr val="0099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72" name="Freeform 12"/>
          <p:cNvSpPr>
            <a:spLocks/>
          </p:cNvSpPr>
          <p:nvPr/>
        </p:nvSpPr>
        <p:spPr bwMode="auto">
          <a:xfrm>
            <a:off x="2133600" y="3781425"/>
            <a:ext cx="977900" cy="276225"/>
          </a:xfrm>
          <a:custGeom>
            <a:avLst/>
            <a:gdLst>
              <a:gd name="T0" fmla="*/ 0 w 616"/>
              <a:gd name="T1" fmla="*/ 232 h 232"/>
              <a:gd name="T2" fmla="*/ 124 w 616"/>
              <a:gd name="T3" fmla="*/ 228 h 232"/>
              <a:gd name="T4" fmla="*/ 176 w 616"/>
              <a:gd name="T5" fmla="*/ 208 h 232"/>
              <a:gd name="T6" fmla="*/ 212 w 616"/>
              <a:gd name="T7" fmla="*/ 188 h 232"/>
              <a:gd name="T8" fmla="*/ 272 w 616"/>
              <a:gd name="T9" fmla="*/ 184 h 232"/>
              <a:gd name="T10" fmla="*/ 348 w 616"/>
              <a:gd name="T11" fmla="*/ 160 h 232"/>
              <a:gd name="T12" fmla="*/ 428 w 616"/>
              <a:gd name="T13" fmla="*/ 140 h 232"/>
              <a:gd name="T14" fmla="*/ 464 w 616"/>
              <a:gd name="T15" fmla="*/ 116 h 232"/>
              <a:gd name="T16" fmla="*/ 504 w 616"/>
              <a:gd name="T17" fmla="*/ 104 h 232"/>
              <a:gd name="T18" fmla="*/ 532 w 616"/>
              <a:gd name="T19" fmla="*/ 84 h 232"/>
              <a:gd name="T20" fmla="*/ 536 w 616"/>
              <a:gd name="T21" fmla="*/ 72 h 232"/>
              <a:gd name="T22" fmla="*/ 572 w 616"/>
              <a:gd name="T23" fmla="*/ 52 h 232"/>
              <a:gd name="T24" fmla="*/ 580 w 616"/>
              <a:gd name="T25" fmla="*/ 40 h 232"/>
              <a:gd name="T26" fmla="*/ 592 w 616"/>
              <a:gd name="T27" fmla="*/ 32 h 232"/>
              <a:gd name="T28" fmla="*/ 608 w 616"/>
              <a:gd name="T29" fmla="*/ 8 h 232"/>
              <a:gd name="T30" fmla="*/ 616 w 616"/>
              <a:gd name="T31" fmla="*/ 0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16" h="232">
                <a:moveTo>
                  <a:pt x="0" y="232"/>
                </a:moveTo>
                <a:cubicBezTo>
                  <a:pt x="28" y="221"/>
                  <a:pt x="103" y="229"/>
                  <a:pt x="124" y="228"/>
                </a:cubicBezTo>
                <a:cubicBezTo>
                  <a:pt x="140" y="223"/>
                  <a:pt x="161" y="216"/>
                  <a:pt x="176" y="208"/>
                </a:cubicBezTo>
                <a:cubicBezTo>
                  <a:pt x="186" y="202"/>
                  <a:pt x="198" y="190"/>
                  <a:pt x="212" y="188"/>
                </a:cubicBezTo>
                <a:cubicBezTo>
                  <a:pt x="232" y="186"/>
                  <a:pt x="252" y="185"/>
                  <a:pt x="272" y="184"/>
                </a:cubicBezTo>
                <a:cubicBezTo>
                  <a:pt x="319" y="168"/>
                  <a:pt x="293" y="166"/>
                  <a:pt x="348" y="160"/>
                </a:cubicBezTo>
                <a:cubicBezTo>
                  <a:pt x="379" y="152"/>
                  <a:pt x="392" y="144"/>
                  <a:pt x="428" y="140"/>
                </a:cubicBezTo>
                <a:cubicBezTo>
                  <a:pt x="445" y="134"/>
                  <a:pt x="450" y="125"/>
                  <a:pt x="464" y="116"/>
                </a:cubicBezTo>
                <a:cubicBezTo>
                  <a:pt x="475" y="109"/>
                  <a:pt x="492" y="108"/>
                  <a:pt x="504" y="104"/>
                </a:cubicBezTo>
                <a:cubicBezTo>
                  <a:pt x="513" y="97"/>
                  <a:pt x="525" y="93"/>
                  <a:pt x="532" y="84"/>
                </a:cubicBezTo>
                <a:cubicBezTo>
                  <a:pt x="535" y="81"/>
                  <a:pt x="533" y="75"/>
                  <a:pt x="536" y="72"/>
                </a:cubicBezTo>
                <a:cubicBezTo>
                  <a:pt x="544" y="63"/>
                  <a:pt x="562" y="59"/>
                  <a:pt x="572" y="52"/>
                </a:cubicBezTo>
                <a:cubicBezTo>
                  <a:pt x="575" y="48"/>
                  <a:pt x="577" y="43"/>
                  <a:pt x="580" y="40"/>
                </a:cubicBezTo>
                <a:cubicBezTo>
                  <a:pt x="583" y="37"/>
                  <a:pt x="589" y="36"/>
                  <a:pt x="592" y="32"/>
                </a:cubicBezTo>
                <a:cubicBezTo>
                  <a:pt x="598" y="25"/>
                  <a:pt x="603" y="16"/>
                  <a:pt x="608" y="8"/>
                </a:cubicBezTo>
                <a:cubicBezTo>
                  <a:pt x="610" y="5"/>
                  <a:pt x="613" y="3"/>
                  <a:pt x="616" y="0"/>
                </a:cubicBezTo>
              </a:path>
            </a:pathLst>
          </a:custGeom>
          <a:noFill/>
          <a:ln w="19050" cap="flat" cmpd="sng">
            <a:solidFill>
              <a:srgbClr val="0000FF"/>
            </a:solidFill>
            <a:prstDash val="solid"/>
            <a:round/>
            <a:headEnd/>
            <a:tailEnd/>
          </a:ln>
          <a:effectLst/>
          <a:extLst>
            <a:ext uri="{909E8E84-426E-40DD-AFC4-6F175D3DCCD1}">
              <a14:hiddenFill xmlns:a14="http://schemas.microsoft.com/office/drawing/2010/main">
                <a:solidFill>
                  <a:srgbClr val="0099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73" name="Freeform 13"/>
          <p:cNvSpPr>
            <a:spLocks/>
          </p:cNvSpPr>
          <p:nvPr/>
        </p:nvSpPr>
        <p:spPr bwMode="auto">
          <a:xfrm>
            <a:off x="2181226" y="3128962"/>
            <a:ext cx="885825" cy="871538"/>
          </a:xfrm>
          <a:custGeom>
            <a:avLst/>
            <a:gdLst>
              <a:gd name="T0" fmla="*/ 18 w 558"/>
              <a:gd name="T1" fmla="*/ 732 h 732"/>
              <a:gd name="T2" fmla="*/ 2 w 558"/>
              <a:gd name="T3" fmla="*/ 720 h 732"/>
              <a:gd name="T4" fmla="*/ 26 w 558"/>
              <a:gd name="T5" fmla="*/ 712 h 732"/>
              <a:gd name="T6" fmla="*/ 58 w 558"/>
              <a:gd name="T7" fmla="*/ 684 h 732"/>
              <a:gd name="T8" fmla="*/ 66 w 558"/>
              <a:gd name="T9" fmla="*/ 672 h 732"/>
              <a:gd name="T10" fmla="*/ 78 w 558"/>
              <a:gd name="T11" fmla="*/ 668 h 732"/>
              <a:gd name="T12" fmla="*/ 98 w 558"/>
              <a:gd name="T13" fmla="*/ 636 h 732"/>
              <a:gd name="T14" fmla="*/ 106 w 558"/>
              <a:gd name="T15" fmla="*/ 624 h 732"/>
              <a:gd name="T16" fmla="*/ 118 w 558"/>
              <a:gd name="T17" fmla="*/ 616 h 732"/>
              <a:gd name="T18" fmla="*/ 166 w 558"/>
              <a:gd name="T19" fmla="*/ 552 h 732"/>
              <a:gd name="T20" fmla="*/ 194 w 558"/>
              <a:gd name="T21" fmla="*/ 508 h 732"/>
              <a:gd name="T22" fmla="*/ 202 w 558"/>
              <a:gd name="T23" fmla="*/ 496 h 732"/>
              <a:gd name="T24" fmla="*/ 214 w 558"/>
              <a:gd name="T25" fmla="*/ 492 h 732"/>
              <a:gd name="T26" fmla="*/ 218 w 558"/>
              <a:gd name="T27" fmla="*/ 480 h 732"/>
              <a:gd name="T28" fmla="*/ 242 w 558"/>
              <a:gd name="T29" fmla="*/ 468 h 732"/>
              <a:gd name="T30" fmla="*/ 286 w 558"/>
              <a:gd name="T31" fmla="*/ 396 h 732"/>
              <a:gd name="T32" fmla="*/ 318 w 558"/>
              <a:gd name="T33" fmla="*/ 368 h 732"/>
              <a:gd name="T34" fmla="*/ 362 w 558"/>
              <a:gd name="T35" fmla="*/ 292 h 732"/>
              <a:gd name="T36" fmla="*/ 386 w 558"/>
              <a:gd name="T37" fmla="*/ 276 h 732"/>
              <a:gd name="T38" fmla="*/ 398 w 558"/>
              <a:gd name="T39" fmla="*/ 252 h 732"/>
              <a:gd name="T40" fmla="*/ 422 w 558"/>
              <a:gd name="T41" fmla="*/ 244 h 732"/>
              <a:gd name="T42" fmla="*/ 438 w 558"/>
              <a:gd name="T43" fmla="*/ 224 h 732"/>
              <a:gd name="T44" fmla="*/ 466 w 558"/>
              <a:gd name="T45" fmla="*/ 196 h 732"/>
              <a:gd name="T46" fmla="*/ 490 w 558"/>
              <a:gd name="T47" fmla="*/ 164 h 732"/>
              <a:gd name="T48" fmla="*/ 510 w 558"/>
              <a:gd name="T49" fmla="*/ 68 h 732"/>
              <a:gd name="T50" fmla="*/ 534 w 558"/>
              <a:gd name="T51" fmla="*/ 52 h 732"/>
              <a:gd name="T52" fmla="*/ 546 w 558"/>
              <a:gd name="T53" fmla="*/ 44 h 732"/>
              <a:gd name="T54" fmla="*/ 558 w 558"/>
              <a:gd name="T55" fmla="*/ 0 h 7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58" h="732">
                <a:moveTo>
                  <a:pt x="18" y="732"/>
                </a:moveTo>
                <a:cubicBezTo>
                  <a:pt x="13" y="728"/>
                  <a:pt x="0" y="726"/>
                  <a:pt x="2" y="720"/>
                </a:cubicBezTo>
                <a:cubicBezTo>
                  <a:pt x="5" y="712"/>
                  <a:pt x="26" y="712"/>
                  <a:pt x="26" y="712"/>
                </a:cubicBezTo>
                <a:cubicBezTo>
                  <a:pt x="34" y="700"/>
                  <a:pt x="58" y="684"/>
                  <a:pt x="58" y="684"/>
                </a:cubicBezTo>
                <a:cubicBezTo>
                  <a:pt x="61" y="680"/>
                  <a:pt x="62" y="675"/>
                  <a:pt x="66" y="672"/>
                </a:cubicBezTo>
                <a:cubicBezTo>
                  <a:pt x="69" y="669"/>
                  <a:pt x="76" y="671"/>
                  <a:pt x="78" y="668"/>
                </a:cubicBezTo>
                <a:cubicBezTo>
                  <a:pt x="108" y="626"/>
                  <a:pt x="67" y="657"/>
                  <a:pt x="98" y="636"/>
                </a:cubicBezTo>
                <a:cubicBezTo>
                  <a:pt x="101" y="632"/>
                  <a:pt x="103" y="627"/>
                  <a:pt x="106" y="624"/>
                </a:cubicBezTo>
                <a:cubicBezTo>
                  <a:pt x="109" y="621"/>
                  <a:pt x="115" y="620"/>
                  <a:pt x="118" y="616"/>
                </a:cubicBezTo>
                <a:cubicBezTo>
                  <a:pt x="134" y="595"/>
                  <a:pt x="138" y="561"/>
                  <a:pt x="166" y="552"/>
                </a:cubicBezTo>
                <a:cubicBezTo>
                  <a:pt x="178" y="535"/>
                  <a:pt x="176" y="520"/>
                  <a:pt x="194" y="508"/>
                </a:cubicBezTo>
                <a:cubicBezTo>
                  <a:pt x="197" y="504"/>
                  <a:pt x="198" y="499"/>
                  <a:pt x="202" y="496"/>
                </a:cubicBezTo>
                <a:cubicBezTo>
                  <a:pt x="205" y="493"/>
                  <a:pt x="211" y="495"/>
                  <a:pt x="214" y="492"/>
                </a:cubicBezTo>
                <a:cubicBezTo>
                  <a:pt x="217" y="489"/>
                  <a:pt x="215" y="483"/>
                  <a:pt x="218" y="480"/>
                </a:cubicBezTo>
                <a:cubicBezTo>
                  <a:pt x="224" y="473"/>
                  <a:pt x="234" y="471"/>
                  <a:pt x="242" y="468"/>
                </a:cubicBezTo>
                <a:cubicBezTo>
                  <a:pt x="245" y="433"/>
                  <a:pt x="251" y="408"/>
                  <a:pt x="286" y="396"/>
                </a:cubicBezTo>
                <a:cubicBezTo>
                  <a:pt x="294" y="384"/>
                  <a:pt x="318" y="368"/>
                  <a:pt x="318" y="368"/>
                </a:cubicBezTo>
                <a:cubicBezTo>
                  <a:pt x="331" y="328"/>
                  <a:pt x="327" y="315"/>
                  <a:pt x="362" y="292"/>
                </a:cubicBezTo>
                <a:cubicBezTo>
                  <a:pt x="392" y="272"/>
                  <a:pt x="357" y="286"/>
                  <a:pt x="386" y="276"/>
                </a:cubicBezTo>
                <a:cubicBezTo>
                  <a:pt x="391" y="269"/>
                  <a:pt x="391" y="257"/>
                  <a:pt x="398" y="252"/>
                </a:cubicBezTo>
                <a:cubicBezTo>
                  <a:pt x="405" y="247"/>
                  <a:pt x="422" y="244"/>
                  <a:pt x="422" y="244"/>
                </a:cubicBezTo>
                <a:cubicBezTo>
                  <a:pt x="431" y="217"/>
                  <a:pt x="419" y="246"/>
                  <a:pt x="438" y="224"/>
                </a:cubicBezTo>
                <a:cubicBezTo>
                  <a:pt x="464" y="194"/>
                  <a:pt x="441" y="204"/>
                  <a:pt x="466" y="196"/>
                </a:cubicBezTo>
                <a:cubicBezTo>
                  <a:pt x="471" y="181"/>
                  <a:pt x="481" y="177"/>
                  <a:pt x="490" y="164"/>
                </a:cubicBezTo>
                <a:cubicBezTo>
                  <a:pt x="493" y="136"/>
                  <a:pt x="489" y="89"/>
                  <a:pt x="510" y="68"/>
                </a:cubicBezTo>
                <a:cubicBezTo>
                  <a:pt x="517" y="61"/>
                  <a:pt x="526" y="57"/>
                  <a:pt x="534" y="52"/>
                </a:cubicBezTo>
                <a:cubicBezTo>
                  <a:pt x="538" y="49"/>
                  <a:pt x="546" y="44"/>
                  <a:pt x="546" y="44"/>
                </a:cubicBezTo>
                <a:cubicBezTo>
                  <a:pt x="551" y="29"/>
                  <a:pt x="558" y="15"/>
                  <a:pt x="558" y="0"/>
                </a:cubicBezTo>
              </a:path>
            </a:pathLst>
          </a:custGeom>
          <a:noFill/>
          <a:ln w="19050" cap="flat" cmpd="sng">
            <a:solidFill>
              <a:srgbClr val="0000FF"/>
            </a:solidFill>
            <a:prstDash val="solid"/>
            <a:round/>
            <a:headEnd/>
            <a:tailEnd/>
          </a:ln>
          <a:effectLst/>
          <a:extLst>
            <a:ext uri="{909E8E84-426E-40DD-AFC4-6F175D3DCCD1}">
              <a14:hiddenFill xmlns:a14="http://schemas.microsoft.com/office/drawing/2010/main">
                <a:solidFill>
                  <a:srgbClr val="0099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74" name="Freeform 14"/>
          <p:cNvSpPr>
            <a:spLocks/>
          </p:cNvSpPr>
          <p:nvPr/>
        </p:nvSpPr>
        <p:spPr bwMode="auto">
          <a:xfrm>
            <a:off x="3106738" y="3371850"/>
            <a:ext cx="271462" cy="414338"/>
          </a:xfrm>
          <a:custGeom>
            <a:avLst/>
            <a:gdLst>
              <a:gd name="T0" fmla="*/ 107 w 171"/>
              <a:gd name="T1" fmla="*/ 0 h 348"/>
              <a:gd name="T2" fmla="*/ 83 w 171"/>
              <a:gd name="T3" fmla="*/ 24 h 348"/>
              <a:gd name="T4" fmla="*/ 59 w 171"/>
              <a:gd name="T5" fmla="*/ 76 h 348"/>
              <a:gd name="T6" fmla="*/ 43 w 171"/>
              <a:gd name="T7" fmla="*/ 112 h 348"/>
              <a:gd name="T8" fmla="*/ 39 w 171"/>
              <a:gd name="T9" fmla="*/ 124 h 348"/>
              <a:gd name="T10" fmla="*/ 19 w 171"/>
              <a:gd name="T11" fmla="*/ 260 h 348"/>
              <a:gd name="T12" fmla="*/ 55 w 171"/>
              <a:gd name="T13" fmla="*/ 324 h 348"/>
              <a:gd name="T14" fmla="*/ 115 w 171"/>
              <a:gd name="T15" fmla="*/ 320 h 348"/>
              <a:gd name="T16" fmla="*/ 119 w 171"/>
              <a:gd name="T17" fmla="*/ 336 h 348"/>
              <a:gd name="T18" fmla="*/ 171 w 171"/>
              <a:gd name="T19" fmla="*/ 34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348">
                <a:moveTo>
                  <a:pt x="107" y="0"/>
                </a:moveTo>
                <a:cubicBezTo>
                  <a:pt x="99" y="8"/>
                  <a:pt x="88" y="14"/>
                  <a:pt x="83" y="24"/>
                </a:cubicBezTo>
                <a:cubicBezTo>
                  <a:pt x="70" y="52"/>
                  <a:pt x="90" y="66"/>
                  <a:pt x="59" y="76"/>
                </a:cubicBezTo>
                <a:cubicBezTo>
                  <a:pt x="46" y="95"/>
                  <a:pt x="53" y="83"/>
                  <a:pt x="43" y="112"/>
                </a:cubicBezTo>
                <a:cubicBezTo>
                  <a:pt x="42" y="116"/>
                  <a:pt x="39" y="124"/>
                  <a:pt x="39" y="124"/>
                </a:cubicBezTo>
                <a:cubicBezTo>
                  <a:pt x="36" y="178"/>
                  <a:pt x="29" y="211"/>
                  <a:pt x="19" y="260"/>
                </a:cubicBezTo>
                <a:cubicBezTo>
                  <a:pt x="15" y="328"/>
                  <a:pt x="0" y="332"/>
                  <a:pt x="55" y="324"/>
                </a:cubicBezTo>
                <a:cubicBezTo>
                  <a:pt x="76" y="310"/>
                  <a:pt x="77" y="306"/>
                  <a:pt x="115" y="320"/>
                </a:cubicBezTo>
                <a:cubicBezTo>
                  <a:pt x="120" y="322"/>
                  <a:pt x="115" y="332"/>
                  <a:pt x="119" y="336"/>
                </a:cubicBezTo>
                <a:cubicBezTo>
                  <a:pt x="131" y="346"/>
                  <a:pt x="156" y="348"/>
                  <a:pt x="171" y="348"/>
                </a:cubicBezTo>
              </a:path>
            </a:pathLst>
          </a:custGeom>
          <a:noFill/>
          <a:ln w="28575" cap="flat" cmpd="sng">
            <a:solidFill>
              <a:srgbClr val="0000FF"/>
            </a:solidFill>
            <a:prstDash val="solid"/>
            <a:round/>
            <a:headEnd/>
            <a:tailEnd/>
          </a:ln>
          <a:effectLst/>
          <a:extLst>
            <a:ext uri="{909E8E84-426E-40DD-AFC4-6F175D3DCCD1}">
              <a14:hiddenFill xmlns:a14="http://schemas.microsoft.com/office/drawing/2010/main">
                <a:solidFill>
                  <a:srgbClr val="0099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75" name="Freeform 15"/>
          <p:cNvSpPr>
            <a:spLocks/>
          </p:cNvSpPr>
          <p:nvPr/>
        </p:nvSpPr>
        <p:spPr bwMode="auto">
          <a:xfrm>
            <a:off x="3200400" y="3257550"/>
            <a:ext cx="400050" cy="378619"/>
          </a:xfrm>
          <a:custGeom>
            <a:avLst/>
            <a:gdLst>
              <a:gd name="T0" fmla="*/ 0 w 252"/>
              <a:gd name="T1" fmla="*/ 0 h 318"/>
              <a:gd name="T2" fmla="*/ 40 w 252"/>
              <a:gd name="T3" fmla="*/ 28 h 318"/>
              <a:gd name="T4" fmla="*/ 48 w 252"/>
              <a:gd name="T5" fmla="*/ 76 h 318"/>
              <a:gd name="T6" fmla="*/ 72 w 252"/>
              <a:gd name="T7" fmla="*/ 92 h 318"/>
              <a:gd name="T8" fmla="*/ 84 w 252"/>
              <a:gd name="T9" fmla="*/ 100 h 318"/>
              <a:gd name="T10" fmla="*/ 140 w 252"/>
              <a:gd name="T11" fmla="*/ 160 h 318"/>
              <a:gd name="T12" fmla="*/ 176 w 252"/>
              <a:gd name="T13" fmla="*/ 208 h 318"/>
              <a:gd name="T14" fmla="*/ 228 w 252"/>
              <a:gd name="T15" fmla="*/ 300 h 318"/>
              <a:gd name="T16" fmla="*/ 252 w 252"/>
              <a:gd name="T17" fmla="*/ 312 h 318"/>
              <a:gd name="T18" fmla="*/ 240 w 252"/>
              <a:gd name="T19" fmla="*/ 288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2" h="318">
                <a:moveTo>
                  <a:pt x="0" y="0"/>
                </a:moveTo>
                <a:cubicBezTo>
                  <a:pt x="16" y="10"/>
                  <a:pt x="34" y="10"/>
                  <a:pt x="40" y="28"/>
                </a:cubicBezTo>
                <a:cubicBezTo>
                  <a:pt x="42" y="44"/>
                  <a:pt x="37" y="65"/>
                  <a:pt x="48" y="76"/>
                </a:cubicBezTo>
                <a:cubicBezTo>
                  <a:pt x="55" y="83"/>
                  <a:pt x="64" y="87"/>
                  <a:pt x="72" y="92"/>
                </a:cubicBezTo>
                <a:cubicBezTo>
                  <a:pt x="76" y="95"/>
                  <a:pt x="84" y="100"/>
                  <a:pt x="84" y="100"/>
                </a:cubicBezTo>
                <a:cubicBezTo>
                  <a:pt x="104" y="130"/>
                  <a:pt x="99" y="146"/>
                  <a:pt x="140" y="160"/>
                </a:cubicBezTo>
                <a:cubicBezTo>
                  <a:pt x="146" y="203"/>
                  <a:pt x="139" y="196"/>
                  <a:pt x="176" y="208"/>
                </a:cubicBezTo>
                <a:cubicBezTo>
                  <a:pt x="182" y="243"/>
                  <a:pt x="198" y="280"/>
                  <a:pt x="228" y="300"/>
                </a:cubicBezTo>
                <a:cubicBezTo>
                  <a:pt x="234" y="318"/>
                  <a:pt x="228" y="312"/>
                  <a:pt x="252" y="312"/>
                </a:cubicBezTo>
                <a:lnTo>
                  <a:pt x="240" y="288"/>
                </a:lnTo>
              </a:path>
            </a:pathLst>
          </a:custGeom>
          <a:noFill/>
          <a:ln w="38100" cap="flat" cmpd="sng">
            <a:solidFill>
              <a:srgbClr val="0000FF"/>
            </a:solidFill>
            <a:prstDash val="solid"/>
            <a:round/>
            <a:headEnd/>
            <a:tailEnd/>
          </a:ln>
          <a:effectLst/>
          <a:extLst>
            <a:ext uri="{909E8E84-426E-40DD-AFC4-6F175D3DCCD1}">
              <a14:hiddenFill xmlns:a14="http://schemas.microsoft.com/office/drawing/2010/main">
                <a:solidFill>
                  <a:srgbClr val="0099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76" name="Freeform 16"/>
          <p:cNvSpPr>
            <a:spLocks/>
          </p:cNvSpPr>
          <p:nvPr/>
        </p:nvSpPr>
        <p:spPr bwMode="auto">
          <a:xfrm>
            <a:off x="3733801" y="571500"/>
            <a:ext cx="157163" cy="476250"/>
          </a:xfrm>
          <a:custGeom>
            <a:avLst/>
            <a:gdLst>
              <a:gd name="T0" fmla="*/ 99 w 99"/>
              <a:gd name="T1" fmla="*/ 0 h 400"/>
              <a:gd name="T2" fmla="*/ 87 w 99"/>
              <a:gd name="T3" fmla="*/ 32 h 400"/>
              <a:gd name="T4" fmla="*/ 63 w 99"/>
              <a:gd name="T5" fmla="*/ 48 h 400"/>
              <a:gd name="T6" fmla="*/ 43 w 99"/>
              <a:gd name="T7" fmla="*/ 84 h 400"/>
              <a:gd name="T8" fmla="*/ 15 w 99"/>
              <a:gd name="T9" fmla="*/ 124 h 400"/>
              <a:gd name="T10" fmla="*/ 31 w 99"/>
              <a:gd name="T11" fmla="*/ 276 h 400"/>
              <a:gd name="T12" fmla="*/ 35 w 99"/>
              <a:gd name="T13" fmla="*/ 376 h 400"/>
              <a:gd name="T14" fmla="*/ 27 w 99"/>
              <a:gd name="T15" fmla="*/ 400 h 400"/>
              <a:gd name="T16" fmla="*/ 7 w 99"/>
              <a:gd name="T17" fmla="*/ 40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 h="400">
                <a:moveTo>
                  <a:pt x="99" y="0"/>
                </a:moveTo>
                <a:cubicBezTo>
                  <a:pt x="97" y="12"/>
                  <a:pt x="97" y="23"/>
                  <a:pt x="87" y="32"/>
                </a:cubicBezTo>
                <a:cubicBezTo>
                  <a:pt x="80" y="38"/>
                  <a:pt x="63" y="48"/>
                  <a:pt x="63" y="48"/>
                </a:cubicBezTo>
                <a:cubicBezTo>
                  <a:pt x="59" y="61"/>
                  <a:pt x="43" y="84"/>
                  <a:pt x="43" y="84"/>
                </a:cubicBezTo>
                <a:cubicBezTo>
                  <a:pt x="38" y="121"/>
                  <a:pt x="40" y="108"/>
                  <a:pt x="15" y="124"/>
                </a:cubicBezTo>
                <a:cubicBezTo>
                  <a:pt x="17" y="188"/>
                  <a:pt x="0" y="230"/>
                  <a:pt x="31" y="276"/>
                </a:cubicBezTo>
                <a:cubicBezTo>
                  <a:pt x="34" y="311"/>
                  <a:pt x="42" y="342"/>
                  <a:pt x="35" y="376"/>
                </a:cubicBezTo>
                <a:cubicBezTo>
                  <a:pt x="33" y="384"/>
                  <a:pt x="35" y="400"/>
                  <a:pt x="27" y="400"/>
                </a:cubicBezTo>
                <a:cubicBezTo>
                  <a:pt x="20" y="400"/>
                  <a:pt x="14" y="400"/>
                  <a:pt x="7" y="400"/>
                </a:cubicBezTo>
              </a:path>
            </a:pathLst>
          </a:custGeom>
          <a:noFill/>
          <a:ln w="28575" cap="flat" cmpd="sng">
            <a:solidFill>
              <a:srgbClr val="0000FF"/>
            </a:solidFill>
            <a:prstDash val="solid"/>
            <a:round/>
            <a:headEnd/>
            <a:tailEnd/>
          </a:ln>
          <a:effectLst/>
          <a:extLst>
            <a:ext uri="{909E8E84-426E-40DD-AFC4-6F175D3DCCD1}">
              <a14:hiddenFill xmlns:a14="http://schemas.microsoft.com/office/drawing/2010/main">
                <a:solidFill>
                  <a:srgbClr val="0099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0977" name="Group 17"/>
          <p:cNvGrpSpPr>
            <a:grpSpLocks/>
          </p:cNvGrpSpPr>
          <p:nvPr/>
        </p:nvGrpSpPr>
        <p:grpSpPr bwMode="auto">
          <a:xfrm>
            <a:off x="4114800" y="285750"/>
            <a:ext cx="2286000" cy="2286000"/>
            <a:chOff x="3456" y="336"/>
            <a:chExt cx="1488" cy="1440"/>
          </a:xfrm>
        </p:grpSpPr>
        <p:sp>
          <p:nvSpPr>
            <p:cNvPr id="40978" name="Freeform 18"/>
            <p:cNvSpPr>
              <a:spLocks/>
            </p:cNvSpPr>
            <p:nvPr/>
          </p:nvSpPr>
          <p:spPr bwMode="auto">
            <a:xfrm>
              <a:off x="3456" y="336"/>
              <a:ext cx="1488" cy="1440"/>
            </a:xfrm>
            <a:custGeom>
              <a:avLst/>
              <a:gdLst>
                <a:gd name="T0" fmla="*/ 1488 w 1488"/>
                <a:gd name="T1" fmla="*/ 0 h 1440"/>
                <a:gd name="T2" fmla="*/ 1488 w 1488"/>
                <a:gd name="T3" fmla="*/ 96 h 1440"/>
                <a:gd name="T4" fmla="*/ 1440 w 1488"/>
                <a:gd name="T5" fmla="*/ 144 h 1440"/>
                <a:gd name="T6" fmla="*/ 1488 w 1488"/>
                <a:gd name="T7" fmla="*/ 192 h 1440"/>
                <a:gd name="T8" fmla="*/ 1440 w 1488"/>
                <a:gd name="T9" fmla="*/ 240 h 1440"/>
                <a:gd name="T10" fmla="*/ 1392 w 1488"/>
                <a:gd name="T11" fmla="*/ 336 h 1440"/>
                <a:gd name="T12" fmla="*/ 1344 w 1488"/>
                <a:gd name="T13" fmla="*/ 336 h 1440"/>
                <a:gd name="T14" fmla="*/ 1296 w 1488"/>
                <a:gd name="T15" fmla="*/ 336 h 1440"/>
                <a:gd name="T16" fmla="*/ 1248 w 1488"/>
                <a:gd name="T17" fmla="*/ 384 h 1440"/>
                <a:gd name="T18" fmla="*/ 1200 w 1488"/>
                <a:gd name="T19" fmla="*/ 384 h 1440"/>
                <a:gd name="T20" fmla="*/ 1152 w 1488"/>
                <a:gd name="T21" fmla="*/ 384 h 1440"/>
                <a:gd name="T22" fmla="*/ 1104 w 1488"/>
                <a:gd name="T23" fmla="*/ 384 h 1440"/>
                <a:gd name="T24" fmla="*/ 1056 w 1488"/>
                <a:gd name="T25" fmla="*/ 336 h 1440"/>
                <a:gd name="T26" fmla="*/ 1008 w 1488"/>
                <a:gd name="T27" fmla="*/ 336 h 1440"/>
                <a:gd name="T28" fmla="*/ 960 w 1488"/>
                <a:gd name="T29" fmla="*/ 240 h 1440"/>
                <a:gd name="T30" fmla="*/ 912 w 1488"/>
                <a:gd name="T31" fmla="*/ 240 h 1440"/>
                <a:gd name="T32" fmla="*/ 864 w 1488"/>
                <a:gd name="T33" fmla="*/ 240 h 1440"/>
                <a:gd name="T34" fmla="*/ 816 w 1488"/>
                <a:gd name="T35" fmla="*/ 240 h 1440"/>
                <a:gd name="T36" fmla="*/ 768 w 1488"/>
                <a:gd name="T37" fmla="*/ 192 h 1440"/>
                <a:gd name="T38" fmla="*/ 720 w 1488"/>
                <a:gd name="T39" fmla="*/ 192 h 1440"/>
                <a:gd name="T40" fmla="*/ 672 w 1488"/>
                <a:gd name="T41" fmla="*/ 240 h 1440"/>
                <a:gd name="T42" fmla="*/ 624 w 1488"/>
                <a:gd name="T43" fmla="*/ 288 h 1440"/>
                <a:gd name="T44" fmla="*/ 528 w 1488"/>
                <a:gd name="T45" fmla="*/ 288 h 1440"/>
                <a:gd name="T46" fmla="*/ 480 w 1488"/>
                <a:gd name="T47" fmla="*/ 288 h 1440"/>
                <a:gd name="T48" fmla="*/ 480 w 1488"/>
                <a:gd name="T49" fmla="*/ 336 h 1440"/>
                <a:gd name="T50" fmla="*/ 432 w 1488"/>
                <a:gd name="T51" fmla="*/ 384 h 1440"/>
                <a:gd name="T52" fmla="*/ 432 w 1488"/>
                <a:gd name="T53" fmla="*/ 432 h 1440"/>
                <a:gd name="T54" fmla="*/ 480 w 1488"/>
                <a:gd name="T55" fmla="*/ 480 h 1440"/>
                <a:gd name="T56" fmla="*/ 528 w 1488"/>
                <a:gd name="T57" fmla="*/ 528 h 1440"/>
                <a:gd name="T58" fmla="*/ 576 w 1488"/>
                <a:gd name="T59" fmla="*/ 528 h 1440"/>
                <a:gd name="T60" fmla="*/ 576 w 1488"/>
                <a:gd name="T61" fmla="*/ 576 h 1440"/>
                <a:gd name="T62" fmla="*/ 528 w 1488"/>
                <a:gd name="T63" fmla="*/ 624 h 1440"/>
                <a:gd name="T64" fmla="*/ 480 w 1488"/>
                <a:gd name="T65" fmla="*/ 624 h 1440"/>
                <a:gd name="T66" fmla="*/ 480 w 1488"/>
                <a:gd name="T67" fmla="*/ 672 h 1440"/>
                <a:gd name="T68" fmla="*/ 480 w 1488"/>
                <a:gd name="T69" fmla="*/ 720 h 1440"/>
                <a:gd name="T70" fmla="*/ 432 w 1488"/>
                <a:gd name="T71" fmla="*/ 768 h 1440"/>
                <a:gd name="T72" fmla="*/ 384 w 1488"/>
                <a:gd name="T73" fmla="*/ 720 h 1440"/>
                <a:gd name="T74" fmla="*/ 336 w 1488"/>
                <a:gd name="T75" fmla="*/ 720 h 1440"/>
                <a:gd name="T76" fmla="*/ 288 w 1488"/>
                <a:gd name="T77" fmla="*/ 768 h 1440"/>
                <a:gd name="T78" fmla="*/ 336 w 1488"/>
                <a:gd name="T79" fmla="*/ 816 h 1440"/>
                <a:gd name="T80" fmla="*/ 288 w 1488"/>
                <a:gd name="T81" fmla="*/ 816 h 1440"/>
                <a:gd name="T82" fmla="*/ 240 w 1488"/>
                <a:gd name="T83" fmla="*/ 864 h 1440"/>
                <a:gd name="T84" fmla="*/ 192 w 1488"/>
                <a:gd name="T85" fmla="*/ 864 h 1440"/>
                <a:gd name="T86" fmla="*/ 144 w 1488"/>
                <a:gd name="T87" fmla="*/ 912 h 1440"/>
                <a:gd name="T88" fmla="*/ 48 w 1488"/>
                <a:gd name="T89" fmla="*/ 912 h 1440"/>
                <a:gd name="T90" fmla="*/ 48 w 1488"/>
                <a:gd name="T91" fmla="*/ 960 h 1440"/>
                <a:gd name="T92" fmla="*/ 48 w 1488"/>
                <a:gd name="T93" fmla="*/ 1008 h 1440"/>
                <a:gd name="T94" fmla="*/ 96 w 1488"/>
                <a:gd name="T95" fmla="*/ 1056 h 1440"/>
                <a:gd name="T96" fmla="*/ 96 w 1488"/>
                <a:gd name="T97" fmla="*/ 1104 h 1440"/>
                <a:gd name="T98" fmla="*/ 48 w 1488"/>
                <a:gd name="T99" fmla="*/ 1152 h 1440"/>
                <a:gd name="T100" fmla="*/ 0 w 1488"/>
                <a:gd name="T101" fmla="*/ 1248 h 1440"/>
                <a:gd name="T102" fmla="*/ 0 w 1488"/>
                <a:gd name="T103" fmla="*/ 1344 h 1440"/>
                <a:gd name="T104" fmla="*/ 48 w 1488"/>
                <a:gd name="T105" fmla="*/ 1440 h 1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488" h="1440">
                  <a:moveTo>
                    <a:pt x="1488" y="0"/>
                  </a:moveTo>
                  <a:lnTo>
                    <a:pt x="1488" y="96"/>
                  </a:lnTo>
                  <a:lnTo>
                    <a:pt x="1440" y="144"/>
                  </a:lnTo>
                  <a:lnTo>
                    <a:pt x="1488" y="192"/>
                  </a:lnTo>
                  <a:lnTo>
                    <a:pt x="1440" y="240"/>
                  </a:lnTo>
                  <a:lnTo>
                    <a:pt x="1392" y="336"/>
                  </a:lnTo>
                  <a:lnTo>
                    <a:pt x="1344" y="336"/>
                  </a:lnTo>
                  <a:lnTo>
                    <a:pt x="1296" y="336"/>
                  </a:lnTo>
                  <a:lnTo>
                    <a:pt x="1248" y="384"/>
                  </a:lnTo>
                  <a:lnTo>
                    <a:pt x="1200" y="384"/>
                  </a:lnTo>
                  <a:lnTo>
                    <a:pt x="1152" y="384"/>
                  </a:lnTo>
                  <a:lnTo>
                    <a:pt x="1104" y="384"/>
                  </a:lnTo>
                  <a:lnTo>
                    <a:pt x="1056" y="336"/>
                  </a:lnTo>
                  <a:lnTo>
                    <a:pt x="1008" y="336"/>
                  </a:lnTo>
                  <a:lnTo>
                    <a:pt x="960" y="240"/>
                  </a:lnTo>
                  <a:lnTo>
                    <a:pt x="912" y="240"/>
                  </a:lnTo>
                  <a:lnTo>
                    <a:pt x="864" y="240"/>
                  </a:lnTo>
                  <a:lnTo>
                    <a:pt x="816" y="240"/>
                  </a:lnTo>
                  <a:lnTo>
                    <a:pt x="768" y="192"/>
                  </a:lnTo>
                  <a:lnTo>
                    <a:pt x="720" y="192"/>
                  </a:lnTo>
                  <a:lnTo>
                    <a:pt x="672" y="240"/>
                  </a:lnTo>
                  <a:lnTo>
                    <a:pt x="624" y="288"/>
                  </a:lnTo>
                  <a:lnTo>
                    <a:pt x="528" y="288"/>
                  </a:lnTo>
                  <a:lnTo>
                    <a:pt x="480" y="288"/>
                  </a:lnTo>
                  <a:lnTo>
                    <a:pt x="480" y="336"/>
                  </a:lnTo>
                  <a:lnTo>
                    <a:pt x="432" y="384"/>
                  </a:lnTo>
                  <a:lnTo>
                    <a:pt x="432" y="432"/>
                  </a:lnTo>
                  <a:lnTo>
                    <a:pt x="480" y="480"/>
                  </a:lnTo>
                  <a:lnTo>
                    <a:pt x="528" y="528"/>
                  </a:lnTo>
                  <a:lnTo>
                    <a:pt x="576" y="528"/>
                  </a:lnTo>
                  <a:lnTo>
                    <a:pt x="576" y="576"/>
                  </a:lnTo>
                  <a:lnTo>
                    <a:pt x="528" y="624"/>
                  </a:lnTo>
                  <a:lnTo>
                    <a:pt x="480" y="624"/>
                  </a:lnTo>
                  <a:lnTo>
                    <a:pt x="480" y="672"/>
                  </a:lnTo>
                  <a:lnTo>
                    <a:pt x="480" y="720"/>
                  </a:lnTo>
                  <a:lnTo>
                    <a:pt x="432" y="768"/>
                  </a:lnTo>
                  <a:lnTo>
                    <a:pt x="384" y="720"/>
                  </a:lnTo>
                  <a:lnTo>
                    <a:pt x="336" y="720"/>
                  </a:lnTo>
                  <a:lnTo>
                    <a:pt x="288" y="768"/>
                  </a:lnTo>
                  <a:lnTo>
                    <a:pt x="336" y="816"/>
                  </a:lnTo>
                  <a:lnTo>
                    <a:pt x="288" y="816"/>
                  </a:lnTo>
                  <a:lnTo>
                    <a:pt x="240" y="864"/>
                  </a:lnTo>
                  <a:lnTo>
                    <a:pt x="192" y="864"/>
                  </a:lnTo>
                  <a:lnTo>
                    <a:pt x="144" y="912"/>
                  </a:lnTo>
                  <a:lnTo>
                    <a:pt x="48" y="912"/>
                  </a:lnTo>
                  <a:lnTo>
                    <a:pt x="48" y="960"/>
                  </a:lnTo>
                  <a:lnTo>
                    <a:pt x="48" y="1008"/>
                  </a:lnTo>
                  <a:lnTo>
                    <a:pt x="96" y="1056"/>
                  </a:lnTo>
                  <a:lnTo>
                    <a:pt x="96" y="1104"/>
                  </a:lnTo>
                  <a:lnTo>
                    <a:pt x="48" y="1152"/>
                  </a:lnTo>
                  <a:lnTo>
                    <a:pt x="0" y="1248"/>
                  </a:lnTo>
                  <a:lnTo>
                    <a:pt x="0" y="1344"/>
                  </a:lnTo>
                  <a:lnTo>
                    <a:pt x="48" y="1440"/>
                  </a:lnTo>
                </a:path>
              </a:pathLst>
            </a:custGeom>
            <a:noFill/>
            <a:ln w="57150" cap="flat" cmpd="sng">
              <a:solidFill>
                <a:srgbClr val="0000FF"/>
              </a:solidFill>
              <a:prstDash val="solid"/>
              <a:round/>
              <a:headEnd/>
              <a:tailEnd/>
            </a:ln>
            <a:effectLst/>
            <a:extLst>
              <a:ext uri="{909E8E84-426E-40DD-AFC4-6F175D3DCCD1}">
                <a14:hiddenFill xmlns:a14="http://schemas.microsoft.com/office/drawing/2010/main">
                  <a:solidFill>
                    <a:srgbClr val="0099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79" name="Freeform 19"/>
            <p:cNvSpPr>
              <a:spLocks/>
            </p:cNvSpPr>
            <p:nvPr/>
          </p:nvSpPr>
          <p:spPr bwMode="auto">
            <a:xfrm>
              <a:off x="3696" y="816"/>
              <a:ext cx="864" cy="432"/>
            </a:xfrm>
            <a:custGeom>
              <a:avLst/>
              <a:gdLst>
                <a:gd name="T0" fmla="*/ 864 w 864"/>
                <a:gd name="T1" fmla="*/ 0 h 432"/>
                <a:gd name="T2" fmla="*/ 816 w 864"/>
                <a:gd name="T3" fmla="*/ 0 h 432"/>
                <a:gd name="T4" fmla="*/ 768 w 864"/>
                <a:gd name="T5" fmla="*/ 48 h 432"/>
                <a:gd name="T6" fmla="*/ 720 w 864"/>
                <a:gd name="T7" fmla="*/ 48 h 432"/>
                <a:gd name="T8" fmla="*/ 672 w 864"/>
                <a:gd name="T9" fmla="*/ 48 h 432"/>
                <a:gd name="T10" fmla="*/ 672 w 864"/>
                <a:gd name="T11" fmla="*/ 96 h 432"/>
                <a:gd name="T12" fmla="*/ 720 w 864"/>
                <a:gd name="T13" fmla="*/ 192 h 432"/>
                <a:gd name="T14" fmla="*/ 720 w 864"/>
                <a:gd name="T15" fmla="*/ 288 h 432"/>
                <a:gd name="T16" fmla="*/ 720 w 864"/>
                <a:gd name="T17" fmla="*/ 336 h 432"/>
                <a:gd name="T18" fmla="*/ 672 w 864"/>
                <a:gd name="T19" fmla="*/ 336 h 432"/>
                <a:gd name="T20" fmla="*/ 576 w 864"/>
                <a:gd name="T21" fmla="*/ 336 h 432"/>
                <a:gd name="T22" fmla="*/ 528 w 864"/>
                <a:gd name="T23" fmla="*/ 384 h 432"/>
                <a:gd name="T24" fmla="*/ 432 w 864"/>
                <a:gd name="T25" fmla="*/ 336 h 432"/>
                <a:gd name="T26" fmla="*/ 432 w 864"/>
                <a:gd name="T27" fmla="*/ 288 h 432"/>
                <a:gd name="T28" fmla="*/ 384 w 864"/>
                <a:gd name="T29" fmla="*/ 240 h 432"/>
                <a:gd name="T30" fmla="*/ 336 w 864"/>
                <a:gd name="T31" fmla="*/ 336 h 432"/>
                <a:gd name="T32" fmla="*/ 288 w 864"/>
                <a:gd name="T33" fmla="*/ 384 h 432"/>
                <a:gd name="T34" fmla="*/ 288 w 864"/>
                <a:gd name="T35" fmla="*/ 432 h 432"/>
                <a:gd name="T36" fmla="*/ 240 w 864"/>
                <a:gd name="T37" fmla="*/ 432 h 432"/>
                <a:gd name="T38" fmla="*/ 192 w 864"/>
                <a:gd name="T39" fmla="*/ 336 h 432"/>
                <a:gd name="T40" fmla="*/ 192 w 864"/>
                <a:gd name="T41" fmla="*/ 288 h 432"/>
                <a:gd name="T42" fmla="*/ 144 w 864"/>
                <a:gd name="T43" fmla="*/ 288 h 432"/>
                <a:gd name="T44" fmla="*/ 144 w 864"/>
                <a:gd name="T45" fmla="*/ 336 h 432"/>
                <a:gd name="T46" fmla="*/ 96 w 864"/>
                <a:gd name="T47" fmla="*/ 384 h 432"/>
                <a:gd name="T48" fmla="*/ 96 w 864"/>
                <a:gd name="T49" fmla="*/ 432 h 432"/>
                <a:gd name="T50" fmla="*/ 48 w 864"/>
                <a:gd name="T51" fmla="*/ 432 h 432"/>
                <a:gd name="T52" fmla="*/ 0 w 864"/>
                <a:gd name="T53" fmla="*/ 38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64" h="432">
                  <a:moveTo>
                    <a:pt x="864" y="0"/>
                  </a:moveTo>
                  <a:lnTo>
                    <a:pt x="816" y="0"/>
                  </a:lnTo>
                  <a:lnTo>
                    <a:pt x="768" y="48"/>
                  </a:lnTo>
                  <a:lnTo>
                    <a:pt x="720" y="48"/>
                  </a:lnTo>
                  <a:lnTo>
                    <a:pt x="672" y="48"/>
                  </a:lnTo>
                  <a:lnTo>
                    <a:pt x="672" y="96"/>
                  </a:lnTo>
                  <a:lnTo>
                    <a:pt x="720" y="192"/>
                  </a:lnTo>
                  <a:lnTo>
                    <a:pt x="720" y="288"/>
                  </a:lnTo>
                  <a:lnTo>
                    <a:pt x="720" y="336"/>
                  </a:lnTo>
                  <a:lnTo>
                    <a:pt x="672" y="336"/>
                  </a:lnTo>
                  <a:lnTo>
                    <a:pt x="576" y="336"/>
                  </a:lnTo>
                  <a:lnTo>
                    <a:pt x="528" y="384"/>
                  </a:lnTo>
                  <a:lnTo>
                    <a:pt x="432" y="336"/>
                  </a:lnTo>
                  <a:lnTo>
                    <a:pt x="432" y="288"/>
                  </a:lnTo>
                  <a:lnTo>
                    <a:pt x="384" y="240"/>
                  </a:lnTo>
                  <a:lnTo>
                    <a:pt x="336" y="336"/>
                  </a:lnTo>
                  <a:lnTo>
                    <a:pt x="288" y="384"/>
                  </a:lnTo>
                  <a:lnTo>
                    <a:pt x="288" y="432"/>
                  </a:lnTo>
                  <a:lnTo>
                    <a:pt x="240" y="432"/>
                  </a:lnTo>
                  <a:lnTo>
                    <a:pt x="192" y="336"/>
                  </a:lnTo>
                  <a:lnTo>
                    <a:pt x="192" y="288"/>
                  </a:lnTo>
                  <a:lnTo>
                    <a:pt x="144" y="288"/>
                  </a:lnTo>
                  <a:lnTo>
                    <a:pt x="144" y="336"/>
                  </a:lnTo>
                  <a:lnTo>
                    <a:pt x="96" y="384"/>
                  </a:lnTo>
                  <a:lnTo>
                    <a:pt x="96" y="432"/>
                  </a:lnTo>
                  <a:lnTo>
                    <a:pt x="48" y="432"/>
                  </a:lnTo>
                  <a:lnTo>
                    <a:pt x="0" y="384"/>
                  </a:lnTo>
                </a:path>
              </a:pathLst>
            </a:custGeom>
            <a:noFill/>
            <a:ln w="57150" cap="flat" cmpd="sng">
              <a:solidFill>
                <a:srgbClr val="0000FF"/>
              </a:solidFill>
              <a:prstDash val="solid"/>
              <a:round/>
              <a:headEnd/>
              <a:tailEnd/>
            </a:ln>
            <a:effectLst/>
            <a:extLst>
              <a:ext uri="{909E8E84-426E-40DD-AFC4-6F175D3DCCD1}">
                <a14:hiddenFill xmlns:a14="http://schemas.microsoft.com/office/drawing/2010/main">
                  <a:solidFill>
                    <a:srgbClr val="0099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40980" name="Freeform 20"/>
          <p:cNvSpPr>
            <a:spLocks/>
          </p:cNvSpPr>
          <p:nvPr/>
        </p:nvSpPr>
        <p:spPr bwMode="auto">
          <a:xfrm>
            <a:off x="2108200" y="2924175"/>
            <a:ext cx="19050" cy="80963"/>
          </a:xfrm>
          <a:custGeom>
            <a:avLst/>
            <a:gdLst>
              <a:gd name="T0" fmla="*/ 0 w 12"/>
              <a:gd name="T1" fmla="*/ 0 h 68"/>
              <a:gd name="T2" fmla="*/ 12 w 12"/>
              <a:gd name="T3" fmla="*/ 68 h 68"/>
            </a:gdLst>
            <a:ahLst/>
            <a:cxnLst>
              <a:cxn ang="0">
                <a:pos x="T0" y="T1"/>
              </a:cxn>
              <a:cxn ang="0">
                <a:pos x="T2" y="T3"/>
              </a:cxn>
            </a:cxnLst>
            <a:rect l="0" t="0" r="r" b="b"/>
            <a:pathLst>
              <a:path w="12" h="68">
                <a:moveTo>
                  <a:pt x="0" y="0"/>
                </a:moveTo>
                <a:cubicBezTo>
                  <a:pt x="9" y="26"/>
                  <a:pt x="12" y="40"/>
                  <a:pt x="12" y="68"/>
                </a:cubicBezTo>
              </a:path>
            </a:pathLst>
          </a:custGeom>
          <a:noFill/>
          <a:ln w="28575" cap="flat" cmpd="sng">
            <a:solidFill>
              <a:srgbClr val="0000FF"/>
            </a:solidFill>
            <a:prstDash val="solid"/>
            <a:round/>
            <a:headEnd/>
            <a:tailEnd/>
          </a:ln>
          <a:effectLst/>
          <a:extLst>
            <a:ext uri="{909E8E84-426E-40DD-AFC4-6F175D3DCCD1}">
              <a14:hiddenFill xmlns:a14="http://schemas.microsoft.com/office/drawing/2010/main">
                <a:solidFill>
                  <a:srgbClr val="0099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81" name="Freeform 21"/>
          <p:cNvSpPr>
            <a:spLocks/>
          </p:cNvSpPr>
          <p:nvPr/>
        </p:nvSpPr>
        <p:spPr bwMode="auto">
          <a:xfrm>
            <a:off x="4040188" y="304800"/>
            <a:ext cx="965200" cy="1409700"/>
          </a:xfrm>
          <a:custGeom>
            <a:avLst/>
            <a:gdLst>
              <a:gd name="T0" fmla="*/ 143 w 608"/>
              <a:gd name="T1" fmla="*/ 1184 h 1184"/>
              <a:gd name="T2" fmla="*/ 183 w 608"/>
              <a:gd name="T3" fmla="*/ 1132 h 1184"/>
              <a:gd name="T4" fmla="*/ 179 w 608"/>
              <a:gd name="T5" fmla="*/ 1060 h 1184"/>
              <a:gd name="T6" fmla="*/ 167 w 608"/>
              <a:gd name="T7" fmla="*/ 1052 h 1184"/>
              <a:gd name="T8" fmla="*/ 123 w 608"/>
              <a:gd name="T9" fmla="*/ 972 h 1184"/>
              <a:gd name="T10" fmla="*/ 55 w 608"/>
              <a:gd name="T11" fmla="*/ 976 h 1184"/>
              <a:gd name="T12" fmla="*/ 31 w 608"/>
              <a:gd name="T13" fmla="*/ 956 h 1184"/>
              <a:gd name="T14" fmla="*/ 19 w 608"/>
              <a:gd name="T15" fmla="*/ 932 h 1184"/>
              <a:gd name="T16" fmla="*/ 7 w 608"/>
              <a:gd name="T17" fmla="*/ 892 h 1184"/>
              <a:gd name="T18" fmla="*/ 23 w 608"/>
              <a:gd name="T19" fmla="*/ 784 h 1184"/>
              <a:gd name="T20" fmla="*/ 35 w 608"/>
              <a:gd name="T21" fmla="*/ 716 h 1184"/>
              <a:gd name="T22" fmla="*/ 63 w 608"/>
              <a:gd name="T23" fmla="*/ 680 h 1184"/>
              <a:gd name="T24" fmla="*/ 67 w 608"/>
              <a:gd name="T25" fmla="*/ 644 h 1184"/>
              <a:gd name="T26" fmla="*/ 83 w 608"/>
              <a:gd name="T27" fmla="*/ 620 h 1184"/>
              <a:gd name="T28" fmla="*/ 51 w 608"/>
              <a:gd name="T29" fmla="*/ 596 h 1184"/>
              <a:gd name="T30" fmla="*/ 107 w 608"/>
              <a:gd name="T31" fmla="*/ 256 h 1184"/>
              <a:gd name="T32" fmla="*/ 143 w 608"/>
              <a:gd name="T33" fmla="*/ 220 h 1184"/>
              <a:gd name="T34" fmla="*/ 163 w 608"/>
              <a:gd name="T35" fmla="*/ 192 h 1184"/>
              <a:gd name="T36" fmla="*/ 195 w 608"/>
              <a:gd name="T37" fmla="*/ 264 h 1184"/>
              <a:gd name="T38" fmla="*/ 235 w 608"/>
              <a:gd name="T39" fmla="*/ 304 h 1184"/>
              <a:gd name="T40" fmla="*/ 247 w 608"/>
              <a:gd name="T41" fmla="*/ 312 h 1184"/>
              <a:gd name="T42" fmla="*/ 271 w 608"/>
              <a:gd name="T43" fmla="*/ 344 h 1184"/>
              <a:gd name="T44" fmla="*/ 299 w 608"/>
              <a:gd name="T45" fmla="*/ 384 h 1184"/>
              <a:gd name="T46" fmla="*/ 387 w 608"/>
              <a:gd name="T47" fmla="*/ 368 h 1184"/>
              <a:gd name="T48" fmla="*/ 407 w 608"/>
              <a:gd name="T49" fmla="*/ 336 h 1184"/>
              <a:gd name="T50" fmla="*/ 435 w 608"/>
              <a:gd name="T51" fmla="*/ 308 h 1184"/>
              <a:gd name="T52" fmla="*/ 499 w 608"/>
              <a:gd name="T53" fmla="*/ 268 h 1184"/>
              <a:gd name="T54" fmla="*/ 559 w 608"/>
              <a:gd name="T55" fmla="*/ 248 h 1184"/>
              <a:gd name="T56" fmla="*/ 579 w 608"/>
              <a:gd name="T57" fmla="*/ 0 h 1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08" h="1184">
                <a:moveTo>
                  <a:pt x="143" y="1184"/>
                </a:moveTo>
                <a:cubicBezTo>
                  <a:pt x="165" y="1166"/>
                  <a:pt x="168" y="1154"/>
                  <a:pt x="183" y="1132"/>
                </a:cubicBezTo>
                <a:cubicBezTo>
                  <a:pt x="182" y="1108"/>
                  <a:pt x="184" y="1084"/>
                  <a:pt x="179" y="1060"/>
                </a:cubicBezTo>
                <a:cubicBezTo>
                  <a:pt x="178" y="1055"/>
                  <a:pt x="170" y="1056"/>
                  <a:pt x="167" y="1052"/>
                </a:cubicBezTo>
                <a:cubicBezTo>
                  <a:pt x="152" y="1027"/>
                  <a:pt x="148" y="989"/>
                  <a:pt x="123" y="972"/>
                </a:cubicBezTo>
                <a:cubicBezTo>
                  <a:pt x="105" y="974"/>
                  <a:pt x="74" y="982"/>
                  <a:pt x="55" y="976"/>
                </a:cubicBezTo>
                <a:cubicBezTo>
                  <a:pt x="48" y="969"/>
                  <a:pt x="38" y="964"/>
                  <a:pt x="31" y="956"/>
                </a:cubicBezTo>
                <a:cubicBezTo>
                  <a:pt x="25" y="949"/>
                  <a:pt x="24" y="939"/>
                  <a:pt x="19" y="932"/>
                </a:cubicBezTo>
                <a:cubicBezTo>
                  <a:pt x="16" y="918"/>
                  <a:pt x="7" y="892"/>
                  <a:pt x="7" y="892"/>
                </a:cubicBezTo>
                <a:cubicBezTo>
                  <a:pt x="9" y="840"/>
                  <a:pt x="0" y="819"/>
                  <a:pt x="23" y="784"/>
                </a:cubicBezTo>
                <a:cubicBezTo>
                  <a:pt x="25" y="764"/>
                  <a:pt x="29" y="735"/>
                  <a:pt x="35" y="716"/>
                </a:cubicBezTo>
                <a:cubicBezTo>
                  <a:pt x="39" y="703"/>
                  <a:pt x="55" y="692"/>
                  <a:pt x="63" y="680"/>
                </a:cubicBezTo>
                <a:cubicBezTo>
                  <a:pt x="64" y="668"/>
                  <a:pt x="63" y="655"/>
                  <a:pt x="67" y="644"/>
                </a:cubicBezTo>
                <a:cubicBezTo>
                  <a:pt x="70" y="635"/>
                  <a:pt x="83" y="620"/>
                  <a:pt x="83" y="620"/>
                </a:cubicBezTo>
                <a:cubicBezTo>
                  <a:pt x="69" y="611"/>
                  <a:pt x="61" y="610"/>
                  <a:pt x="51" y="596"/>
                </a:cubicBezTo>
                <a:cubicBezTo>
                  <a:pt x="113" y="503"/>
                  <a:pt x="2" y="326"/>
                  <a:pt x="107" y="256"/>
                </a:cubicBezTo>
                <a:cubicBezTo>
                  <a:pt x="113" y="239"/>
                  <a:pt x="127" y="224"/>
                  <a:pt x="143" y="220"/>
                </a:cubicBezTo>
                <a:cubicBezTo>
                  <a:pt x="152" y="192"/>
                  <a:pt x="143" y="199"/>
                  <a:pt x="163" y="192"/>
                </a:cubicBezTo>
                <a:cubicBezTo>
                  <a:pt x="171" y="217"/>
                  <a:pt x="181" y="242"/>
                  <a:pt x="195" y="264"/>
                </a:cubicBezTo>
                <a:cubicBezTo>
                  <a:pt x="201" y="292"/>
                  <a:pt x="210" y="287"/>
                  <a:pt x="235" y="304"/>
                </a:cubicBezTo>
                <a:cubicBezTo>
                  <a:pt x="239" y="307"/>
                  <a:pt x="247" y="312"/>
                  <a:pt x="247" y="312"/>
                </a:cubicBezTo>
                <a:cubicBezTo>
                  <a:pt x="256" y="326"/>
                  <a:pt x="257" y="334"/>
                  <a:pt x="271" y="344"/>
                </a:cubicBezTo>
                <a:cubicBezTo>
                  <a:pt x="278" y="364"/>
                  <a:pt x="278" y="377"/>
                  <a:pt x="299" y="384"/>
                </a:cubicBezTo>
                <a:cubicBezTo>
                  <a:pt x="342" y="381"/>
                  <a:pt x="357" y="388"/>
                  <a:pt x="387" y="368"/>
                </a:cubicBezTo>
                <a:cubicBezTo>
                  <a:pt x="397" y="339"/>
                  <a:pt x="388" y="349"/>
                  <a:pt x="407" y="336"/>
                </a:cubicBezTo>
                <a:cubicBezTo>
                  <a:pt x="411" y="323"/>
                  <a:pt x="435" y="308"/>
                  <a:pt x="435" y="308"/>
                </a:cubicBezTo>
                <a:cubicBezTo>
                  <a:pt x="448" y="270"/>
                  <a:pt x="459" y="272"/>
                  <a:pt x="499" y="268"/>
                </a:cubicBezTo>
                <a:cubicBezTo>
                  <a:pt x="518" y="256"/>
                  <a:pt x="537" y="252"/>
                  <a:pt x="559" y="248"/>
                </a:cubicBezTo>
                <a:cubicBezTo>
                  <a:pt x="608" y="175"/>
                  <a:pt x="579" y="95"/>
                  <a:pt x="579" y="0"/>
                </a:cubicBezTo>
              </a:path>
            </a:pathLst>
          </a:custGeom>
          <a:noFill/>
          <a:ln w="28575" cap="flat" cmpd="sng">
            <a:solidFill>
              <a:srgbClr val="0000FF"/>
            </a:solidFill>
            <a:prstDash val="solid"/>
            <a:round/>
            <a:headEnd/>
            <a:tailEnd/>
          </a:ln>
          <a:effectLst/>
          <a:extLst>
            <a:ext uri="{909E8E84-426E-40DD-AFC4-6F175D3DCCD1}">
              <a14:hiddenFill xmlns:a14="http://schemas.microsoft.com/office/drawing/2010/main">
                <a:solidFill>
                  <a:srgbClr val="0099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82" name="Freeform 22"/>
          <p:cNvSpPr>
            <a:spLocks/>
          </p:cNvSpPr>
          <p:nvPr/>
        </p:nvSpPr>
        <p:spPr bwMode="auto">
          <a:xfrm>
            <a:off x="3581400" y="1371600"/>
            <a:ext cx="577850" cy="742950"/>
          </a:xfrm>
          <a:custGeom>
            <a:avLst/>
            <a:gdLst>
              <a:gd name="T0" fmla="*/ 0 w 364"/>
              <a:gd name="T1" fmla="*/ 0 h 624"/>
              <a:gd name="T2" fmla="*/ 36 w 364"/>
              <a:gd name="T3" fmla="*/ 36 h 624"/>
              <a:gd name="T4" fmla="*/ 72 w 364"/>
              <a:gd name="T5" fmla="*/ 128 h 624"/>
              <a:gd name="T6" fmla="*/ 96 w 364"/>
              <a:gd name="T7" fmla="*/ 172 h 624"/>
              <a:gd name="T8" fmla="*/ 124 w 364"/>
              <a:gd name="T9" fmla="*/ 144 h 624"/>
              <a:gd name="T10" fmla="*/ 136 w 364"/>
              <a:gd name="T11" fmla="*/ 152 h 624"/>
              <a:gd name="T12" fmla="*/ 144 w 364"/>
              <a:gd name="T13" fmla="*/ 176 h 624"/>
              <a:gd name="T14" fmla="*/ 180 w 364"/>
              <a:gd name="T15" fmla="*/ 268 h 624"/>
              <a:gd name="T16" fmla="*/ 204 w 364"/>
              <a:gd name="T17" fmla="*/ 264 h 624"/>
              <a:gd name="T18" fmla="*/ 228 w 364"/>
              <a:gd name="T19" fmla="*/ 300 h 624"/>
              <a:gd name="T20" fmla="*/ 252 w 364"/>
              <a:gd name="T21" fmla="*/ 368 h 624"/>
              <a:gd name="T22" fmla="*/ 260 w 364"/>
              <a:gd name="T23" fmla="*/ 408 h 624"/>
              <a:gd name="T24" fmla="*/ 276 w 364"/>
              <a:gd name="T25" fmla="*/ 432 h 624"/>
              <a:gd name="T26" fmla="*/ 296 w 364"/>
              <a:gd name="T27" fmla="*/ 488 h 624"/>
              <a:gd name="T28" fmla="*/ 304 w 364"/>
              <a:gd name="T29" fmla="*/ 500 h 624"/>
              <a:gd name="T30" fmla="*/ 316 w 364"/>
              <a:gd name="T31" fmla="*/ 508 h 624"/>
              <a:gd name="T32" fmla="*/ 288 w 364"/>
              <a:gd name="T33" fmla="*/ 528 h 624"/>
              <a:gd name="T34" fmla="*/ 296 w 364"/>
              <a:gd name="T35" fmla="*/ 548 h 624"/>
              <a:gd name="T36" fmla="*/ 332 w 364"/>
              <a:gd name="T37" fmla="*/ 576 h 624"/>
              <a:gd name="T38" fmla="*/ 364 w 364"/>
              <a:gd name="T39" fmla="*/ 604 h 624"/>
              <a:gd name="T40" fmla="*/ 336 w 364"/>
              <a:gd name="T41" fmla="*/ 624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4" h="624">
                <a:moveTo>
                  <a:pt x="0" y="0"/>
                </a:moveTo>
                <a:cubicBezTo>
                  <a:pt x="18" y="6"/>
                  <a:pt x="19" y="25"/>
                  <a:pt x="36" y="36"/>
                </a:cubicBezTo>
                <a:cubicBezTo>
                  <a:pt x="55" y="65"/>
                  <a:pt x="41" y="107"/>
                  <a:pt x="72" y="128"/>
                </a:cubicBezTo>
                <a:cubicBezTo>
                  <a:pt x="78" y="145"/>
                  <a:pt x="78" y="166"/>
                  <a:pt x="96" y="172"/>
                </a:cubicBezTo>
                <a:cubicBezTo>
                  <a:pt x="100" y="159"/>
                  <a:pt x="124" y="144"/>
                  <a:pt x="124" y="144"/>
                </a:cubicBezTo>
                <a:cubicBezTo>
                  <a:pt x="128" y="147"/>
                  <a:pt x="133" y="148"/>
                  <a:pt x="136" y="152"/>
                </a:cubicBezTo>
                <a:cubicBezTo>
                  <a:pt x="140" y="159"/>
                  <a:pt x="144" y="176"/>
                  <a:pt x="144" y="176"/>
                </a:cubicBezTo>
                <a:cubicBezTo>
                  <a:pt x="146" y="204"/>
                  <a:pt x="146" y="257"/>
                  <a:pt x="180" y="268"/>
                </a:cubicBezTo>
                <a:cubicBezTo>
                  <a:pt x="205" y="260"/>
                  <a:pt x="188" y="240"/>
                  <a:pt x="204" y="264"/>
                </a:cubicBezTo>
                <a:cubicBezTo>
                  <a:pt x="209" y="283"/>
                  <a:pt x="212" y="289"/>
                  <a:pt x="228" y="300"/>
                </a:cubicBezTo>
                <a:cubicBezTo>
                  <a:pt x="231" y="325"/>
                  <a:pt x="229" y="353"/>
                  <a:pt x="252" y="368"/>
                </a:cubicBezTo>
                <a:cubicBezTo>
                  <a:pt x="256" y="381"/>
                  <a:pt x="255" y="395"/>
                  <a:pt x="260" y="408"/>
                </a:cubicBezTo>
                <a:cubicBezTo>
                  <a:pt x="263" y="417"/>
                  <a:pt x="276" y="432"/>
                  <a:pt x="276" y="432"/>
                </a:cubicBezTo>
                <a:cubicBezTo>
                  <a:pt x="279" y="457"/>
                  <a:pt x="272" y="480"/>
                  <a:pt x="296" y="488"/>
                </a:cubicBezTo>
                <a:cubicBezTo>
                  <a:pt x="299" y="492"/>
                  <a:pt x="301" y="497"/>
                  <a:pt x="304" y="500"/>
                </a:cubicBezTo>
                <a:cubicBezTo>
                  <a:pt x="307" y="503"/>
                  <a:pt x="314" y="504"/>
                  <a:pt x="316" y="508"/>
                </a:cubicBezTo>
                <a:cubicBezTo>
                  <a:pt x="320" y="519"/>
                  <a:pt x="288" y="528"/>
                  <a:pt x="288" y="528"/>
                </a:cubicBezTo>
                <a:cubicBezTo>
                  <a:pt x="281" y="549"/>
                  <a:pt x="282" y="532"/>
                  <a:pt x="296" y="548"/>
                </a:cubicBezTo>
                <a:cubicBezTo>
                  <a:pt x="323" y="579"/>
                  <a:pt x="297" y="569"/>
                  <a:pt x="332" y="576"/>
                </a:cubicBezTo>
                <a:cubicBezTo>
                  <a:pt x="339" y="596"/>
                  <a:pt x="351" y="591"/>
                  <a:pt x="364" y="604"/>
                </a:cubicBezTo>
                <a:lnTo>
                  <a:pt x="336" y="624"/>
                </a:lnTo>
              </a:path>
            </a:pathLst>
          </a:custGeom>
          <a:noFill/>
          <a:ln w="28575" cap="flat" cmpd="sng">
            <a:solidFill>
              <a:srgbClr val="0000FF"/>
            </a:solidFill>
            <a:prstDash val="solid"/>
            <a:round/>
            <a:headEnd/>
            <a:tailEnd/>
          </a:ln>
          <a:effectLst/>
          <a:extLst>
            <a:ext uri="{909E8E84-426E-40DD-AFC4-6F175D3DCCD1}">
              <a14:hiddenFill xmlns:a14="http://schemas.microsoft.com/office/drawing/2010/main">
                <a:solidFill>
                  <a:srgbClr val="0099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83" name="Freeform 23"/>
          <p:cNvSpPr>
            <a:spLocks/>
          </p:cNvSpPr>
          <p:nvPr/>
        </p:nvSpPr>
        <p:spPr bwMode="auto">
          <a:xfrm>
            <a:off x="2743200" y="914400"/>
            <a:ext cx="1270000" cy="1581150"/>
          </a:xfrm>
          <a:custGeom>
            <a:avLst/>
            <a:gdLst>
              <a:gd name="T0" fmla="*/ 0 w 800"/>
              <a:gd name="T1" fmla="*/ 0 h 1328"/>
              <a:gd name="T2" fmla="*/ 32 w 800"/>
              <a:gd name="T3" fmla="*/ 28 h 1328"/>
              <a:gd name="T4" fmla="*/ 48 w 800"/>
              <a:gd name="T5" fmla="*/ 52 h 1328"/>
              <a:gd name="T6" fmla="*/ 84 w 800"/>
              <a:gd name="T7" fmla="*/ 140 h 1328"/>
              <a:gd name="T8" fmla="*/ 128 w 800"/>
              <a:gd name="T9" fmla="*/ 156 h 1328"/>
              <a:gd name="T10" fmla="*/ 176 w 800"/>
              <a:gd name="T11" fmla="*/ 212 h 1328"/>
              <a:gd name="T12" fmla="*/ 200 w 800"/>
              <a:gd name="T13" fmla="*/ 216 h 1328"/>
              <a:gd name="T14" fmla="*/ 248 w 800"/>
              <a:gd name="T15" fmla="*/ 300 h 1328"/>
              <a:gd name="T16" fmla="*/ 292 w 800"/>
              <a:gd name="T17" fmla="*/ 340 h 1328"/>
              <a:gd name="T18" fmla="*/ 344 w 800"/>
              <a:gd name="T19" fmla="*/ 404 h 1328"/>
              <a:gd name="T20" fmla="*/ 356 w 800"/>
              <a:gd name="T21" fmla="*/ 428 h 1328"/>
              <a:gd name="T22" fmla="*/ 396 w 800"/>
              <a:gd name="T23" fmla="*/ 440 h 1328"/>
              <a:gd name="T24" fmla="*/ 432 w 800"/>
              <a:gd name="T25" fmla="*/ 496 h 1328"/>
              <a:gd name="T26" fmla="*/ 444 w 800"/>
              <a:gd name="T27" fmla="*/ 548 h 1328"/>
              <a:gd name="T28" fmla="*/ 460 w 800"/>
              <a:gd name="T29" fmla="*/ 552 h 1328"/>
              <a:gd name="T30" fmla="*/ 476 w 800"/>
              <a:gd name="T31" fmla="*/ 612 h 1328"/>
              <a:gd name="T32" fmla="*/ 516 w 800"/>
              <a:gd name="T33" fmla="*/ 784 h 1328"/>
              <a:gd name="T34" fmla="*/ 540 w 800"/>
              <a:gd name="T35" fmla="*/ 876 h 1328"/>
              <a:gd name="T36" fmla="*/ 576 w 800"/>
              <a:gd name="T37" fmla="*/ 900 h 1328"/>
              <a:gd name="T38" fmla="*/ 588 w 800"/>
              <a:gd name="T39" fmla="*/ 908 h 1328"/>
              <a:gd name="T40" fmla="*/ 604 w 800"/>
              <a:gd name="T41" fmla="*/ 944 h 1328"/>
              <a:gd name="T42" fmla="*/ 612 w 800"/>
              <a:gd name="T43" fmla="*/ 1108 h 1328"/>
              <a:gd name="T44" fmla="*/ 648 w 800"/>
              <a:gd name="T45" fmla="*/ 1116 h 1328"/>
              <a:gd name="T46" fmla="*/ 652 w 800"/>
              <a:gd name="T47" fmla="*/ 1128 h 1328"/>
              <a:gd name="T48" fmla="*/ 656 w 800"/>
              <a:gd name="T49" fmla="*/ 1176 h 1328"/>
              <a:gd name="T50" fmla="*/ 700 w 800"/>
              <a:gd name="T51" fmla="*/ 1192 h 1328"/>
              <a:gd name="T52" fmla="*/ 736 w 800"/>
              <a:gd name="T53" fmla="*/ 1328 h 1328"/>
              <a:gd name="T54" fmla="*/ 756 w 800"/>
              <a:gd name="T55" fmla="*/ 1324 h 1328"/>
              <a:gd name="T56" fmla="*/ 780 w 800"/>
              <a:gd name="T57" fmla="*/ 1280 h 1328"/>
              <a:gd name="T58" fmla="*/ 800 w 800"/>
              <a:gd name="T59" fmla="*/ 1292 h 1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00" h="1328">
                <a:moveTo>
                  <a:pt x="0" y="0"/>
                </a:moveTo>
                <a:cubicBezTo>
                  <a:pt x="10" y="10"/>
                  <a:pt x="23" y="17"/>
                  <a:pt x="32" y="28"/>
                </a:cubicBezTo>
                <a:cubicBezTo>
                  <a:pt x="38" y="35"/>
                  <a:pt x="48" y="52"/>
                  <a:pt x="48" y="52"/>
                </a:cubicBezTo>
                <a:cubicBezTo>
                  <a:pt x="52" y="73"/>
                  <a:pt x="59" y="131"/>
                  <a:pt x="84" y="140"/>
                </a:cubicBezTo>
                <a:cubicBezTo>
                  <a:pt x="102" y="147"/>
                  <a:pt x="112" y="145"/>
                  <a:pt x="128" y="156"/>
                </a:cubicBezTo>
                <a:cubicBezTo>
                  <a:pt x="153" y="193"/>
                  <a:pt x="130" y="203"/>
                  <a:pt x="176" y="212"/>
                </a:cubicBezTo>
                <a:cubicBezTo>
                  <a:pt x="184" y="214"/>
                  <a:pt x="192" y="215"/>
                  <a:pt x="200" y="216"/>
                </a:cubicBezTo>
                <a:cubicBezTo>
                  <a:pt x="205" y="243"/>
                  <a:pt x="219" y="290"/>
                  <a:pt x="248" y="300"/>
                </a:cubicBezTo>
                <a:cubicBezTo>
                  <a:pt x="261" y="320"/>
                  <a:pt x="276" y="316"/>
                  <a:pt x="292" y="340"/>
                </a:cubicBezTo>
                <a:cubicBezTo>
                  <a:pt x="314" y="373"/>
                  <a:pt x="308" y="386"/>
                  <a:pt x="344" y="404"/>
                </a:cubicBezTo>
                <a:cubicBezTo>
                  <a:pt x="349" y="411"/>
                  <a:pt x="349" y="422"/>
                  <a:pt x="356" y="428"/>
                </a:cubicBezTo>
                <a:cubicBezTo>
                  <a:pt x="367" y="437"/>
                  <a:pt x="396" y="440"/>
                  <a:pt x="396" y="440"/>
                </a:cubicBezTo>
                <a:cubicBezTo>
                  <a:pt x="416" y="469"/>
                  <a:pt x="393" y="483"/>
                  <a:pt x="432" y="496"/>
                </a:cubicBezTo>
                <a:cubicBezTo>
                  <a:pt x="438" y="513"/>
                  <a:pt x="435" y="533"/>
                  <a:pt x="444" y="548"/>
                </a:cubicBezTo>
                <a:cubicBezTo>
                  <a:pt x="447" y="553"/>
                  <a:pt x="455" y="551"/>
                  <a:pt x="460" y="552"/>
                </a:cubicBezTo>
                <a:cubicBezTo>
                  <a:pt x="467" y="573"/>
                  <a:pt x="464" y="593"/>
                  <a:pt x="476" y="612"/>
                </a:cubicBezTo>
                <a:cubicBezTo>
                  <a:pt x="476" y="624"/>
                  <a:pt x="467" y="772"/>
                  <a:pt x="516" y="784"/>
                </a:cubicBezTo>
                <a:cubicBezTo>
                  <a:pt x="526" y="814"/>
                  <a:pt x="530" y="845"/>
                  <a:pt x="540" y="876"/>
                </a:cubicBezTo>
                <a:cubicBezTo>
                  <a:pt x="540" y="876"/>
                  <a:pt x="570" y="896"/>
                  <a:pt x="576" y="900"/>
                </a:cubicBezTo>
                <a:cubicBezTo>
                  <a:pt x="580" y="903"/>
                  <a:pt x="588" y="908"/>
                  <a:pt x="588" y="908"/>
                </a:cubicBezTo>
                <a:cubicBezTo>
                  <a:pt x="595" y="919"/>
                  <a:pt x="604" y="944"/>
                  <a:pt x="604" y="944"/>
                </a:cubicBezTo>
                <a:cubicBezTo>
                  <a:pt x="606" y="999"/>
                  <a:pt x="588" y="1059"/>
                  <a:pt x="612" y="1108"/>
                </a:cubicBezTo>
                <a:cubicBezTo>
                  <a:pt x="617" y="1119"/>
                  <a:pt x="636" y="1114"/>
                  <a:pt x="648" y="1116"/>
                </a:cubicBezTo>
                <a:cubicBezTo>
                  <a:pt x="649" y="1120"/>
                  <a:pt x="651" y="1124"/>
                  <a:pt x="652" y="1128"/>
                </a:cubicBezTo>
                <a:cubicBezTo>
                  <a:pt x="654" y="1144"/>
                  <a:pt x="652" y="1161"/>
                  <a:pt x="656" y="1176"/>
                </a:cubicBezTo>
                <a:cubicBezTo>
                  <a:pt x="659" y="1188"/>
                  <a:pt x="690" y="1189"/>
                  <a:pt x="700" y="1192"/>
                </a:cubicBezTo>
                <a:cubicBezTo>
                  <a:pt x="713" y="1231"/>
                  <a:pt x="692" y="1313"/>
                  <a:pt x="736" y="1328"/>
                </a:cubicBezTo>
                <a:cubicBezTo>
                  <a:pt x="743" y="1327"/>
                  <a:pt x="750" y="1328"/>
                  <a:pt x="756" y="1324"/>
                </a:cubicBezTo>
                <a:cubicBezTo>
                  <a:pt x="770" y="1314"/>
                  <a:pt x="752" y="1289"/>
                  <a:pt x="780" y="1280"/>
                </a:cubicBezTo>
                <a:cubicBezTo>
                  <a:pt x="796" y="1285"/>
                  <a:pt x="789" y="1281"/>
                  <a:pt x="800" y="1292"/>
                </a:cubicBezTo>
              </a:path>
            </a:pathLst>
          </a:custGeom>
          <a:noFill/>
          <a:ln w="28575" cap="flat" cmpd="sng">
            <a:solidFill>
              <a:srgbClr val="0000FF"/>
            </a:solidFill>
            <a:prstDash val="solid"/>
            <a:round/>
            <a:headEnd/>
            <a:tailEnd/>
          </a:ln>
          <a:effectLst/>
          <a:extLst>
            <a:ext uri="{909E8E84-426E-40DD-AFC4-6F175D3DCCD1}">
              <a14:hiddenFill xmlns:a14="http://schemas.microsoft.com/office/drawing/2010/main">
                <a:solidFill>
                  <a:srgbClr val="0099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84" name="Freeform 24"/>
          <p:cNvSpPr>
            <a:spLocks/>
          </p:cNvSpPr>
          <p:nvPr/>
        </p:nvSpPr>
        <p:spPr bwMode="auto">
          <a:xfrm>
            <a:off x="3505200" y="1600200"/>
            <a:ext cx="463550" cy="304800"/>
          </a:xfrm>
          <a:custGeom>
            <a:avLst/>
            <a:gdLst>
              <a:gd name="T0" fmla="*/ 0 w 292"/>
              <a:gd name="T1" fmla="*/ 0 h 256"/>
              <a:gd name="T2" fmla="*/ 36 w 292"/>
              <a:gd name="T3" fmla="*/ 44 h 256"/>
              <a:gd name="T4" fmla="*/ 48 w 292"/>
              <a:gd name="T5" fmla="*/ 56 h 256"/>
              <a:gd name="T6" fmla="*/ 72 w 292"/>
              <a:gd name="T7" fmla="*/ 64 h 256"/>
              <a:gd name="T8" fmla="*/ 80 w 292"/>
              <a:gd name="T9" fmla="*/ 108 h 256"/>
              <a:gd name="T10" fmla="*/ 104 w 292"/>
              <a:gd name="T11" fmla="*/ 156 h 256"/>
              <a:gd name="T12" fmla="*/ 128 w 292"/>
              <a:gd name="T13" fmla="*/ 168 h 256"/>
              <a:gd name="T14" fmla="*/ 152 w 292"/>
              <a:gd name="T15" fmla="*/ 184 h 256"/>
              <a:gd name="T16" fmla="*/ 180 w 292"/>
              <a:gd name="T17" fmla="*/ 208 h 256"/>
              <a:gd name="T18" fmla="*/ 200 w 292"/>
              <a:gd name="T19" fmla="*/ 224 h 256"/>
              <a:gd name="T20" fmla="*/ 232 w 292"/>
              <a:gd name="T21" fmla="*/ 256 h 256"/>
              <a:gd name="T22" fmla="*/ 244 w 292"/>
              <a:gd name="T23" fmla="*/ 252 h 256"/>
              <a:gd name="T24" fmla="*/ 252 w 292"/>
              <a:gd name="T25" fmla="*/ 240 h 256"/>
              <a:gd name="T26" fmla="*/ 292 w 292"/>
              <a:gd name="T27" fmla="*/ 236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2" h="256">
                <a:moveTo>
                  <a:pt x="0" y="0"/>
                </a:moveTo>
                <a:cubicBezTo>
                  <a:pt x="4" y="20"/>
                  <a:pt x="16" y="37"/>
                  <a:pt x="36" y="44"/>
                </a:cubicBezTo>
                <a:cubicBezTo>
                  <a:pt x="40" y="48"/>
                  <a:pt x="43" y="53"/>
                  <a:pt x="48" y="56"/>
                </a:cubicBezTo>
                <a:cubicBezTo>
                  <a:pt x="55" y="60"/>
                  <a:pt x="72" y="64"/>
                  <a:pt x="72" y="64"/>
                </a:cubicBezTo>
                <a:cubicBezTo>
                  <a:pt x="72" y="67"/>
                  <a:pt x="76" y="100"/>
                  <a:pt x="80" y="108"/>
                </a:cubicBezTo>
                <a:cubicBezTo>
                  <a:pt x="111" y="170"/>
                  <a:pt x="84" y="96"/>
                  <a:pt x="104" y="156"/>
                </a:cubicBezTo>
                <a:cubicBezTo>
                  <a:pt x="106" y="163"/>
                  <a:pt x="123" y="165"/>
                  <a:pt x="128" y="168"/>
                </a:cubicBezTo>
                <a:cubicBezTo>
                  <a:pt x="136" y="173"/>
                  <a:pt x="152" y="184"/>
                  <a:pt x="152" y="184"/>
                </a:cubicBezTo>
                <a:cubicBezTo>
                  <a:pt x="157" y="200"/>
                  <a:pt x="166" y="199"/>
                  <a:pt x="180" y="208"/>
                </a:cubicBezTo>
                <a:cubicBezTo>
                  <a:pt x="203" y="242"/>
                  <a:pt x="172" y="202"/>
                  <a:pt x="200" y="224"/>
                </a:cubicBezTo>
                <a:cubicBezTo>
                  <a:pt x="212" y="233"/>
                  <a:pt x="218" y="247"/>
                  <a:pt x="232" y="256"/>
                </a:cubicBezTo>
                <a:cubicBezTo>
                  <a:pt x="236" y="255"/>
                  <a:pt x="241" y="255"/>
                  <a:pt x="244" y="252"/>
                </a:cubicBezTo>
                <a:cubicBezTo>
                  <a:pt x="248" y="249"/>
                  <a:pt x="248" y="242"/>
                  <a:pt x="252" y="240"/>
                </a:cubicBezTo>
                <a:cubicBezTo>
                  <a:pt x="262" y="235"/>
                  <a:pt x="280" y="236"/>
                  <a:pt x="292" y="236"/>
                </a:cubicBezTo>
              </a:path>
            </a:pathLst>
          </a:custGeom>
          <a:noFill/>
          <a:ln w="28575" cap="flat" cmpd="sng">
            <a:solidFill>
              <a:srgbClr val="0000FF"/>
            </a:solidFill>
            <a:prstDash val="solid"/>
            <a:round/>
            <a:headEnd/>
            <a:tailEnd/>
          </a:ln>
          <a:effectLst/>
          <a:extLst>
            <a:ext uri="{909E8E84-426E-40DD-AFC4-6F175D3DCCD1}">
              <a14:hiddenFill xmlns:a14="http://schemas.microsoft.com/office/drawing/2010/main">
                <a:solidFill>
                  <a:srgbClr val="0099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85" name="Freeform 25"/>
          <p:cNvSpPr>
            <a:spLocks/>
          </p:cNvSpPr>
          <p:nvPr/>
        </p:nvSpPr>
        <p:spPr bwMode="auto">
          <a:xfrm>
            <a:off x="3683000" y="1885950"/>
            <a:ext cx="203200" cy="233363"/>
          </a:xfrm>
          <a:custGeom>
            <a:avLst/>
            <a:gdLst>
              <a:gd name="T0" fmla="*/ 128 w 128"/>
              <a:gd name="T1" fmla="*/ 0 h 196"/>
              <a:gd name="T2" fmla="*/ 108 w 128"/>
              <a:gd name="T3" fmla="*/ 20 h 196"/>
              <a:gd name="T4" fmla="*/ 80 w 128"/>
              <a:gd name="T5" fmla="*/ 84 h 196"/>
              <a:gd name="T6" fmla="*/ 48 w 128"/>
              <a:gd name="T7" fmla="*/ 176 h 196"/>
              <a:gd name="T8" fmla="*/ 0 w 128"/>
              <a:gd name="T9" fmla="*/ 196 h 196"/>
            </a:gdLst>
            <a:ahLst/>
            <a:cxnLst>
              <a:cxn ang="0">
                <a:pos x="T0" y="T1"/>
              </a:cxn>
              <a:cxn ang="0">
                <a:pos x="T2" y="T3"/>
              </a:cxn>
              <a:cxn ang="0">
                <a:pos x="T4" y="T5"/>
              </a:cxn>
              <a:cxn ang="0">
                <a:pos x="T6" y="T7"/>
              </a:cxn>
              <a:cxn ang="0">
                <a:pos x="T8" y="T9"/>
              </a:cxn>
            </a:cxnLst>
            <a:rect l="0" t="0" r="r" b="b"/>
            <a:pathLst>
              <a:path w="128" h="196">
                <a:moveTo>
                  <a:pt x="128" y="0"/>
                </a:moveTo>
                <a:cubicBezTo>
                  <a:pt x="121" y="7"/>
                  <a:pt x="112" y="11"/>
                  <a:pt x="108" y="20"/>
                </a:cubicBezTo>
                <a:cubicBezTo>
                  <a:pt x="94" y="50"/>
                  <a:pt x="110" y="64"/>
                  <a:pt x="80" y="84"/>
                </a:cubicBezTo>
                <a:cubicBezTo>
                  <a:pt x="77" y="117"/>
                  <a:pt x="78" y="156"/>
                  <a:pt x="48" y="176"/>
                </a:cubicBezTo>
                <a:cubicBezTo>
                  <a:pt x="36" y="195"/>
                  <a:pt x="21" y="196"/>
                  <a:pt x="0" y="196"/>
                </a:cubicBezTo>
              </a:path>
            </a:pathLst>
          </a:custGeom>
          <a:noFill/>
          <a:ln w="28575" cap="flat" cmpd="sng">
            <a:solidFill>
              <a:srgbClr val="0000FF"/>
            </a:solidFill>
            <a:prstDash val="solid"/>
            <a:round/>
            <a:headEnd/>
            <a:tailEnd/>
          </a:ln>
          <a:effectLst/>
          <a:extLst>
            <a:ext uri="{909E8E84-426E-40DD-AFC4-6F175D3DCCD1}">
              <a14:hiddenFill xmlns:a14="http://schemas.microsoft.com/office/drawing/2010/main">
                <a:solidFill>
                  <a:srgbClr val="0099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86" name="Freeform 26"/>
          <p:cNvSpPr>
            <a:spLocks/>
          </p:cNvSpPr>
          <p:nvPr/>
        </p:nvSpPr>
        <p:spPr bwMode="auto">
          <a:xfrm>
            <a:off x="2654300" y="1209675"/>
            <a:ext cx="1231900" cy="1262063"/>
          </a:xfrm>
          <a:custGeom>
            <a:avLst/>
            <a:gdLst>
              <a:gd name="T0" fmla="*/ 0 w 776"/>
              <a:gd name="T1" fmla="*/ 0 h 1060"/>
              <a:gd name="T2" fmla="*/ 24 w 776"/>
              <a:gd name="T3" fmla="*/ 76 h 1060"/>
              <a:gd name="T4" fmla="*/ 64 w 776"/>
              <a:gd name="T5" fmla="*/ 92 h 1060"/>
              <a:gd name="T6" fmla="*/ 100 w 776"/>
              <a:gd name="T7" fmla="*/ 128 h 1060"/>
              <a:gd name="T8" fmla="*/ 124 w 776"/>
              <a:gd name="T9" fmla="*/ 160 h 1060"/>
              <a:gd name="T10" fmla="*/ 148 w 776"/>
              <a:gd name="T11" fmla="*/ 196 h 1060"/>
              <a:gd name="T12" fmla="*/ 172 w 776"/>
              <a:gd name="T13" fmla="*/ 232 h 1060"/>
              <a:gd name="T14" fmla="*/ 184 w 776"/>
              <a:gd name="T15" fmla="*/ 256 h 1060"/>
              <a:gd name="T16" fmla="*/ 196 w 776"/>
              <a:gd name="T17" fmla="*/ 308 h 1060"/>
              <a:gd name="T18" fmla="*/ 200 w 776"/>
              <a:gd name="T19" fmla="*/ 480 h 1060"/>
              <a:gd name="T20" fmla="*/ 216 w 776"/>
              <a:gd name="T21" fmla="*/ 516 h 1060"/>
              <a:gd name="T22" fmla="*/ 244 w 776"/>
              <a:gd name="T23" fmla="*/ 604 h 1060"/>
              <a:gd name="T24" fmla="*/ 272 w 776"/>
              <a:gd name="T25" fmla="*/ 636 h 1060"/>
              <a:gd name="T26" fmla="*/ 292 w 776"/>
              <a:gd name="T27" fmla="*/ 668 h 1060"/>
              <a:gd name="T28" fmla="*/ 328 w 776"/>
              <a:gd name="T29" fmla="*/ 704 h 1060"/>
              <a:gd name="T30" fmla="*/ 376 w 776"/>
              <a:gd name="T31" fmla="*/ 736 h 1060"/>
              <a:gd name="T32" fmla="*/ 452 w 776"/>
              <a:gd name="T33" fmla="*/ 792 h 1060"/>
              <a:gd name="T34" fmla="*/ 484 w 776"/>
              <a:gd name="T35" fmla="*/ 832 h 1060"/>
              <a:gd name="T36" fmla="*/ 564 w 776"/>
              <a:gd name="T37" fmla="*/ 848 h 1060"/>
              <a:gd name="T38" fmla="*/ 588 w 776"/>
              <a:gd name="T39" fmla="*/ 884 h 1060"/>
              <a:gd name="T40" fmla="*/ 592 w 776"/>
              <a:gd name="T41" fmla="*/ 900 h 1060"/>
              <a:gd name="T42" fmla="*/ 616 w 776"/>
              <a:gd name="T43" fmla="*/ 916 h 1060"/>
              <a:gd name="T44" fmla="*/ 652 w 776"/>
              <a:gd name="T45" fmla="*/ 952 h 1060"/>
              <a:gd name="T46" fmla="*/ 716 w 776"/>
              <a:gd name="T47" fmla="*/ 1004 h 1060"/>
              <a:gd name="T48" fmla="*/ 720 w 776"/>
              <a:gd name="T49" fmla="*/ 1052 h 1060"/>
              <a:gd name="T50" fmla="*/ 744 w 776"/>
              <a:gd name="T51" fmla="*/ 1060 h 1060"/>
              <a:gd name="T52" fmla="*/ 752 w 776"/>
              <a:gd name="T53" fmla="*/ 1036 h 1060"/>
              <a:gd name="T54" fmla="*/ 776 w 776"/>
              <a:gd name="T55" fmla="*/ 1048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76" h="1060">
                <a:moveTo>
                  <a:pt x="0" y="0"/>
                </a:moveTo>
                <a:cubicBezTo>
                  <a:pt x="2" y="17"/>
                  <a:pt x="5" y="64"/>
                  <a:pt x="24" y="76"/>
                </a:cubicBezTo>
                <a:cubicBezTo>
                  <a:pt x="36" y="84"/>
                  <a:pt x="51" y="86"/>
                  <a:pt x="64" y="92"/>
                </a:cubicBezTo>
                <a:cubicBezTo>
                  <a:pt x="72" y="115"/>
                  <a:pt x="81" y="116"/>
                  <a:pt x="100" y="128"/>
                </a:cubicBezTo>
                <a:cubicBezTo>
                  <a:pt x="109" y="142"/>
                  <a:pt x="110" y="150"/>
                  <a:pt x="124" y="160"/>
                </a:cubicBezTo>
                <a:cubicBezTo>
                  <a:pt x="129" y="179"/>
                  <a:pt x="132" y="185"/>
                  <a:pt x="148" y="196"/>
                </a:cubicBezTo>
                <a:cubicBezTo>
                  <a:pt x="153" y="212"/>
                  <a:pt x="160" y="220"/>
                  <a:pt x="172" y="232"/>
                </a:cubicBezTo>
                <a:cubicBezTo>
                  <a:pt x="175" y="240"/>
                  <a:pt x="181" y="248"/>
                  <a:pt x="184" y="256"/>
                </a:cubicBezTo>
                <a:cubicBezTo>
                  <a:pt x="190" y="273"/>
                  <a:pt x="190" y="291"/>
                  <a:pt x="196" y="308"/>
                </a:cubicBezTo>
                <a:cubicBezTo>
                  <a:pt x="197" y="365"/>
                  <a:pt x="198" y="423"/>
                  <a:pt x="200" y="480"/>
                </a:cubicBezTo>
                <a:cubicBezTo>
                  <a:pt x="201" y="510"/>
                  <a:pt x="198" y="504"/>
                  <a:pt x="216" y="516"/>
                </a:cubicBezTo>
                <a:cubicBezTo>
                  <a:pt x="236" y="545"/>
                  <a:pt x="213" y="583"/>
                  <a:pt x="244" y="604"/>
                </a:cubicBezTo>
                <a:cubicBezTo>
                  <a:pt x="263" y="632"/>
                  <a:pt x="252" y="623"/>
                  <a:pt x="272" y="636"/>
                </a:cubicBezTo>
                <a:cubicBezTo>
                  <a:pt x="282" y="665"/>
                  <a:pt x="273" y="655"/>
                  <a:pt x="292" y="668"/>
                </a:cubicBezTo>
                <a:cubicBezTo>
                  <a:pt x="299" y="688"/>
                  <a:pt x="308" y="697"/>
                  <a:pt x="328" y="704"/>
                </a:cubicBezTo>
                <a:cubicBezTo>
                  <a:pt x="342" y="718"/>
                  <a:pt x="357" y="730"/>
                  <a:pt x="376" y="736"/>
                </a:cubicBezTo>
                <a:cubicBezTo>
                  <a:pt x="403" y="776"/>
                  <a:pt x="404" y="780"/>
                  <a:pt x="452" y="792"/>
                </a:cubicBezTo>
                <a:cubicBezTo>
                  <a:pt x="463" y="809"/>
                  <a:pt x="464" y="825"/>
                  <a:pt x="484" y="832"/>
                </a:cubicBezTo>
                <a:cubicBezTo>
                  <a:pt x="518" y="825"/>
                  <a:pt x="534" y="838"/>
                  <a:pt x="564" y="848"/>
                </a:cubicBezTo>
                <a:cubicBezTo>
                  <a:pt x="571" y="881"/>
                  <a:pt x="572" y="860"/>
                  <a:pt x="588" y="884"/>
                </a:cubicBezTo>
                <a:cubicBezTo>
                  <a:pt x="589" y="889"/>
                  <a:pt x="588" y="896"/>
                  <a:pt x="592" y="900"/>
                </a:cubicBezTo>
                <a:cubicBezTo>
                  <a:pt x="598" y="907"/>
                  <a:pt x="616" y="916"/>
                  <a:pt x="616" y="916"/>
                </a:cubicBezTo>
                <a:cubicBezTo>
                  <a:pt x="620" y="928"/>
                  <a:pt x="640" y="944"/>
                  <a:pt x="652" y="952"/>
                </a:cubicBezTo>
                <a:cubicBezTo>
                  <a:pt x="662" y="981"/>
                  <a:pt x="688" y="997"/>
                  <a:pt x="716" y="1004"/>
                </a:cubicBezTo>
                <a:cubicBezTo>
                  <a:pt x="717" y="1020"/>
                  <a:pt x="713" y="1038"/>
                  <a:pt x="720" y="1052"/>
                </a:cubicBezTo>
                <a:cubicBezTo>
                  <a:pt x="724" y="1060"/>
                  <a:pt x="744" y="1060"/>
                  <a:pt x="744" y="1060"/>
                </a:cubicBezTo>
                <a:cubicBezTo>
                  <a:pt x="754" y="1045"/>
                  <a:pt x="752" y="1053"/>
                  <a:pt x="752" y="1036"/>
                </a:cubicBezTo>
                <a:lnTo>
                  <a:pt x="776" y="1048"/>
                </a:lnTo>
              </a:path>
            </a:pathLst>
          </a:custGeom>
          <a:noFill/>
          <a:ln w="28575" cap="flat" cmpd="sng">
            <a:solidFill>
              <a:srgbClr val="0000FF"/>
            </a:solidFill>
            <a:prstDash val="solid"/>
            <a:round/>
            <a:headEnd/>
            <a:tailEnd/>
          </a:ln>
          <a:effectLst/>
          <a:extLst>
            <a:ext uri="{909E8E84-426E-40DD-AFC4-6F175D3DCCD1}">
              <a14:hiddenFill xmlns:a14="http://schemas.microsoft.com/office/drawing/2010/main">
                <a:solidFill>
                  <a:srgbClr val="0099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0987" name="Group 27"/>
          <p:cNvGrpSpPr>
            <a:grpSpLocks/>
          </p:cNvGrpSpPr>
          <p:nvPr/>
        </p:nvGrpSpPr>
        <p:grpSpPr bwMode="auto">
          <a:xfrm>
            <a:off x="1962150" y="57150"/>
            <a:ext cx="2165350" cy="3671888"/>
            <a:chOff x="1236" y="48"/>
            <a:chExt cx="1364" cy="3084"/>
          </a:xfrm>
        </p:grpSpPr>
        <p:sp>
          <p:nvSpPr>
            <p:cNvPr id="40988" name="Freeform 28"/>
            <p:cNvSpPr>
              <a:spLocks/>
            </p:cNvSpPr>
            <p:nvPr/>
          </p:nvSpPr>
          <p:spPr bwMode="auto">
            <a:xfrm>
              <a:off x="1236" y="48"/>
              <a:ext cx="918" cy="3084"/>
            </a:xfrm>
            <a:custGeom>
              <a:avLst/>
              <a:gdLst>
                <a:gd name="T0" fmla="*/ 828 w 918"/>
                <a:gd name="T1" fmla="*/ 0 h 3084"/>
                <a:gd name="T2" fmla="*/ 808 w 918"/>
                <a:gd name="T3" fmla="*/ 24 h 3084"/>
                <a:gd name="T4" fmla="*/ 760 w 918"/>
                <a:gd name="T5" fmla="*/ 40 h 3084"/>
                <a:gd name="T6" fmla="*/ 736 w 918"/>
                <a:gd name="T7" fmla="*/ 48 h 3084"/>
                <a:gd name="T8" fmla="*/ 552 w 918"/>
                <a:gd name="T9" fmla="*/ 28 h 3084"/>
                <a:gd name="T10" fmla="*/ 484 w 918"/>
                <a:gd name="T11" fmla="*/ 52 h 3084"/>
                <a:gd name="T12" fmla="*/ 480 w 918"/>
                <a:gd name="T13" fmla="*/ 212 h 3084"/>
                <a:gd name="T14" fmla="*/ 464 w 918"/>
                <a:gd name="T15" fmla="*/ 236 h 3084"/>
                <a:gd name="T16" fmla="*/ 452 w 918"/>
                <a:gd name="T17" fmla="*/ 272 h 3084"/>
                <a:gd name="T18" fmla="*/ 440 w 918"/>
                <a:gd name="T19" fmla="*/ 324 h 3084"/>
                <a:gd name="T20" fmla="*/ 416 w 918"/>
                <a:gd name="T21" fmla="*/ 340 h 3084"/>
                <a:gd name="T22" fmla="*/ 308 w 918"/>
                <a:gd name="T23" fmla="*/ 400 h 3084"/>
                <a:gd name="T24" fmla="*/ 232 w 918"/>
                <a:gd name="T25" fmla="*/ 376 h 3084"/>
                <a:gd name="T26" fmla="*/ 184 w 918"/>
                <a:gd name="T27" fmla="*/ 384 h 3084"/>
                <a:gd name="T28" fmla="*/ 160 w 918"/>
                <a:gd name="T29" fmla="*/ 392 h 3084"/>
                <a:gd name="T30" fmla="*/ 92 w 918"/>
                <a:gd name="T31" fmla="*/ 448 h 3084"/>
                <a:gd name="T32" fmla="*/ 72 w 918"/>
                <a:gd name="T33" fmla="*/ 484 h 3084"/>
                <a:gd name="T34" fmla="*/ 52 w 918"/>
                <a:gd name="T35" fmla="*/ 544 h 3084"/>
                <a:gd name="T36" fmla="*/ 24 w 918"/>
                <a:gd name="T37" fmla="*/ 608 h 3084"/>
                <a:gd name="T38" fmla="*/ 8 w 918"/>
                <a:gd name="T39" fmla="*/ 772 h 3084"/>
                <a:gd name="T40" fmla="*/ 16 w 918"/>
                <a:gd name="T41" fmla="*/ 812 h 3084"/>
                <a:gd name="T42" fmla="*/ 48 w 918"/>
                <a:gd name="T43" fmla="*/ 908 h 3084"/>
                <a:gd name="T44" fmla="*/ 72 w 918"/>
                <a:gd name="T45" fmla="*/ 1144 h 3084"/>
                <a:gd name="T46" fmla="*/ 64 w 918"/>
                <a:gd name="T47" fmla="*/ 1320 h 3084"/>
                <a:gd name="T48" fmla="*/ 80 w 918"/>
                <a:gd name="T49" fmla="*/ 1352 h 3084"/>
                <a:gd name="T50" fmla="*/ 88 w 918"/>
                <a:gd name="T51" fmla="*/ 1376 h 3084"/>
                <a:gd name="T52" fmla="*/ 92 w 918"/>
                <a:gd name="T53" fmla="*/ 1388 h 3084"/>
                <a:gd name="T54" fmla="*/ 96 w 918"/>
                <a:gd name="T55" fmla="*/ 1464 h 3084"/>
                <a:gd name="T56" fmla="*/ 100 w 918"/>
                <a:gd name="T57" fmla="*/ 1520 h 3084"/>
                <a:gd name="T58" fmla="*/ 104 w 918"/>
                <a:gd name="T59" fmla="*/ 1588 h 3084"/>
                <a:gd name="T60" fmla="*/ 124 w 918"/>
                <a:gd name="T61" fmla="*/ 1636 h 3084"/>
                <a:gd name="T62" fmla="*/ 172 w 918"/>
                <a:gd name="T63" fmla="*/ 1732 h 3084"/>
                <a:gd name="T64" fmla="*/ 192 w 918"/>
                <a:gd name="T65" fmla="*/ 1768 h 3084"/>
                <a:gd name="T66" fmla="*/ 236 w 918"/>
                <a:gd name="T67" fmla="*/ 1848 h 3084"/>
                <a:gd name="T68" fmla="*/ 276 w 918"/>
                <a:gd name="T69" fmla="*/ 1884 h 3084"/>
                <a:gd name="T70" fmla="*/ 288 w 918"/>
                <a:gd name="T71" fmla="*/ 1992 h 3084"/>
                <a:gd name="T72" fmla="*/ 300 w 918"/>
                <a:gd name="T73" fmla="*/ 2016 h 3084"/>
                <a:gd name="T74" fmla="*/ 324 w 918"/>
                <a:gd name="T75" fmla="*/ 2024 h 3084"/>
                <a:gd name="T76" fmla="*/ 360 w 918"/>
                <a:gd name="T77" fmla="*/ 2064 h 3084"/>
                <a:gd name="T78" fmla="*/ 388 w 918"/>
                <a:gd name="T79" fmla="*/ 2124 h 3084"/>
                <a:gd name="T80" fmla="*/ 416 w 918"/>
                <a:gd name="T81" fmla="*/ 2148 h 3084"/>
                <a:gd name="T82" fmla="*/ 440 w 918"/>
                <a:gd name="T83" fmla="*/ 2164 h 3084"/>
                <a:gd name="T84" fmla="*/ 468 w 918"/>
                <a:gd name="T85" fmla="*/ 2220 h 3084"/>
                <a:gd name="T86" fmla="*/ 496 w 918"/>
                <a:gd name="T87" fmla="*/ 2280 h 3084"/>
                <a:gd name="T88" fmla="*/ 520 w 918"/>
                <a:gd name="T89" fmla="*/ 2296 h 3084"/>
                <a:gd name="T90" fmla="*/ 532 w 918"/>
                <a:gd name="T91" fmla="*/ 2304 h 3084"/>
                <a:gd name="T92" fmla="*/ 576 w 918"/>
                <a:gd name="T93" fmla="*/ 2356 h 3084"/>
                <a:gd name="T94" fmla="*/ 652 w 918"/>
                <a:gd name="T95" fmla="*/ 2456 h 3084"/>
                <a:gd name="T96" fmla="*/ 684 w 918"/>
                <a:gd name="T97" fmla="*/ 2520 h 3084"/>
                <a:gd name="T98" fmla="*/ 720 w 918"/>
                <a:gd name="T99" fmla="*/ 2572 h 3084"/>
                <a:gd name="T100" fmla="*/ 736 w 918"/>
                <a:gd name="T101" fmla="*/ 2596 h 3084"/>
                <a:gd name="T102" fmla="*/ 760 w 918"/>
                <a:gd name="T103" fmla="*/ 2644 h 3084"/>
                <a:gd name="T104" fmla="*/ 796 w 918"/>
                <a:gd name="T105" fmla="*/ 2712 h 3084"/>
                <a:gd name="T106" fmla="*/ 800 w 918"/>
                <a:gd name="T107" fmla="*/ 2784 h 3084"/>
                <a:gd name="T108" fmla="*/ 804 w 918"/>
                <a:gd name="T109" fmla="*/ 2772 h 3084"/>
                <a:gd name="T110" fmla="*/ 812 w 918"/>
                <a:gd name="T111" fmla="*/ 2784 h 3084"/>
                <a:gd name="T112" fmla="*/ 872 w 918"/>
                <a:gd name="T113" fmla="*/ 2908 h 3084"/>
                <a:gd name="T114" fmla="*/ 908 w 918"/>
                <a:gd name="T115" fmla="*/ 2964 h 3084"/>
                <a:gd name="T116" fmla="*/ 912 w 918"/>
                <a:gd name="T117" fmla="*/ 3068 h 3084"/>
                <a:gd name="T118" fmla="*/ 912 w 918"/>
                <a:gd name="T119" fmla="*/ 3084 h 30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18" h="3084">
                  <a:moveTo>
                    <a:pt x="828" y="0"/>
                  </a:moveTo>
                  <a:cubicBezTo>
                    <a:pt x="834" y="19"/>
                    <a:pt x="823" y="14"/>
                    <a:pt x="808" y="24"/>
                  </a:cubicBezTo>
                  <a:cubicBezTo>
                    <a:pt x="791" y="49"/>
                    <a:pt x="808" y="31"/>
                    <a:pt x="760" y="40"/>
                  </a:cubicBezTo>
                  <a:cubicBezTo>
                    <a:pt x="752" y="42"/>
                    <a:pt x="736" y="48"/>
                    <a:pt x="736" y="48"/>
                  </a:cubicBezTo>
                  <a:cubicBezTo>
                    <a:pt x="675" y="46"/>
                    <a:pt x="598" y="74"/>
                    <a:pt x="552" y="28"/>
                  </a:cubicBezTo>
                  <a:cubicBezTo>
                    <a:pt x="487" y="33"/>
                    <a:pt x="519" y="29"/>
                    <a:pt x="484" y="52"/>
                  </a:cubicBezTo>
                  <a:cubicBezTo>
                    <a:pt x="483" y="105"/>
                    <a:pt x="486" y="159"/>
                    <a:pt x="480" y="212"/>
                  </a:cubicBezTo>
                  <a:cubicBezTo>
                    <a:pt x="479" y="222"/>
                    <a:pt x="469" y="228"/>
                    <a:pt x="464" y="236"/>
                  </a:cubicBezTo>
                  <a:cubicBezTo>
                    <a:pt x="457" y="247"/>
                    <a:pt x="452" y="272"/>
                    <a:pt x="452" y="272"/>
                  </a:cubicBezTo>
                  <a:cubicBezTo>
                    <a:pt x="450" y="287"/>
                    <a:pt x="454" y="311"/>
                    <a:pt x="440" y="324"/>
                  </a:cubicBezTo>
                  <a:cubicBezTo>
                    <a:pt x="433" y="330"/>
                    <a:pt x="416" y="340"/>
                    <a:pt x="416" y="340"/>
                  </a:cubicBezTo>
                  <a:cubicBezTo>
                    <a:pt x="410" y="429"/>
                    <a:pt x="412" y="405"/>
                    <a:pt x="308" y="400"/>
                  </a:cubicBezTo>
                  <a:cubicBezTo>
                    <a:pt x="280" y="391"/>
                    <a:pt x="262" y="380"/>
                    <a:pt x="232" y="376"/>
                  </a:cubicBezTo>
                  <a:cubicBezTo>
                    <a:pt x="214" y="370"/>
                    <a:pt x="201" y="378"/>
                    <a:pt x="184" y="384"/>
                  </a:cubicBezTo>
                  <a:cubicBezTo>
                    <a:pt x="176" y="387"/>
                    <a:pt x="160" y="392"/>
                    <a:pt x="160" y="392"/>
                  </a:cubicBezTo>
                  <a:cubicBezTo>
                    <a:pt x="145" y="436"/>
                    <a:pt x="127" y="424"/>
                    <a:pt x="92" y="448"/>
                  </a:cubicBezTo>
                  <a:cubicBezTo>
                    <a:pt x="86" y="465"/>
                    <a:pt x="87" y="474"/>
                    <a:pt x="72" y="484"/>
                  </a:cubicBezTo>
                  <a:cubicBezTo>
                    <a:pt x="59" y="503"/>
                    <a:pt x="59" y="523"/>
                    <a:pt x="52" y="544"/>
                  </a:cubicBezTo>
                  <a:cubicBezTo>
                    <a:pt x="48" y="573"/>
                    <a:pt x="49" y="591"/>
                    <a:pt x="24" y="608"/>
                  </a:cubicBezTo>
                  <a:cubicBezTo>
                    <a:pt x="6" y="662"/>
                    <a:pt x="26" y="719"/>
                    <a:pt x="8" y="772"/>
                  </a:cubicBezTo>
                  <a:cubicBezTo>
                    <a:pt x="10" y="785"/>
                    <a:pt x="15" y="798"/>
                    <a:pt x="16" y="812"/>
                  </a:cubicBezTo>
                  <a:cubicBezTo>
                    <a:pt x="21" y="867"/>
                    <a:pt x="0" y="896"/>
                    <a:pt x="48" y="908"/>
                  </a:cubicBezTo>
                  <a:cubicBezTo>
                    <a:pt x="67" y="985"/>
                    <a:pt x="47" y="1068"/>
                    <a:pt x="72" y="1144"/>
                  </a:cubicBezTo>
                  <a:cubicBezTo>
                    <a:pt x="77" y="1319"/>
                    <a:pt x="89" y="1244"/>
                    <a:pt x="64" y="1320"/>
                  </a:cubicBezTo>
                  <a:cubicBezTo>
                    <a:pt x="69" y="1331"/>
                    <a:pt x="75" y="1341"/>
                    <a:pt x="80" y="1352"/>
                  </a:cubicBezTo>
                  <a:cubicBezTo>
                    <a:pt x="84" y="1360"/>
                    <a:pt x="85" y="1368"/>
                    <a:pt x="88" y="1376"/>
                  </a:cubicBezTo>
                  <a:cubicBezTo>
                    <a:pt x="89" y="1380"/>
                    <a:pt x="92" y="1388"/>
                    <a:pt x="92" y="1388"/>
                  </a:cubicBezTo>
                  <a:cubicBezTo>
                    <a:pt x="93" y="1413"/>
                    <a:pt x="94" y="1439"/>
                    <a:pt x="96" y="1464"/>
                  </a:cubicBezTo>
                  <a:cubicBezTo>
                    <a:pt x="97" y="1483"/>
                    <a:pt x="99" y="1501"/>
                    <a:pt x="100" y="1520"/>
                  </a:cubicBezTo>
                  <a:cubicBezTo>
                    <a:pt x="101" y="1543"/>
                    <a:pt x="102" y="1565"/>
                    <a:pt x="104" y="1588"/>
                  </a:cubicBezTo>
                  <a:cubicBezTo>
                    <a:pt x="105" y="1602"/>
                    <a:pt x="120" y="1623"/>
                    <a:pt x="124" y="1636"/>
                  </a:cubicBezTo>
                  <a:cubicBezTo>
                    <a:pt x="136" y="1672"/>
                    <a:pt x="138" y="1709"/>
                    <a:pt x="172" y="1732"/>
                  </a:cubicBezTo>
                  <a:cubicBezTo>
                    <a:pt x="180" y="1744"/>
                    <a:pt x="184" y="1756"/>
                    <a:pt x="192" y="1768"/>
                  </a:cubicBezTo>
                  <a:cubicBezTo>
                    <a:pt x="197" y="1800"/>
                    <a:pt x="200" y="1839"/>
                    <a:pt x="236" y="1848"/>
                  </a:cubicBezTo>
                  <a:cubicBezTo>
                    <a:pt x="256" y="1861"/>
                    <a:pt x="268" y="1859"/>
                    <a:pt x="276" y="1884"/>
                  </a:cubicBezTo>
                  <a:cubicBezTo>
                    <a:pt x="280" y="1976"/>
                    <a:pt x="271" y="1941"/>
                    <a:pt x="288" y="1992"/>
                  </a:cubicBezTo>
                  <a:cubicBezTo>
                    <a:pt x="290" y="1999"/>
                    <a:pt x="293" y="2012"/>
                    <a:pt x="300" y="2016"/>
                  </a:cubicBezTo>
                  <a:cubicBezTo>
                    <a:pt x="307" y="2020"/>
                    <a:pt x="324" y="2024"/>
                    <a:pt x="324" y="2024"/>
                  </a:cubicBezTo>
                  <a:cubicBezTo>
                    <a:pt x="336" y="2042"/>
                    <a:pt x="338" y="2057"/>
                    <a:pt x="360" y="2064"/>
                  </a:cubicBezTo>
                  <a:cubicBezTo>
                    <a:pt x="368" y="2088"/>
                    <a:pt x="371" y="2107"/>
                    <a:pt x="388" y="2124"/>
                  </a:cubicBezTo>
                  <a:cubicBezTo>
                    <a:pt x="394" y="2142"/>
                    <a:pt x="401" y="2140"/>
                    <a:pt x="416" y="2148"/>
                  </a:cubicBezTo>
                  <a:cubicBezTo>
                    <a:pt x="424" y="2153"/>
                    <a:pt x="440" y="2164"/>
                    <a:pt x="440" y="2164"/>
                  </a:cubicBezTo>
                  <a:cubicBezTo>
                    <a:pt x="448" y="2188"/>
                    <a:pt x="450" y="2202"/>
                    <a:pt x="468" y="2220"/>
                  </a:cubicBezTo>
                  <a:cubicBezTo>
                    <a:pt x="471" y="2228"/>
                    <a:pt x="492" y="2276"/>
                    <a:pt x="496" y="2280"/>
                  </a:cubicBezTo>
                  <a:cubicBezTo>
                    <a:pt x="503" y="2287"/>
                    <a:pt x="512" y="2291"/>
                    <a:pt x="520" y="2296"/>
                  </a:cubicBezTo>
                  <a:cubicBezTo>
                    <a:pt x="524" y="2299"/>
                    <a:pt x="532" y="2304"/>
                    <a:pt x="532" y="2304"/>
                  </a:cubicBezTo>
                  <a:cubicBezTo>
                    <a:pt x="546" y="2325"/>
                    <a:pt x="552" y="2350"/>
                    <a:pt x="576" y="2356"/>
                  </a:cubicBezTo>
                  <a:cubicBezTo>
                    <a:pt x="599" y="2391"/>
                    <a:pt x="629" y="2421"/>
                    <a:pt x="652" y="2456"/>
                  </a:cubicBezTo>
                  <a:cubicBezTo>
                    <a:pt x="658" y="2480"/>
                    <a:pt x="666" y="2502"/>
                    <a:pt x="684" y="2520"/>
                  </a:cubicBezTo>
                  <a:cubicBezTo>
                    <a:pt x="703" y="2578"/>
                    <a:pt x="675" y="2504"/>
                    <a:pt x="720" y="2572"/>
                  </a:cubicBezTo>
                  <a:cubicBezTo>
                    <a:pt x="725" y="2580"/>
                    <a:pt x="736" y="2596"/>
                    <a:pt x="736" y="2596"/>
                  </a:cubicBezTo>
                  <a:cubicBezTo>
                    <a:pt x="741" y="2623"/>
                    <a:pt x="738" y="2628"/>
                    <a:pt x="760" y="2644"/>
                  </a:cubicBezTo>
                  <a:cubicBezTo>
                    <a:pt x="768" y="2668"/>
                    <a:pt x="781" y="2692"/>
                    <a:pt x="796" y="2712"/>
                  </a:cubicBezTo>
                  <a:cubicBezTo>
                    <a:pt x="797" y="2736"/>
                    <a:pt x="797" y="2760"/>
                    <a:pt x="800" y="2784"/>
                  </a:cubicBezTo>
                  <a:cubicBezTo>
                    <a:pt x="801" y="2788"/>
                    <a:pt x="800" y="2772"/>
                    <a:pt x="804" y="2772"/>
                  </a:cubicBezTo>
                  <a:cubicBezTo>
                    <a:pt x="809" y="2772"/>
                    <a:pt x="810" y="2780"/>
                    <a:pt x="812" y="2784"/>
                  </a:cubicBezTo>
                  <a:cubicBezTo>
                    <a:pt x="830" y="2825"/>
                    <a:pt x="834" y="2880"/>
                    <a:pt x="872" y="2908"/>
                  </a:cubicBezTo>
                  <a:cubicBezTo>
                    <a:pt x="882" y="2928"/>
                    <a:pt x="895" y="2945"/>
                    <a:pt x="908" y="2964"/>
                  </a:cubicBezTo>
                  <a:cubicBezTo>
                    <a:pt x="911" y="3002"/>
                    <a:pt x="918" y="3030"/>
                    <a:pt x="912" y="3068"/>
                  </a:cubicBezTo>
                  <a:cubicBezTo>
                    <a:pt x="910" y="3084"/>
                    <a:pt x="904" y="3076"/>
                    <a:pt x="912" y="3084"/>
                  </a:cubicBezTo>
                </a:path>
              </a:pathLst>
            </a:custGeom>
            <a:noFill/>
            <a:ln w="76200" cap="flat" cmpd="sng">
              <a:solidFill>
                <a:srgbClr val="0000FF"/>
              </a:solidFill>
              <a:prstDash val="solid"/>
              <a:round/>
              <a:headEnd/>
              <a:tailEnd/>
            </a:ln>
            <a:effectLst/>
            <a:extLst>
              <a:ext uri="{909E8E84-426E-40DD-AFC4-6F175D3DCCD1}">
                <a14:hiddenFill xmlns:a14="http://schemas.microsoft.com/office/drawing/2010/main">
                  <a:solidFill>
                    <a:srgbClr val="0099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89" name="Freeform 29"/>
            <p:cNvSpPr>
              <a:spLocks/>
            </p:cNvSpPr>
            <p:nvPr/>
          </p:nvSpPr>
          <p:spPr bwMode="auto">
            <a:xfrm>
              <a:off x="1248" y="804"/>
              <a:ext cx="1352" cy="1452"/>
            </a:xfrm>
            <a:custGeom>
              <a:avLst/>
              <a:gdLst>
                <a:gd name="T0" fmla="*/ 0 w 1352"/>
                <a:gd name="T1" fmla="*/ 0 h 1452"/>
                <a:gd name="T2" fmla="*/ 24 w 1352"/>
                <a:gd name="T3" fmla="*/ 32 h 1452"/>
                <a:gd name="T4" fmla="*/ 60 w 1352"/>
                <a:gd name="T5" fmla="*/ 48 h 1452"/>
                <a:gd name="T6" fmla="*/ 96 w 1352"/>
                <a:gd name="T7" fmla="*/ 60 h 1452"/>
                <a:gd name="T8" fmla="*/ 120 w 1352"/>
                <a:gd name="T9" fmla="*/ 68 h 1452"/>
                <a:gd name="T10" fmla="*/ 152 w 1352"/>
                <a:gd name="T11" fmla="*/ 108 h 1452"/>
                <a:gd name="T12" fmla="*/ 204 w 1352"/>
                <a:gd name="T13" fmla="*/ 224 h 1452"/>
                <a:gd name="T14" fmla="*/ 208 w 1352"/>
                <a:gd name="T15" fmla="*/ 260 h 1452"/>
                <a:gd name="T16" fmla="*/ 216 w 1352"/>
                <a:gd name="T17" fmla="*/ 284 h 1452"/>
                <a:gd name="T18" fmla="*/ 220 w 1352"/>
                <a:gd name="T19" fmla="*/ 296 h 1452"/>
                <a:gd name="T20" fmla="*/ 216 w 1352"/>
                <a:gd name="T21" fmla="*/ 456 h 1452"/>
                <a:gd name="T22" fmla="*/ 192 w 1352"/>
                <a:gd name="T23" fmla="*/ 492 h 1452"/>
                <a:gd name="T24" fmla="*/ 172 w 1352"/>
                <a:gd name="T25" fmla="*/ 664 h 1452"/>
                <a:gd name="T26" fmla="*/ 180 w 1352"/>
                <a:gd name="T27" fmla="*/ 820 h 1452"/>
                <a:gd name="T28" fmla="*/ 196 w 1352"/>
                <a:gd name="T29" fmla="*/ 844 h 1452"/>
                <a:gd name="T30" fmla="*/ 220 w 1352"/>
                <a:gd name="T31" fmla="*/ 856 h 1452"/>
                <a:gd name="T32" fmla="*/ 264 w 1352"/>
                <a:gd name="T33" fmla="*/ 852 h 1452"/>
                <a:gd name="T34" fmla="*/ 284 w 1352"/>
                <a:gd name="T35" fmla="*/ 888 h 1452"/>
                <a:gd name="T36" fmla="*/ 268 w 1352"/>
                <a:gd name="T37" fmla="*/ 944 h 1452"/>
                <a:gd name="T38" fmla="*/ 280 w 1352"/>
                <a:gd name="T39" fmla="*/ 1056 h 1452"/>
                <a:gd name="T40" fmla="*/ 252 w 1352"/>
                <a:gd name="T41" fmla="*/ 1096 h 1452"/>
                <a:gd name="T42" fmla="*/ 276 w 1352"/>
                <a:gd name="T43" fmla="*/ 1088 h 1452"/>
                <a:gd name="T44" fmla="*/ 352 w 1352"/>
                <a:gd name="T45" fmla="*/ 1144 h 1452"/>
                <a:gd name="T46" fmla="*/ 384 w 1352"/>
                <a:gd name="T47" fmla="*/ 1180 h 1452"/>
                <a:gd name="T48" fmla="*/ 440 w 1352"/>
                <a:gd name="T49" fmla="*/ 1248 h 1452"/>
                <a:gd name="T50" fmla="*/ 476 w 1352"/>
                <a:gd name="T51" fmla="*/ 1264 h 1452"/>
                <a:gd name="T52" fmla="*/ 532 w 1352"/>
                <a:gd name="T53" fmla="*/ 1272 h 1452"/>
                <a:gd name="T54" fmla="*/ 564 w 1352"/>
                <a:gd name="T55" fmla="*/ 1300 h 1452"/>
                <a:gd name="T56" fmla="*/ 576 w 1352"/>
                <a:gd name="T57" fmla="*/ 1308 h 1452"/>
                <a:gd name="T58" fmla="*/ 608 w 1352"/>
                <a:gd name="T59" fmla="*/ 1356 h 1452"/>
                <a:gd name="T60" fmla="*/ 624 w 1352"/>
                <a:gd name="T61" fmla="*/ 1376 h 1452"/>
                <a:gd name="T62" fmla="*/ 628 w 1352"/>
                <a:gd name="T63" fmla="*/ 1388 h 1452"/>
                <a:gd name="T64" fmla="*/ 692 w 1352"/>
                <a:gd name="T65" fmla="*/ 1416 h 1452"/>
                <a:gd name="T66" fmla="*/ 724 w 1352"/>
                <a:gd name="T67" fmla="*/ 1392 h 1452"/>
                <a:gd name="T68" fmla="*/ 808 w 1352"/>
                <a:gd name="T69" fmla="*/ 1408 h 1452"/>
                <a:gd name="T70" fmla="*/ 852 w 1352"/>
                <a:gd name="T71" fmla="*/ 1432 h 1452"/>
                <a:gd name="T72" fmla="*/ 876 w 1352"/>
                <a:gd name="T73" fmla="*/ 1440 h 1452"/>
                <a:gd name="T74" fmla="*/ 960 w 1352"/>
                <a:gd name="T75" fmla="*/ 1412 h 1452"/>
                <a:gd name="T76" fmla="*/ 968 w 1352"/>
                <a:gd name="T77" fmla="*/ 1400 h 1452"/>
                <a:gd name="T78" fmla="*/ 972 w 1352"/>
                <a:gd name="T79" fmla="*/ 1388 h 1452"/>
                <a:gd name="T80" fmla="*/ 1008 w 1352"/>
                <a:gd name="T81" fmla="*/ 1396 h 1452"/>
                <a:gd name="T82" fmla="*/ 1088 w 1352"/>
                <a:gd name="T83" fmla="*/ 1416 h 1452"/>
                <a:gd name="T84" fmla="*/ 1132 w 1352"/>
                <a:gd name="T85" fmla="*/ 1428 h 1452"/>
                <a:gd name="T86" fmla="*/ 1156 w 1352"/>
                <a:gd name="T87" fmla="*/ 1436 h 1452"/>
                <a:gd name="T88" fmla="*/ 1228 w 1352"/>
                <a:gd name="T89" fmla="*/ 1428 h 1452"/>
                <a:gd name="T90" fmla="*/ 1352 w 1352"/>
                <a:gd name="T91" fmla="*/ 1452 h 1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52" h="1452">
                  <a:moveTo>
                    <a:pt x="0" y="0"/>
                  </a:moveTo>
                  <a:cubicBezTo>
                    <a:pt x="15" y="10"/>
                    <a:pt x="20" y="29"/>
                    <a:pt x="24" y="32"/>
                  </a:cubicBezTo>
                  <a:cubicBezTo>
                    <a:pt x="35" y="40"/>
                    <a:pt x="48" y="43"/>
                    <a:pt x="60" y="48"/>
                  </a:cubicBezTo>
                  <a:cubicBezTo>
                    <a:pt x="60" y="48"/>
                    <a:pt x="90" y="58"/>
                    <a:pt x="96" y="60"/>
                  </a:cubicBezTo>
                  <a:cubicBezTo>
                    <a:pt x="104" y="63"/>
                    <a:pt x="120" y="68"/>
                    <a:pt x="120" y="68"/>
                  </a:cubicBezTo>
                  <a:cubicBezTo>
                    <a:pt x="129" y="82"/>
                    <a:pt x="137" y="103"/>
                    <a:pt x="152" y="108"/>
                  </a:cubicBezTo>
                  <a:cubicBezTo>
                    <a:pt x="165" y="148"/>
                    <a:pt x="190" y="183"/>
                    <a:pt x="204" y="224"/>
                  </a:cubicBezTo>
                  <a:cubicBezTo>
                    <a:pt x="205" y="236"/>
                    <a:pt x="206" y="248"/>
                    <a:pt x="208" y="260"/>
                  </a:cubicBezTo>
                  <a:cubicBezTo>
                    <a:pt x="210" y="268"/>
                    <a:pt x="213" y="276"/>
                    <a:pt x="216" y="284"/>
                  </a:cubicBezTo>
                  <a:cubicBezTo>
                    <a:pt x="217" y="288"/>
                    <a:pt x="220" y="296"/>
                    <a:pt x="220" y="296"/>
                  </a:cubicBezTo>
                  <a:cubicBezTo>
                    <a:pt x="219" y="349"/>
                    <a:pt x="222" y="403"/>
                    <a:pt x="216" y="456"/>
                  </a:cubicBezTo>
                  <a:cubicBezTo>
                    <a:pt x="214" y="470"/>
                    <a:pt x="192" y="492"/>
                    <a:pt x="192" y="492"/>
                  </a:cubicBezTo>
                  <a:cubicBezTo>
                    <a:pt x="187" y="651"/>
                    <a:pt x="197" y="588"/>
                    <a:pt x="172" y="664"/>
                  </a:cubicBezTo>
                  <a:cubicBezTo>
                    <a:pt x="174" y="716"/>
                    <a:pt x="169" y="769"/>
                    <a:pt x="180" y="820"/>
                  </a:cubicBezTo>
                  <a:cubicBezTo>
                    <a:pt x="182" y="829"/>
                    <a:pt x="187" y="841"/>
                    <a:pt x="196" y="844"/>
                  </a:cubicBezTo>
                  <a:cubicBezTo>
                    <a:pt x="213" y="850"/>
                    <a:pt x="204" y="846"/>
                    <a:pt x="220" y="856"/>
                  </a:cubicBezTo>
                  <a:cubicBezTo>
                    <a:pt x="250" y="846"/>
                    <a:pt x="236" y="846"/>
                    <a:pt x="264" y="852"/>
                  </a:cubicBezTo>
                  <a:cubicBezTo>
                    <a:pt x="268" y="865"/>
                    <a:pt x="284" y="888"/>
                    <a:pt x="284" y="888"/>
                  </a:cubicBezTo>
                  <a:cubicBezTo>
                    <a:pt x="281" y="914"/>
                    <a:pt x="281" y="924"/>
                    <a:pt x="268" y="944"/>
                  </a:cubicBezTo>
                  <a:cubicBezTo>
                    <a:pt x="270" y="981"/>
                    <a:pt x="271" y="1019"/>
                    <a:pt x="280" y="1056"/>
                  </a:cubicBezTo>
                  <a:cubicBezTo>
                    <a:pt x="275" y="1096"/>
                    <a:pt x="286" y="1085"/>
                    <a:pt x="252" y="1096"/>
                  </a:cubicBezTo>
                  <a:cubicBezTo>
                    <a:pt x="244" y="1099"/>
                    <a:pt x="276" y="1088"/>
                    <a:pt x="276" y="1088"/>
                  </a:cubicBezTo>
                  <a:cubicBezTo>
                    <a:pt x="325" y="1100"/>
                    <a:pt x="321" y="1109"/>
                    <a:pt x="352" y="1144"/>
                  </a:cubicBezTo>
                  <a:cubicBezTo>
                    <a:pt x="364" y="1158"/>
                    <a:pt x="376" y="1164"/>
                    <a:pt x="384" y="1180"/>
                  </a:cubicBezTo>
                  <a:cubicBezTo>
                    <a:pt x="400" y="1212"/>
                    <a:pt x="402" y="1239"/>
                    <a:pt x="440" y="1248"/>
                  </a:cubicBezTo>
                  <a:cubicBezTo>
                    <a:pt x="451" y="1255"/>
                    <a:pt x="476" y="1264"/>
                    <a:pt x="476" y="1264"/>
                  </a:cubicBezTo>
                  <a:cubicBezTo>
                    <a:pt x="496" y="1259"/>
                    <a:pt x="512" y="1265"/>
                    <a:pt x="532" y="1272"/>
                  </a:cubicBezTo>
                  <a:cubicBezTo>
                    <a:pt x="545" y="1292"/>
                    <a:pt x="536" y="1281"/>
                    <a:pt x="564" y="1300"/>
                  </a:cubicBezTo>
                  <a:cubicBezTo>
                    <a:pt x="568" y="1303"/>
                    <a:pt x="576" y="1308"/>
                    <a:pt x="576" y="1308"/>
                  </a:cubicBezTo>
                  <a:cubicBezTo>
                    <a:pt x="582" y="1325"/>
                    <a:pt x="595" y="1343"/>
                    <a:pt x="608" y="1356"/>
                  </a:cubicBezTo>
                  <a:cubicBezTo>
                    <a:pt x="618" y="1386"/>
                    <a:pt x="603" y="1350"/>
                    <a:pt x="624" y="1376"/>
                  </a:cubicBezTo>
                  <a:cubicBezTo>
                    <a:pt x="627" y="1379"/>
                    <a:pt x="625" y="1385"/>
                    <a:pt x="628" y="1388"/>
                  </a:cubicBezTo>
                  <a:cubicBezTo>
                    <a:pt x="638" y="1400"/>
                    <a:pt x="676" y="1411"/>
                    <a:pt x="692" y="1416"/>
                  </a:cubicBezTo>
                  <a:cubicBezTo>
                    <a:pt x="707" y="1411"/>
                    <a:pt x="711" y="1401"/>
                    <a:pt x="724" y="1392"/>
                  </a:cubicBezTo>
                  <a:cubicBezTo>
                    <a:pt x="737" y="1352"/>
                    <a:pt x="787" y="1401"/>
                    <a:pt x="808" y="1408"/>
                  </a:cubicBezTo>
                  <a:cubicBezTo>
                    <a:pt x="822" y="1419"/>
                    <a:pt x="836" y="1425"/>
                    <a:pt x="852" y="1432"/>
                  </a:cubicBezTo>
                  <a:cubicBezTo>
                    <a:pt x="860" y="1435"/>
                    <a:pt x="876" y="1440"/>
                    <a:pt x="876" y="1440"/>
                  </a:cubicBezTo>
                  <a:cubicBezTo>
                    <a:pt x="905" y="1397"/>
                    <a:pt x="882" y="1417"/>
                    <a:pt x="960" y="1412"/>
                  </a:cubicBezTo>
                  <a:cubicBezTo>
                    <a:pt x="963" y="1408"/>
                    <a:pt x="966" y="1404"/>
                    <a:pt x="968" y="1400"/>
                  </a:cubicBezTo>
                  <a:cubicBezTo>
                    <a:pt x="970" y="1396"/>
                    <a:pt x="968" y="1389"/>
                    <a:pt x="972" y="1388"/>
                  </a:cubicBezTo>
                  <a:cubicBezTo>
                    <a:pt x="974" y="1387"/>
                    <a:pt x="1004" y="1395"/>
                    <a:pt x="1008" y="1396"/>
                  </a:cubicBezTo>
                  <a:cubicBezTo>
                    <a:pt x="1030" y="1410"/>
                    <a:pt x="1062" y="1411"/>
                    <a:pt x="1088" y="1416"/>
                  </a:cubicBezTo>
                  <a:cubicBezTo>
                    <a:pt x="1110" y="1427"/>
                    <a:pt x="1109" y="1419"/>
                    <a:pt x="1132" y="1428"/>
                  </a:cubicBezTo>
                  <a:cubicBezTo>
                    <a:pt x="1140" y="1431"/>
                    <a:pt x="1156" y="1436"/>
                    <a:pt x="1156" y="1436"/>
                  </a:cubicBezTo>
                  <a:cubicBezTo>
                    <a:pt x="1176" y="1407"/>
                    <a:pt x="1161" y="1422"/>
                    <a:pt x="1228" y="1428"/>
                  </a:cubicBezTo>
                  <a:cubicBezTo>
                    <a:pt x="1271" y="1432"/>
                    <a:pt x="1308" y="1452"/>
                    <a:pt x="1352" y="1452"/>
                  </a:cubicBezTo>
                </a:path>
              </a:pathLst>
            </a:custGeom>
            <a:noFill/>
            <a:ln w="57150" cap="flat" cmpd="sng">
              <a:solidFill>
                <a:srgbClr val="0000FF"/>
              </a:solidFill>
              <a:prstDash val="solid"/>
              <a:round/>
              <a:headEnd/>
              <a:tailEnd/>
            </a:ln>
            <a:effectLst/>
            <a:extLst>
              <a:ext uri="{909E8E84-426E-40DD-AFC4-6F175D3DCCD1}">
                <a14:hiddenFill xmlns:a14="http://schemas.microsoft.com/office/drawing/2010/main">
                  <a:solidFill>
                    <a:srgbClr val="0099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40990" name="Freeform 30"/>
          <p:cNvSpPr>
            <a:spLocks/>
          </p:cNvSpPr>
          <p:nvPr/>
        </p:nvSpPr>
        <p:spPr bwMode="auto">
          <a:xfrm>
            <a:off x="3352800" y="2671762"/>
            <a:ext cx="654050" cy="423863"/>
          </a:xfrm>
          <a:custGeom>
            <a:avLst/>
            <a:gdLst>
              <a:gd name="T0" fmla="*/ 0 w 412"/>
              <a:gd name="T1" fmla="*/ 12 h 356"/>
              <a:gd name="T2" fmla="*/ 20 w 412"/>
              <a:gd name="T3" fmla="*/ 0 h 356"/>
              <a:gd name="T4" fmla="*/ 32 w 412"/>
              <a:gd name="T5" fmla="*/ 24 h 356"/>
              <a:gd name="T6" fmla="*/ 144 w 412"/>
              <a:gd name="T7" fmla="*/ 40 h 356"/>
              <a:gd name="T8" fmla="*/ 200 w 412"/>
              <a:gd name="T9" fmla="*/ 116 h 356"/>
              <a:gd name="T10" fmla="*/ 224 w 412"/>
              <a:gd name="T11" fmla="*/ 180 h 356"/>
              <a:gd name="T12" fmla="*/ 232 w 412"/>
              <a:gd name="T13" fmla="*/ 212 h 356"/>
              <a:gd name="T14" fmla="*/ 248 w 412"/>
              <a:gd name="T15" fmla="*/ 220 h 356"/>
              <a:gd name="T16" fmla="*/ 308 w 412"/>
              <a:gd name="T17" fmla="*/ 272 h 356"/>
              <a:gd name="T18" fmla="*/ 368 w 412"/>
              <a:gd name="T19" fmla="*/ 328 h 356"/>
              <a:gd name="T20" fmla="*/ 412 w 412"/>
              <a:gd name="T21" fmla="*/ 356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2" h="356">
                <a:moveTo>
                  <a:pt x="0" y="12"/>
                </a:moveTo>
                <a:cubicBezTo>
                  <a:pt x="7" y="8"/>
                  <a:pt x="12" y="0"/>
                  <a:pt x="20" y="0"/>
                </a:cubicBezTo>
                <a:cubicBezTo>
                  <a:pt x="29" y="0"/>
                  <a:pt x="25" y="19"/>
                  <a:pt x="32" y="24"/>
                </a:cubicBezTo>
                <a:cubicBezTo>
                  <a:pt x="58" y="41"/>
                  <a:pt x="123" y="39"/>
                  <a:pt x="144" y="40"/>
                </a:cubicBezTo>
                <a:cubicBezTo>
                  <a:pt x="161" y="66"/>
                  <a:pt x="186" y="88"/>
                  <a:pt x="200" y="116"/>
                </a:cubicBezTo>
                <a:cubicBezTo>
                  <a:pt x="210" y="135"/>
                  <a:pt x="217" y="160"/>
                  <a:pt x="224" y="180"/>
                </a:cubicBezTo>
                <a:cubicBezTo>
                  <a:pt x="227" y="190"/>
                  <a:pt x="226" y="203"/>
                  <a:pt x="232" y="212"/>
                </a:cubicBezTo>
                <a:cubicBezTo>
                  <a:pt x="235" y="217"/>
                  <a:pt x="243" y="217"/>
                  <a:pt x="248" y="220"/>
                </a:cubicBezTo>
                <a:cubicBezTo>
                  <a:pt x="273" y="257"/>
                  <a:pt x="265" y="266"/>
                  <a:pt x="308" y="272"/>
                </a:cubicBezTo>
                <a:cubicBezTo>
                  <a:pt x="333" y="297"/>
                  <a:pt x="330" y="315"/>
                  <a:pt x="368" y="328"/>
                </a:cubicBezTo>
                <a:cubicBezTo>
                  <a:pt x="382" y="339"/>
                  <a:pt x="399" y="343"/>
                  <a:pt x="412" y="356"/>
                </a:cubicBezTo>
              </a:path>
            </a:pathLst>
          </a:custGeom>
          <a:noFill/>
          <a:ln w="28575" cap="flat" cmpd="sng">
            <a:solidFill>
              <a:srgbClr val="0000FF"/>
            </a:solidFill>
            <a:prstDash val="solid"/>
            <a:round/>
            <a:headEnd/>
            <a:tailEnd/>
          </a:ln>
          <a:effectLst/>
          <a:extLst>
            <a:ext uri="{909E8E84-426E-40DD-AFC4-6F175D3DCCD1}">
              <a14:hiddenFill xmlns:a14="http://schemas.microsoft.com/office/drawing/2010/main">
                <a:solidFill>
                  <a:srgbClr val="0099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91" name="Freeform 31"/>
          <p:cNvSpPr>
            <a:spLocks/>
          </p:cNvSpPr>
          <p:nvPr/>
        </p:nvSpPr>
        <p:spPr bwMode="auto">
          <a:xfrm>
            <a:off x="3760789" y="2628900"/>
            <a:ext cx="369887" cy="166688"/>
          </a:xfrm>
          <a:custGeom>
            <a:avLst/>
            <a:gdLst>
              <a:gd name="T0" fmla="*/ 31 w 233"/>
              <a:gd name="T1" fmla="*/ 0 h 140"/>
              <a:gd name="T2" fmla="*/ 27 w 233"/>
              <a:gd name="T3" fmla="*/ 32 h 140"/>
              <a:gd name="T4" fmla="*/ 51 w 233"/>
              <a:gd name="T5" fmla="*/ 72 h 140"/>
              <a:gd name="T6" fmla="*/ 123 w 233"/>
              <a:gd name="T7" fmla="*/ 76 h 140"/>
              <a:gd name="T8" fmla="*/ 179 w 233"/>
              <a:gd name="T9" fmla="*/ 92 h 140"/>
              <a:gd name="T10" fmla="*/ 219 w 233"/>
              <a:gd name="T11" fmla="*/ 124 h 140"/>
              <a:gd name="T12" fmla="*/ 231 w 233"/>
              <a:gd name="T13" fmla="*/ 140 h 140"/>
            </a:gdLst>
            <a:ahLst/>
            <a:cxnLst>
              <a:cxn ang="0">
                <a:pos x="T0" y="T1"/>
              </a:cxn>
              <a:cxn ang="0">
                <a:pos x="T2" y="T3"/>
              </a:cxn>
              <a:cxn ang="0">
                <a:pos x="T4" y="T5"/>
              </a:cxn>
              <a:cxn ang="0">
                <a:pos x="T6" y="T7"/>
              </a:cxn>
              <a:cxn ang="0">
                <a:pos x="T8" y="T9"/>
              </a:cxn>
              <a:cxn ang="0">
                <a:pos x="T10" y="T11"/>
              </a:cxn>
              <a:cxn ang="0">
                <a:pos x="T12" y="T13"/>
              </a:cxn>
            </a:cxnLst>
            <a:rect l="0" t="0" r="r" b="b"/>
            <a:pathLst>
              <a:path w="233" h="140">
                <a:moveTo>
                  <a:pt x="31" y="0"/>
                </a:moveTo>
                <a:cubicBezTo>
                  <a:pt x="0" y="46"/>
                  <a:pt x="13" y="10"/>
                  <a:pt x="27" y="32"/>
                </a:cubicBezTo>
                <a:cubicBezTo>
                  <a:pt x="37" y="47"/>
                  <a:pt x="29" y="70"/>
                  <a:pt x="51" y="72"/>
                </a:cubicBezTo>
                <a:cubicBezTo>
                  <a:pt x="75" y="74"/>
                  <a:pt x="99" y="75"/>
                  <a:pt x="123" y="76"/>
                </a:cubicBezTo>
                <a:cubicBezTo>
                  <a:pt x="143" y="83"/>
                  <a:pt x="161" y="80"/>
                  <a:pt x="179" y="92"/>
                </a:cubicBezTo>
                <a:cubicBezTo>
                  <a:pt x="196" y="117"/>
                  <a:pt x="187" y="116"/>
                  <a:pt x="219" y="124"/>
                </a:cubicBezTo>
                <a:cubicBezTo>
                  <a:pt x="233" y="133"/>
                  <a:pt x="231" y="127"/>
                  <a:pt x="231" y="140"/>
                </a:cubicBezTo>
              </a:path>
            </a:pathLst>
          </a:custGeom>
          <a:noFill/>
          <a:ln w="28575" cap="flat" cmpd="sng">
            <a:solidFill>
              <a:srgbClr val="0000FF"/>
            </a:solidFill>
            <a:prstDash val="solid"/>
            <a:round/>
            <a:headEnd/>
            <a:tailEnd/>
          </a:ln>
          <a:effectLst/>
          <a:extLst>
            <a:ext uri="{909E8E84-426E-40DD-AFC4-6F175D3DCCD1}">
              <a14:hiddenFill xmlns:a14="http://schemas.microsoft.com/office/drawing/2010/main">
                <a:solidFill>
                  <a:srgbClr val="0099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92" name="Freeform 32"/>
          <p:cNvSpPr>
            <a:spLocks/>
          </p:cNvSpPr>
          <p:nvPr/>
        </p:nvSpPr>
        <p:spPr bwMode="auto">
          <a:xfrm>
            <a:off x="3113088" y="2628900"/>
            <a:ext cx="830262" cy="633413"/>
          </a:xfrm>
          <a:custGeom>
            <a:avLst/>
            <a:gdLst>
              <a:gd name="T0" fmla="*/ 7 w 523"/>
              <a:gd name="T1" fmla="*/ 0 h 532"/>
              <a:gd name="T2" fmla="*/ 31 w 523"/>
              <a:gd name="T3" fmla="*/ 20 h 532"/>
              <a:gd name="T4" fmla="*/ 79 w 523"/>
              <a:gd name="T5" fmla="*/ 44 h 532"/>
              <a:gd name="T6" fmla="*/ 103 w 523"/>
              <a:gd name="T7" fmla="*/ 52 h 532"/>
              <a:gd name="T8" fmla="*/ 115 w 523"/>
              <a:gd name="T9" fmla="*/ 56 h 532"/>
              <a:gd name="T10" fmla="*/ 159 w 523"/>
              <a:gd name="T11" fmla="*/ 128 h 532"/>
              <a:gd name="T12" fmla="*/ 195 w 523"/>
              <a:gd name="T13" fmla="*/ 164 h 532"/>
              <a:gd name="T14" fmla="*/ 235 w 523"/>
              <a:gd name="T15" fmla="*/ 200 h 532"/>
              <a:gd name="T16" fmla="*/ 283 w 523"/>
              <a:gd name="T17" fmla="*/ 280 h 532"/>
              <a:gd name="T18" fmla="*/ 319 w 523"/>
              <a:gd name="T19" fmla="*/ 348 h 532"/>
              <a:gd name="T20" fmla="*/ 331 w 523"/>
              <a:gd name="T21" fmla="*/ 384 h 532"/>
              <a:gd name="T22" fmla="*/ 399 w 523"/>
              <a:gd name="T23" fmla="*/ 436 h 532"/>
              <a:gd name="T24" fmla="*/ 431 w 523"/>
              <a:gd name="T25" fmla="*/ 464 h 532"/>
              <a:gd name="T26" fmla="*/ 435 w 523"/>
              <a:gd name="T27" fmla="*/ 484 h 532"/>
              <a:gd name="T28" fmla="*/ 459 w 523"/>
              <a:gd name="T29" fmla="*/ 492 h 532"/>
              <a:gd name="T30" fmla="*/ 523 w 523"/>
              <a:gd name="T31" fmla="*/ 532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23" h="532">
                <a:moveTo>
                  <a:pt x="7" y="0"/>
                </a:moveTo>
                <a:cubicBezTo>
                  <a:pt x="0" y="20"/>
                  <a:pt x="15" y="15"/>
                  <a:pt x="31" y="20"/>
                </a:cubicBezTo>
                <a:cubicBezTo>
                  <a:pt x="43" y="38"/>
                  <a:pt x="60" y="38"/>
                  <a:pt x="79" y="44"/>
                </a:cubicBezTo>
                <a:cubicBezTo>
                  <a:pt x="87" y="46"/>
                  <a:pt x="95" y="49"/>
                  <a:pt x="103" y="52"/>
                </a:cubicBezTo>
                <a:cubicBezTo>
                  <a:pt x="107" y="53"/>
                  <a:pt x="115" y="56"/>
                  <a:pt x="115" y="56"/>
                </a:cubicBezTo>
                <a:cubicBezTo>
                  <a:pt x="124" y="84"/>
                  <a:pt x="138" y="107"/>
                  <a:pt x="159" y="128"/>
                </a:cubicBezTo>
                <a:cubicBezTo>
                  <a:pt x="167" y="151"/>
                  <a:pt x="176" y="152"/>
                  <a:pt x="195" y="164"/>
                </a:cubicBezTo>
                <a:cubicBezTo>
                  <a:pt x="202" y="186"/>
                  <a:pt x="217" y="188"/>
                  <a:pt x="235" y="200"/>
                </a:cubicBezTo>
                <a:cubicBezTo>
                  <a:pt x="253" y="227"/>
                  <a:pt x="249" y="269"/>
                  <a:pt x="283" y="280"/>
                </a:cubicBezTo>
                <a:cubicBezTo>
                  <a:pt x="299" y="304"/>
                  <a:pt x="293" y="331"/>
                  <a:pt x="319" y="348"/>
                </a:cubicBezTo>
                <a:cubicBezTo>
                  <a:pt x="343" y="384"/>
                  <a:pt x="307" y="327"/>
                  <a:pt x="331" y="384"/>
                </a:cubicBezTo>
                <a:cubicBezTo>
                  <a:pt x="344" y="415"/>
                  <a:pt x="369" y="428"/>
                  <a:pt x="399" y="436"/>
                </a:cubicBezTo>
                <a:cubicBezTo>
                  <a:pt x="427" y="455"/>
                  <a:pt x="418" y="444"/>
                  <a:pt x="431" y="464"/>
                </a:cubicBezTo>
                <a:cubicBezTo>
                  <a:pt x="432" y="471"/>
                  <a:pt x="430" y="479"/>
                  <a:pt x="435" y="484"/>
                </a:cubicBezTo>
                <a:cubicBezTo>
                  <a:pt x="441" y="490"/>
                  <a:pt x="459" y="492"/>
                  <a:pt x="459" y="492"/>
                </a:cubicBezTo>
                <a:cubicBezTo>
                  <a:pt x="467" y="524"/>
                  <a:pt x="492" y="532"/>
                  <a:pt x="523" y="532"/>
                </a:cubicBezTo>
              </a:path>
            </a:pathLst>
          </a:custGeom>
          <a:noFill/>
          <a:ln w="38100" cap="flat" cmpd="sng">
            <a:solidFill>
              <a:srgbClr val="0000FF"/>
            </a:solidFill>
            <a:prstDash val="solid"/>
            <a:round/>
            <a:headEnd/>
            <a:tailEnd/>
          </a:ln>
          <a:effectLst/>
          <a:extLst>
            <a:ext uri="{909E8E84-426E-40DD-AFC4-6F175D3DCCD1}">
              <a14:hiddenFill xmlns:a14="http://schemas.microsoft.com/office/drawing/2010/main">
                <a:solidFill>
                  <a:srgbClr val="0099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93" name="Freeform 33"/>
          <p:cNvSpPr>
            <a:spLocks/>
          </p:cNvSpPr>
          <p:nvPr/>
        </p:nvSpPr>
        <p:spPr bwMode="auto">
          <a:xfrm>
            <a:off x="3702051" y="3134916"/>
            <a:ext cx="168275" cy="241697"/>
          </a:xfrm>
          <a:custGeom>
            <a:avLst/>
            <a:gdLst>
              <a:gd name="T0" fmla="*/ 0 w 106"/>
              <a:gd name="T1" fmla="*/ 0 h 204"/>
              <a:gd name="T2" fmla="*/ 28 w 106"/>
              <a:gd name="T3" fmla="*/ 28 h 204"/>
              <a:gd name="T4" fmla="*/ 32 w 106"/>
              <a:gd name="T5" fmla="*/ 64 h 204"/>
              <a:gd name="T6" fmla="*/ 44 w 106"/>
              <a:gd name="T7" fmla="*/ 72 h 204"/>
              <a:gd name="T8" fmla="*/ 96 w 106"/>
              <a:gd name="T9" fmla="*/ 180 h 204"/>
              <a:gd name="T10" fmla="*/ 104 w 106"/>
              <a:gd name="T11" fmla="*/ 204 h 204"/>
            </a:gdLst>
            <a:ahLst/>
            <a:cxnLst>
              <a:cxn ang="0">
                <a:pos x="T0" y="T1"/>
              </a:cxn>
              <a:cxn ang="0">
                <a:pos x="T2" y="T3"/>
              </a:cxn>
              <a:cxn ang="0">
                <a:pos x="T4" y="T5"/>
              </a:cxn>
              <a:cxn ang="0">
                <a:pos x="T6" y="T7"/>
              </a:cxn>
              <a:cxn ang="0">
                <a:pos x="T8" y="T9"/>
              </a:cxn>
              <a:cxn ang="0">
                <a:pos x="T10" y="T11"/>
              </a:cxn>
            </a:cxnLst>
            <a:rect l="0" t="0" r="r" b="b"/>
            <a:pathLst>
              <a:path w="106" h="204">
                <a:moveTo>
                  <a:pt x="0" y="0"/>
                </a:moveTo>
                <a:cubicBezTo>
                  <a:pt x="28" y="18"/>
                  <a:pt x="21" y="7"/>
                  <a:pt x="28" y="28"/>
                </a:cubicBezTo>
                <a:cubicBezTo>
                  <a:pt x="29" y="40"/>
                  <a:pt x="28" y="53"/>
                  <a:pt x="32" y="64"/>
                </a:cubicBezTo>
                <a:cubicBezTo>
                  <a:pt x="34" y="69"/>
                  <a:pt x="41" y="68"/>
                  <a:pt x="44" y="72"/>
                </a:cubicBezTo>
                <a:cubicBezTo>
                  <a:pt x="64" y="105"/>
                  <a:pt x="53" y="166"/>
                  <a:pt x="96" y="180"/>
                </a:cubicBezTo>
                <a:cubicBezTo>
                  <a:pt x="106" y="195"/>
                  <a:pt x="104" y="187"/>
                  <a:pt x="104" y="204"/>
                </a:cubicBezTo>
              </a:path>
            </a:pathLst>
          </a:custGeom>
          <a:noFill/>
          <a:ln w="38100" cap="flat" cmpd="sng">
            <a:solidFill>
              <a:srgbClr val="0000FF"/>
            </a:solidFill>
            <a:prstDash val="solid"/>
            <a:round/>
            <a:headEnd/>
            <a:tailEnd/>
          </a:ln>
          <a:effectLst/>
          <a:extLst>
            <a:ext uri="{909E8E84-426E-40DD-AFC4-6F175D3DCCD1}">
              <a14:hiddenFill xmlns:a14="http://schemas.microsoft.com/office/drawing/2010/main">
                <a:solidFill>
                  <a:srgbClr val="0099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94" name="Freeform 34"/>
          <p:cNvSpPr>
            <a:spLocks/>
          </p:cNvSpPr>
          <p:nvPr/>
        </p:nvSpPr>
        <p:spPr bwMode="auto">
          <a:xfrm>
            <a:off x="3352800" y="2641998"/>
            <a:ext cx="666750" cy="325040"/>
          </a:xfrm>
          <a:custGeom>
            <a:avLst/>
            <a:gdLst>
              <a:gd name="T0" fmla="*/ 0 w 420"/>
              <a:gd name="T1" fmla="*/ 37 h 273"/>
              <a:gd name="T2" fmla="*/ 176 w 420"/>
              <a:gd name="T3" fmla="*/ 37 h 273"/>
              <a:gd name="T4" fmla="*/ 252 w 420"/>
              <a:gd name="T5" fmla="*/ 93 h 273"/>
              <a:gd name="T6" fmla="*/ 300 w 420"/>
              <a:gd name="T7" fmla="*/ 153 h 273"/>
              <a:gd name="T8" fmla="*/ 356 w 420"/>
              <a:gd name="T9" fmla="*/ 161 h 273"/>
              <a:gd name="T10" fmla="*/ 384 w 420"/>
              <a:gd name="T11" fmla="*/ 217 h 273"/>
              <a:gd name="T12" fmla="*/ 420 w 420"/>
              <a:gd name="T13" fmla="*/ 273 h 273"/>
            </a:gdLst>
            <a:ahLst/>
            <a:cxnLst>
              <a:cxn ang="0">
                <a:pos x="T0" y="T1"/>
              </a:cxn>
              <a:cxn ang="0">
                <a:pos x="T2" y="T3"/>
              </a:cxn>
              <a:cxn ang="0">
                <a:pos x="T4" y="T5"/>
              </a:cxn>
              <a:cxn ang="0">
                <a:pos x="T6" y="T7"/>
              </a:cxn>
              <a:cxn ang="0">
                <a:pos x="T8" y="T9"/>
              </a:cxn>
              <a:cxn ang="0">
                <a:pos x="T10" y="T11"/>
              </a:cxn>
              <a:cxn ang="0">
                <a:pos x="T12" y="T13"/>
              </a:cxn>
            </a:cxnLst>
            <a:rect l="0" t="0" r="r" b="b"/>
            <a:pathLst>
              <a:path w="420" h="273">
                <a:moveTo>
                  <a:pt x="0" y="37"/>
                </a:moveTo>
                <a:cubicBezTo>
                  <a:pt x="52" y="0"/>
                  <a:pt x="121" y="9"/>
                  <a:pt x="176" y="37"/>
                </a:cubicBezTo>
                <a:cubicBezTo>
                  <a:pt x="194" y="64"/>
                  <a:pt x="221" y="83"/>
                  <a:pt x="252" y="93"/>
                </a:cubicBezTo>
                <a:cubicBezTo>
                  <a:pt x="265" y="113"/>
                  <a:pt x="282" y="138"/>
                  <a:pt x="300" y="153"/>
                </a:cubicBezTo>
                <a:cubicBezTo>
                  <a:pt x="315" y="165"/>
                  <a:pt x="337" y="159"/>
                  <a:pt x="356" y="161"/>
                </a:cubicBezTo>
                <a:cubicBezTo>
                  <a:pt x="378" y="176"/>
                  <a:pt x="371" y="198"/>
                  <a:pt x="384" y="217"/>
                </a:cubicBezTo>
                <a:cubicBezTo>
                  <a:pt x="394" y="233"/>
                  <a:pt x="407" y="260"/>
                  <a:pt x="420" y="273"/>
                </a:cubicBezTo>
              </a:path>
            </a:pathLst>
          </a:custGeom>
          <a:noFill/>
          <a:ln w="28575" cap="flat" cmpd="sng">
            <a:solidFill>
              <a:srgbClr val="0000FF"/>
            </a:solidFill>
            <a:prstDash val="solid"/>
            <a:round/>
            <a:headEnd/>
            <a:tailEnd/>
          </a:ln>
          <a:effectLst/>
          <a:extLst>
            <a:ext uri="{909E8E84-426E-40DD-AFC4-6F175D3DCCD1}">
              <a14:hiddenFill xmlns:a14="http://schemas.microsoft.com/office/drawing/2010/main">
                <a:solidFill>
                  <a:srgbClr val="0099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95" name="Line 35"/>
          <p:cNvSpPr>
            <a:spLocks noChangeShapeType="1"/>
          </p:cNvSpPr>
          <p:nvPr/>
        </p:nvSpPr>
        <p:spPr bwMode="auto">
          <a:xfrm>
            <a:off x="3352800" y="3543300"/>
            <a:ext cx="152400" cy="11430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96" name="Freeform 36"/>
          <p:cNvSpPr>
            <a:spLocks/>
          </p:cNvSpPr>
          <p:nvPr/>
        </p:nvSpPr>
        <p:spPr bwMode="auto">
          <a:xfrm>
            <a:off x="3073400" y="2800350"/>
            <a:ext cx="279400" cy="280988"/>
          </a:xfrm>
          <a:custGeom>
            <a:avLst/>
            <a:gdLst>
              <a:gd name="T0" fmla="*/ 176 w 176"/>
              <a:gd name="T1" fmla="*/ 0 h 236"/>
              <a:gd name="T2" fmla="*/ 148 w 176"/>
              <a:gd name="T3" fmla="*/ 44 h 236"/>
              <a:gd name="T4" fmla="*/ 124 w 176"/>
              <a:gd name="T5" fmla="*/ 60 h 236"/>
              <a:gd name="T6" fmla="*/ 84 w 176"/>
              <a:gd name="T7" fmla="*/ 88 h 236"/>
              <a:gd name="T8" fmla="*/ 60 w 176"/>
              <a:gd name="T9" fmla="*/ 104 h 236"/>
              <a:gd name="T10" fmla="*/ 44 w 176"/>
              <a:gd name="T11" fmla="*/ 172 h 236"/>
              <a:gd name="T12" fmla="*/ 28 w 176"/>
              <a:gd name="T13" fmla="*/ 196 h 236"/>
              <a:gd name="T14" fmla="*/ 20 w 176"/>
              <a:gd name="T15" fmla="*/ 208 h 236"/>
              <a:gd name="T16" fmla="*/ 12 w 176"/>
              <a:gd name="T17" fmla="*/ 232 h 236"/>
              <a:gd name="T18" fmla="*/ 0 w 176"/>
              <a:gd name="T19" fmla="*/ 236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6" h="236">
                <a:moveTo>
                  <a:pt x="176" y="0"/>
                </a:moveTo>
                <a:cubicBezTo>
                  <a:pt x="161" y="23"/>
                  <a:pt x="158" y="13"/>
                  <a:pt x="148" y="44"/>
                </a:cubicBezTo>
                <a:cubicBezTo>
                  <a:pt x="145" y="53"/>
                  <a:pt x="124" y="60"/>
                  <a:pt x="124" y="60"/>
                </a:cubicBezTo>
                <a:cubicBezTo>
                  <a:pt x="118" y="79"/>
                  <a:pt x="100" y="79"/>
                  <a:pt x="84" y="88"/>
                </a:cubicBezTo>
                <a:cubicBezTo>
                  <a:pt x="76" y="93"/>
                  <a:pt x="60" y="104"/>
                  <a:pt x="60" y="104"/>
                </a:cubicBezTo>
                <a:cubicBezTo>
                  <a:pt x="42" y="130"/>
                  <a:pt x="55" y="136"/>
                  <a:pt x="44" y="172"/>
                </a:cubicBezTo>
                <a:cubicBezTo>
                  <a:pt x="41" y="181"/>
                  <a:pt x="33" y="188"/>
                  <a:pt x="28" y="196"/>
                </a:cubicBezTo>
                <a:cubicBezTo>
                  <a:pt x="25" y="200"/>
                  <a:pt x="22" y="203"/>
                  <a:pt x="20" y="208"/>
                </a:cubicBezTo>
                <a:cubicBezTo>
                  <a:pt x="17" y="216"/>
                  <a:pt x="20" y="229"/>
                  <a:pt x="12" y="232"/>
                </a:cubicBezTo>
                <a:cubicBezTo>
                  <a:pt x="8" y="233"/>
                  <a:pt x="0" y="236"/>
                  <a:pt x="0" y="236"/>
                </a:cubicBezTo>
              </a:path>
            </a:pathLst>
          </a:custGeom>
          <a:noFill/>
          <a:ln w="28575" cap="flat" cmpd="sng">
            <a:solidFill>
              <a:srgbClr val="0000FF"/>
            </a:solidFill>
            <a:prstDash val="solid"/>
            <a:round/>
            <a:headEnd/>
            <a:tailEnd/>
          </a:ln>
          <a:effectLst/>
          <a:extLst>
            <a:ext uri="{909E8E84-426E-40DD-AFC4-6F175D3DCCD1}">
              <a14:hiddenFill xmlns:a14="http://schemas.microsoft.com/office/drawing/2010/main">
                <a:solidFill>
                  <a:srgbClr val="0099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97" name="Freeform 37"/>
          <p:cNvSpPr>
            <a:spLocks/>
          </p:cNvSpPr>
          <p:nvPr/>
        </p:nvSpPr>
        <p:spPr bwMode="auto">
          <a:xfrm>
            <a:off x="3314700" y="3028950"/>
            <a:ext cx="323850" cy="314325"/>
          </a:xfrm>
          <a:custGeom>
            <a:avLst/>
            <a:gdLst>
              <a:gd name="T0" fmla="*/ 168 w 204"/>
              <a:gd name="T1" fmla="*/ 0 h 264"/>
              <a:gd name="T2" fmla="*/ 168 w 204"/>
              <a:gd name="T3" fmla="*/ 100 h 264"/>
              <a:gd name="T4" fmla="*/ 160 w 204"/>
              <a:gd name="T5" fmla="*/ 124 h 264"/>
              <a:gd name="T6" fmla="*/ 156 w 204"/>
              <a:gd name="T7" fmla="*/ 176 h 264"/>
              <a:gd name="T8" fmla="*/ 132 w 204"/>
              <a:gd name="T9" fmla="*/ 188 h 264"/>
              <a:gd name="T10" fmla="*/ 44 w 204"/>
              <a:gd name="T11" fmla="*/ 192 h 264"/>
              <a:gd name="T12" fmla="*/ 0 w 204"/>
              <a:gd name="T13" fmla="*/ 264 h 264"/>
              <a:gd name="T14" fmla="*/ 24 w 204"/>
              <a:gd name="T15" fmla="*/ 240 h 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4" h="264">
                <a:moveTo>
                  <a:pt x="168" y="0"/>
                </a:moveTo>
                <a:cubicBezTo>
                  <a:pt x="189" y="30"/>
                  <a:pt x="204" y="76"/>
                  <a:pt x="168" y="100"/>
                </a:cubicBezTo>
                <a:cubicBezTo>
                  <a:pt x="165" y="108"/>
                  <a:pt x="161" y="116"/>
                  <a:pt x="160" y="124"/>
                </a:cubicBezTo>
                <a:cubicBezTo>
                  <a:pt x="159" y="141"/>
                  <a:pt x="160" y="159"/>
                  <a:pt x="156" y="176"/>
                </a:cubicBezTo>
                <a:cubicBezTo>
                  <a:pt x="155" y="180"/>
                  <a:pt x="136" y="188"/>
                  <a:pt x="132" y="188"/>
                </a:cubicBezTo>
                <a:cubicBezTo>
                  <a:pt x="103" y="190"/>
                  <a:pt x="73" y="191"/>
                  <a:pt x="44" y="192"/>
                </a:cubicBezTo>
                <a:cubicBezTo>
                  <a:pt x="22" y="207"/>
                  <a:pt x="19" y="245"/>
                  <a:pt x="0" y="264"/>
                </a:cubicBezTo>
                <a:lnTo>
                  <a:pt x="24" y="240"/>
                </a:lnTo>
              </a:path>
            </a:pathLst>
          </a:custGeom>
          <a:noFill/>
          <a:ln w="28575" cap="flat" cmpd="sng">
            <a:solidFill>
              <a:srgbClr val="0000FF"/>
            </a:solidFill>
            <a:prstDash val="solid"/>
            <a:round/>
            <a:headEnd/>
            <a:tailEnd/>
          </a:ln>
          <a:effectLst/>
          <a:extLst>
            <a:ext uri="{909E8E84-426E-40DD-AFC4-6F175D3DCCD1}">
              <a14:hiddenFill xmlns:a14="http://schemas.microsoft.com/office/drawing/2010/main">
                <a:solidFill>
                  <a:srgbClr val="0099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98" name="Freeform 38"/>
          <p:cNvSpPr>
            <a:spLocks/>
          </p:cNvSpPr>
          <p:nvPr/>
        </p:nvSpPr>
        <p:spPr bwMode="auto">
          <a:xfrm>
            <a:off x="2057401" y="3028950"/>
            <a:ext cx="296863" cy="923925"/>
          </a:xfrm>
          <a:custGeom>
            <a:avLst/>
            <a:gdLst>
              <a:gd name="T0" fmla="*/ 0 w 187"/>
              <a:gd name="T1" fmla="*/ 0 h 776"/>
              <a:gd name="T2" fmla="*/ 24 w 187"/>
              <a:gd name="T3" fmla="*/ 100 h 776"/>
              <a:gd name="T4" fmla="*/ 40 w 187"/>
              <a:gd name="T5" fmla="*/ 160 h 776"/>
              <a:gd name="T6" fmla="*/ 60 w 187"/>
              <a:gd name="T7" fmla="*/ 184 h 776"/>
              <a:gd name="T8" fmla="*/ 76 w 187"/>
              <a:gd name="T9" fmla="*/ 236 h 776"/>
              <a:gd name="T10" fmla="*/ 80 w 187"/>
              <a:gd name="T11" fmla="*/ 248 h 776"/>
              <a:gd name="T12" fmla="*/ 108 w 187"/>
              <a:gd name="T13" fmla="*/ 252 h 776"/>
              <a:gd name="T14" fmla="*/ 148 w 187"/>
              <a:gd name="T15" fmla="*/ 304 h 776"/>
              <a:gd name="T16" fmla="*/ 172 w 187"/>
              <a:gd name="T17" fmla="*/ 332 h 776"/>
              <a:gd name="T18" fmla="*/ 180 w 187"/>
              <a:gd name="T19" fmla="*/ 432 h 776"/>
              <a:gd name="T20" fmla="*/ 180 w 187"/>
              <a:gd name="T21" fmla="*/ 484 h 776"/>
              <a:gd name="T22" fmla="*/ 172 w 187"/>
              <a:gd name="T23" fmla="*/ 508 h 776"/>
              <a:gd name="T24" fmla="*/ 168 w 187"/>
              <a:gd name="T25" fmla="*/ 520 h 776"/>
              <a:gd name="T26" fmla="*/ 136 w 187"/>
              <a:gd name="T27" fmla="*/ 592 h 776"/>
              <a:gd name="T28" fmla="*/ 120 w 187"/>
              <a:gd name="T29" fmla="*/ 632 h 776"/>
              <a:gd name="T30" fmla="*/ 116 w 187"/>
              <a:gd name="T31" fmla="*/ 672 h 776"/>
              <a:gd name="T32" fmla="*/ 92 w 187"/>
              <a:gd name="T33" fmla="*/ 688 h 776"/>
              <a:gd name="T34" fmla="*/ 72 w 187"/>
              <a:gd name="T35" fmla="*/ 724 h 776"/>
              <a:gd name="T36" fmla="*/ 60 w 187"/>
              <a:gd name="T37" fmla="*/ 764 h 776"/>
              <a:gd name="T38" fmla="*/ 64 w 187"/>
              <a:gd name="T39" fmla="*/ 776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7" h="776">
                <a:moveTo>
                  <a:pt x="0" y="0"/>
                </a:moveTo>
                <a:cubicBezTo>
                  <a:pt x="34" y="34"/>
                  <a:pt x="16" y="38"/>
                  <a:pt x="24" y="100"/>
                </a:cubicBezTo>
                <a:cubicBezTo>
                  <a:pt x="25" y="112"/>
                  <a:pt x="34" y="151"/>
                  <a:pt x="40" y="160"/>
                </a:cubicBezTo>
                <a:cubicBezTo>
                  <a:pt x="58" y="187"/>
                  <a:pt x="47" y="158"/>
                  <a:pt x="60" y="184"/>
                </a:cubicBezTo>
                <a:cubicBezTo>
                  <a:pt x="68" y="199"/>
                  <a:pt x="71" y="220"/>
                  <a:pt x="76" y="236"/>
                </a:cubicBezTo>
                <a:cubicBezTo>
                  <a:pt x="77" y="240"/>
                  <a:pt x="76" y="247"/>
                  <a:pt x="80" y="248"/>
                </a:cubicBezTo>
                <a:cubicBezTo>
                  <a:pt x="89" y="249"/>
                  <a:pt x="99" y="251"/>
                  <a:pt x="108" y="252"/>
                </a:cubicBezTo>
                <a:cubicBezTo>
                  <a:pt x="115" y="279"/>
                  <a:pt x="120" y="295"/>
                  <a:pt x="148" y="304"/>
                </a:cubicBezTo>
                <a:cubicBezTo>
                  <a:pt x="154" y="321"/>
                  <a:pt x="162" y="317"/>
                  <a:pt x="172" y="332"/>
                </a:cubicBezTo>
                <a:cubicBezTo>
                  <a:pt x="140" y="354"/>
                  <a:pt x="149" y="411"/>
                  <a:pt x="180" y="432"/>
                </a:cubicBezTo>
                <a:cubicBezTo>
                  <a:pt x="187" y="454"/>
                  <a:pt x="187" y="447"/>
                  <a:pt x="180" y="484"/>
                </a:cubicBezTo>
                <a:cubicBezTo>
                  <a:pt x="178" y="492"/>
                  <a:pt x="175" y="500"/>
                  <a:pt x="172" y="508"/>
                </a:cubicBezTo>
                <a:cubicBezTo>
                  <a:pt x="171" y="512"/>
                  <a:pt x="168" y="520"/>
                  <a:pt x="168" y="520"/>
                </a:cubicBezTo>
                <a:cubicBezTo>
                  <a:pt x="164" y="547"/>
                  <a:pt x="159" y="576"/>
                  <a:pt x="136" y="592"/>
                </a:cubicBezTo>
                <a:cubicBezTo>
                  <a:pt x="127" y="606"/>
                  <a:pt x="124" y="616"/>
                  <a:pt x="120" y="632"/>
                </a:cubicBezTo>
                <a:cubicBezTo>
                  <a:pt x="119" y="645"/>
                  <a:pt x="122" y="660"/>
                  <a:pt x="116" y="672"/>
                </a:cubicBezTo>
                <a:cubicBezTo>
                  <a:pt x="112" y="681"/>
                  <a:pt x="92" y="688"/>
                  <a:pt x="92" y="688"/>
                </a:cubicBezTo>
                <a:cubicBezTo>
                  <a:pt x="88" y="701"/>
                  <a:pt x="72" y="724"/>
                  <a:pt x="72" y="724"/>
                </a:cubicBezTo>
                <a:cubicBezTo>
                  <a:pt x="69" y="738"/>
                  <a:pt x="60" y="764"/>
                  <a:pt x="60" y="764"/>
                </a:cubicBezTo>
                <a:cubicBezTo>
                  <a:pt x="61" y="768"/>
                  <a:pt x="64" y="776"/>
                  <a:pt x="64" y="776"/>
                </a:cubicBezTo>
              </a:path>
            </a:pathLst>
          </a:custGeom>
          <a:noFill/>
          <a:ln w="28575" cap="flat" cmpd="sng">
            <a:solidFill>
              <a:srgbClr val="0000FF"/>
            </a:solidFill>
            <a:prstDash val="solid"/>
            <a:round/>
            <a:headEnd/>
            <a:tailEnd/>
          </a:ln>
          <a:effectLst/>
          <a:extLst>
            <a:ext uri="{909E8E84-426E-40DD-AFC4-6F175D3DCCD1}">
              <a14:hiddenFill xmlns:a14="http://schemas.microsoft.com/office/drawing/2010/main">
                <a:solidFill>
                  <a:srgbClr val="0099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99" name="Freeform 39"/>
          <p:cNvSpPr>
            <a:spLocks/>
          </p:cNvSpPr>
          <p:nvPr/>
        </p:nvSpPr>
        <p:spPr bwMode="auto">
          <a:xfrm>
            <a:off x="1843088" y="3143250"/>
            <a:ext cx="1281112" cy="519113"/>
          </a:xfrm>
          <a:custGeom>
            <a:avLst/>
            <a:gdLst>
              <a:gd name="T0" fmla="*/ 39 w 807"/>
              <a:gd name="T1" fmla="*/ 0 h 436"/>
              <a:gd name="T2" fmla="*/ 63 w 807"/>
              <a:gd name="T3" fmla="*/ 60 h 436"/>
              <a:gd name="T4" fmla="*/ 79 w 807"/>
              <a:gd name="T5" fmla="*/ 124 h 436"/>
              <a:gd name="T6" fmla="*/ 127 w 807"/>
              <a:gd name="T7" fmla="*/ 156 h 436"/>
              <a:gd name="T8" fmla="*/ 143 w 807"/>
              <a:gd name="T9" fmla="*/ 208 h 436"/>
              <a:gd name="T10" fmla="*/ 167 w 807"/>
              <a:gd name="T11" fmla="*/ 220 h 436"/>
              <a:gd name="T12" fmla="*/ 183 w 807"/>
              <a:gd name="T13" fmla="*/ 280 h 436"/>
              <a:gd name="T14" fmla="*/ 219 w 807"/>
              <a:gd name="T15" fmla="*/ 292 h 436"/>
              <a:gd name="T16" fmla="*/ 327 w 807"/>
              <a:gd name="T17" fmla="*/ 288 h 436"/>
              <a:gd name="T18" fmla="*/ 415 w 807"/>
              <a:gd name="T19" fmla="*/ 308 h 436"/>
              <a:gd name="T20" fmla="*/ 487 w 807"/>
              <a:gd name="T21" fmla="*/ 312 h 436"/>
              <a:gd name="T22" fmla="*/ 531 w 807"/>
              <a:gd name="T23" fmla="*/ 284 h 436"/>
              <a:gd name="T24" fmla="*/ 667 w 807"/>
              <a:gd name="T25" fmla="*/ 312 h 436"/>
              <a:gd name="T26" fmla="*/ 691 w 807"/>
              <a:gd name="T27" fmla="*/ 344 h 436"/>
              <a:gd name="T28" fmla="*/ 719 w 807"/>
              <a:gd name="T29" fmla="*/ 380 h 436"/>
              <a:gd name="T30" fmla="*/ 727 w 807"/>
              <a:gd name="T31" fmla="*/ 404 h 436"/>
              <a:gd name="T32" fmla="*/ 807 w 807"/>
              <a:gd name="T33" fmla="*/ 436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07" h="436">
                <a:moveTo>
                  <a:pt x="39" y="0"/>
                </a:moveTo>
                <a:cubicBezTo>
                  <a:pt x="0" y="29"/>
                  <a:pt x="32" y="50"/>
                  <a:pt x="63" y="60"/>
                </a:cubicBezTo>
                <a:cubicBezTo>
                  <a:pt x="76" y="80"/>
                  <a:pt x="66" y="105"/>
                  <a:pt x="79" y="124"/>
                </a:cubicBezTo>
                <a:cubicBezTo>
                  <a:pt x="91" y="141"/>
                  <a:pt x="111" y="145"/>
                  <a:pt x="127" y="156"/>
                </a:cubicBezTo>
                <a:cubicBezTo>
                  <a:pt x="131" y="172"/>
                  <a:pt x="129" y="197"/>
                  <a:pt x="143" y="208"/>
                </a:cubicBezTo>
                <a:cubicBezTo>
                  <a:pt x="150" y="214"/>
                  <a:pt x="160" y="215"/>
                  <a:pt x="167" y="220"/>
                </a:cubicBezTo>
                <a:cubicBezTo>
                  <a:pt x="183" y="243"/>
                  <a:pt x="172" y="251"/>
                  <a:pt x="183" y="280"/>
                </a:cubicBezTo>
                <a:cubicBezTo>
                  <a:pt x="187" y="290"/>
                  <a:pt x="216" y="291"/>
                  <a:pt x="219" y="292"/>
                </a:cubicBezTo>
                <a:cubicBezTo>
                  <a:pt x="265" y="289"/>
                  <a:pt x="283" y="284"/>
                  <a:pt x="327" y="288"/>
                </a:cubicBezTo>
                <a:cubicBezTo>
                  <a:pt x="364" y="300"/>
                  <a:pt x="366" y="304"/>
                  <a:pt x="415" y="308"/>
                </a:cubicBezTo>
                <a:cubicBezTo>
                  <a:pt x="446" y="316"/>
                  <a:pt x="447" y="316"/>
                  <a:pt x="487" y="312"/>
                </a:cubicBezTo>
                <a:cubicBezTo>
                  <a:pt x="498" y="295"/>
                  <a:pt x="515" y="295"/>
                  <a:pt x="531" y="284"/>
                </a:cubicBezTo>
                <a:cubicBezTo>
                  <a:pt x="578" y="286"/>
                  <a:pt x="627" y="285"/>
                  <a:pt x="667" y="312"/>
                </a:cubicBezTo>
                <a:cubicBezTo>
                  <a:pt x="672" y="328"/>
                  <a:pt x="677" y="335"/>
                  <a:pt x="691" y="344"/>
                </a:cubicBezTo>
                <a:cubicBezTo>
                  <a:pt x="710" y="373"/>
                  <a:pt x="700" y="361"/>
                  <a:pt x="719" y="380"/>
                </a:cubicBezTo>
                <a:cubicBezTo>
                  <a:pt x="722" y="388"/>
                  <a:pt x="721" y="398"/>
                  <a:pt x="727" y="404"/>
                </a:cubicBezTo>
                <a:cubicBezTo>
                  <a:pt x="744" y="421"/>
                  <a:pt x="781" y="436"/>
                  <a:pt x="807" y="436"/>
                </a:cubicBezTo>
              </a:path>
            </a:pathLst>
          </a:custGeom>
          <a:noFill/>
          <a:ln w="28575" cap="flat" cmpd="sng">
            <a:solidFill>
              <a:srgbClr val="0000FF"/>
            </a:solidFill>
            <a:prstDash val="solid"/>
            <a:round/>
            <a:headEnd/>
            <a:tailEnd/>
          </a:ln>
          <a:effectLst/>
          <a:extLst>
            <a:ext uri="{909E8E84-426E-40DD-AFC4-6F175D3DCCD1}">
              <a14:hiddenFill xmlns:a14="http://schemas.microsoft.com/office/drawing/2010/main">
                <a:solidFill>
                  <a:srgbClr val="0099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000" name="Freeform 40"/>
          <p:cNvSpPr>
            <a:spLocks/>
          </p:cNvSpPr>
          <p:nvPr/>
        </p:nvSpPr>
        <p:spPr bwMode="auto">
          <a:xfrm>
            <a:off x="1720851" y="3028950"/>
            <a:ext cx="422275" cy="1152525"/>
          </a:xfrm>
          <a:custGeom>
            <a:avLst/>
            <a:gdLst>
              <a:gd name="T0" fmla="*/ 212 w 266"/>
              <a:gd name="T1" fmla="*/ 0 h 968"/>
              <a:gd name="T2" fmla="*/ 244 w 266"/>
              <a:gd name="T3" fmla="*/ 16 h 968"/>
              <a:gd name="T4" fmla="*/ 252 w 266"/>
              <a:gd name="T5" fmla="*/ 40 h 968"/>
              <a:gd name="T6" fmla="*/ 256 w 266"/>
              <a:gd name="T7" fmla="*/ 52 h 968"/>
              <a:gd name="T8" fmla="*/ 236 w 266"/>
              <a:gd name="T9" fmla="*/ 132 h 968"/>
              <a:gd name="T10" fmla="*/ 208 w 266"/>
              <a:gd name="T11" fmla="*/ 176 h 968"/>
              <a:gd name="T12" fmla="*/ 200 w 266"/>
              <a:gd name="T13" fmla="*/ 188 h 968"/>
              <a:gd name="T14" fmla="*/ 188 w 266"/>
              <a:gd name="T15" fmla="*/ 196 h 968"/>
              <a:gd name="T16" fmla="*/ 160 w 266"/>
              <a:gd name="T17" fmla="*/ 228 h 968"/>
              <a:gd name="T18" fmla="*/ 144 w 266"/>
              <a:gd name="T19" fmla="*/ 264 h 968"/>
              <a:gd name="T20" fmla="*/ 164 w 266"/>
              <a:gd name="T21" fmla="*/ 484 h 968"/>
              <a:gd name="T22" fmla="*/ 188 w 266"/>
              <a:gd name="T23" fmla="*/ 532 h 968"/>
              <a:gd name="T24" fmla="*/ 200 w 266"/>
              <a:gd name="T25" fmla="*/ 572 h 968"/>
              <a:gd name="T26" fmla="*/ 216 w 266"/>
              <a:gd name="T27" fmla="*/ 608 h 968"/>
              <a:gd name="T28" fmla="*/ 164 w 266"/>
              <a:gd name="T29" fmla="*/ 904 h 968"/>
              <a:gd name="T30" fmla="*/ 140 w 266"/>
              <a:gd name="T31" fmla="*/ 916 h 968"/>
              <a:gd name="T32" fmla="*/ 64 w 266"/>
              <a:gd name="T33" fmla="*/ 948 h 968"/>
              <a:gd name="T34" fmla="*/ 0 w 266"/>
              <a:gd name="T35" fmla="*/ 968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6" h="968">
                <a:moveTo>
                  <a:pt x="212" y="0"/>
                </a:moveTo>
                <a:cubicBezTo>
                  <a:pt x="216" y="1"/>
                  <a:pt x="240" y="10"/>
                  <a:pt x="244" y="16"/>
                </a:cubicBezTo>
                <a:cubicBezTo>
                  <a:pt x="248" y="23"/>
                  <a:pt x="249" y="32"/>
                  <a:pt x="252" y="40"/>
                </a:cubicBezTo>
                <a:cubicBezTo>
                  <a:pt x="253" y="44"/>
                  <a:pt x="256" y="52"/>
                  <a:pt x="256" y="52"/>
                </a:cubicBezTo>
                <a:cubicBezTo>
                  <a:pt x="254" y="79"/>
                  <a:pt x="266" y="122"/>
                  <a:pt x="236" y="132"/>
                </a:cubicBezTo>
                <a:cubicBezTo>
                  <a:pt x="229" y="154"/>
                  <a:pt x="227" y="163"/>
                  <a:pt x="208" y="176"/>
                </a:cubicBezTo>
                <a:cubicBezTo>
                  <a:pt x="205" y="180"/>
                  <a:pt x="203" y="185"/>
                  <a:pt x="200" y="188"/>
                </a:cubicBezTo>
                <a:cubicBezTo>
                  <a:pt x="197" y="191"/>
                  <a:pt x="191" y="192"/>
                  <a:pt x="188" y="196"/>
                </a:cubicBezTo>
                <a:cubicBezTo>
                  <a:pt x="155" y="233"/>
                  <a:pt x="187" y="210"/>
                  <a:pt x="160" y="228"/>
                </a:cubicBezTo>
                <a:cubicBezTo>
                  <a:pt x="156" y="241"/>
                  <a:pt x="148" y="251"/>
                  <a:pt x="144" y="264"/>
                </a:cubicBezTo>
                <a:cubicBezTo>
                  <a:pt x="140" y="322"/>
                  <a:pt x="99" y="462"/>
                  <a:pt x="164" y="484"/>
                </a:cubicBezTo>
                <a:cubicBezTo>
                  <a:pt x="180" y="507"/>
                  <a:pt x="181" y="506"/>
                  <a:pt x="188" y="532"/>
                </a:cubicBezTo>
                <a:cubicBezTo>
                  <a:pt x="190" y="541"/>
                  <a:pt x="196" y="566"/>
                  <a:pt x="200" y="572"/>
                </a:cubicBezTo>
                <a:cubicBezTo>
                  <a:pt x="207" y="583"/>
                  <a:pt x="216" y="608"/>
                  <a:pt x="216" y="608"/>
                </a:cubicBezTo>
                <a:cubicBezTo>
                  <a:pt x="235" y="744"/>
                  <a:pt x="229" y="806"/>
                  <a:pt x="164" y="904"/>
                </a:cubicBezTo>
                <a:cubicBezTo>
                  <a:pt x="158" y="913"/>
                  <a:pt x="148" y="911"/>
                  <a:pt x="140" y="916"/>
                </a:cubicBezTo>
                <a:cubicBezTo>
                  <a:pt x="113" y="931"/>
                  <a:pt x="94" y="938"/>
                  <a:pt x="64" y="948"/>
                </a:cubicBezTo>
                <a:cubicBezTo>
                  <a:pt x="42" y="955"/>
                  <a:pt x="24" y="968"/>
                  <a:pt x="0" y="968"/>
                </a:cubicBezTo>
              </a:path>
            </a:pathLst>
          </a:custGeom>
          <a:noFill/>
          <a:ln w="28575" cap="flat" cmpd="sng">
            <a:solidFill>
              <a:srgbClr val="0000FF"/>
            </a:solidFill>
            <a:prstDash val="solid"/>
            <a:round/>
            <a:headEnd/>
            <a:tailEnd/>
          </a:ln>
          <a:effectLst/>
          <a:extLst>
            <a:ext uri="{909E8E84-426E-40DD-AFC4-6F175D3DCCD1}">
              <a14:hiddenFill xmlns:a14="http://schemas.microsoft.com/office/drawing/2010/main">
                <a:solidFill>
                  <a:srgbClr val="0099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001" name="Freeform 41"/>
          <p:cNvSpPr>
            <a:spLocks/>
          </p:cNvSpPr>
          <p:nvPr/>
        </p:nvSpPr>
        <p:spPr bwMode="auto">
          <a:xfrm>
            <a:off x="1739900" y="4057650"/>
            <a:ext cx="458788" cy="456010"/>
          </a:xfrm>
          <a:custGeom>
            <a:avLst/>
            <a:gdLst>
              <a:gd name="T0" fmla="*/ 248 w 289"/>
              <a:gd name="T1" fmla="*/ 0 h 383"/>
              <a:gd name="T2" fmla="*/ 256 w 289"/>
              <a:gd name="T3" fmla="*/ 104 h 383"/>
              <a:gd name="T4" fmla="*/ 220 w 289"/>
              <a:gd name="T5" fmla="*/ 124 h 383"/>
              <a:gd name="T6" fmla="*/ 200 w 289"/>
              <a:gd name="T7" fmla="*/ 160 h 383"/>
              <a:gd name="T8" fmla="*/ 176 w 289"/>
              <a:gd name="T9" fmla="*/ 260 h 383"/>
              <a:gd name="T10" fmla="*/ 96 w 289"/>
              <a:gd name="T11" fmla="*/ 328 h 383"/>
              <a:gd name="T12" fmla="*/ 84 w 289"/>
              <a:gd name="T13" fmla="*/ 356 h 383"/>
              <a:gd name="T14" fmla="*/ 0 w 289"/>
              <a:gd name="T15" fmla="*/ 368 h 383"/>
              <a:gd name="T16" fmla="*/ 20 w 289"/>
              <a:gd name="T17" fmla="*/ 380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9" h="383">
                <a:moveTo>
                  <a:pt x="248" y="0"/>
                </a:moveTo>
                <a:cubicBezTo>
                  <a:pt x="289" y="14"/>
                  <a:pt x="280" y="6"/>
                  <a:pt x="256" y="104"/>
                </a:cubicBezTo>
                <a:cubicBezTo>
                  <a:pt x="254" y="114"/>
                  <a:pt x="230" y="121"/>
                  <a:pt x="220" y="124"/>
                </a:cubicBezTo>
                <a:cubicBezTo>
                  <a:pt x="202" y="152"/>
                  <a:pt x="207" y="139"/>
                  <a:pt x="200" y="160"/>
                </a:cubicBezTo>
                <a:cubicBezTo>
                  <a:pt x="198" y="197"/>
                  <a:pt x="216" y="247"/>
                  <a:pt x="176" y="260"/>
                </a:cubicBezTo>
                <a:cubicBezTo>
                  <a:pt x="167" y="287"/>
                  <a:pt x="125" y="318"/>
                  <a:pt x="96" y="328"/>
                </a:cubicBezTo>
                <a:cubicBezTo>
                  <a:pt x="90" y="336"/>
                  <a:pt x="92" y="349"/>
                  <a:pt x="84" y="356"/>
                </a:cubicBezTo>
                <a:cubicBezTo>
                  <a:pt x="69" y="368"/>
                  <a:pt x="1" y="368"/>
                  <a:pt x="0" y="368"/>
                </a:cubicBezTo>
                <a:cubicBezTo>
                  <a:pt x="10" y="383"/>
                  <a:pt x="3" y="380"/>
                  <a:pt x="20" y="380"/>
                </a:cubicBezTo>
              </a:path>
            </a:pathLst>
          </a:custGeom>
          <a:noFill/>
          <a:ln w="28575" cap="flat" cmpd="sng">
            <a:solidFill>
              <a:srgbClr val="0000FF"/>
            </a:solidFill>
            <a:prstDash val="solid"/>
            <a:round/>
            <a:headEnd/>
            <a:tailEnd/>
          </a:ln>
          <a:effectLst/>
          <a:extLst>
            <a:ext uri="{909E8E84-426E-40DD-AFC4-6F175D3DCCD1}">
              <a14:hiddenFill xmlns:a14="http://schemas.microsoft.com/office/drawing/2010/main">
                <a:solidFill>
                  <a:srgbClr val="0099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002" name="Freeform 42"/>
          <p:cNvSpPr>
            <a:spLocks/>
          </p:cNvSpPr>
          <p:nvPr/>
        </p:nvSpPr>
        <p:spPr bwMode="auto">
          <a:xfrm>
            <a:off x="1803401" y="4171950"/>
            <a:ext cx="398463" cy="461963"/>
          </a:xfrm>
          <a:custGeom>
            <a:avLst/>
            <a:gdLst>
              <a:gd name="T0" fmla="*/ 208 w 251"/>
              <a:gd name="T1" fmla="*/ 0 h 389"/>
              <a:gd name="T2" fmla="*/ 220 w 251"/>
              <a:gd name="T3" fmla="*/ 16 h 389"/>
              <a:gd name="T4" fmla="*/ 232 w 251"/>
              <a:gd name="T5" fmla="*/ 20 h 389"/>
              <a:gd name="T6" fmla="*/ 236 w 251"/>
              <a:gd name="T7" fmla="*/ 180 h 389"/>
              <a:gd name="T8" fmla="*/ 244 w 251"/>
              <a:gd name="T9" fmla="*/ 204 h 389"/>
              <a:gd name="T10" fmla="*/ 240 w 251"/>
              <a:gd name="T11" fmla="*/ 292 h 389"/>
              <a:gd name="T12" fmla="*/ 208 w 251"/>
              <a:gd name="T13" fmla="*/ 296 h 389"/>
              <a:gd name="T14" fmla="*/ 116 w 251"/>
              <a:gd name="T15" fmla="*/ 312 h 389"/>
              <a:gd name="T16" fmla="*/ 104 w 251"/>
              <a:gd name="T17" fmla="*/ 320 h 389"/>
              <a:gd name="T18" fmla="*/ 100 w 251"/>
              <a:gd name="T19" fmla="*/ 332 h 389"/>
              <a:gd name="T20" fmla="*/ 76 w 251"/>
              <a:gd name="T21" fmla="*/ 348 h 389"/>
              <a:gd name="T22" fmla="*/ 64 w 251"/>
              <a:gd name="T23" fmla="*/ 356 h 389"/>
              <a:gd name="T24" fmla="*/ 0 w 251"/>
              <a:gd name="T25" fmla="*/ 388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1" h="389">
                <a:moveTo>
                  <a:pt x="208" y="0"/>
                </a:moveTo>
                <a:cubicBezTo>
                  <a:pt x="212" y="5"/>
                  <a:pt x="215" y="12"/>
                  <a:pt x="220" y="16"/>
                </a:cubicBezTo>
                <a:cubicBezTo>
                  <a:pt x="223" y="19"/>
                  <a:pt x="232" y="16"/>
                  <a:pt x="232" y="20"/>
                </a:cubicBezTo>
                <a:cubicBezTo>
                  <a:pt x="237" y="73"/>
                  <a:pt x="233" y="127"/>
                  <a:pt x="236" y="180"/>
                </a:cubicBezTo>
                <a:cubicBezTo>
                  <a:pt x="237" y="188"/>
                  <a:pt x="244" y="204"/>
                  <a:pt x="244" y="204"/>
                </a:cubicBezTo>
                <a:cubicBezTo>
                  <a:pt x="243" y="233"/>
                  <a:pt x="251" y="265"/>
                  <a:pt x="240" y="292"/>
                </a:cubicBezTo>
                <a:cubicBezTo>
                  <a:pt x="236" y="302"/>
                  <a:pt x="219" y="294"/>
                  <a:pt x="208" y="296"/>
                </a:cubicBezTo>
                <a:cubicBezTo>
                  <a:pt x="178" y="302"/>
                  <a:pt x="146" y="304"/>
                  <a:pt x="116" y="312"/>
                </a:cubicBezTo>
                <a:cubicBezTo>
                  <a:pt x="112" y="315"/>
                  <a:pt x="107" y="316"/>
                  <a:pt x="104" y="320"/>
                </a:cubicBezTo>
                <a:cubicBezTo>
                  <a:pt x="101" y="323"/>
                  <a:pt x="103" y="329"/>
                  <a:pt x="100" y="332"/>
                </a:cubicBezTo>
                <a:cubicBezTo>
                  <a:pt x="93" y="339"/>
                  <a:pt x="84" y="343"/>
                  <a:pt x="76" y="348"/>
                </a:cubicBezTo>
                <a:cubicBezTo>
                  <a:pt x="72" y="351"/>
                  <a:pt x="64" y="356"/>
                  <a:pt x="64" y="356"/>
                </a:cubicBezTo>
                <a:cubicBezTo>
                  <a:pt x="42" y="389"/>
                  <a:pt x="50" y="388"/>
                  <a:pt x="0" y="388"/>
                </a:cubicBezTo>
              </a:path>
            </a:pathLst>
          </a:custGeom>
          <a:noFill/>
          <a:ln w="28575" cap="flat" cmpd="sng">
            <a:solidFill>
              <a:srgbClr val="0000FF"/>
            </a:solidFill>
            <a:prstDash val="solid"/>
            <a:round/>
            <a:headEnd/>
            <a:tailEnd/>
          </a:ln>
          <a:effectLst/>
          <a:extLst>
            <a:ext uri="{909E8E84-426E-40DD-AFC4-6F175D3DCCD1}">
              <a14:hiddenFill xmlns:a14="http://schemas.microsoft.com/office/drawing/2010/main">
                <a:solidFill>
                  <a:srgbClr val="0099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003" name="Freeform 43"/>
          <p:cNvSpPr>
            <a:spLocks/>
          </p:cNvSpPr>
          <p:nvPr/>
        </p:nvSpPr>
        <p:spPr bwMode="auto">
          <a:xfrm>
            <a:off x="2133600" y="4114800"/>
            <a:ext cx="342900" cy="142875"/>
          </a:xfrm>
          <a:custGeom>
            <a:avLst/>
            <a:gdLst>
              <a:gd name="T0" fmla="*/ 0 w 216"/>
              <a:gd name="T1" fmla="*/ 0 h 120"/>
              <a:gd name="T2" fmla="*/ 96 w 216"/>
              <a:gd name="T3" fmla="*/ 36 h 120"/>
              <a:gd name="T4" fmla="*/ 124 w 216"/>
              <a:gd name="T5" fmla="*/ 60 h 120"/>
              <a:gd name="T6" fmla="*/ 164 w 216"/>
              <a:gd name="T7" fmla="*/ 56 h 120"/>
              <a:gd name="T8" fmla="*/ 196 w 216"/>
              <a:gd name="T9" fmla="*/ 100 h 120"/>
              <a:gd name="T10" fmla="*/ 216 w 216"/>
              <a:gd name="T11" fmla="*/ 120 h 120"/>
              <a:gd name="T12" fmla="*/ 192 w 216"/>
              <a:gd name="T13" fmla="*/ 96 h 120"/>
            </a:gdLst>
            <a:ahLst/>
            <a:cxnLst>
              <a:cxn ang="0">
                <a:pos x="T0" y="T1"/>
              </a:cxn>
              <a:cxn ang="0">
                <a:pos x="T2" y="T3"/>
              </a:cxn>
              <a:cxn ang="0">
                <a:pos x="T4" y="T5"/>
              </a:cxn>
              <a:cxn ang="0">
                <a:pos x="T6" y="T7"/>
              </a:cxn>
              <a:cxn ang="0">
                <a:pos x="T8" y="T9"/>
              </a:cxn>
              <a:cxn ang="0">
                <a:pos x="T10" y="T11"/>
              </a:cxn>
              <a:cxn ang="0">
                <a:pos x="T12" y="T13"/>
              </a:cxn>
            </a:cxnLst>
            <a:rect l="0" t="0" r="r" b="b"/>
            <a:pathLst>
              <a:path w="216" h="120">
                <a:moveTo>
                  <a:pt x="0" y="0"/>
                </a:moveTo>
                <a:cubicBezTo>
                  <a:pt x="31" y="25"/>
                  <a:pt x="57" y="30"/>
                  <a:pt x="96" y="36"/>
                </a:cubicBezTo>
                <a:cubicBezTo>
                  <a:pt x="113" y="42"/>
                  <a:pt x="109" y="50"/>
                  <a:pt x="124" y="60"/>
                </a:cubicBezTo>
                <a:cubicBezTo>
                  <a:pt x="142" y="87"/>
                  <a:pt x="145" y="69"/>
                  <a:pt x="164" y="56"/>
                </a:cubicBezTo>
                <a:cubicBezTo>
                  <a:pt x="171" y="76"/>
                  <a:pt x="179" y="89"/>
                  <a:pt x="196" y="100"/>
                </a:cubicBezTo>
                <a:cubicBezTo>
                  <a:pt x="200" y="111"/>
                  <a:pt x="202" y="120"/>
                  <a:pt x="216" y="120"/>
                </a:cubicBezTo>
                <a:lnTo>
                  <a:pt x="192" y="96"/>
                </a:lnTo>
              </a:path>
            </a:pathLst>
          </a:custGeom>
          <a:noFill/>
          <a:ln w="28575" cap="flat" cmpd="sng">
            <a:solidFill>
              <a:srgbClr val="0000FF"/>
            </a:solidFill>
            <a:prstDash val="solid"/>
            <a:round/>
            <a:headEnd/>
            <a:tailEnd/>
          </a:ln>
          <a:effectLst/>
          <a:extLst>
            <a:ext uri="{909E8E84-426E-40DD-AFC4-6F175D3DCCD1}">
              <a14:hiddenFill xmlns:a14="http://schemas.microsoft.com/office/drawing/2010/main">
                <a:solidFill>
                  <a:srgbClr val="0099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004" name="Freeform 44"/>
          <p:cNvSpPr>
            <a:spLocks/>
          </p:cNvSpPr>
          <p:nvPr/>
        </p:nvSpPr>
        <p:spPr bwMode="auto">
          <a:xfrm>
            <a:off x="2438400" y="2034779"/>
            <a:ext cx="241300" cy="389334"/>
          </a:xfrm>
          <a:custGeom>
            <a:avLst/>
            <a:gdLst>
              <a:gd name="T0" fmla="*/ 0 w 152"/>
              <a:gd name="T1" fmla="*/ 19 h 327"/>
              <a:gd name="T2" fmla="*/ 4 w 152"/>
              <a:gd name="T3" fmla="*/ 3 h 327"/>
              <a:gd name="T4" fmla="*/ 16 w 152"/>
              <a:gd name="T5" fmla="*/ 7 h 327"/>
              <a:gd name="T6" fmla="*/ 36 w 152"/>
              <a:gd name="T7" fmla="*/ 115 h 327"/>
              <a:gd name="T8" fmla="*/ 40 w 152"/>
              <a:gd name="T9" fmla="*/ 191 h 327"/>
              <a:gd name="T10" fmla="*/ 112 w 152"/>
              <a:gd name="T11" fmla="*/ 227 h 327"/>
              <a:gd name="T12" fmla="*/ 136 w 152"/>
              <a:gd name="T13" fmla="*/ 299 h 327"/>
              <a:gd name="T14" fmla="*/ 152 w 152"/>
              <a:gd name="T15" fmla="*/ 327 h 3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2" h="327">
                <a:moveTo>
                  <a:pt x="0" y="19"/>
                </a:moveTo>
                <a:cubicBezTo>
                  <a:pt x="1" y="14"/>
                  <a:pt x="0" y="6"/>
                  <a:pt x="4" y="3"/>
                </a:cubicBezTo>
                <a:cubicBezTo>
                  <a:pt x="7" y="0"/>
                  <a:pt x="15" y="3"/>
                  <a:pt x="16" y="7"/>
                </a:cubicBezTo>
                <a:cubicBezTo>
                  <a:pt x="23" y="50"/>
                  <a:pt x="1" y="91"/>
                  <a:pt x="36" y="115"/>
                </a:cubicBezTo>
                <a:cubicBezTo>
                  <a:pt x="37" y="140"/>
                  <a:pt x="37" y="166"/>
                  <a:pt x="40" y="191"/>
                </a:cubicBezTo>
                <a:cubicBezTo>
                  <a:pt x="42" y="208"/>
                  <a:pt x="97" y="223"/>
                  <a:pt x="112" y="227"/>
                </a:cubicBezTo>
                <a:cubicBezTo>
                  <a:pt x="127" y="250"/>
                  <a:pt x="130" y="273"/>
                  <a:pt x="136" y="299"/>
                </a:cubicBezTo>
                <a:cubicBezTo>
                  <a:pt x="139" y="314"/>
                  <a:pt x="152" y="313"/>
                  <a:pt x="152" y="327"/>
                </a:cubicBezTo>
              </a:path>
            </a:pathLst>
          </a:custGeom>
          <a:noFill/>
          <a:ln w="28575" cap="flat" cmpd="sng">
            <a:solidFill>
              <a:srgbClr val="0000FF"/>
            </a:solidFill>
            <a:prstDash val="solid"/>
            <a:round/>
            <a:headEnd/>
            <a:tailEnd/>
          </a:ln>
          <a:effectLst/>
          <a:extLst>
            <a:ext uri="{909E8E84-426E-40DD-AFC4-6F175D3DCCD1}">
              <a14:hiddenFill xmlns:a14="http://schemas.microsoft.com/office/drawing/2010/main">
                <a:solidFill>
                  <a:srgbClr val="0099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005" name="Freeform 45"/>
          <p:cNvSpPr>
            <a:spLocks/>
          </p:cNvSpPr>
          <p:nvPr/>
        </p:nvSpPr>
        <p:spPr bwMode="auto">
          <a:xfrm>
            <a:off x="2584450" y="2456260"/>
            <a:ext cx="82550" cy="134540"/>
          </a:xfrm>
          <a:custGeom>
            <a:avLst/>
            <a:gdLst>
              <a:gd name="T0" fmla="*/ 52 w 52"/>
              <a:gd name="T1" fmla="*/ 2 h 114"/>
              <a:gd name="T2" fmla="*/ 36 w 52"/>
              <a:gd name="T3" fmla="*/ 30 h 114"/>
              <a:gd name="T4" fmla="*/ 12 w 52"/>
              <a:gd name="T5" fmla="*/ 78 h 114"/>
              <a:gd name="T6" fmla="*/ 4 w 52"/>
              <a:gd name="T7" fmla="*/ 102 h 114"/>
              <a:gd name="T8" fmla="*/ 0 w 52"/>
              <a:gd name="T9" fmla="*/ 114 h 114"/>
            </a:gdLst>
            <a:ahLst/>
            <a:cxnLst>
              <a:cxn ang="0">
                <a:pos x="T0" y="T1"/>
              </a:cxn>
              <a:cxn ang="0">
                <a:pos x="T2" y="T3"/>
              </a:cxn>
              <a:cxn ang="0">
                <a:pos x="T4" y="T5"/>
              </a:cxn>
              <a:cxn ang="0">
                <a:pos x="T6" y="T7"/>
              </a:cxn>
              <a:cxn ang="0">
                <a:pos x="T8" y="T9"/>
              </a:cxn>
            </a:cxnLst>
            <a:rect l="0" t="0" r="r" b="b"/>
            <a:pathLst>
              <a:path w="52" h="114">
                <a:moveTo>
                  <a:pt x="52" y="2"/>
                </a:moveTo>
                <a:cubicBezTo>
                  <a:pt x="30" y="9"/>
                  <a:pt x="46" y="0"/>
                  <a:pt x="36" y="30"/>
                </a:cubicBezTo>
                <a:cubicBezTo>
                  <a:pt x="31" y="46"/>
                  <a:pt x="19" y="62"/>
                  <a:pt x="12" y="78"/>
                </a:cubicBezTo>
                <a:cubicBezTo>
                  <a:pt x="9" y="86"/>
                  <a:pt x="7" y="94"/>
                  <a:pt x="4" y="102"/>
                </a:cubicBezTo>
                <a:cubicBezTo>
                  <a:pt x="3" y="106"/>
                  <a:pt x="0" y="114"/>
                  <a:pt x="0" y="114"/>
                </a:cubicBezTo>
              </a:path>
            </a:pathLst>
          </a:custGeom>
          <a:noFill/>
          <a:ln w="28575" cap="flat" cmpd="sng">
            <a:solidFill>
              <a:srgbClr val="0000FF"/>
            </a:solidFill>
            <a:prstDash val="solid"/>
            <a:round/>
            <a:headEnd/>
            <a:tailEnd/>
          </a:ln>
          <a:effectLst/>
          <a:extLst>
            <a:ext uri="{909E8E84-426E-40DD-AFC4-6F175D3DCCD1}">
              <a14:hiddenFill xmlns:a14="http://schemas.microsoft.com/office/drawing/2010/main">
                <a:solidFill>
                  <a:srgbClr val="0099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007" name="Text Box 47"/>
          <p:cNvSpPr txBox="1">
            <a:spLocks noChangeArrowheads="1"/>
          </p:cNvSpPr>
          <p:nvPr/>
        </p:nvSpPr>
        <p:spPr bwMode="auto">
          <a:xfrm rot="-1507140">
            <a:off x="1290639" y="2201500"/>
            <a:ext cx="1296987" cy="215436"/>
          </a:xfrm>
          <a:prstGeom prst="rect">
            <a:avLst/>
          </a:prstGeom>
          <a:noFill/>
          <a:ln>
            <a:noFill/>
          </a:ln>
          <a:effectLst/>
          <a:extLst>
            <a:ext uri="{909E8E84-426E-40DD-AFC4-6F175D3DCCD1}">
              <a14:hiddenFill xmlns:a14="http://schemas.microsoft.com/office/drawing/2010/main">
                <a:solidFill>
                  <a:srgbClr val="009900"/>
                </a:solidFill>
              </a14:hiddenFill>
            </a:ext>
            <a:ext uri="{91240B29-F687-4F45-9708-019B960494DF}">
              <a14:hiddenLine xmlns:a14="http://schemas.microsoft.com/office/drawing/2010/main" w="38100"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1" tIns="45716" rIns="91431" bIns="45716">
            <a:spAutoFit/>
          </a:bodyPr>
          <a:lstStyle>
            <a:lvl1pPr>
              <a:defRPr>
                <a:solidFill>
                  <a:schemeClr val="tx1"/>
                </a:solidFill>
                <a:latin typeface="Arial" charset="0"/>
                <a:cs typeface="Arial" charset="0"/>
              </a:defRPr>
            </a:lvl1pPr>
            <a:lvl2pPr>
              <a:defRPr>
                <a:solidFill>
                  <a:schemeClr val="tx1"/>
                </a:solidFill>
                <a:latin typeface="Arial" charset="0"/>
                <a:cs typeface="Arial" charset="0"/>
              </a:defRPr>
            </a:lvl2pPr>
            <a:lvl3pPr>
              <a:defRPr>
                <a:solidFill>
                  <a:schemeClr val="tx1"/>
                </a:solidFill>
                <a:latin typeface="Arial" charset="0"/>
                <a:cs typeface="Arial" charset="0"/>
              </a:defRPr>
            </a:lvl3pPr>
            <a:lvl4pPr marL="1370013">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0"/>
              </a:spcBef>
              <a:spcAft>
                <a:spcPct val="0"/>
              </a:spcAft>
              <a:defRPr>
                <a:solidFill>
                  <a:schemeClr val="tx1"/>
                </a:solidFill>
                <a:latin typeface="Arial" charset="0"/>
                <a:cs typeface="Arial" charset="0"/>
              </a:defRPr>
            </a:lvl6pPr>
            <a:lvl7pPr fontAlgn="base">
              <a:spcBef>
                <a:spcPct val="0"/>
              </a:spcBef>
              <a:spcAft>
                <a:spcPct val="0"/>
              </a:spcAft>
              <a:defRPr>
                <a:solidFill>
                  <a:schemeClr val="tx1"/>
                </a:solidFill>
                <a:latin typeface="Arial" charset="0"/>
                <a:cs typeface="Arial" charset="0"/>
              </a:defRPr>
            </a:lvl7pPr>
            <a:lvl8pPr fontAlgn="base">
              <a:spcBef>
                <a:spcPct val="0"/>
              </a:spcBef>
              <a:spcAft>
                <a:spcPct val="0"/>
              </a:spcAft>
              <a:defRPr>
                <a:solidFill>
                  <a:schemeClr val="tx1"/>
                </a:solidFill>
                <a:latin typeface="Arial" charset="0"/>
                <a:cs typeface="Arial" charset="0"/>
              </a:defRPr>
            </a:lvl8pPr>
            <a:lvl9pPr fontAlgn="base">
              <a:spcBef>
                <a:spcPct val="0"/>
              </a:spcBef>
              <a:spcAft>
                <a:spcPct val="0"/>
              </a:spcAft>
              <a:defRPr>
                <a:solidFill>
                  <a:schemeClr val="tx1"/>
                </a:solidFill>
                <a:latin typeface="Arial" charset="0"/>
                <a:cs typeface="Arial" charset="0"/>
              </a:defRPr>
            </a:lvl9pPr>
          </a:lstStyle>
          <a:p>
            <a:r>
              <a:rPr lang="en-US" sz="800">
                <a:solidFill>
                  <a:srgbClr val="CC0099"/>
                </a:solidFill>
                <a:latin typeface="VNI-Cooper" pitchFamily="2" charset="0"/>
              </a:rPr>
              <a:t>Keânh Vónh Teá</a:t>
            </a:r>
          </a:p>
        </p:txBody>
      </p:sp>
      <p:sp>
        <p:nvSpPr>
          <p:cNvPr id="41008" name="Text Box 48"/>
          <p:cNvSpPr txBox="1">
            <a:spLocks noChangeArrowheads="1"/>
          </p:cNvSpPr>
          <p:nvPr/>
        </p:nvSpPr>
        <p:spPr bwMode="auto">
          <a:xfrm rot="-24660333">
            <a:off x="2192933" y="3472343"/>
            <a:ext cx="1027510" cy="369324"/>
          </a:xfrm>
          <a:prstGeom prst="rect">
            <a:avLst/>
          </a:prstGeom>
          <a:noFill/>
          <a:ln>
            <a:noFill/>
          </a:ln>
          <a:effectLst/>
          <a:extLst>
            <a:ext uri="{909E8E84-426E-40DD-AFC4-6F175D3DCCD1}">
              <a14:hiddenFill xmlns:a14="http://schemas.microsoft.com/office/drawing/2010/main">
                <a:solidFill>
                  <a:srgbClr val="009900"/>
                </a:solidFill>
              </a14:hiddenFill>
            </a:ext>
            <a:ext uri="{91240B29-F687-4F45-9708-019B960494DF}">
              <a14:hiddenLine xmlns:a14="http://schemas.microsoft.com/office/drawing/2010/main" w="38100"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1" tIns="45716" rIns="91431" bIns="45716">
            <a:spAutoFit/>
          </a:bodyPr>
          <a:lstStyle>
            <a:lvl1pPr>
              <a:defRPr>
                <a:solidFill>
                  <a:schemeClr val="tx1"/>
                </a:solidFill>
                <a:latin typeface="Arial" charset="0"/>
                <a:cs typeface="Arial" charset="0"/>
              </a:defRPr>
            </a:lvl1pPr>
            <a:lvl2pPr>
              <a:defRPr>
                <a:solidFill>
                  <a:schemeClr val="tx1"/>
                </a:solidFill>
                <a:latin typeface="Arial" charset="0"/>
                <a:cs typeface="Arial" charset="0"/>
              </a:defRPr>
            </a:lvl2pPr>
            <a:lvl3pPr>
              <a:defRPr>
                <a:solidFill>
                  <a:schemeClr val="tx1"/>
                </a:solidFill>
                <a:latin typeface="Arial" charset="0"/>
                <a:cs typeface="Arial" charset="0"/>
              </a:defRPr>
            </a:lvl3pPr>
            <a:lvl4pPr marL="1370013">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0"/>
              </a:spcBef>
              <a:spcAft>
                <a:spcPct val="0"/>
              </a:spcAft>
              <a:defRPr>
                <a:solidFill>
                  <a:schemeClr val="tx1"/>
                </a:solidFill>
                <a:latin typeface="Arial" charset="0"/>
                <a:cs typeface="Arial" charset="0"/>
              </a:defRPr>
            </a:lvl6pPr>
            <a:lvl7pPr fontAlgn="base">
              <a:spcBef>
                <a:spcPct val="0"/>
              </a:spcBef>
              <a:spcAft>
                <a:spcPct val="0"/>
              </a:spcAft>
              <a:defRPr>
                <a:solidFill>
                  <a:schemeClr val="tx1"/>
                </a:solidFill>
                <a:latin typeface="Arial" charset="0"/>
                <a:cs typeface="Arial" charset="0"/>
              </a:defRPr>
            </a:lvl7pPr>
            <a:lvl8pPr fontAlgn="base">
              <a:spcBef>
                <a:spcPct val="0"/>
              </a:spcBef>
              <a:spcAft>
                <a:spcPct val="0"/>
              </a:spcAft>
              <a:defRPr>
                <a:solidFill>
                  <a:schemeClr val="tx1"/>
                </a:solidFill>
                <a:latin typeface="Arial" charset="0"/>
                <a:cs typeface="Arial" charset="0"/>
              </a:defRPr>
            </a:lvl8pPr>
            <a:lvl9pPr fontAlgn="base">
              <a:spcBef>
                <a:spcPct val="0"/>
              </a:spcBef>
              <a:spcAft>
                <a:spcPct val="0"/>
              </a:spcAft>
              <a:defRPr>
                <a:solidFill>
                  <a:schemeClr val="tx1"/>
                </a:solidFill>
                <a:latin typeface="Arial" charset="0"/>
                <a:cs typeface="Arial" charset="0"/>
              </a:defRPr>
            </a:lvl9pPr>
          </a:lstStyle>
          <a:p>
            <a:r>
              <a:rPr lang="en-US" sz="900">
                <a:solidFill>
                  <a:srgbClr val="CC0099"/>
                </a:solidFill>
                <a:latin typeface="VNI-Cooper" pitchFamily="2" charset="0"/>
              </a:rPr>
              <a:t>Keânh Phuïng Hieäp</a:t>
            </a:r>
          </a:p>
        </p:txBody>
      </p:sp>
      <p:sp>
        <p:nvSpPr>
          <p:cNvPr id="41009" name="Text Box 49">
            <a:hlinkClick r:id="rId9" action="ppaction://hlinksldjump"/>
          </p:cNvPr>
          <p:cNvSpPr txBox="1">
            <a:spLocks noChangeArrowheads="1"/>
          </p:cNvSpPr>
          <p:nvPr/>
        </p:nvSpPr>
        <p:spPr bwMode="auto">
          <a:xfrm>
            <a:off x="6555179" y="304153"/>
            <a:ext cx="2590800" cy="4401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1" tIns="45716" rIns="91431" bIns="45716">
            <a:spAutoFit/>
          </a:bodyPr>
          <a:lstStyle>
            <a:lvl1pPr>
              <a:defRPr>
                <a:solidFill>
                  <a:schemeClr val="tx1"/>
                </a:solidFill>
                <a:latin typeface="Arial" charset="0"/>
                <a:cs typeface="Arial" charset="0"/>
              </a:defRPr>
            </a:lvl1pPr>
            <a:lvl2pPr>
              <a:defRPr>
                <a:solidFill>
                  <a:schemeClr val="tx1"/>
                </a:solidFill>
                <a:latin typeface="Arial" charset="0"/>
                <a:cs typeface="Arial" charset="0"/>
              </a:defRPr>
            </a:lvl2pPr>
            <a:lvl3pPr>
              <a:defRPr>
                <a:solidFill>
                  <a:schemeClr val="tx1"/>
                </a:solidFill>
                <a:latin typeface="Arial" charset="0"/>
                <a:cs typeface="Arial" charset="0"/>
              </a:defRPr>
            </a:lvl3pPr>
            <a:lvl4pPr marL="1370013">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0"/>
              </a:spcBef>
              <a:spcAft>
                <a:spcPct val="0"/>
              </a:spcAft>
              <a:defRPr>
                <a:solidFill>
                  <a:schemeClr val="tx1"/>
                </a:solidFill>
                <a:latin typeface="Arial" charset="0"/>
                <a:cs typeface="Arial" charset="0"/>
              </a:defRPr>
            </a:lvl6pPr>
            <a:lvl7pPr fontAlgn="base">
              <a:spcBef>
                <a:spcPct val="0"/>
              </a:spcBef>
              <a:spcAft>
                <a:spcPct val="0"/>
              </a:spcAft>
              <a:defRPr>
                <a:solidFill>
                  <a:schemeClr val="tx1"/>
                </a:solidFill>
                <a:latin typeface="Arial" charset="0"/>
                <a:cs typeface="Arial" charset="0"/>
              </a:defRPr>
            </a:lvl7pPr>
            <a:lvl8pPr fontAlgn="base">
              <a:spcBef>
                <a:spcPct val="0"/>
              </a:spcBef>
              <a:spcAft>
                <a:spcPct val="0"/>
              </a:spcAft>
              <a:defRPr>
                <a:solidFill>
                  <a:schemeClr val="tx1"/>
                </a:solidFill>
                <a:latin typeface="Arial" charset="0"/>
                <a:cs typeface="Arial" charset="0"/>
              </a:defRPr>
            </a:lvl8pPr>
            <a:lvl9pPr fontAlgn="base">
              <a:spcBef>
                <a:spcPct val="0"/>
              </a:spcBef>
              <a:spcAft>
                <a:spcPct val="0"/>
              </a:spcAft>
              <a:defRPr>
                <a:solidFill>
                  <a:schemeClr val="tx1"/>
                </a:solidFill>
                <a:latin typeface="Arial" charset="0"/>
                <a:cs typeface="Arial" charset="0"/>
              </a:defRPr>
            </a:lvl9pPr>
          </a:lstStyle>
          <a:p>
            <a:pPr algn="ctr"/>
            <a:r>
              <a:rPr lang="en-US" sz="2800">
                <a:latin typeface="+mj-lt"/>
                <a:cs typeface="Times New Roman" pitchFamily="18" charset="0"/>
              </a:rPr>
              <a:t>Đồng bằng Nam Bộ với 750 km chiều dài bờ biển, 22 cửa sông, 800 000 ha bãi triều, rất đa dạng về  kiểu môi trường sinh thái, nước ngọt, lợ,mặn </a:t>
            </a:r>
            <a:r>
              <a:rPr lang="en-US" sz="2800" smtClean="0">
                <a:latin typeface="+mj-lt"/>
                <a:cs typeface="Times New Roman" pitchFamily="18" charset="0"/>
              </a:rPr>
              <a:t>.</a:t>
            </a:r>
            <a:endParaRPr lang="en-US" sz="2800">
              <a:latin typeface="+mj-lt"/>
              <a:cs typeface="Times New Roman" pitchFamily="18" charset="0"/>
            </a:endParaRPr>
          </a:p>
        </p:txBody>
      </p:sp>
      <p:sp>
        <p:nvSpPr>
          <p:cNvPr id="41010" name="Freeform 50"/>
          <p:cNvSpPr>
            <a:spLocks/>
          </p:cNvSpPr>
          <p:nvPr/>
        </p:nvSpPr>
        <p:spPr bwMode="auto">
          <a:xfrm>
            <a:off x="3429001" y="1028700"/>
            <a:ext cx="334963" cy="245269"/>
          </a:xfrm>
          <a:custGeom>
            <a:avLst/>
            <a:gdLst>
              <a:gd name="T0" fmla="*/ 196 w 211"/>
              <a:gd name="T1" fmla="*/ 0 h 206"/>
              <a:gd name="T2" fmla="*/ 113 w 211"/>
              <a:gd name="T3" fmla="*/ 68 h 206"/>
              <a:gd name="T4" fmla="*/ 120 w 211"/>
              <a:gd name="T5" fmla="*/ 91 h 206"/>
              <a:gd name="T6" fmla="*/ 82 w 211"/>
              <a:gd name="T7" fmla="*/ 128 h 206"/>
              <a:gd name="T8" fmla="*/ 29 w 211"/>
              <a:gd name="T9" fmla="*/ 121 h 206"/>
              <a:gd name="T10" fmla="*/ 52 w 211"/>
              <a:gd name="T11" fmla="*/ 106 h 206"/>
              <a:gd name="T12" fmla="*/ 37 w 211"/>
              <a:gd name="T13" fmla="*/ 83 h 206"/>
              <a:gd name="T14" fmla="*/ 29 w 211"/>
              <a:gd name="T15" fmla="*/ 60 h 206"/>
              <a:gd name="T16" fmla="*/ 7 w 211"/>
              <a:gd name="T17" fmla="*/ 106 h 206"/>
              <a:gd name="T18" fmla="*/ 98 w 211"/>
              <a:gd name="T19" fmla="*/ 128 h 206"/>
              <a:gd name="T20" fmla="*/ 82 w 211"/>
              <a:gd name="T21" fmla="*/ 151 h 206"/>
              <a:gd name="T22" fmla="*/ 60 w 211"/>
              <a:gd name="T23" fmla="*/ 174 h 206"/>
              <a:gd name="T24" fmla="*/ 82 w 211"/>
              <a:gd name="T25" fmla="*/ 189 h 206"/>
              <a:gd name="T26" fmla="*/ 98 w 211"/>
              <a:gd name="T27" fmla="*/ 204 h 206"/>
              <a:gd name="T28" fmla="*/ 143 w 211"/>
              <a:gd name="T29" fmla="*/ 197 h 206"/>
              <a:gd name="T30" fmla="*/ 173 w 211"/>
              <a:gd name="T31" fmla="*/ 151 h 206"/>
              <a:gd name="T32" fmla="*/ 196 w 211"/>
              <a:gd name="T33" fmla="*/ 144 h 206"/>
              <a:gd name="T34" fmla="*/ 211 w 211"/>
              <a:gd name="T35" fmla="*/ 6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1" h="206">
                <a:moveTo>
                  <a:pt x="196" y="0"/>
                </a:moveTo>
                <a:cubicBezTo>
                  <a:pt x="186" y="91"/>
                  <a:pt x="195" y="91"/>
                  <a:pt x="113" y="68"/>
                </a:cubicBezTo>
                <a:cubicBezTo>
                  <a:pt x="115" y="76"/>
                  <a:pt x="124" y="84"/>
                  <a:pt x="120" y="91"/>
                </a:cubicBezTo>
                <a:cubicBezTo>
                  <a:pt x="112" y="107"/>
                  <a:pt x="82" y="128"/>
                  <a:pt x="82" y="128"/>
                </a:cubicBezTo>
                <a:cubicBezTo>
                  <a:pt x="64" y="126"/>
                  <a:pt x="43" y="132"/>
                  <a:pt x="29" y="121"/>
                </a:cubicBezTo>
                <a:cubicBezTo>
                  <a:pt x="22" y="116"/>
                  <a:pt x="50" y="115"/>
                  <a:pt x="52" y="106"/>
                </a:cubicBezTo>
                <a:cubicBezTo>
                  <a:pt x="54" y="97"/>
                  <a:pt x="41" y="91"/>
                  <a:pt x="37" y="83"/>
                </a:cubicBezTo>
                <a:cubicBezTo>
                  <a:pt x="33" y="76"/>
                  <a:pt x="32" y="68"/>
                  <a:pt x="29" y="60"/>
                </a:cubicBezTo>
                <a:cubicBezTo>
                  <a:pt x="28" y="61"/>
                  <a:pt x="0" y="99"/>
                  <a:pt x="7" y="106"/>
                </a:cubicBezTo>
                <a:cubicBezTo>
                  <a:pt x="12" y="111"/>
                  <a:pt x="82" y="124"/>
                  <a:pt x="98" y="128"/>
                </a:cubicBezTo>
                <a:cubicBezTo>
                  <a:pt x="93" y="136"/>
                  <a:pt x="88" y="144"/>
                  <a:pt x="82" y="151"/>
                </a:cubicBezTo>
                <a:cubicBezTo>
                  <a:pt x="75" y="159"/>
                  <a:pt x="60" y="163"/>
                  <a:pt x="60" y="174"/>
                </a:cubicBezTo>
                <a:cubicBezTo>
                  <a:pt x="60" y="183"/>
                  <a:pt x="75" y="184"/>
                  <a:pt x="82" y="189"/>
                </a:cubicBezTo>
                <a:cubicBezTo>
                  <a:pt x="88" y="194"/>
                  <a:pt x="93" y="199"/>
                  <a:pt x="98" y="204"/>
                </a:cubicBezTo>
                <a:cubicBezTo>
                  <a:pt x="113" y="202"/>
                  <a:pt x="131" y="206"/>
                  <a:pt x="143" y="197"/>
                </a:cubicBezTo>
                <a:cubicBezTo>
                  <a:pt x="158" y="186"/>
                  <a:pt x="155" y="156"/>
                  <a:pt x="173" y="151"/>
                </a:cubicBezTo>
                <a:cubicBezTo>
                  <a:pt x="181" y="149"/>
                  <a:pt x="188" y="146"/>
                  <a:pt x="196" y="144"/>
                </a:cubicBezTo>
                <a:cubicBezTo>
                  <a:pt x="205" y="119"/>
                  <a:pt x="211" y="95"/>
                  <a:pt x="211" y="68"/>
                </a:cubicBezTo>
              </a:path>
            </a:pathLst>
          </a:custGeom>
          <a:noFill/>
          <a:ln w="28575" cmpd="sng">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418419876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40987"/>
                                        </p:tgtEl>
                                        <p:attrNameLst>
                                          <p:attrName>style.visibility</p:attrName>
                                        </p:attrNameLst>
                                      </p:cBhvr>
                                      <p:to>
                                        <p:strVal val="visible"/>
                                      </p:to>
                                    </p:set>
                                    <p:animEffect transition="in" filter="wipe(up)">
                                      <p:cBhvr>
                                        <p:cTn id="7" dur="1000"/>
                                        <p:tgtEl>
                                          <p:spTgt spid="40987"/>
                                        </p:tgtEl>
                                      </p:cBhvr>
                                    </p:animEffect>
                                  </p:childTnLst>
                                  <p:subTnLst>
                                    <p:audio>
                                      <p:cMediaNode>
                                        <p:cTn display="0" masterRel="sameClick">
                                          <p:stCondLst>
                                            <p:cond evt="begin" delay="0">
                                              <p:tn val="5"/>
                                            </p:cond>
                                          </p:stCondLst>
                                          <p:endCondLst>
                                            <p:cond evt="onStopAudio" delay="0">
                                              <p:tgtEl>
                                                <p:sldTgt/>
                                              </p:tgtEl>
                                            </p:cond>
                                          </p:endCondLst>
                                        </p:cTn>
                                        <p:tgtEl>
                                          <p:sndTgt r:embed="rId2" name="Blip.wav"/>
                                        </p:tgtEl>
                                      </p:cMediaNode>
                                    </p:audio>
                                  </p:subTnLst>
                                </p:cTn>
                              </p:par>
                              <p:par>
                                <p:cTn id="8" presetID="22" presetClass="entr" presetSubtype="1" fill="hold" nodeType="withEffect">
                                  <p:stCondLst>
                                    <p:cond delay="0"/>
                                  </p:stCondLst>
                                  <p:childTnLst>
                                    <p:set>
                                      <p:cBhvr>
                                        <p:cTn id="9" dur="1" fill="hold">
                                          <p:stCondLst>
                                            <p:cond delay="0"/>
                                          </p:stCondLst>
                                        </p:cTn>
                                        <p:tgtEl>
                                          <p:spTgt spid="40977"/>
                                        </p:tgtEl>
                                        <p:attrNameLst>
                                          <p:attrName>style.visibility</p:attrName>
                                        </p:attrNameLst>
                                      </p:cBhvr>
                                      <p:to>
                                        <p:strVal val="visible"/>
                                      </p:to>
                                    </p:set>
                                    <p:animEffect transition="in" filter="wipe(up)">
                                      <p:cBhvr>
                                        <p:cTn id="10" dur="1000"/>
                                        <p:tgtEl>
                                          <p:spTgt spid="40977"/>
                                        </p:tgtEl>
                                      </p:cBhvr>
                                    </p:animEffect>
                                  </p:childTnLst>
                                  <p:subTnLst>
                                    <p:audio>
                                      <p:cMediaNode>
                                        <p:cTn display="0" masterRel="sameClick">
                                          <p:stCondLst>
                                            <p:cond evt="begin" delay="0">
                                              <p:tn val="8"/>
                                            </p:cond>
                                          </p:stCondLst>
                                          <p:endCondLst>
                                            <p:cond evt="onStopAudio" delay="0">
                                              <p:tgtEl>
                                                <p:sldTgt/>
                                              </p:tgtEl>
                                            </p:cond>
                                          </p:endCondLst>
                                        </p:cTn>
                                        <p:tgtEl>
                                          <p:sndTgt r:embed="rId3" name="tada.wav"/>
                                        </p:tgtEl>
                                      </p:cMediaNode>
                                    </p:audio>
                                  </p:subTnLst>
                                </p:cTn>
                              </p:par>
                              <p:par>
                                <p:cTn id="11" presetID="20" presetClass="entr" presetSubtype="0" fill="hold" grpId="0" nodeType="withEffect">
                                  <p:stCondLst>
                                    <p:cond delay="0"/>
                                  </p:stCondLst>
                                  <p:childTnLst>
                                    <p:set>
                                      <p:cBhvr>
                                        <p:cTn id="12" dur="1" fill="hold">
                                          <p:stCondLst>
                                            <p:cond delay="0"/>
                                          </p:stCondLst>
                                        </p:cTn>
                                        <p:tgtEl>
                                          <p:spTgt spid="40966"/>
                                        </p:tgtEl>
                                        <p:attrNameLst>
                                          <p:attrName>style.visibility</p:attrName>
                                        </p:attrNameLst>
                                      </p:cBhvr>
                                      <p:to>
                                        <p:strVal val="visible"/>
                                      </p:to>
                                    </p:set>
                                    <p:animEffect transition="in" filter="wedge">
                                      <p:cBhvr>
                                        <p:cTn id="13" dur="1000"/>
                                        <p:tgtEl>
                                          <p:spTgt spid="40966"/>
                                        </p:tgtEl>
                                      </p:cBhvr>
                                    </p:animEffect>
                                  </p:childTnLst>
                                  <p:subTnLst>
                                    <p:audio>
                                      <p:cMediaNode>
                                        <p:cTn display="0" masterRel="sameClick">
                                          <p:stCondLst>
                                            <p:cond evt="begin" delay="0">
                                              <p:tn val="11"/>
                                            </p:cond>
                                          </p:stCondLst>
                                          <p:endCondLst>
                                            <p:cond evt="onStopAudio" delay="0">
                                              <p:tgtEl>
                                                <p:sldTgt/>
                                              </p:tgtEl>
                                            </p:cond>
                                          </p:endCondLst>
                                        </p:cTn>
                                        <p:tgtEl>
                                          <p:sndTgt r:embed="rId4" name="click.wav"/>
                                        </p:tgtEl>
                                      </p:cMediaNode>
                                    </p:audio>
                                  </p:subTnLst>
                                </p:cTn>
                              </p:par>
                              <p:par>
                                <p:cTn id="14" presetID="20" presetClass="entr" presetSubtype="0" fill="hold" grpId="0" nodeType="withEffect">
                                  <p:stCondLst>
                                    <p:cond delay="0"/>
                                  </p:stCondLst>
                                  <p:childTnLst>
                                    <p:set>
                                      <p:cBhvr>
                                        <p:cTn id="15" dur="1" fill="hold">
                                          <p:stCondLst>
                                            <p:cond delay="0"/>
                                          </p:stCondLst>
                                        </p:cTn>
                                        <p:tgtEl>
                                          <p:spTgt spid="40967"/>
                                        </p:tgtEl>
                                        <p:attrNameLst>
                                          <p:attrName>style.visibility</p:attrName>
                                        </p:attrNameLst>
                                      </p:cBhvr>
                                      <p:to>
                                        <p:strVal val="visible"/>
                                      </p:to>
                                    </p:set>
                                    <p:animEffect transition="in" filter="wedge">
                                      <p:cBhvr>
                                        <p:cTn id="16" dur="1000"/>
                                        <p:tgtEl>
                                          <p:spTgt spid="40967"/>
                                        </p:tgtEl>
                                      </p:cBhvr>
                                    </p:animEffect>
                                  </p:childTnLst>
                                  <p:subTnLst>
                                    <p:audio>
                                      <p:cMediaNode>
                                        <p:cTn display="0" masterRel="sameClick">
                                          <p:stCondLst>
                                            <p:cond evt="begin" delay="0">
                                              <p:tn val="14"/>
                                            </p:cond>
                                          </p:stCondLst>
                                          <p:endCondLst>
                                            <p:cond evt="onStopAudio" delay="0">
                                              <p:tgtEl>
                                                <p:sldTgt/>
                                              </p:tgtEl>
                                            </p:cond>
                                          </p:endCondLst>
                                        </p:cTn>
                                        <p:tgtEl>
                                          <p:sndTgt r:embed="rId4" name="click.wav"/>
                                        </p:tgtEl>
                                      </p:cMediaNode>
                                    </p:audio>
                                  </p:subTnLst>
                                </p:cTn>
                              </p:par>
                              <p:par>
                                <p:cTn id="17" presetID="20" presetClass="entr" presetSubtype="0" fill="hold" grpId="0" nodeType="withEffect">
                                  <p:stCondLst>
                                    <p:cond delay="0"/>
                                  </p:stCondLst>
                                  <p:childTnLst>
                                    <p:set>
                                      <p:cBhvr>
                                        <p:cTn id="18" dur="1" fill="hold">
                                          <p:stCondLst>
                                            <p:cond delay="0"/>
                                          </p:stCondLst>
                                        </p:cTn>
                                        <p:tgtEl>
                                          <p:spTgt spid="40965"/>
                                        </p:tgtEl>
                                        <p:attrNameLst>
                                          <p:attrName>style.visibility</p:attrName>
                                        </p:attrNameLst>
                                      </p:cBhvr>
                                      <p:to>
                                        <p:strVal val="visible"/>
                                      </p:to>
                                    </p:set>
                                    <p:animEffect transition="in" filter="wedge">
                                      <p:cBhvr>
                                        <p:cTn id="19" dur="500"/>
                                        <p:tgtEl>
                                          <p:spTgt spid="40965"/>
                                        </p:tgtEl>
                                      </p:cBhvr>
                                    </p:animEffect>
                                  </p:childTnLst>
                                  <p:subTnLst>
                                    <p:audio>
                                      <p:cMediaNode>
                                        <p:cTn display="0" masterRel="sameClick">
                                          <p:stCondLst>
                                            <p:cond evt="begin" delay="0">
                                              <p:tn val="17"/>
                                            </p:cond>
                                          </p:stCondLst>
                                          <p:endCondLst>
                                            <p:cond evt="onStopAudio" delay="0">
                                              <p:tgtEl>
                                                <p:sldTgt/>
                                              </p:tgtEl>
                                            </p:cond>
                                          </p:endCondLst>
                                        </p:cTn>
                                        <p:tgtEl>
                                          <p:sndTgt r:embed="rId4" name="click.wav"/>
                                        </p:tgtEl>
                                      </p:cMediaNode>
                                    </p:audio>
                                  </p:subTnLst>
                                </p:cTn>
                              </p:par>
                              <p:par>
                                <p:cTn id="20" presetID="18" presetClass="entr" presetSubtype="3" fill="hold" nodeType="withEffect">
                                  <p:stCondLst>
                                    <p:cond delay="0"/>
                                  </p:stCondLst>
                                  <p:childTnLst>
                                    <p:set>
                                      <p:cBhvr>
                                        <p:cTn id="21" dur="1" fill="hold">
                                          <p:stCondLst>
                                            <p:cond delay="0"/>
                                          </p:stCondLst>
                                        </p:cTn>
                                        <p:tgtEl>
                                          <p:spTgt spid="41007">
                                            <p:txEl>
                                              <p:pRg st="0" end="0"/>
                                            </p:txEl>
                                          </p:spTgt>
                                        </p:tgtEl>
                                        <p:attrNameLst>
                                          <p:attrName>style.visibility</p:attrName>
                                        </p:attrNameLst>
                                      </p:cBhvr>
                                      <p:to>
                                        <p:strVal val="visible"/>
                                      </p:to>
                                    </p:set>
                                    <p:animEffect transition="in" filter="strips(upRight)">
                                      <p:cBhvr>
                                        <p:cTn id="22" dur="1000"/>
                                        <p:tgtEl>
                                          <p:spTgt spid="41007">
                                            <p:txEl>
                                              <p:pRg st="0" end="0"/>
                                            </p:txEl>
                                          </p:spTgt>
                                        </p:tgtEl>
                                      </p:cBhvr>
                                    </p:animEffect>
                                  </p:childTnLst>
                                  <p:subTnLst>
                                    <p:audio>
                                      <p:cMediaNode>
                                        <p:cTn display="0" masterRel="sameClick">
                                          <p:stCondLst>
                                            <p:cond evt="begin" delay="0">
                                              <p:tn val="20"/>
                                            </p:cond>
                                          </p:stCondLst>
                                          <p:endCondLst>
                                            <p:cond evt="onStopAudio" delay="0">
                                              <p:tgtEl>
                                                <p:sldTgt/>
                                              </p:tgtEl>
                                            </p:cond>
                                          </p:endCondLst>
                                        </p:cTn>
                                        <p:tgtEl>
                                          <p:sndTgt r:embed="rId2" name="Blip.wav"/>
                                        </p:tgtEl>
                                      </p:cMediaNode>
                                    </p:audio>
                                  </p:subTnLst>
                                </p:cTn>
                              </p:par>
                              <p:par>
                                <p:cTn id="23" presetID="20" presetClass="entr" presetSubtype="0" fill="hold" grpId="0" nodeType="withEffect">
                                  <p:stCondLst>
                                    <p:cond delay="0"/>
                                  </p:stCondLst>
                                  <p:childTnLst>
                                    <p:set>
                                      <p:cBhvr>
                                        <p:cTn id="24" dur="1" fill="hold">
                                          <p:stCondLst>
                                            <p:cond delay="0"/>
                                          </p:stCondLst>
                                        </p:cTn>
                                        <p:tgtEl>
                                          <p:spTgt spid="40973"/>
                                        </p:tgtEl>
                                        <p:attrNameLst>
                                          <p:attrName>style.visibility</p:attrName>
                                        </p:attrNameLst>
                                      </p:cBhvr>
                                      <p:to>
                                        <p:strVal val="visible"/>
                                      </p:to>
                                    </p:set>
                                    <p:animEffect transition="in" filter="wedge">
                                      <p:cBhvr>
                                        <p:cTn id="25" dur="1000"/>
                                        <p:tgtEl>
                                          <p:spTgt spid="40973"/>
                                        </p:tgtEl>
                                      </p:cBhvr>
                                    </p:animEffect>
                                  </p:childTnLst>
                                  <p:subTnLst>
                                    <p:audio>
                                      <p:cMediaNode>
                                        <p:cTn display="0" masterRel="sameClick">
                                          <p:stCondLst>
                                            <p:cond evt="begin" delay="0">
                                              <p:tn val="23"/>
                                            </p:cond>
                                          </p:stCondLst>
                                          <p:endCondLst>
                                            <p:cond evt="onStopAudio" delay="0">
                                              <p:tgtEl>
                                                <p:sldTgt/>
                                              </p:tgtEl>
                                            </p:cond>
                                          </p:endCondLst>
                                        </p:cTn>
                                        <p:tgtEl>
                                          <p:sndTgt r:embed="rId4" name="click.wav"/>
                                        </p:tgtEl>
                                      </p:cMediaNode>
                                    </p:audio>
                                  </p:subTnLst>
                                </p:cTn>
                              </p:par>
                              <p:par>
                                <p:cTn id="26" presetID="20" presetClass="entr" presetSubtype="0" fill="hold" grpId="0" nodeType="withEffect">
                                  <p:stCondLst>
                                    <p:cond delay="0"/>
                                  </p:stCondLst>
                                  <p:childTnLst>
                                    <p:set>
                                      <p:cBhvr>
                                        <p:cTn id="27" dur="1" fill="hold">
                                          <p:stCondLst>
                                            <p:cond delay="0"/>
                                          </p:stCondLst>
                                        </p:cTn>
                                        <p:tgtEl>
                                          <p:spTgt spid="40972"/>
                                        </p:tgtEl>
                                        <p:attrNameLst>
                                          <p:attrName>style.visibility</p:attrName>
                                        </p:attrNameLst>
                                      </p:cBhvr>
                                      <p:to>
                                        <p:strVal val="visible"/>
                                      </p:to>
                                    </p:set>
                                    <p:animEffect transition="in" filter="wedge">
                                      <p:cBhvr>
                                        <p:cTn id="28" dur="1000"/>
                                        <p:tgtEl>
                                          <p:spTgt spid="40972"/>
                                        </p:tgtEl>
                                      </p:cBhvr>
                                    </p:animEffect>
                                  </p:childTnLst>
                                  <p:subTnLs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par>
                                <p:cTn id="29" presetID="20" presetClass="entr" presetSubtype="0" fill="hold" grpId="0" nodeType="withEffect">
                                  <p:stCondLst>
                                    <p:cond delay="0"/>
                                  </p:stCondLst>
                                  <p:childTnLst>
                                    <p:set>
                                      <p:cBhvr>
                                        <p:cTn id="30" dur="1" fill="hold">
                                          <p:stCondLst>
                                            <p:cond delay="0"/>
                                          </p:stCondLst>
                                        </p:cTn>
                                        <p:tgtEl>
                                          <p:spTgt spid="41008"/>
                                        </p:tgtEl>
                                        <p:attrNameLst>
                                          <p:attrName>style.visibility</p:attrName>
                                        </p:attrNameLst>
                                      </p:cBhvr>
                                      <p:to>
                                        <p:strVal val="visible"/>
                                      </p:to>
                                    </p:set>
                                    <p:animEffect transition="in" filter="wedge">
                                      <p:cBhvr>
                                        <p:cTn id="31" dur="1000"/>
                                        <p:tgtEl>
                                          <p:spTgt spid="41008"/>
                                        </p:tgtEl>
                                      </p:cBhvr>
                                    </p:animEffect>
                                  </p:childTnLst>
                                  <p:subTnLst>
                                    <p:audio>
                                      <p:cMediaNode>
                                        <p:cTn display="0" masterRel="sameClick">
                                          <p:stCondLst>
                                            <p:cond evt="begin" delay="0">
                                              <p:tn val="29"/>
                                            </p:cond>
                                          </p:stCondLst>
                                          <p:endCondLst>
                                            <p:cond evt="onStopAudio" delay="0">
                                              <p:tgtEl>
                                                <p:sldTgt/>
                                              </p:tgtEl>
                                            </p:cond>
                                          </p:endCondLst>
                                        </p:cTn>
                                        <p:tgtEl>
                                          <p:sndTgt r:embed="rId5" name="ding.wav"/>
                                        </p:tgtEl>
                                      </p:cMediaNode>
                                    </p:audio>
                                  </p:subTnLst>
                                </p:cTn>
                              </p:par>
                              <p:par>
                                <p:cTn id="32" presetID="22" presetClass="entr" presetSubtype="1" fill="hold" grpId="0" nodeType="withEffect">
                                  <p:stCondLst>
                                    <p:cond delay="0"/>
                                  </p:stCondLst>
                                  <p:childTnLst>
                                    <p:set>
                                      <p:cBhvr>
                                        <p:cTn id="33" dur="1" fill="hold">
                                          <p:stCondLst>
                                            <p:cond delay="0"/>
                                          </p:stCondLst>
                                        </p:cTn>
                                        <p:tgtEl>
                                          <p:spTgt spid="41004"/>
                                        </p:tgtEl>
                                        <p:attrNameLst>
                                          <p:attrName>style.visibility</p:attrName>
                                        </p:attrNameLst>
                                      </p:cBhvr>
                                      <p:to>
                                        <p:strVal val="visible"/>
                                      </p:to>
                                    </p:set>
                                    <p:animEffect transition="in" filter="wipe(up)">
                                      <p:cBhvr>
                                        <p:cTn id="34" dur="1000"/>
                                        <p:tgtEl>
                                          <p:spTgt spid="41004"/>
                                        </p:tgtEl>
                                      </p:cBhvr>
                                    </p:animEffect>
                                  </p:childTnLst>
                                  <p:subTnLst>
                                    <p:audio>
                                      <p:cMediaNode>
                                        <p:cTn display="0" masterRel="sameClick">
                                          <p:stCondLst>
                                            <p:cond evt="begin" delay="0">
                                              <p:tn val="32"/>
                                            </p:cond>
                                          </p:stCondLst>
                                          <p:endCondLst>
                                            <p:cond evt="onStopAudio" delay="0">
                                              <p:tgtEl>
                                                <p:sldTgt/>
                                              </p:tgtEl>
                                            </p:cond>
                                          </p:endCondLst>
                                        </p:cTn>
                                        <p:tgtEl>
                                          <p:sndTgt r:embed="rId3" name="tada.wav"/>
                                        </p:tgtEl>
                                      </p:cMediaNode>
                                    </p:audio>
                                  </p:subTnLst>
                                </p:cTn>
                              </p:par>
                              <p:par>
                                <p:cTn id="35" presetID="22" presetClass="entr" presetSubtype="1" fill="hold" grpId="0" nodeType="withEffect">
                                  <p:stCondLst>
                                    <p:cond delay="0"/>
                                  </p:stCondLst>
                                  <p:childTnLst>
                                    <p:set>
                                      <p:cBhvr>
                                        <p:cTn id="36" dur="1" fill="hold">
                                          <p:stCondLst>
                                            <p:cond delay="0"/>
                                          </p:stCondLst>
                                        </p:cTn>
                                        <p:tgtEl>
                                          <p:spTgt spid="40996"/>
                                        </p:tgtEl>
                                        <p:attrNameLst>
                                          <p:attrName>style.visibility</p:attrName>
                                        </p:attrNameLst>
                                      </p:cBhvr>
                                      <p:to>
                                        <p:strVal val="visible"/>
                                      </p:to>
                                    </p:set>
                                    <p:animEffect transition="in" filter="wipe(up)">
                                      <p:cBhvr>
                                        <p:cTn id="37" dur="1000"/>
                                        <p:tgtEl>
                                          <p:spTgt spid="40996"/>
                                        </p:tgtEl>
                                      </p:cBhvr>
                                    </p:animEffect>
                                  </p:childTnLst>
                                  <p:subTnLst>
                                    <p:audio>
                                      <p:cMediaNode>
                                        <p:cTn display="0" masterRel="sameClick">
                                          <p:stCondLst>
                                            <p:cond evt="begin" delay="0">
                                              <p:tn val="35"/>
                                            </p:cond>
                                          </p:stCondLst>
                                          <p:endCondLst>
                                            <p:cond evt="onStopAudio" delay="0">
                                              <p:tgtEl>
                                                <p:sldTgt/>
                                              </p:tgtEl>
                                            </p:cond>
                                          </p:endCondLst>
                                        </p:cTn>
                                        <p:tgtEl>
                                          <p:sndTgt r:embed="rId3" name="tada.wav"/>
                                        </p:tgtEl>
                                      </p:cMediaNode>
                                    </p:audio>
                                  </p:subTnLst>
                                </p:cTn>
                              </p:par>
                              <p:par>
                                <p:cTn id="38" presetID="22" presetClass="entr" presetSubtype="1" fill="hold" grpId="0" nodeType="withEffect">
                                  <p:stCondLst>
                                    <p:cond delay="0"/>
                                  </p:stCondLst>
                                  <p:childTnLst>
                                    <p:set>
                                      <p:cBhvr>
                                        <p:cTn id="39" dur="1" fill="hold">
                                          <p:stCondLst>
                                            <p:cond delay="0"/>
                                          </p:stCondLst>
                                        </p:cTn>
                                        <p:tgtEl>
                                          <p:spTgt spid="40997"/>
                                        </p:tgtEl>
                                        <p:attrNameLst>
                                          <p:attrName>style.visibility</p:attrName>
                                        </p:attrNameLst>
                                      </p:cBhvr>
                                      <p:to>
                                        <p:strVal val="visible"/>
                                      </p:to>
                                    </p:set>
                                    <p:animEffect transition="in" filter="wipe(up)">
                                      <p:cBhvr>
                                        <p:cTn id="40" dur="1000"/>
                                        <p:tgtEl>
                                          <p:spTgt spid="40997"/>
                                        </p:tgtEl>
                                      </p:cBhvr>
                                    </p:animEffect>
                                  </p:childTnLst>
                                  <p:subTnLst>
                                    <p:audio>
                                      <p:cMediaNode>
                                        <p:cTn display="0" masterRel="sameClick">
                                          <p:stCondLst>
                                            <p:cond evt="begin" delay="0">
                                              <p:tn val="38"/>
                                            </p:cond>
                                          </p:stCondLst>
                                          <p:endCondLst>
                                            <p:cond evt="onStopAudio" delay="0">
                                              <p:tgtEl>
                                                <p:sldTgt/>
                                              </p:tgtEl>
                                            </p:cond>
                                          </p:endCondLst>
                                        </p:cTn>
                                        <p:tgtEl>
                                          <p:sndTgt r:embed="rId3" name="tada.wav"/>
                                        </p:tgtEl>
                                      </p:cMediaNode>
                                    </p:audio>
                                  </p:subTnLst>
                                </p:cTn>
                              </p:par>
                              <p:par>
                                <p:cTn id="41" presetID="22" presetClass="entr" presetSubtype="1" fill="hold" grpId="0" nodeType="withEffect">
                                  <p:stCondLst>
                                    <p:cond delay="0"/>
                                  </p:stCondLst>
                                  <p:childTnLst>
                                    <p:set>
                                      <p:cBhvr>
                                        <p:cTn id="42" dur="1" fill="hold">
                                          <p:stCondLst>
                                            <p:cond delay="0"/>
                                          </p:stCondLst>
                                        </p:cTn>
                                        <p:tgtEl>
                                          <p:spTgt spid="40992"/>
                                        </p:tgtEl>
                                        <p:attrNameLst>
                                          <p:attrName>style.visibility</p:attrName>
                                        </p:attrNameLst>
                                      </p:cBhvr>
                                      <p:to>
                                        <p:strVal val="visible"/>
                                      </p:to>
                                    </p:set>
                                    <p:animEffect transition="in" filter="wipe(up)">
                                      <p:cBhvr>
                                        <p:cTn id="43" dur="1000"/>
                                        <p:tgtEl>
                                          <p:spTgt spid="40992"/>
                                        </p:tgtEl>
                                      </p:cBhvr>
                                    </p:animEffect>
                                  </p:childTnLst>
                                  <p:subTnLst>
                                    <p:audio>
                                      <p:cMediaNode>
                                        <p:cTn display="0" masterRel="sameClick">
                                          <p:stCondLst>
                                            <p:cond evt="begin" delay="0">
                                              <p:tn val="41"/>
                                            </p:cond>
                                          </p:stCondLst>
                                          <p:endCondLst>
                                            <p:cond evt="onStopAudio" delay="0">
                                              <p:tgtEl>
                                                <p:sldTgt/>
                                              </p:tgtEl>
                                            </p:cond>
                                          </p:endCondLst>
                                        </p:cTn>
                                        <p:tgtEl>
                                          <p:sndTgt r:embed="rId3" name="tada.wav"/>
                                        </p:tgtEl>
                                      </p:cMediaNode>
                                    </p:audio>
                                  </p:subTnLst>
                                </p:cTn>
                              </p:par>
                              <p:par>
                                <p:cTn id="44" presetID="22" presetClass="entr" presetSubtype="1" fill="hold" grpId="0" nodeType="withEffect">
                                  <p:stCondLst>
                                    <p:cond delay="0"/>
                                  </p:stCondLst>
                                  <p:childTnLst>
                                    <p:set>
                                      <p:cBhvr>
                                        <p:cTn id="45" dur="1" fill="hold">
                                          <p:stCondLst>
                                            <p:cond delay="0"/>
                                          </p:stCondLst>
                                        </p:cTn>
                                        <p:tgtEl>
                                          <p:spTgt spid="40993"/>
                                        </p:tgtEl>
                                        <p:attrNameLst>
                                          <p:attrName>style.visibility</p:attrName>
                                        </p:attrNameLst>
                                      </p:cBhvr>
                                      <p:to>
                                        <p:strVal val="visible"/>
                                      </p:to>
                                    </p:set>
                                    <p:animEffect transition="in" filter="wipe(up)">
                                      <p:cBhvr>
                                        <p:cTn id="46" dur="1000"/>
                                        <p:tgtEl>
                                          <p:spTgt spid="40993"/>
                                        </p:tgtEl>
                                      </p:cBhvr>
                                    </p:animEffect>
                                  </p:childTnLst>
                                  <p:subTnLst>
                                    <p:audio>
                                      <p:cMediaNode>
                                        <p:cTn display="0" masterRel="sameClick">
                                          <p:stCondLst>
                                            <p:cond evt="begin" delay="0">
                                              <p:tn val="44"/>
                                            </p:cond>
                                          </p:stCondLst>
                                          <p:endCondLst>
                                            <p:cond evt="onStopAudio" delay="0">
                                              <p:tgtEl>
                                                <p:sldTgt/>
                                              </p:tgtEl>
                                            </p:cond>
                                          </p:endCondLst>
                                        </p:cTn>
                                        <p:tgtEl>
                                          <p:sndTgt r:embed="rId3" name="tada.wav"/>
                                        </p:tgtEl>
                                      </p:cMediaNode>
                                    </p:audio>
                                  </p:subTnLst>
                                </p:cTn>
                              </p:par>
                              <p:par>
                                <p:cTn id="47" presetID="22" presetClass="entr" presetSubtype="1" fill="hold" grpId="0" nodeType="withEffect">
                                  <p:stCondLst>
                                    <p:cond delay="0"/>
                                  </p:stCondLst>
                                  <p:childTnLst>
                                    <p:set>
                                      <p:cBhvr>
                                        <p:cTn id="48" dur="1" fill="hold">
                                          <p:stCondLst>
                                            <p:cond delay="0"/>
                                          </p:stCondLst>
                                        </p:cTn>
                                        <p:tgtEl>
                                          <p:spTgt spid="40990"/>
                                        </p:tgtEl>
                                        <p:attrNameLst>
                                          <p:attrName>style.visibility</p:attrName>
                                        </p:attrNameLst>
                                      </p:cBhvr>
                                      <p:to>
                                        <p:strVal val="visible"/>
                                      </p:to>
                                    </p:set>
                                    <p:animEffect transition="in" filter="wipe(up)">
                                      <p:cBhvr>
                                        <p:cTn id="49" dur="1000"/>
                                        <p:tgtEl>
                                          <p:spTgt spid="40990"/>
                                        </p:tgtEl>
                                      </p:cBhvr>
                                    </p:animEffect>
                                  </p:childTnLst>
                                  <p:subTnLst>
                                    <p:audio>
                                      <p:cMediaNode>
                                        <p:cTn display="0" masterRel="sameClick">
                                          <p:stCondLst>
                                            <p:cond evt="begin" delay="0">
                                              <p:tn val="47"/>
                                            </p:cond>
                                          </p:stCondLst>
                                          <p:endCondLst>
                                            <p:cond evt="onStopAudio" delay="0">
                                              <p:tgtEl>
                                                <p:sldTgt/>
                                              </p:tgtEl>
                                            </p:cond>
                                          </p:endCondLst>
                                        </p:cTn>
                                        <p:tgtEl>
                                          <p:sndTgt r:embed="rId3" name="tada.wav"/>
                                        </p:tgtEl>
                                      </p:cMediaNode>
                                    </p:audio>
                                  </p:subTnLst>
                                </p:cTn>
                              </p:par>
                              <p:par>
                                <p:cTn id="50" presetID="22" presetClass="entr" presetSubtype="1" fill="hold" grpId="0" nodeType="withEffect">
                                  <p:stCondLst>
                                    <p:cond delay="0"/>
                                  </p:stCondLst>
                                  <p:childTnLst>
                                    <p:set>
                                      <p:cBhvr>
                                        <p:cTn id="51" dur="1" fill="hold">
                                          <p:stCondLst>
                                            <p:cond delay="0"/>
                                          </p:stCondLst>
                                        </p:cTn>
                                        <p:tgtEl>
                                          <p:spTgt spid="40994"/>
                                        </p:tgtEl>
                                        <p:attrNameLst>
                                          <p:attrName>style.visibility</p:attrName>
                                        </p:attrNameLst>
                                      </p:cBhvr>
                                      <p:to>
                                        <p:strVal val="visible"/>
                                      </p:to>
                                    </p:set>
                                    <p:animEffect transition="in" filter="wipe(up)">
                                      <p:cBhvr>
                                        <p:cTn id="52" dur="1000"/>
                                        <p:tgtEl>
                                          <p:spTgt spid="40994"/>
                                        </p:tgtEl>
                                      </p:cBhvr>
                                    </p:animEffect>
                                  </p:childTnLst>
                                  <p:subTnLst>
                                    <p:audio>
                                      <p:cMediaNode>
                                        <p:cTn display="0" masterRel="sameClick">
                                          <p:stCondLst>
                                            <p:cond evt="begin" delay="0">
                                              <p:tn val="50"/>
                                            </p:cond>
                                          </p:stCondLst>
                                          <p:endCondLst>
                                            <p:cond evt="onStopAudio" delay="0">
                                              <p:tgtEl>
                                                <p:sldTgt/>
                                              </p:tgtEl>
                                            </p:cond>
                                          </p:endCondLst>
                                        </p:cTn>
                                        <p:tgtEl>
                                          <p:sndTgt r:embed="rId3" name="tada.wav"/>
                                        </p:tgtEl>
                                      </p:cMediaNode>
                                    </p:audio>
                                  </p:subTnLst>
                                </p:cTn>
                              </p:par>
                              <p:par>
                                <p:cTn id="53" presetID="22" presetClass="entr" presetSubtype="1" fill="hold" grpId="0" nodeType="withEffect">
                                  <p:stCondLst>
                                    <p:cond delay="0"/>
                                  </p:stCondLst>
                                  <p:childTnLst>
                                    <p:set>
                                      <p:cBhvr>
                                        <p:cTn id="54" dur="1" fill="hold">
                                          <p:stCondLst>
                                            <p:cond delay="0"/>
                                          </p:stCondLst>
                                        </p:cTn>
                                        <p:tgtEl>
                                          <p:spTgt spid="40991"/>
                                        </p:tgtEl>
                                        <p:attrNameLst>
                                          <p:attrName>style.visibility</p:attrName>
                                        </p:attrNameLst>
                                      </p:cBhvr>
                                      <p:to>
                                        <p:strVal val="visible"/>
                                      </p:to>
                                    </p:set>
                                    <p:animEffect transition="in" filter="wipe(up)">
                                      <p:cBhvr>
                                        <p:cTn id="55" dur="1000"/>
                                        <p:tgtEl>
                                          <p:spTgt spid="40991"/>
                                        </p:tgtEl>
                                      </p:cBhvr>
                                    </p:animEffect>
                                  </p:childTnLst>
                                  <p:subTnLst>
                                    <p:audio>
                                      <p:cMediaNode>
                                        <p:cTn display="0" masterRel="sameClick">
                                          <p:stCondLst>
                                            <p:cond evt="begin" delay="0">
                                              <p:tn val="53"/>
                                            </p:cond>
                                          </p:stCondLst>
                                          <p:endCondLst>
                                            <p:cond evt="onStopAudio" delay="0">
                                              <p:tgtEl>
                                                <p:sldTgt/>
                                              </p:tgtEl>
                                            </p:cond>
                                          </p:endCondLst>
                                        </p:cTn>
                                        <p:tgtEl>
                                          <p:sndTgt r:embed="rId3" name="tada.wav"/>
                                        </p:tgtEl>
                                      </p:cMediaNode>
                                    </p:audio>
                                  </p:subTnLst>
                                </p:cTn>
                              </p:par>
                              <p:par>
                                <p:cTn id="56" presetID="22" presetClass="entr" presetSubtype="1" fill="hold" grpId="0" nodeType="withEffect">
                                  <p:stCondLst>
                                    <p:cond delay="0"/>
                                  </p:stCondLst>
                                  <p:childTnLst>
                                    <p:set>
                                      <p:cBhvr>
                                        <p:cTn id="57" dur="1" fill="hold">
                                          <p:stCondLst>
                                            <p:cond delay="0"/>
                                          </p:stCondLst>
                                        </p:cTn>
                                        <p:tgtEl>
                                          <p:spTgt spid="40986"/>
                                        </p:tgtEl>
                                        <p:attrNameLst>
                                          <p:attrName>style.visibility</p:attrName>
                                        </p:attrNameLst>
                                      </p:cBhvr>
                                      <p:to>
                                        <p:strVal val="visible"/>
                                      </p:to>
                                    </p:set>
                                    <p:animEffect transition="in" filter="wipe(up)">
                                      <p:cBhvr>
                                        <p:cTn id="58" dur="1000"/>
                                        <p:tgtEl>
                                          <p:spTgt spid="40986"/>
                                        </p:tgtEl>
                                      </p:cBhvr>
                                    </p:animEffect>
                                  </p:childTnLst>
                                  <p:subTnLst>
                                    <p:audio>
                                      <p:cMediaNode>
                                        <p:cTn display="0" masterRel="sameClick">
                                          <p:stCondLst>
                                            <p:cond evt="begin" delay="0">
                                              <p:tn val="56"/>
                                            </p:cond>
                                          </p:stCondLst>
                                          <p:endCondLst>
                                            <p:cond evt="onStopAudio" delay="0">
                                              <p:tgtEl>
                                                <p:sldTgt/>
                                              </p:tgtEl>
                                            </p:cond>
                                          </p:endCondLst>
                                        </p:cTn>
                                        <p:tgtEl>
                                          <p:sndTgt r:embed="rId3" name="tada.wav"/>
                                        </p:tgtEl>
                                      </p:cMediaNode>
                                    </p:audio>
                                  </p:subTnLst>
                                </p:cTn>
                              </p:par>
                              <p:par>
                                <p:cTn id="59" presetID="22" presetClass="entr" presetSubtype="1" fill="hold" grpId="0" nodeType="withEffect">
                                  <p:stCondLst>
                                    <p:cond delay="0"/>
                                  </p:stCondLst>
                                  <p:childTnLst>
                                    <p:set>
                                      <p:cBhvr>
                                        <p:cTn id="60" dur="1" fill="hold">
                                          <p:stCondLst>
                                            <p:cond delay="0"/>
                                          </p:stCondLst>
                                        </p:cTn>
                                        <p:tgtEl>
                                          <p:spTgt spid="40983"/>
                                        </p:tgtEl>
                                        <p:attrNameLst>
                                          <p:attrName>style.visibility</p:attrName>
                                        </p:attrNameLst>
                                      </p:cBhvr>
                                      <p:to>
                                        <p:strVal val="visible"/>
                                      </p:to>
                                    </p:set>
                                    <p:animEffect transition="in" filter="wipe(up)">
                                      <p:cBhvr>
                                        <p:cTn id="61" dur="1000"/>
                                        <p:tgtEl>
                                          <p:spTgt spid="40983"/>
                                        </p:tgtEl>
                                      </p:cBhvr>
                                    </p:animEffect>
                                  </p:childTnLst>
                                  <p:subTnLst>
                                    <p:audio>
                                      <p:cMediaNode>
                                        <p:cTn display="0" masterRel="sameClick">
                                          <p:stCondLst>
                                            <p:cond evt="begin" delay="0">
                                              <p:tn val="59"/>
                                            </p:cond>
                                          </p:stCondLst>
                                          <p:endCondLst>
                                            <p:cond evt="onStopAudio" delay="0">
                                              <p:tgtEl>
                                                <p:sldTgt/>
                                              </p:tgtEl>
                                            </p:cond>
                                          </p:endCondLst>
                                        </p:cTn>
                                        <p:tgtEl>
                                          <p:sndTgt r:embed="rId3" name="tada.wav"/>
                                        </p:tgtEl>
                                      </p:cMediaNode>
                                    </p:audio>
                                  </p:subTnLst>
                                </p:cTn>
                              </p:par>
                              <p:par>
                                <p:cTn id="62" presetID="22" presetClass="entr" presetSubtype="1" fill="hold" grpId="0" nodeType="withEffect">
                                  <p:stCondLst>
                                    <p:cond delay="0"/>
                                  </p:stCondLst>
                                  <p:childTnLst>
                                    <p:set>
                                      <p:cBhvr>
                                        <p:cTn id="63" dur="1" fill="hold">
                                          <p:stCondLst>
                                            <p:cond delay="0"/>
                                          </p:stCondLst>
                                        </p:cTn>
                                        <p:tgtEl>
                                          <p:spTgt spid="40985"/>
                                        </p:tgtEl>
                                        <p:attrNameLst>
                                          <p:attrName>style.visibility</p:attrName>
                                        </p:attrNameLst>
                                      </p:cBhvr>
                                      <p:to>
                                        <p:strVal val="visible"/>
                                      </p:to>
                                    </p:set>
                                    <p:animEffect transition="in" filter="wipe(up)">
                                      <p:cBhvr>
                                        <p:cTn id="64" dur="1000"/>
                                        <p:tgtEl>
                                          <p:spTgt spid="40985"/>
                                        </p:tgtEl>
                                      </p:cBhvr>
                                    </p:animEffect>
                                  </p:childTnLst>
                                  <p:subTnLst>
                                    <p:audio>
                                      <p:cMediaNode>
                                        <p:cTn display="0" masterRel="sameClick">
                                          <p:stCondLst>
                                            <p:cond evt="begin" delay="0">
                                              <p:tn val="62"/>
                                            </p:cond>
                                          </p:stCondLst>
                                          <p:endCondLst>
                                            <p:cond evt="onStopAudio" delay="0">
                                              <p:tgtEl>
                                                <p:sldTgt/>
                                              </p:tgtEl>
                                            </p:cond>
                                          </p:endCondLst>
                                        </p:cTn>
                                        <p:tgtEl>
                                          <p:sndTgt r:embed="rId3" name="tada.wav"/>
                                        </p:tgtEl>
                                      </p:cMediaNode>
                                    </p:audio>
                                  </p:subTnLst>
                                </p:cTn>
                              </p:par>
                              <p:par>
                                <p:cTn id="65" presetID="22" presetClass="entr" presetSubtype="1" repeatCount="3000" fill="hold" grpId="0" nodeType="withEffect">
                                  <p:stCondLst>
                                    <p:cond delay="0"/>
                                  </p:stCondLst>
                                  <p:childTnLst>
                                    <p:set>
                                      <p:cBhvr>
                                        <p:cTn id="66" dur="1" fill="hold">
                                          <p:stCondLst>
                                            <p:cond delay="0"/>
                                          </p:stCondLst>
                                        </p:cTn>
                                        <p:tgtEl>
                                          <p:spTgt spid="40984"/>
                                        </p:tgtEl>
                                        <p:attrNameLst>
                                          <p:attrName>style.visibility</p:attrName>
                                        </p:attrNameLst>
                                      </p:cBhvr>
                                      <p:to>
                                        <p:strVal val="visible"/>
                                      </p:to>
                                    </p:set>
                                    <p:animEffect transition="in" filter="wipe(up)">
                                      <p:cBhvr>
                                        <p:cTn id="67" dur="1000"/>
                                        <p:tgtEl>
                                          <p:spTgt spid="40984"/>
                                        </p:tgtEl>
                                      </p:cBhvr>
                                    </p:animEffect>
                                  </p:childTnLst>
                                  <p:subTnLst>
                                    <p:audio>
                                      <p:cMediaNode>
                                        <p:cTn display="0" masterRel="sameClick">
                                          <p:stCondLst>
                                            <p:cond evt="begin" delay="0">
                                              <p:tn val="65"/>
                                            </p:cond>
                                          </p:stCondLst>
                                          <p:endCondLst>
                                            <p:cond evt="onStopAudio" delay="0">
                                              <p:tgtEl>
                                                <p:sldTgt/>
                                              </p:tgtEl>
                                            </p:cond>
                                          </p:endCondLst>
                                        </p:cTn>
                                        <p:tgtEl>
                                          <p:sndTgt r:embed="rId3" name="tada.wav"/>
                                        </p:tgtEl>
                                      </p:cMediaNode>
                                    </p:audio>
                                  </p:subTnLst>
                                </p:cTn>
                              </p:par>
                              <p:par>
                                <p:cTn id="68" presetID="22" presetClass="entr" presetSubtype="1" fill="hold" grpId="0" nodeType="withEffect">
                                  <p:stCondLst>
                                    <p:cond delay="0"/>
                                  </p:stCondLst>
                                  <p:childTnLst>
                                    <p:set>
                                      <p:cBhvr>
                                        <p:cTn id="69" dur="1" fill="hold">
                                          <p:stCondLst>
                                            <p:cond delay="0"/>
                                          </p:stCondLst>
                                        </p:cTn>
                                        <p:tgtEl>
                                          <p:spTgt spid="40976"/>
                                        </p:tgtEl>
                                        <p:attrNameLst>
                                          <p:attrName>style.visibility</p:attrName>
                                        </p:attrNameLst>
                                      </p:cBhvr>
                                      <p:to>
                                        <p:strVal val="visible"/>
                                      </p:to>
                                    </p:set>
                                    <p:animEffect transition="in" filter="wipe(up)">
                                      <p:cBhvr>
                                        <p:cTn id="70" dur="1000"/>
                                        <p:tgtEl>
                                          <p:spTgt spid="40976"/>
                                        </p:tgtEl>
                                      </p:cBhvr>
                                    </p:animEffect>
                                  </p:childTnLst>
                                  <p:subTnLst>
                                    <p:audio>
                                      <p:cMediaNode>
                                        <p:cTn display="0" masterRel="sameClick">
                                          <p:stCondLst>
                                            <p:cond evt="begin" delay="0">
                                              <p:tn val="68"/>
                                            </p:cond>
                                          </p:stCondLst>
                                          <p:endCondLst>
                                            <p:cond evt="onStopAudio" delay="0">
                                              <p:tgtEl>
                                                <p:sldTgt/>
                                              </p:tgtEl>
                                            </p:cond>
                                          </p:endCondLst>
                                        </p:cTn>
                                        <p:tgtEl>
                                          <p:sndTgt r:embed="rId3" name="tada.wav"/>
                                        </p:tgtEl>
                                      </p:cMediaNode>
                                    </p:audio>
                                  </p:subTnLst>
                                </p:cTn>
                              </p:par>
                              <p:par>
                                <p:cTn id="71" presetID="22" presetClass="entr" presetSubtype="1" fill="hold" grpId="0" nodeType="withEffect">
                                  <p:stCondLst>
                                    <p:cond delay="0"/>
                                  </p:stCondLst>
                                  <p:childTnLst>
                                    <p:set>
                                      <p:cBhvr>
                                        <p:cTn id="72" dur="1" fill="hold">
                                          <p:stCondLst>
                                            <p:cond delay="0"/>
                                          </p:stCondLst>
                                        </p:cTn>
                                        <p:tgtEl>
                                          <p:spTgt spid="40981"/>
                                        </p:tgtEl>
                                        <p:attrNameLst>
                                          <p:attrName>style.visibility</p:attrName>
                                        </p:attrNameLst>
                                      </p:cBhvr>
                                      <p:to>
                                        <p:strVal val="visible"/>
                                      </p:to>
                                    </p:set>
                                    <p:animEffect transition="in" filter="wipe(up)">
                                      <p:cBhvr>
                                        <p:cTn id="73" dur="1000"/>
                                        <p:tgtEl>
                                          <p:spTgt spid="40981"/>
                                        </p:tgtEl>
                                      </p:cBhvr>
                                    </p:animEffect>
                                  </p:childTnLst>
                                  <p:subTnLst>
                                    <p:audio>
                                      <p:cMediaNode>
                                        <p:cTn display="0" masterRel="sameClick">
                                          <p:stCondLst>
                                            <p:cond evt="begin" delay="0">
                                              <p:tn val="71"/>
                                            </p:cond>
                                          </p:stCondLst>
                                          <p:endCondLst>
                                            <p:cond evt="onStopAudio" delay="0">
                                              <p:tgtEl>
                                                <p:sldTgt/>
                                              </p:tgtEl>
                                            </p:cond>
                                          </p:endCondLst>
                                        </p:cTn>
                                        <p:tgtEl>
                                          <p:sndTgt r:embed="rId3" name="tada.wav"/>
                                        </p:tgtEl>
                                      </p:cMediaNode>
                                    </p:audio>
                                  </p:subTnLst>
                                </p:cTn>
                              </p:par>
                              <p:par>
                                <p:cTn id="74" presetID="22" presetClass="entr" presetSubtype="1" fill="hold" grpId="0" nodeType="withEffect">
                                  <p:stCondLst>
                                    <p:cond delay="0"/>
                                  </p:stCondLst>
                                  <p:childTnLst>
                                    <p:set>
                                      <p:cBhvr>
                                        <p:cTn id="75" dur="1" fill="hold">
                                          <p:stCondLst>
                                            <p:cond delay="0"/>
                                          </p:stCondLst>
                                        </p:cTn>
                                        <p:tgtEl>
                                          <p:spTgt spid="40974"/>
                                        </p:tgtEl>
                                        <p:attrNameLst>
                                          <p:attrName>style.visibility</p:attrName>
                                        </p:attrNameLst>
                                      </p:cBhvr>
                                      <p:to>
                                        <p:strVal val="visible"/>
                                      </p:to>
                                    </p:set>
                                    <p:animEffect transition="in" filter="wipe(up)">
                                      <p:cBhvr>
                                        <p:cTn id="76" dur="1000"/>
                                        <p:tgtEl>
                                          <p:spTgt spid="40974"/>
                                        </p:tgtEl>
                                      </p:cBhvr>
                                    </p:animEffect>
                                  </p:childTnLst>
                                  <p:subTnLst>
                                    <p:audio>
                                      <p:cMediaNode>
                                        <p:cTn display="0" masterRel="sameClick">
                                          <p:stCondLst>
                                            <p:cond evt="begin" delay="0">
                                              <p:tn val="74"/>
                                            </p:cond>
                                          </p:stCondLst>
                                          <p:endCondLst>
                                            <p:cond evt="onStopAudio" delay="0">
                                              <p:tgtEl>
                                                <p:sldTgt/>
                                              </p:tgtEl>
                                            </p:cond>
                                          </p:endCondLst>
                                        </p:cTn>
                                        <p:tgtEl>
                                          <p:sndTgt r:embed="rId3" name="tada.wav"/>
                                        </p:tgtEl>
                                      </p:cMediaNode>
                                    </p:audio>
                                  </p:subTnLst>
                                </p:cTn>
                              </p:par>
                              <p:par>
                                <p:cTn id="77" presetID="22" presetClass="entr" presetSubtype="1" fill="hold" grpId="0" nodeType="withEffect">
                                  <p:stCondLst>
                                    <p:cond delay="0"/>
                                  </p:stCondLst>
                                  <p:childTnLst>
                                    <p:set>
                                      <p:cBhvr>
                                        <p:cTn id="78" dur="1" fill="hold">
                                          <p:stCondLst>
                                            <p:cond delay="0"/>
                                          </p:stCondLst>
                                        </p:cTn>
                                        <p:tgtEl>
                                          <p:spTgt spid="40999"/>
                                        </p:tgtEl>
                                        <p:attrNameLst>
                                          <p:attrName>style.visibility</p:attrName>
                                        </p:attrNameLst>
                                      </p:cBhvr>
                                      <p:to>
                                        <p:strVal val="visible"/>
                                      </p:to>
                                    </p:set>
                                    <p:animEffect transition="in" filter="wipe(up)">
                                      <p:cBhvr>
                                        <p:cTn id="79" dur="1000"/>
                                        <p:tgtEl>
                                          <p:spTgt spid="40999"/>
                                        </p:tgtEl>
                                      </p:cBhvr>
                                    </p:animEffect>
                                  </p:childTnLst>
                                  <p:subTnLst>
                                    <p:audio>
                                      <p:cMediaNode>
                                        <p:cTn display="0" masterRel="sameClick">
                                          <p:stCondLst>
                                            <p:cond evt="begin" delay="0">
                                              <p:tn val="77"/>
                                            </p:cond>
                                          </p:stCondLst>
                                          <p:endCondLst>
                                            <p:cond evt="onStopAudio" delay="0">
                                              <p:tgtEl>
                                                <p:sldTgt/>
                                              </p:tgtEl>
                                            </p:cond>
                                          </p:endCondLst>
                                        </p:cTn>
                                        <p:tgtEl>
                                          <p:sndTgt r:embed="rId3" name="tada.wav"/>
                                        </p:tgtEl>
                                      </p:cMediaNode>
                                    </p:audio>
                                  </p:subTnLst>
                                </p:cTn>
                              </p:par>
                              <p:par>
                                <p:cTn id="80" presetID="22" presetClass="entr" presetSubtype="1" fill="hold" grpId="0" nodeType="withEffect">
                                  <p:stCondLst>
                                    <p:cond delay="0"/>
                                  </p:stCondLst>
                                  <p:childTnLst>
                                    <p:set>
                                      <p:cBhvr>
                                        <p:cTn id="81" dur="1" fill="hold">
                                          <p:stCondLst>
                                            <p:cond delay="0"/>
                                          </p:stCondLst>
                                        </p:cTn>
                                        <p:tgtEl>
                                          <p:spTgt spid="40980"/>
                                        </p:tgtEl>
                                        <p:attrNameLst>
                                          <p:attrName>style.visibility</p:attrName>
                                        </p:attrNameLst>
                                      </p:cBhvr>
                                      <p:to>
                                        <p:strVal val="visible"/>
                                      </p:to>
                                    </p:set>
                                    <p:animEffect transition="in" filter="wipe(up)">
                                      <p:cBhvr>
                                        <p:cTn id="82" dur="1000"/>
                                        <p:tgtEl>
                                          <p:spTgt spid="40980"/>
                                        </p:tgtEl>
                                      </p:cBhvr>
                                    </p:animEffect>
                                  </p:childTnLst>
                                  <p:subTnLst>
                                    <p:audio>
                                      <p:cMediaNode>
                                        <p:cTn display="0" masterRel="sameClick">
                                          <p:stCondLst>
                                            <p:cond evt="begin" delay="0">
                                              <p:tn val="80"/>
                                            </p:cond>
                                          </p:stCondLst>
                                          <p:endCondLst>
                                            <p:cond evt="onStopAudio" delay="0">
                                              <p:tgtEl>
                                                <p:sldTgt/>
                                              </p:tgtEl>
                                            </p:cond>
                                          </p:endCondLst>
                                        </p:cTn>
                                        <p:tgtEl>
                                          <p:sndTgt r:embed="rId3" name="tada.wav"/>
                                        </p:tgtEl>
                                      </p:cMediaNode>
                                    </p:audio>
                                  </p:subTnLst>
                                </p:cTn>
                              </p:par>
                              <p:par>
                                <p:cTn id="83" presetID="22" presetClass="entr" presetSubtype="1" fill="hold" grpId="0" nodeType="withEffect">
                                  <p:stCondLst>
                                    <p:cond delay="0"/>
                                  </p:stCondLst>
                                  <p:childTnLst>
                                    <p:set>
                                      <p:cBhvr>
                                        <p:cTn id="84" dur="1" fill="hold">
                                          <p:stCondLst>
                                            <p:cond delay="0"/>
                                          </p:stCondLst>
                                        </p:cTn>
                                        <p:tgtEl>
                                          <p:spTgt spid="41000"/>
                                        </p:tgtEl>
                                        <p:attrNameLst>
                                          <p:attrName>style.visibility</p:attrName>
                                        </p:attrNameLst>
                                      </p:cBhvr>
                                      <p:to>
                                        <p:strVal val="visible"/>
                                      </p:to>
                                    </p:set>
                                    <p:animEffect transition="in" filter="wipe(up)">
                                      <p:cBhvr>
                                        <p:cTn id="85" dur="1000"/>
                                        <p:tgtEl>
                                          <p:spTgt spid="41000"/>
                                        </p:tgtEl>
                                      </p:cBhvr>
                                    </p:animEffect>
                                  </p:childTnLst>
                                  <p:subTnLst>
                                    <p:audio>
                                      <p:cMediaNode>
                                        <p:cTn display="0" masterRel="sameClick">
                                          <p:stCondLst>
                                            <p:cond evt="begin" delay="0">
                                              <p:tn val="83"/>
                                            </p:cond>
                                          </p:stCondLst>
                                          <p:endCondLst>
                                            <p:cond evt="onStopAudio" delay="0">
                                              <p:tgtEl>
                                                <p:sldTgt/>
                                              </p:tgtEl>
                                            </p:cond>
                                          </p:endCondLst>
                                        </p:cTn>
                                        <p:tgtEl>
                                          <p:sndTgt r:embed="rId3" name="tada.wav"/>
                                        </p:tgtEl>
                                      </p:cMediaNode>
                                    </p:audio>
                                  </p:subTnLst>
                                </p:cTn>
                              </p:par>
                              <p:par>
                                <p:cTn id="86" presetID="22" presetClass="entr" presetSubtype="1" fill="hold" grpId="0" nodeType="withEffect">
                                  <p:stCondLst>
                                    <p:cond delay="0"/>
                                  </p:stCondLst>
                                  <p:childTnLst>
                                    <p:set>
                                      <p:cBhvr>
                                        <p:cTn id="87" dur="1" fill="hold">
                                          <p:stCondLst>
                                            <p:cond delay="0"/>
                                          </p:stCondLst>
                                        </p:cTn>
                                        <p:tgtEl>
                                          <p:spTgt spid="40998"/>
                                        </p:tgtEl>
                                        <p:attrNameLst>
                                          <p:attrName>style.visibility</p:attrName>
                                        </p:attrNameLst>
                                      </p:cBhvr>
                                      <p:to>
                                        <p:strVal val="visible"/>
                                      </p:to>
                                    </p:set>
                                    <p:animEffect transition="in" filter="wipe(up)">
                                      <p:cBhvr>
                                        <p:cTn id="88" dur="1000"/>
                                        <p:tgtEl>
                                          <p:spTgt spid="40998"/>
                                        </p:tgtEl>
                                      </p:cBhvr>
                                    </p:animEffect>
                                  </p:childTnLst>
                                  <p:subTnLst>
                                    <p:audio>
                                      <p:cMediaNode>
                                        <p:cTn display="0" masterRel="sameClick">
                                          <p:stCondLst>
                                            <p:cond evt="begin" delay="0">
                                              <p:tn val="86"/>
                                            </p:cond>
                                          </p:stCondLst>
                                          <p:endCondLst>
                                            <p:cond evt="onStopAudio" delay="0">
                                              <p:tgtEl>
                                                <p:sldTgt/>
                                              </p:tgtEl>
                                            </p:cond>
                                          </p:endCondLst>
                                        </p:cTn>
                                        <p:tgtEl>
                                          <p:sndTgt r:embed="rId3" name="tada.wav"/>
                                        </p:tgtEl>
                                      </p:cMediaNode>
                                    </p:audio>
                                  </p:subTnLst>
                                </p:cTn>
                              </p:par>
                              <p:par>
                                <p:cTn id="89" presetID="22" presetClass="entr" presetSubtype="1" fill="hold" grpId="0" nodeType="withEffect">
                                  <p:stCondLst>
                                    <p:cond delay="0"/>
                                  </p:stCondLst>
                                  <p:childTnLst>
                                    <p:set>
                                      <p:cBhvr>
                                        <p:cTn id="90" dur="1" fill="hold">
                                          <p:stCondLst>
                                            <p:cond delay="0"/>
                                          </p:stCondLst>
                                        </p:cTn>
                                        <p:tgtEl>
                                          <p:spTgt spid="41002"/>
                                        </p:tgtEl>
                                        <p:attrNameLst>
                                          <p:attrName>style.visibility</p:attrName>
                                        </p:attrNameLst>
                                      </p:cBhvr>
                                      <p:to>
                                        <p:strVal val="visible"/>
                                      </p:to>
                                    </p:set>
                                    <p:animEffect transition="in" filter="wipe(up)">
                                      <p:cBhvr>
                                        <p:cTn id="91" dur="1000"/>
                                        <p:tgtEl>
                                          <p:spTgt spid="41002"/>
                                        </p:tgtEl>
                                      </p:cBhvr>
                                    </p:animEffect>
                                  </p:childTnLst>
                                  <p:subTnLst>
                                    <p:audio>
                                      <p:cMediaNode>
                                        <p:cTn display="0" masterRel="sameClick">
                                          <p:stCondLst>
                                            <p:cond evt="begin" delay="0">
                                              <p:tn val="89"/>
                                            </p:cond>
                                          </p:stCondLst>
                                          <p:endCondLst>
                                            <p:cond evt="onStopAudio" delay="0">
                                              <p:tgtEl>
                                                <p:sldTgt/>
                                              </p:tgtEl>
                                            </p:cond>
                                          </p:endCondLst>
                                        </p:cTn>
                                        <p:tgtEl>
                                          <p:sndTgt r:embed="rId3" name="tada.wav"/>
                                        </p:tgtEl>
                                      </p:cMediaNode>
                                    </p:audio>
                                  </p:subTnLst>
                                </p:cTn>
                              </p:par>
                              <p:par>
                                <p:cTn id="92" presetID="22" presetClass="entr" presetSubtype="1" fill="hold" grpId="0" nodeType="withEffect">
                                  <p:stCondLst>
                                    <p:cond delay="0"/>
                                  </p:stCondLst>
                                  <p:childTnLst>
                                    <p:set>
                                      <p:cBhvr>
                                        <p:cTn id="93" dur="1" fill="hold">
                                          <p:stCondLst>
                                            <p:cond delay="0"/>
                                          </p:stCondLst>
                                        </p:cTn>
                                        <p:tgtEl>
                                          <p:spTgt spid="41001"/>
                                        </p:tgtEl>
                                        <p:attrNameLst>
                                          <p:attrName>style.visibility</p:attrName>
                                        </p:attrNameLst>
                                      </p:cBhvr>
                                      <p:to>
                                        <p:strVal val="visible"/>
                                      </p:to>
                                    </p:set>
                                    <p:animEffect transition="in" filter="wipe(up)">
                                      <p:cBhvr>
                                        <p:cTn id="94" dur="1000"/>
                                        <p:tgtEl>
                                          <p:spTgt spid="41001"/>
                                        </p:tgtEl>
                                      </p:cBhvr>
                                    </p:animEffect>
                                  </p:childTnLst>
                                  <p:subTnLst>
                                    <p:audio>
                                      <p:cMediaNode>
                                        <p:cTn display="0" masterRel="sameClick">
                                          <p:stCondLst>
                                            <p:cond evt="begin" delay="0">
                                              <p:tn val="92"/>
                                            </p:cond>
                                          </p:stCondLst>
                                          <p:endCondLst>
                                            <p:cond evt="onStopAudio" delay="0">
                                              <p:tgtEl>
                                                <p:sldTgt/>
                                              </p:tgtEl>
                                            </p:cond>
                                          </p:endCondLst>
                                        </p:cTn>
                                        <p:tgtEl>
                                          <p:sndTgt r:embed="rId3" name="tada.wav"/>
                                        </p:tgtEl>
                                      </p:cMediaNode>
                                    </p:audio>
                                  </p:subTnLst>
                                </p:cTn>
                              </p:par>
                              <p:par>
                                <p:cTn id="95" presetID="22" presetClass="entr" presetSubtype="1" fill="hold" grpId="0" nodeType="withEffect">
                                  <p:stCondLst>
                                    <p:cond delay="0"/>
                                  </p:stCondLst>
                                  <p:childTnLst>
                                    <p:set>
                                      <p:cBhvr>
                                        <p:cTn id="96" dur="1" fill="hold">
                                          <p:stCondLst>
                                            <p:cond delay="0"/>
                                          </p:stCondLst>
                                        </p:cTn>
                                        <p:tgtEl>
                                          <p:spTgt spid="40975"/>
                                        </p:tgtEl>
                                        <p:attrNameLst>
                                          <p:attrName>style.visibility</p:attrName>
                                        </p:attrNameLst>
                                      </p:cBhvr>
                                      <p:to>
                                        <p:strVal val="visible"/>
                                      </p:to>
                                    </p:set>
                                    <p:animEffect transition="in" filter="wipe(up)">
                                      <p:cBhvr>
                                        <p:cTn id="97" dur="1000"/>
                                        <p:tgtEl>
                                          <p:spTgt spid="40975"/>
                                        </p:tgtEl>
                                      </p:cBhvr>
                                    </p:animEffect>
                                  </p:childTnLst>
                                  <p:subTnLst>
                                    <p:audio>
                                      <p:cMediaNode>
                                        <p:cTn display="0" masterRel="sameClick">
                                          <p:stCondLst>
                                            <p:cond evt="begin" delay="0">
                                              <p:tn val="95"/>
                                            </p:cond>
                                          </p:stCondLst>
                                          <p:endCondLst>
                                            <p:cond evt="onStopAudio" delay="0">
                                              <p:tgtEl>
                                                <p:sldTgt/>
                                              </p:tgtEl>
                                            </p:cond>
                                          </p:endCondLst>
                                        </p:cTn>
                                        <p:tgtEl>
                                          <p:sndTgt r:embed="rId3" name="tada.wav"/>
                                        </p:tgtEl>
                                      </p:cMediaNode>
                                    </p:audio>
                                  </p:subTnLst>
                                </p:cTn>
                              </p:par>
                              <p:par>
                                <p:cTn id="98" presetID="22" presetClass="entr" presetSubtype="1" fill="hold" grpId="0" nodeType="withEffect">
                                  <p:stCondLst>
                                    <p:cond delay="0"/>
                                  </p:stCondLst>
                                  <p:childTnLst>
                                    <p:set>
                                      <p:cBhvr>
                                        <p:cTn id="99" dur="1" fill="hold">
                                          <p:stCondLst>
                                            <p:cond delay="0"/>
                                          </p:stCondLst>
                                        </p:cTn>
                                        <p:tgtEl>
                                          <p:spTgt spid="40982"/>
                                        </p:tgtEl>
                                        <p:attrNameLst>
                                          <p:attrName>style.visibility</p:attrName>
                                        </p:attrNameLst>
                                      </p:cBhvr>
                                      <p:to>
                                        <p:strVal val="visible"/>
                                      </p:to>
                                    </p:set>
                                    <p:animEffect transition="in" filter="wipe(up)">
                                      <p:cBhvr>
                                        <p:cTn id="100" dur="1000"/>
                                        <p:tgtEl>
                                          <p:spTgt spid="40982"/>
                                        </p:tgtEl>
                                      </p:cBhvr>
                                    </p:animEffect>
                                  </p:childTnLst>
                                  <p:subTnLst>
                                    <p:audio>
                                      <p:cMediaNode>
                                        <p:cTn display="0" masterRel="sameClick">
                                          <p:stCondLst>
                                            <p:cond evt="begin" delay="0">
                                              <p:tn val="98"/>
                                            </p:cond>
                                          </p:stCondLst>
                                          <p:endCondLst>
                                            <p:cond evt="onStopAudio" delay="0">
                                              <p:tgtEl>
                                                <p:sldTgt/>
                                              </p:tgtEl>
                                            </p:cond>
                                          </p:endCondLst>
                                        </p:cTn>
                                        <p:tgtEl>
                                          <p:sndTgt r:embed="rId3" name="tada.wav"/>
                                        </p:tgtEl>
                                      </p:cMediaNode>
                                    </p:audio>
                                  </p:subTnLst>
                                </p:cTn>
                              </p:par>
                              <p:par>
                                <p:cTn id="101" presetID="22" presetClass="entr" presetSubtype="1" fill="hold" grpId="0" nodeType="withEffect">
                                  <p:stCondLst>
                                    <p:cond delay="0"/>
                                  </p:stCondLst>
                                  <p:childTnLst>
                                    <p:set>
                                      <p:cBhvr>
                                        <p:cTn id="102" dur="1" fill="hold">
                                          <p:stCondLst>
                                            <p:cond delay="0"/>
                                          </p:stCondLst>
                                        </p:cTn>
                                        <p:tgtEl>
                                          <p:spTgt spid="41005"/>
                                        </p:tgtEl>
                                        <p:attrNameLst>
                                          <p:attrName>style.visibility</p:attrName>
                                        </p:attrNameLst>
                                      </p:cBhvr>
                                      <p:to>
                                        <p:strVal val="visible"/>
                                      </p:to>
                                    </p:set>
                                    <p:animEffect transition="in" filter="wipe(up)">
                                      <p:cBhvr>
                                        <p:cTn id="103" dur="1000"/>
                                        <p:tgtEl>
                                          <p:spTgt spid="41005"/>
                                        </p:tgtEl>
                                      </p:cBhvr>
                                    </p:animEffect>
                                  </p:childTnLst>
                                  <p:subTnLst>
                                    <p:audio>
                                      <p:cMediaNode>
                                        <p:cTn display="0" masterRel="sameClick">
                                          <p:stCondLst>
                                            <p:cond evt="begin" delay="0">
                                              <p:tn val="101"/>
                                            </p:cond>
                                          </p:stCondLst>
                                          <p:endCondLst>
                                            <p:cond evt="onStopAudio" delay="0">
                                              <p:tgtEl>
                                                <p:sldTgt/>
                                              </p:tgtEl>
                                            </p:cond>
                                          </p:endCondLst>
                                        </p:cTn>
                                        <p:tgtEl>
                                          <p:sndTgt r:embed="rId3" name="tada.wav"/>
                                        </p:tgtEl>
                                      </p:cMediaNode>
                                    </p:audio>
                                  </p:subTnLst>
                                </p:cTn>
                              </p:par>
                              <p:par>
                                <p:cTn id="104" presetID="22" presetClass="entr" presetSubtype="1" fill="hold" grpId="0" nodeType="withEffect">
                                  <p:stCondLst>
                                    <p:cond delay="0"/>
                                  </p:stCondLst>
                                  <p:childTnLst>
                                    <p:set>
                                      <p:cBhvr>
                                        <p:cTn id="105" dur="1" fill="hold">
                                          <p:stCondLst>
                                            <p:cond delay="0"/>
                                          </p:stCondLst>
                                        </p:cTn>
                                        <p:tgtEl>
                                          <p:spTgt spid="41003"/>
                                        </p:tgtEl>
                                        <p:attrNameLst>
                                          <p:attrName>style.visibility</p:attrName>
                                        </p:attrNameLst>
                                      </p:cBhvr>
                                      <p:to>
                                        <p:strVal val="visible"/>
                                      </p:to>
                                    </p:set>
                                    <p:animEffect transition="in" filter="wipe(up)">
                                      <p:cBhvr>
                                        <p:cTn id="106" dur="1000"/>
                                        <p:tgtEl>
                                          <p:spTgt spid="41003"/>
                                        </p:tgtEl>
                                      </p:cBhvr>
                                    </p:animEffect>
                                  </p:childTnLst>
                                  <p:subTnLst>
                                    <p:audio>
                                      <p:cMediaNode>
                                        <p:cTn display="0" masterRel="sameClick">
                                          <p:stCondLst>
                                            <p:cond evt="begin" delay="0">
                                              <p:tn val="104"/>
                                            </p:cond>
                                          </p:stCondLst>
                                          <p:endCondLst>
                                            <p:cond evt="onStopAudio" delay="0">
                                              <p:tgtEl>
                                                <p:sldTgt/>
                                              </p:tgtEl>
                                            </p:cond>
                                          </p:endCondLst>
                                        </p:cTn>
                                        <p:tgtEl>
                                          <p:sndTgt r:embed="rId3" name="tada.wav"/>
                                        </p:tgtEl>
                                      </p:cMediaNode>
                                    </p:audio>
                                  </p:subTnLst>
                                </p:cTn>
                              </p:par>
                              <p:par>
                                <p:cTn id="107" presetID="22" presetClass="entr" presetSubtype="1" fill="hold" grpId="0" nodeType="withEffect">
                                  <p:stCondLst>
                                    <p:cond delay="0"/>
                                  </p:stCondLst>
                                  <p:childTnLst>
                                    <p:set>
                                      <p:cBhvr>
                                        <p:cTn id="108" dur="1" fill="hold">
                                          <p:stCondLst>
                                            <p:cond delay="0"/>
                                          </p:stCondLst>
                                        </p:cTn>
                                        <p:tgtEl>
                                          <p:spTgt spid="40995"/>
                                        </p:tgtEl>
                                        <p:attrNameLst>
                                          <p:attrName>style.visibility</p:attrName>
                                        </p:attrNameLst>
                                      </p:cBhvr>
                                      <p:to>
                                        <p:strVal val="visible"/>
                                      </p:to>
                                    </p:set>
                                    <p:animEffect transition="in" filter="wipe(up)">
                                      <p:cBhvr>
                                        <p:cTn id="109" dur="1000"/>
                                        <p:tgtEl>
                                          <p:spTgt spid="40995"/>
                                        </p:tgtEl>
                                      </p:cBhvr>
                                    </p:animEffect>
                                  </p:childTnLst>
                                  <p:subTnLst>
                                    <p:audio>
                                      <p:cMediaNode>
                                        <p:cTn display="0" masterRel="sameClick">
                                          <p:stCondLst>
                                            <p:cond evt="begin" delay="0">
                                              <p:tn val="107"/>
                                            </p:cond>
                                          </p:stCondLst>
                                          <p:endCondLst>
                                            <p:cond evt="onStopAudio" delay="0">
                                              <p:tgtEl>
                                                <p:sldTgt/>
                                              </p:tgtEl>
                                            </p:cond>
                                          </p:endCondLst>
                                        </p:cTn>
                                        <p:tgtEl>
                                          <p:sndTgt r:embed="rId3" name="tada.wav"/>
                                        </p:tgtEl>
                                      </p:cMediaNode>
                                    </p:audio>
                                  </p:subTnLst>
                                </p:cTn>
                              </p:par>
                              <p:par>
                                <p:cTn id="110" presetID="20" presetClass="entr" presetSubtype="0" fill="hold" grpId="0" nodeType="withEffect">
                                  <p:stCondLst>
                                    <p:cond delay="0"/>
                                  </p:stCondLst>
                                  <p:childTnLst>
                                    <p:set>
                                      <p:cBhvr>
                                        <p:cTn id="111" dur="1" fill="hold">
                                          <p:stCondLst>
                                            <p:cond delay="0"/>
                                          </p:stCondLst>
                                        </p:cTn>
                                        <p:tgtEl>
                                          <p:spTgt spid="40969"/>
                                        </p:tgtEl>
                                        <p:attrNameLst>
                                          <p:attrName>style.visibility</p:attrName>
                                        </p:attrNameLst>
                                      </p:cBhvr>
                                      <p:to>
                                        <p:strVal val="visible"/>
                                      </p:to>
                                    </p:set>
                                    <p:animEffect transition="in" filter="wedge">
                                      <p:cBhvr>
                                        <p:cTn id="112" dur="1000"/>
                                        <p:tgtEl>
                                          <p:spTgt spid="40969"/>
                                        </p:tgtEl>
                                      </p:cBhvr>
                                    </p:animEffect>
                                  </p:childTnLst>
                                  <p:subTnLst>
                                    <p:audio>
                                      <p:cMediaNode>
                                        <p:cTn display="0" masterRel="sameClick">
                                          <p:stCondLst>
                                            <p:cond evt="begin" delay="0">
                                              <p:tn val="110"/>
                                            </p:cond>
                                          </p:stCondLst>
                                          <p:endCondLst>
                                            <p:cond evt="onStopAudio" delay="0">
                                              <p:tgtEl>
                                                <p:sldTgt/>
                                              </p:tgtEl>
                                            </p:cond>
                                          </p:endCondLst>
                                        </p:cTn>
                                        <p:tgtEl>
                                          <p:sndTgt r:embed="rId4" name="click.wav"/>
                                        </p:tgtEl>
                                      </p:cMediaNode>
                                    </p:audio>
                                  </p:subTnLst>
                                </p:cTn>
                              </p:par>
                              <p:par>
                                <p:cTn id="113" presetID="20" presetClass="entr" presetSubtype="0" fill="hold" grpId="0" nodeType="withEffect">
                                  <p:stCondLst>
                                    <p:cond delay="0"/>
                                  </p:stCondLst>
                                  <p:childTnLst>
                                    <p:set>
                                      <p:cBhvr>
                                        <p:cTn id="114" dur="1" fill="hold">
                                          <p:stCondLst>
                                            <p:cond delay="0"/>
                                          </p:stCondLst>
                                        </p:cTn>
                                        <p:tgtEl>
                                          <p:spTgt spid="40970"/>
                                        </p:tgtEl>
                                        <p:attrNameLst>
                                          <p:attrName>style.visibility</p:attrName>
                                        </p:attrNameLst>
                                      </p:cBhvr>
                                      <p:to>
                                        <p:strVal val="visible"/>
                                      </p:to>
                                    </p:set>
                                    <p:animEffect transition="in" filter="wedge">
                                      <p:cBhvr>
                                        <p:cTn id="115" dur="1000"/>
                                        <p:tgtEl>
                                          <p:spTgt spid="40970"/>
                                        </p:tgtEl>
                                      </p:cBhvr>
                                    </p:animEffect>
                                  </p:childTnLst>
                                  <p:subTnLst>
                                    <p:audio>
                                      <p:cMediaNode>
                                        <p:cTn display="0" masterRel="sameClick">
                                          <p:stCondLst>
                                            <p:cond evt="begin" delay="0">
                                              <p:tn val="113"/>
                                            </p:cond>
                                          </p:stCondLst>
                                          <p:endCondLst>
                                            <p:cond evt="onStopAudio" delay="0">
                                              <p:tgtEl>
                                                <p:sldTgt/>
                                              </p:tgtEl>
                                            </p:cond>
                                          </p:endCondLst>
                                        </p:cTn>
                                        <p:tgtEl>
                                          <p:sndTgt r:embed="rId4" name="click.wav"/>
                                        </p:tgtEl>
                                      </p:cMediaNode>
                                    </p:audio>
                                  </p:subTnLst>
                                </p:cTn>
                              </p:par>
                              <p:par>
                                <p:cTn id="116" presetID="20" presetClass="entr" presetSubtype="0" fill="hold" grpId="0" nodeType="withEffect">
                                  <p:stCondLst>
                                    <p:cond delay="0"/>
                                  </p:stCondLst>
                                  <p:childTnLst>
                                    <p:set>
                                      <p:cBhvr>
                                        <p:cTn id="117" dur="1" fill="hold">
                                          <p:stCondLst>
                                            <p:cond delay="0"/>
                                          </p:stCondLst>
                                        </p:cTn>
                                        <p:tgtEl>
                                          <p:spTgt spid="40968"/>
                                        </p:tgtEl>
                                        <p:attrNameLst>
                                          <p:attrName>style.visibility</p:attrName>
                                        </p:attrNameLst>
                                      </p:cBhvr>
                                      <p:to>
                                        <p:strVal val="visible"/>
                                      </p:to>
                                    </p:set>
                                    <p:animEffect transition="in" filter="wedge">
                                      <p:cBhvr>
                                        <p:cTn id="118" dur="1000"/>
                                        <p:tgtEl>
                                          <p:spTgt spid="40968"/>
                                        </p:tgtEl>
                                      </p:cBhvr>
                                    </p:animEffect>
                                  </p:childTnLst>
                                  <p:subTnLst>
                                    <p:audio>
                                      <p:cMediaNode>
                                        <p:cTn display="0" masterRel="sameClick">
                                          <p:stCondLst>
                                            <p:cond evt="begin" delay="0">
                                              <p:tn val="116"/>
                                            </p:cond>
                                          </p:stCondLst>
                                          <p:endCondLst>
                                            <p:cond evt="onStopAudio" delay="0">
                                              <p:tgtEl>
                                                <p:sldTgt/>
                                              </p:tgtEl>
                                            </p:cond>
                                          </p:endCondLst>
                                        </p:cTn>
                                        <p:tgtEl>
                                          <p:sndTgt r:embed="rId4" name="click.wav"/>
                                        </p:tgtEl>
                                      </p:cMediaNode>
                                    </p:audio>
                                  </p:subTnLst>
                                </p:cTn>
                              </p:par>
                              <p:par>
                                <p:cTn id="119" presetID="20" presetClass="entr" presetSubtype="0" fill="hold" grpId="0" nodeType="withEffect">
                                  <p:stCondLst>
                                    <p:cond delay="0"/>
                                  </p:stCondLst>
                                  <p:childTnLst>
                                    <p:set>
                                      <p:cBhvr>
                                        <p:cTn id="120" dur="1" fill="hold">
                                          <p:stCondLst>
                                            <p:cond delay="0"/>
                                          </p:stCondLst>
                                        </p:cTn>
                                        <p:tgtEl>
                                          <p:spTgt spid="40971"/>
                                        </p:tgtEl>
                                        <p:attrNameLst>
                                          <p:attrName>style.visibility</p:attrName>
                                        </p:attrNameLst>
                                      </p:cBhvr>
                                      <p:to>
                                        <p:strVal val="visible"/>
                                      </p:to>
                                    </p:set>
                                    <p:animEffect transition="in" filter="wedge">
                                      <p:cBhvr>
                                        <p:cTn id="121" dur="1000"/>
                                        <p:tgtEl>
                                          <p:spTgt spid="40971"/>
                                        </p:tgtEl>
                                      </p:cBhvr>
                                    </p:animEffect>
                                  </p:childTnLst>
                                  <p:subTnLst>
                                    <p:audio>
                                      <p:cMediaNode>
                                        <p:cTn display="0" masterRel="sameClick">
                                          <p:stCondLst>
                                            <p:cond evt="begin" delay="0">
                                              <p:tn val="119"/>
                                            </p:cond>
                                          </p:stCondLst>
                                          <p:endCondLst>
                                            <p:cond evt="onStopAudio" delay="0">
                                              <p:tgtEl>
                                                <p:sldTgt/>
                                              </p:tgtEl>
                                            </p:cond>
                                          </p:endCondLst>
                                        </p:cTn>
                                        <p:tgtEl>
                                          <p:sndTgt r:embed="rId4" name="click.wav"/>
                                        </p:tgtEl>
                                      </p:cMediaNode>
                                    </p:audio>
                                  </p:subTnLst>
                                </p:cTn>
                              </p:par>
                              <p:par>
                                <p:cTn id="122" presetID="18" presetClass="entr" presetSubtype="12" fill="hold" grpId="0" nodeType="withEffect">
                                  <p:stCondLst>
                                    <p:cond delay="0"/>
                                  </p:stCondLst>
                                  <p:childTnLst>
                                    <p:set>
                                      <p:cBhvr>
                                        <p:cTn id="123" dur="1" fill="hold">
                                          <p:stCondLst>
                                            <p:cond delay="0"/>
                                          </p:stCondLst>
                                        </p:cTn>
                                        <p:tgtEl>
                                          <p:spTgt spid="41010"/>
                                        </p:tgtEl>
                                        <p:attrNameLst>
                                          <p:attrName>style.visibility</p:attrName>
                                        </p:attrNameLst>
                                      </p:cBhvr>
                                      <p:to>
                                        <p:strVal val="visible"/>
                                      </p:to>
                                    </p:set>
                                    <p:animEffect transition="in" filter="strips(downLeft)">
                                      <p:cBhvr>
                                        <p:cTn id="124" dur="500"/>
                                        <p:tgtEl>
                                          <p:spTgt spid="41010"/>
                                        </p:tgtEl>
                                      </p:cBhvr>
                                    </p:animEffect>
                                  </p:childTnLst>
                                </p:cTn>
                              </p:par>
                            </p:childTnLst>
                          </p:cTn>
                        </p:par>
                      </p:childTnLst>
                    </p:cTn>
                  </p:par>
                  <p:par>
                    <p:cTn id="125" fill="hold" nodeType="clickPar">
                      <p:stCondLst>
                        <p:cond delay="indefinite"/>
                      </p:stCondLst>
                      <p:childTnLst>
                        <p:par>
                          <p:cTn id="126" fill="hold" nodeType="withGroup">
                            <p:stCondLst>
                              <p:cond delay="0"/>
                            </p:stCondLst>
                            <p:childTnLst>
                              <p:par>
                                <p:cTn id="127" presetID="8" presetClass="entr" presetSubtype="16" fill="hold" grpId="0" nodeType="clickEffect">
                                  <p:stCondLst>
                                    <p:cond delay="0"/>
                                  </p:stCondLst>
                                  <p:childTnLst>
                                    <p:set>
                                      <p:cBhvr>
                                        <p:cTn id="128" dur="1" fill="hold">
                                          <p:stCondLst>
                                            <p:cond delay="0"/>
                                          </p:stCondLst>
                                        </p:cTn>
                                        <p:tgtEl>
                                          <p:spTgt spid="41009"/>
                                        </p:tgtEl>
                                        <p:attrNameLst>
                                          <p:attrName>style.visibility</p:attrName>
                                        </p:attrNameLst>
                                      </p:cBhvr>
                                      <p:to>
                                        <p:strVal val="visible"/>
                                      </p:to>
                                    </p:set>
                                    <p:animEffect transition="in" filter="diamond(in)">
                                      <p:cBhvr>
                                        <p:cTn id="129" dur="500"/>
                                        <p:tgtEl>
                                          <p:spTgt spid="410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5" grpId="0" animBg="1"/>
      <p:bldP spid="40966" grpId="0" animBg="1"/>
      <p:bldP spid="40967" grpId="0" animBg="1"/>
      <p:bldP spid="40968" grpId="0" animBg="1"/>
      <p:bldP spid="40969" grpId="0" animBg="1"/>
      <p:bldP spid="40970" grpId="0" animBg="1"/>
      <p:bldP spid="40971" grpId="0" animBg="1"/>
      <p:bldP spid="40972" grpId="0" animBg="1"/>
      <p:bldP spid="40973" grpId="0" animBg="1"/>
      <p:bldP spid="40974" grpId="0" animBg="1"/>
      <p:bldP spid="40975" grpId="0" animBg="1"/>
      <p:bldP spid="40976" grpId="0" animBg="1"/>
      <p:bldP spid="40980" grpId="0" animBg="1"/>
      <p:bldP spid="40981" grpId="0" animBg="1"/>
      <p:bldP spid="40982" grpId="0" animBg="1"/>
      <p:bldP spid="40983" grpId="0" animBg="1"/>
      <p:bldP spid="40984" grpId="0" animBg="1"/>
      <p:bldP spid="40985" grpId="0" animBg="1"/>
      <p:bldP spid="40986" grpId="0" animBg="1"/>
      <p:bldP spid="40990" grpId="0" animBg="1"/>
      <p:bldP spid="40991" grpId="0" animBg="1"/>
      <p:bldP spid="40992" grpId="0" animBg="1"/>
      <p:bldP spid="40993" grpId="0" animBg="1"/>
      <p:bldP spid="40994" grpId="0" animBg="1"/>
      <p:bldP spid="40995" grpId="0" animBg="1"/>
      <p:bldP spid="40996" grpId="0" animBg="1"/>
      <p:bldP spid="40997" grpId="0" animBg="1"/>
      <p:bldP spid="40998" grpId="0" animBg="1"/>
      <p:bldP spid="40999" grpId="0" animBg="1"/>
      <p:bldP spid="41000" grpId="0" animBg="1"/>
      <p:bldP spid="41001" grpId="0" animBg="1"/>
      <p:bldP spid="41002" grpId="0" animBg="1"/>
      <p:bldP spid="41003" grpId="0" animBg="1"/>
      <p:bldP spid="41004" grpId="0" animBg="1"/>
      <p:bldP spid="41005" grpId="0" animBg="1"/>
      <p:bldP spid="41008" grpId="0"/>
      <p:bldP spid="41009" grpId="0"/>
      <p:bldP spid="4101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1548" t="72049" r="27273" b="1734"/>
          <a:stretch/>
        </p:blipFill>
        <p:spPr>
          <a:xfrm>
            <a:off x="0" y="0"/>
            <a:ext cx="9148914" cy="5143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953127598"/>
      </p:ext>
    </p:extLst>
  </p:cSld>
  <p:clrMapOvr>
    <a:masterClrMapping/>
  </p:clrMapOvr>
  <p:transition spd="slow">
    <p:randomBar dir="vert"/>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tretch>
            <a:fillRect/>
          </a:stretch>
        </p:blipFill>
        <p:spPr>
          <a:xfrm>
            <a:off x="0" y="1175"/>
            <a:ext cx="9150044" cy="51423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10" name="Group 9"/>
          <p:cNvGrpSpPr/>
          <p:nvPr/>
        </p:nvGrpSpPr>
        <p:grpSpPr>
          <a:xfrm>
            <a:off x="1447801" y="417552"/>
            <a:ext cx="6400800" cy="1219200"/>
            <a:chOff x="1828800" y="133350"/>
            <a:chExt cx="5184172" cy="1219200"/>
          </a:xfrm>
        </p:grpSpPr>
        <p:sp>
          <p:nvSpPr>
            <p:cNvPr id="19" name="Rectangle 18"/>
            <p:cNvSpPr/>
            <p:nvPr/>
          </p:nvSpPr>
          <p:spPr>
            <a:xfrm>
              <a:off x="1828800" y="133350"/>
              <a:ext cx="5184172" cy="1219200"/>
            </a:xfrm>
            <a:prstGeom prst="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1902724" y="188952"/>
              <a:ext cx="5110248" cy="1107996"/>
            </a:xfrm>
            <a:prstGeom prst="rect">
              <a:avLst/>
            </a:prstGeom>
            <a:noFill/>
          </p:spPr>
          <p:txBody>
            <a:bodyPr wrap="square" rtlCol="0">
              <a:spAutoFit/>
            </a:bodyPr>
            <a:lstStyle/>
            <a:p>
              <a:pPr>
                <a:lnSpc>
                  <a:spcPct val="150000"/>
                </a:lnSpc>
                <a:spcBef>
                  <a:spcPct val="50000"/>
                </a:spcBef>
              </a:pPr>
              <a:r>
                <a:rPr lang="en-US" sz="4400" smtClean="0">
                  <a:latin typeface="+mj-lt"/>
                  <a:ea typeface="HP001 5Ha" pitchFamily="34" charset="-127"/>
                </a:rPr>
                <a:t>Thủy sản được tiêu thụ ở :</a:t>
              </a:r>
              <a:endParaRPr lang="en-US" sz="4400">
                <a:latin typeface="+mj-lt"/>
                <a:ea typeface="HP001 5Ha" pitchFamily="34" charset="-127"/>
              </a:endParaRPr>
            </a:p>
          </p:txBody>
        </p:sp>
      </p:grpSp>
      <p:cxnSp>
        <p:nvCxnSpPr>
          <p:cNvPr id="14" name="Straight Arrow Connector 13"/>
          <p:cNvCxnSpPr/>
          <p:nvPr/>
        </p:nvCxnSpPr>
        <p:spPr>
          <a:xfrm flipH="1">
            <a:off x="2139236" y="1636752"/>
            <a:ext cx="2384276" cy="47779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5" name="Straight Arrow Connector 14"/>
          <p:cNvCxnSpPr/>
          <p:nvPr/>
        </p:nvCxnSpPr>
        <p:spPr>
          <a:xfrm>
            <a:off x="4523512" y="1636752"/>
            <a:ext cx="2405501" cy="47779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grpSp>
        <p:nvGrpSpPr>
          <p:cNvPr id="4" name="Group 3"/>
          <p:cNvGrpSpPr/>
          <p:nvPr/>
        </p:nvGrpSpPr>
        <p:grpSpPr>
          <a:xfrm>
            <a:off x="548246" y="2190750"/>
            <a:ext cx="2743200" cy="2667000"/>
            <a:chOff x="762000" y="2190750"/>
            <a:chExt cx="2743200" cy="2667000"/>
          </a:xfrm>
        </p:grpSpPr>
        <p:sp>
          <p:nvSpPr>
            <p:cNvPr id="2" name="Oval 1"/>
            <p:cNvSpPr/>
            <p:nvPr/>
          </p:nvSpPr>
          <p:spPr>
            <a:xfrm>
              <a:off x="762000" y="2190750"/>
              <a:ext cx="2743200" cy="26670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899555" y="2461558"/>
              <a:ext cx="2514599" cy="1938992"/>
            </a:xfrm>
            <a:prstGeom prst="rect">
              <a:avLst/>
            </a:prstGeom>
            <a:noFill/>
          </p:spPr>
          <p:txBody>
            <a:bodyPr wrap="square" rtlCol="0">
              <a:spAutoFit/>
            </a:bodyPr>
            <a:lstStyle/>
            <a:p>
              <a:pPr algn="ctr">
                <a:lnSpc>
                  <a:spcPct val="150000"/>
                </a:lnSpc>
                <a:spcBef>
                  <a:spcPct val="50000"/>
                </a:spcBef>
              </a:pPr>
              <a:r>
                <a:rPr lang="en-US" sz="4000" smtClean="0">
                  <a:latin typeface="+mj-lt"/>
                  <a:ea typeface="HP001 5Ha" pitchFamily="34" charset="-127"/>
                </a:rPr>
                <a:t>Nhiều nơi trong nước</a:t>
              </a:r>
              <a:endParaRPr lang="en-US" sz="4000">
                <a:latin typeface="+mj-lt"/>
                <a:ea typeface="HP001 5Ha" pitchFamily="34" charset="-127"/>
              </a:endParaRPr>
            </a:p>
          </p:txBody>
        </p:sp>
      </p:grpSp>
      <p:grpSp>
        <p:nvGrpSpPr>
          <p:cNvPr id="26" name="Group 25"/>
          <p:cNvGrpSpPr/>
          <p:nvPr/>
        </p:nvGrpSpPr>
        <p:grpSpPr>
          <a:xfrm>
            <a:off x="5726262" y="2201388"/>
            <a:ext cx="2743200" cy="2667000"/>
            <a:chOff x="762000" y="2190750"/>
            <a:chExt cx="2743200" cy="2667000"/>
          </a:xfrm>
          <a:solidFill>
            <a:srgbClr val="00CC00"/>
          </a:solidFill>
        </p:grpSpPr>
        <p:sp>
          <p:nvSpPr>
            <p:cNvPr id="30" name="Oval 29"/>
            <p:cNvSpPr/>
            <p:nvPr/>
          </p:nvSpPr>
          <p:spPr>
            <a:xfrm>
              <a:off x="762000" y="2190750"/>
              <a:ext cx="2743200" cy="26670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1420709" y="2484912"/>
              <a:ext cx="1539829" cy="1843582"/>
            </a:xfrm>
            <a:prstGeom prst="rect">
              <a:avLst/>
            </a:prstGeom>
            <a:grpFill/>
          </p:spPr>
          <p:txBody>
            <a:bodyPr wrap="square" rtlCol="0">
              <a:spAutoFit/>
            </a:bodyPr>
            <a:lstStyle/>
            <a:p>
              <a:pPr algn="ctr">
                <a:lnSpc>
                  <a:spcPct val="150000"/>
                </a:lnSpc>
                <a:spcBef>
                  <a:spcPct val="50000"/>
                </a:spcBef>
              </a:pPr>
              <a:r>
                <a:rPr lang="en-US" sz="4000" smtClean="0">
                  <a:latin typeface="+mj-lt"/>
                  <a:ea typeface="HP001 5Ha" pitchFamily="34" charset="-127"/>
                </a:rPr>
                <a:t>Xuất khẩu</a:t>
              </a:r>
              <a:endParaRPr lang="en-US" sz="4000">
                <a:latin typeface="+mj-lt"/>
                <a:ea typeface="HP001 5Ha" pitchFamily="34" charset="-127"/>
              </a:endParaRPr>
            </a:p>
          </p:txBody>
        </p:sp>
      </p:grpSp>
    </p:spTree>
    <p:extLst>
      <p:ext uri="{BB962C8B-B14F-4D97-AF65-F5344CB8AC3E}">
        <p14:creationId xmlns:p14="http://schemas.microsoft.com/office/powerpoint/2010/main" val="204738153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TextBox 2"/>
          <p:cNvSpPr txBox="1"/>
          <p:nvPr/>
        </p:nvSpPr>
        <p:spPr>
          <a:xfrm>
            <a:off x="5943600" y="232064"/>
            <a:ext cx="2895600" cy="584775"/>
          </a:xfrm>
          <a:prstGeom prst="rect">
            <a:avLst/>
          </a:prstGeom>
          <a:noFill/>
        </p:spPr>
        <p:txBody>
          <a:bodyPr wrap="square" rtlCol="0">
            <a:spAutoFit/>
          </a:bodyPr>
          <a:lstStyle/>
          <a:p>
            <a:r>
              <a:rPr lang="en-US" sz="3200" smtClean="0">
                <a:solidFill>
                  <a:schemeClr val="bg1"/>
                </a:solidFill>
              </a:rPr>
              <a:t>Cá basa – Ca tra</a:t>
            </a:r>
            <a:endParaRPr lang="en-US" sz="3200">
              <a:solidFill>
                <a:schemeClr val="bg1"/>
              </a:solidFill>
            </a:endParaRPr>
          </a:p>
        </p:txBody>
      </p:sp>
    </p:spTree>
    <p:extLst>
      <p:ext uri="{BB962C8B-B14F-4D97-AF65-F5344CB8AC3E}">
        <p14:creationId xmlns:p14="http://schemas.microsoft.com/office/powerpoint/2010/main" val="1129148557"/>
      </p:ext>
    </p:extLst>
  </p:cSld>
  <p:clrMapOvr>
    <a:masterClrMapping/>
  </p:clrMapOvr>
  <mc:AlternateContent xmlns:mc="http://schemas.openxmlformats.org/markup-compatibility/2006" xmlns:p14="http://schemas.microsoft.com/office/powerpoint/2010/main">
    <mc:Choice Requires="p14">
      <p:transition spd="slow" p14:dur="800">
        <p:circle/>
        <p:sndAc>
          <p:stSnd>
            <p:snd r:embed="rId2" name="chimes.wav"/>
          </p:stSnd>
        </p:sndAc>
      </p:transition>
    </mc:Choice>
    <mc:Fallback xmlns="">
      <p:transition spd="slow">
        <p:circle/>
        <p:sndAc>
          <p:stSnd>
            <p:snd r:embed="rId4" name="chimes.wav"/>
          </p:stSnd>
        </p:sndAc>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9143999" cy="5110162"/>
          </a:xfrm>
          <a:prstGeom prst="rect">
            <a:avLst/>
          </a:prstGeom>
        </p:spPr>
      </p:pic>
    </p:spTree>
    <p:extLst>
      <p:ext uri="{BB962C8B-B14F-4D97-AF65-F5344CB8AC3E}">
        <p14:creationId xmlns:p14="http://schemas.microsoft.com/office/powerpoint/2010/main" val="2022393322"/>
      </p:ext>
    </p:extLst>
  </p:cSld>
  <p:clrMapOvr>
    <a:masterClrMapping/>
  </p:clrMapOvr>
  <p:transition spd="slow">
    <p:randomBar dir="vert"/>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6096000" y="4400550"/>
            <a:ext cx="2895600" cy="584775"/>
          </a:xfrm>
          <a:prstGeom prst="rect">
            <a:avLst/>
          </a:prstGeom>
          <a:noFill/>
        </p:spPr>
        <p:txBody>
          <a:bodyPr wrap="square" rtlCol="0">
            <a:spAutoFit/>
          </a:bodyPr>
          <a:lstStyle/>
          <a:p>
            <a:r>
              <a:rPr lang="en-US" sz="3200" smtClean="0"/>
              <a:t>Tôm càng xanh</a:t>
            </a:r>
            <a:endParaRPr lang="en-US" sz="3200"/>
          </a:p>
        </p:txBody>
      </p:sp>
    </p:spTree>
    <p:extLst>
      <p:ext uri="{BB962C8B-B14F-4D97-AF65-F5344CB8AC3E}">
        <p14:creationId xmlns:p14="http://schemas.microsoft.com/office/powerpoint/2010/main" val="4241120840"/>
      </p:ext>
    </p:extLst>
  </p:cSld>
  <p:clrMapOvr>
    <a:masterClrMapping/>
  </p:clrMapOvr>
  <mc:AlternateContent xmlns:mc="http://schemas.openxmlformats.org/markup-compatibility/2006" xmlns:p14="http://schemas.microsoft.com/office/powerpoint/2010/main">
    <mc:Choice Requires="p14">
      <p:transition spd="slow" p14:dur="1200">
        <p14:prism/>
        <p:sndAc>
          <p:stSnd>
            <p:snd r:embed="rId2" name="chimes.wav"/>
          </p:stSnd>
        </p:sndAc>
      </p:transition>
    </mc:Choice>
    <mc:Fallback xmlns="">
      <p:transition spd="slow">
        <p:fade/>
        <p:sndAc>
          <p:stSnd>
            <p:snd r:embed="rId4" name="chimes.wav"/>
          </p:stSnd>
        </p:sndAc>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2000249" y="-2000252"/>
            <a:ext cx="5143501" cy="9144002"/>
          </a:xfrm>
          <a:prstGeom prst="rect">
            <a:avLst/>
          </a:prstGeom>
        </p:spPr>
      </p:pic>
      <p:sp>
        <p:nvSpPr>
          <p:cNvPr id="4" name="TextBox 3"/>
          <p:cNvSpPr txBox="1"/>
          <p:nvPr/>
        </p:nvSpPr>
        <p:spPr>
          <a:xfrm>
            <a:off x="457200" y="226622"/>
            <a:ext cx="2895600" cy="584775"/>
          </a:xfrm>
          <a:prstGeom prst="rect">
            <a:avLst/>
          </a:prstGeom>
          <a:noFill/>
        </p:spPr>
        <p:txBody>
          <a:bodyPr wrap="square" rtlCol="0">
            <a:spAutoFit/>
          </a:bodyPr>
          <a:lstStyle/>
          <a:p>
            <a:r>
              <a:rPr lang="en-US" sz="3200" smtClean="0"/>
              <a:t>Cá thát lát</a:t>
            </a:r>
            <a:endParaRPr lang="en-US" sz="3200"/>
          </a:p>
        </p:txBody>
      </p:sp>
    </p:spTree>
    <p:extLst>
      <p:ext uri="{BB962C8B-B14F-4D97-AF65-F5344CB8AC3E}">
        <p14:creationId xmlns:p14="http://schemas.microsoft.com/office/powerpoint/2010/main" val="614109950"/>
      </p:ext>
    </p:extLst>
  </p:cSld>
  <p:clrMapOvr>
    <a:masterClrMapping/>
  </p:clrMapOvr>
  <mc:AlternateContent xmlns:mc="http://schemas.openxmlformats.org/markup-compatibility/2006" xmlns:p14="http://schemas.microsoft.com/office/powerpoint/2010/main">
    <mc:Choice Requires="p14">
      <p:transition spd="slow" p14:dur="1200">
        <p14:prism/>
        <p:sndAc>
          <p:stSnd>
            <p:snd r:embed="rId2" name="chimes.wav"/>
          </p:stSnd>
        </p:sndAc>
      </p:transition>
    </mc:Choice>
    <mc:Fallback xmlns="">
      <p:transition spd="slow">
        <p:fade/>
        <p:sndAc>
          <p:stSnd>
            <p:snd r:embed="rId4" name="chimes.wav"/>
          </p:stSnd>
        </p:sndAc>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59454"/>
          </a:xfrm>
          <a:prstGeom prst="rect">
            <a:avLst/>
          </a:prstGeom>
        </p:spPr>
      </p:pic>
      <p:sp>
        <p:nvSpPr>
          <p:cNvPr id="4" name="TextBox 3"/>
          <p:cNvSpPr txBox="1"/>
          <p:nvPr/>
        </p:nvSpPr>
        <p:spPr>
          <a:xfrm>
            <a:off x="5105400" y="4476750"/>
            <a:ext cx="3886200" cy="584775"/>
          </a:xfrm>
          <a:prstGeom prst="rect">
            <a:avLst/>
          </a:prstGeom>
          <a:noFill/>
        </p:spPr>
        <p:txBody>
          <a:bodyPr wrap="square" rtlCol="0">
            <a:spAutoFit/>
          </a:bodyPr>
          <a:lstStyle/>
          <a:p>
            <a:r>
              <a:rPr lang="en-US" sz="3200" smtClean="0"/>
              <a:t>Cá thát lát (cá cườm)</a:t>
            </a:r>
            <a:endParaRPr lang="en-US" sz="3200"/>
          </a:p>
        </p:txBody>
      </p:sp>
    </p:spTree>
    <p:extLst>
      <p:ext uri="{BB962C8B-B14F-4D97-AF65-F5344CB8AC3E}">
        <p14:creationId xmlns:p14="http://schemas.microsoft.com/office/powerpoint/2010/main" val="614109950"/>
      </p:ext>
    </p:extLst>
  </p:cSld>
  <p:clrMapOvr>
    <a:masterClrMapping/>
  </p:clrMapOvr>
  <mc:AlternateContent xmlns:mc="http://schemas.openxmlformats.org/markup-compatibility/2006" xmlns:p14="http://schemas.microsoft.com/office/powerpoint/2010/main">
    <mc:Choice Requires="p14">
      <p:transition spd="slow" p14:dur="1200">
        <p14:prism/>
        <p:sndAc>
          <p:stSnd>
            <p:snd r:embed="rId2" name="chimes.wav"/>
          </p:stSnd>
        </p:sndAc>
      </p:transition>
    </mc:Choice>
    <mc:Fallback xmlns="">
      <p:transition spd="slow">
        <p:fade/>
        <p:sndAc>
          <p:stSnd>
            <p:snd r:embed="rId4" name="chimes.wav"/>
          </p:stSnd>
        </p:sndAc>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tretch>
            <a:fillRect/>
          </a:stretch>
        </p:blipFill>
        <p:spPr>
          <a:xfrm>
            <a:off x="0" y="9383"/>
            <a:ext cx="9144000" cy="5143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Rectangle 2"/>
          <p:cNvSpPr/>
          <p:nvPr/>
        </p:nvSpPr>
        <p:spPr>
          <a:xfrm>
            <a:off x="134679" y="590550"/>
            <a:ext cx="8839200" cy="4524315"/>
          </a:xfrm>
          <a:prstGeom prst="rect">
            <a:avLst/>
          </a:prstGeom>
        </p:spPr>
        <p:txBody>
          <a:bodyPr wrap="square">
            <a:spAutoFit/>
          </a:bodyPr>
          <a:lstStyle/>
          <a:p>
            <a:pPr>
              <a:lnSpc>
                <a:spcPct val="120000"/>
              </a:lnSpc>
              <a:buFontTx/>
              <a:buNone/>
            </a:pPr>
            <a:r>
              <a:rPr lang="en-US" sz="4000" b="1">
                <a:latin typeface="HP001 4 hàng" pitchFamily="34" charset="0"/>
                <a:cs typeface="Times New Roman" pitchFamily="18" charset="0"/>
              </a:rPr>
              <a:t> Nhờ có thiên nhiên ưu đãi, người dân cần cù lao </a:t>
            </a:r>
            <a:r>
              <a:rPr lang="en-US" sz="4000" b="1" smtClean="0">
                <a:latin typeface="HP001 4 hàng" pitchFamily="34" charset="0"/>
                <a:cs typeface="Times New Roman" pitchFamily="18" charset="0"/>
              </a:rPr>
              <a:t>động</a:t>
            </a:r>
            <a:r>
              <a:rPr lang="en-US" sz="4000" b="1">
                <a:latin typeface="HP001 4 hàng" pitchFamily="34" charset="0"/>
                <a:cs typeface="Times New Roman" pitchFamily="18" charset="0"/>
              </a:rPr>
              <a:t>, đồng bằng Nam Bộ đã trở thành vùng sản xuất </a:t>
            </a:r>
            <a:r>
              <a:rPr lang="en-US" sz="4000" b="1" smtClean="0">
                <a:latin typeface="HP001 4 hàng" pitchFamily="34" charset="0"/>
                <a:cs typeface="Times New Roman" pitchFamily="18" charset="0"/>
              </a:rPr>
              <a:t>lúa gạo</a:t>
            </a:r>
            <a:r>
              <a:rPr lang="en-US" sz="4000" b="1">
                <a:latin typeface="HP001 4 hàng" pitchFamily="34" charset="0"/>
                <a:cs typeface="Times New Roman" pitchFamily="18" charset="0"/>
              </a:rPr>
              <a:t>, trái cây, thủy sản lớn nhất cả nước. Các </a:t>
            </a:r>
            <a:r>
              <a:rPr lang="en-US" sz="4000" b="1" smtClean="0">
                <a:latin typeface="HP001 4 hàng" pitchFamily="34" charset="0"/>
                <a:cs typeface="Times New Roman" pitchFamily="18" charset="0"/>
              </a:rPr>
              <a:t>sản phẩm đó được </a:t>
            </a:r>
            <a:r>
              <a:rPr lang="en-US" sz="4000" b="1">
                <a:latin typeface="HP001 4 hàng" pitchFamily="34" charset="0"/>
                <a:cs typeface="Times New Roman" pitchFamily="18" charset="0"/>
              </a:rPr>
              <a:t>đưa đi tiêu thụ ở nhiều nơi trong nước và xuất khẩu.</a:t>
            </a:r>
            <a:endParaRPr lang="en-US" sz="4000" b="1">
              <a:latin typeface="HP001 4 hàng" pitchFamily="34" charset="0"/>
            </a:endParaRPr>
          </a:p>
        </p:txBody>
      </p:sp>
      <p:sp>
        <p:nvSpPr>
          <p:cNvPr id="15" name="Text Box 26"/>
          <p:cNvSpPr txBox="1">
            <a:spLocks noChangeArrowheads="1"/>
          </p:cNvSpPr>
          <p:nvPr/>
        </p:nvSpPr>
        <p:spPr bwMode="auto">
          <a:xfrm>
            <a:off x="3399116" y="-212646"/>
            <a:ext cx="2310326" cy="1107996"/>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nSpc>
                <a:spcPct val="150000"/>
              </a:lnSpc>
              <a:spcBef>
                <a:spcPct val="50000"/>
              </a:spcBef>
            </a:pPr>
            <a:r>
              <a:rPr lang="en-US" sz="4400" b="1" u="sng" smtClean="0">
                <a:solidFill>
                  <a:srgbClr val="0000CC"/>
                </a:solidFill>
                <a:latin typeface="HP001 4 hàng" pitchFamily="34" charset="0"/>
              </a:rPr>
              <a:t>Bài học</a:t>
            </a:r>
            <a:endParaRPr lang="en-US" sz="4400" b="1" u="sng">
              <a:solidFill>
                <a:srgbClr val="0000CC"/>
              </a:solidFill>
              <a:latin typeface="HP001 4 hàng" pitchFamily="34" charset="0"/>
            </a:endParaRPr>
          </a:p>
        </p:txBody>
      </p:sp>
    </p:spTree>
    <p:extLst>
      <p:ext uri="{BB962C8B-B14F-4D97-AF65-F5344CB8AC3E}">
        <p14:creationId xmlns:p14="http://schemas.microsoft.com/office/powerpoint/2010/main" val="269327152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tretch>
            <a:fillRect/>
          </a:stretch>
        </p:blipFill>
        <p:spPr>
          <a:xfrm>
            <a:off x="0" y="0"/>
            <a:ext cx="9144000" cy="5143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10" descr="Picture3"/>
          <p:cNvPicPr>
            <a:picLocks noGrp="1" noChangeAspect="1" noChangeArrowheads="1"/>
          </p:cNvPicPr>
          <p:nvPr>
            <p:ph sz="quarter" idx="1"/>
          </p:nvPr>
        </p:nvPicPr>
        <p:blipFill>
          <a:blip r:embed="rId4" cstate="print">
            <a:extLst>
              <a:ext uri="{28A0092B-C50C-407E-A947-70E740481C1C}">
                <a14:useLocalDpi xmlns:a14="http://schemas.microsoft.com/office/drawing/2010/main" val="0"/>
              </a:ext>
            </a:extLst>
          </a:blip>
          <a:srcRect/>
          <a:stretch>
            <a:fillRect/>
          </a:stretch>
        </p:blipFill>
        <p:spPr>
          <a:xfrm>
            <a:off x="152400" y="285750"/>
            <a:ext cx="2759075" cy="4857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10" descr="Picture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a:xfrm>
            <a:off x="6019800" y="133350"/>
            <a:ext cx="2941638" cy="44196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 name="WordArt 3"/>
          <p:cNvSpPr>
            <a:spLocks noChangeArrowheads="1" noChangeShapeType="1" noTextEdit="1"/>
          </p:cNvSpPr>
          <p:nvPr/>
        </p:nvSpPr>
        <p:spPr bwMode="auto">
          <a:xfrm>
            <a:off x="1571625" y="1428750"/>
            <a:ext cx="6200775" cy="2400300"/>
          </a:xfrm>
          <a:prstGeom prst="rect">
            <a:avLst/>
          </a:prstGeom>
        </p:spPr>
        <p:txBody>
          <a:bodyPr wrap="none" lIns="68580" tIns="34290" rIns="68580" bIns="34290" fromWordArt="1">
            <a:prstTxWarp prst="textWave1">
              <a:avLst>
                <a:gd name="adj1" fmla="val 13005"/>
                <a:gd name="adj2" fmla="val 0"/>
              </a:avLst>
            </a:prstTxWarp>
          </a:bodyPr>
          <a:lstStyle/>
          <a:p>
            <a:pPr algn="ctr"/>
            <a:r>
              <a:rPr lang="en-US" sz="2700" kern="10" smtClean="0">
                <a:ln w="9525">
                  <a:solidFill>
                    <a:srgbClr val="CC99FF"/>
                  </a:solidFill>
                  <a:round/>
                  <a:headEnd/>
                  <a:tailEnd/>
                </a:ln>
                <a:solidFill>
                  <a:srgbClr val="CC0099"/>
                </a:solidFill>
                <a:effectLst>
                  <a:outerShdw dist="53882" dir="2700000" algn="ctr" rotWithShape="0">
                    <a:srgbClr val="9999FF">
                      <a:alpha val="80000"/>
                    </a:srgbClr>
                  </a:outerShdw>
                </a:effectLst>
                <a:latin typeface="Times New Roman" panose="02020603050405020304" pitchFamily="18" charset="0"/>
                <a:cs typeface="Times New Roman" panose="02020603050405020304" pitchFamily="18" charset="0"/>
              </a:rPr>
              <a:t>Quả gì ?</a:t>
            </a:r>
            <a:endParaRPr lang="vi-VN" sz="2700" kern="10">
              <a:ln w="9525">
                <a:solidFill>
                  <a:srgbClr val="CC99FF"/>
                </a:solidFill>
                <a:round/>
                <a:headEnd/>
                <a:tailEnd/>
              </a:ln>
              <a:solidFill>
                <a:srgbClr val="CC0099"/>
              </a:solidFill>
              <a:effectLst>
                <a:outerShdw dist="53882" dir="2700000" algn="ctr" rotWithShape="0">
                  <a:srgbClr val="9999FF">
                    <a:alpha val="80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567962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1000"/>
                                  </p:stCondLst>
                                  <p:iterate type="lt">
                                    <p:tmPct val="10000"/>
                                  </p:iterate>
                                  <p:childTnLst>
                                    <p:set>
                                      <p:cBhvr>
                                        <p:cTn id="6" dur="1" fill="hold">
                                          <p:stCondLst>
                                            <p:cond delay="0"/>
                                          </p:stCondLst>
                                        </p:cTn>
                                        <p:tgtEl>
                                          <p:spTgt spid="10"/>
                                        </p:tgtEl>
                                        <p:attrNameLst>
                                          <p:attrName>style.visibility</p:attrName>
                                        </p:attrNameLst>
                                      </p:cBhvr>
                                      <p:to>
                                        <p:strVal val="visible"/>
                                      </p:to>
                                    </p:set>
                                    <p:anim calcmode="lin" valueType="num">
                                      <p:cBhvr>
                                        <p:cTn id="7" dur="75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8" dur="750" fill="hold"/>
                                        <p:tgtEl>
                                          <p:spTgt spid="10"/>
                                        </p:tgtEl>
                                        <p:attrNameLst>
                                          <p:attrName>ppt_y</p:attrName>
                                        </p:attrNameLst>
                                      </p:cBhvr>
                                      <p:tavLst>
                                        <p:tav tm="0">
                                          <p:val>
                                            <p:strVal val="#ppt_y"/>
                                          </p:val>
                                        </p:tav>
                                        <p:tav tm="100000">
                                          <p:val>
                                            <p:strVal val="#ppt_y"/>
                                          </p:val>
                                        </p:tav>
                                      </p:tavLst>
                                    </p:anim>
                                    <p:anim calcmode="lin" valueType="num">
                                      <p:cBhvr>
                                        <p:cTn id="9" dur="75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10" dur="75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750" tmFilter="0,0; .5, 1; 1, 1"/>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tretch>
            <a:fillRect/>
          </a:stretch>
        </p:blipFill>
        <p:spPr>
          <a:xfrm>
            <a:off x="0" y="0"/>
            <a:ext cx="9144000" cy="5143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10" descr="Picture3"/>
          <p:cNvPicPr>
            <a:picLocks noGrp="1" noChangeAspect="1" noChangeArrowheads="1"/>
          </p:cNvPicPr>
          <p:nvPr>
            <p:ph sz="quarter" idx="1"/>
          </p:nvPr>
        </p:nvPicPr>
        <p:blipFill>
          <a:blip r:embed="rId4" cstate="print">
            <a:extLst>
              <a:ext uri="{28A0092B-C50C-407E-A947-70E740481C1C}">
                <a14:useLocalDpi xmlns:a14="http://schemas.microsoft.com/office/drawing/2010/main" val="0"/>
              </a:ext>
            </a:extLst>
          </a:blip>
          <a:srcRect/>
          <a:stretch>
            <a:fillRect/>
          </a:stretch>
        </p:blipFill>
        <p:spPr>
          <a:xfrm>
            <a:off x="152400" y="285750"/>
            <a:ext cx="2759075" cy="4857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10" descr="Picture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a:xfrm>
            <a:off x="6019800" y="133350"/>
            <a:ext cx="2941638" cy="44196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Rectangle 6"/>
          <p:cNvSpPr/>
          <p:nvPr/>
        </p:nvSpPr>
        <p:spPr>
          <a:xfrm>
            <a:off x="304800" y="1242358"/>
            <a:ext cx="8839200" cy="1938992"/>
          </a:xfrm>
          <a:prstGeom prst="rect">
            <a:avLst/>
          </a:prstGeom>
        </p:spPr>
        <p:txBody>
          <a:bodyPr wrap="square">
            <a:spAutoFit/>
          </a:bodyPr>
          <a:lstStyle/>
          <a:p>
            <a:pPr algn="ctr">
              <a:lnSpc>
                <a:spcPct val="150000"/>
              </a:lnSpc>
              <a:buFontTx/>
              <a:buNone/>
            </a:pPr>
            <a:r>
              <a:rPr lang="en-US" sz="4000" b="1">
                <a:latin typeface="HP001 4 hàng" pitchFamily="34" charset="0"/>
                <a:cs typeface="Times New Roman" pitchFamily="18" charset="0"/>
              </a:rPr>
              <a:t> </a:t>
            </a:r>
            <a:r>
              <a:rPr lang="en-US" sz="4000" b="1" smtClean="0">
                <a:latin typeface="HP001 4 hàng" pitchFamily="34" charset="0"/>
                <a:cs typeface="Times New Roman" pitchFamily="18" charset="0"/>
              </a:rPr>
              <a:t>Da cóc mà bọc trứng gà</a:t>
            </a:r>
          </a:p>
          <a:p>
            <a:pPr algn="ctr">
              <a:lnSpc>
                <a:spcPct val="150000"/>
              </a:lnSpc>
              <a:buFontTx/>
              <a:buNone/>
            </a:pPr>
            <a:r>
              <a:rPr lang="en-US" sz="4000" b="1" smtClean="0">
                <a:latin typeface="HP001 4 hàng" pitchFamily="34" charset="0"/>
                <a:cs typeface="Times New Roman" pitchFamily="18" charset="0"/>
              </a:rPr>
              <a:t>Mở ra thơm phức cả nhà muốn ăn.</a:t>
            </a:r>
            <a:endParaRPr lang="en-US" sz="4000" b="1">
              <a:latin typeface="HP001 4 hàng" pitchFamily="34" charset="0"/>
            </a:endParaRPr>
          </a:p>
        </p:txBody>
      </p:sp>
      <p:sp>
        <p:nvSpPr>
          <p:cNvPr id="2" name="Smiley Face 1"/>
          <p:cNvSpPr/>
          <p:nvPr/>
        </p:nvSpPr>
        <p:spPr>
          <a:xfrm>
            <a:off x="7418377" y="3638550"/>
            <a:ext cx="1219200" cy="1143000"/>
          </a:xfrm>
          <a:prstGeom prst="smileyFace">
            <a:avLst/>
          </a:prstGeom>
          <a:solidFill>
            <a:srgbClr val="FF33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361944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541434814"/>
      </p:ext>
    </p:extLst>
  </p:cSld>
  <p:clrMapOvr>
    <a:masterClrMapping/>
  </p:clrMapOvr>
  <p:transition spd="slow">
    <p:wheel spokes="1"/>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tretch>
            <a:fillRect/>
          </a:stretch>
        </p:blipFill>
        <p:spPr>
          <a:xfrm>
            <a:off x="0" y="0"/>
            <a:ext cx="9144000" cy="5143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10" descr="Picture3"/>
          <p:cNvPicPr>
            <a:picLocks noGrp="1" noChangeAspect="1" noChangeArrowheads="1"/>
          </p:cNvPicPr>
          <p:nvPr>
            <p:ph sz="quarter" idx="1"/>
          </p:nvPr>
        </p:nvPicPr>
        <p:blipFill>
          <a:blip r:embed="rId4" cstate="print">
            <a:extLst>
              <a:ext uri="{28A0092B-C50C-407E-A947-70E740481C1C}">
                <a14:useLocalDpi xmlns:a14="http://schemas.microsoft.com/office/drawing/2010/main" val="0"/>
              </a:ext>
            </a:extLst>
          </a:blip>
          <a:srcRect/>
          <a:stretch>
            <a:fillRect/>
          </a:stretch>
        </p:blipFill>
        <p:spPr>
          <a:xfrm>
            <a:off x="152400" y="285750"/>
            <a:ext cx="2759075" cy="4857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10" descr="Picture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a:xfrm>
            <a:off x="6019800" y="133350"/>
            <a:ext cx="2941638" cy="44196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Rectangle 6"/>
          <p:cNvSpPr/>
          <p:nvPr/>
        </p:nvSpPr>
        <p:spPr>
          <a:xfrm>
            <a:off x="304800" y="1242358"/>
            <a:ext cx="8839200" cy="1938992"/>
          </a:xfrm>
          <a:prstGeom prst="rect">
            <a:avLst/>
          </a:prstGeom>
        </p:spPr>
        <p:txBody>
          <a:bodyPr wrap="square">
            <a:spAutoFit/>
          </a:bodyPr>
          <a:lstStyle/>
          <a:p>
            <a:pPr algn="ctr">
              <a:lnSpc>
                <a:spcPct val="150000"/>
              </a:lnSpc>
              <a:buFontTx/>
              <a:buNone/>
            </a:pPr>
            <a:r>
              <a:rPr lang="en-US" sz="4000" b="1">
                <a:latin typeface="HP001 4 hàng" pitchFamily="34" charset="0"/>
                <a:cs typeface="Times New Roman" pitchFamily="18" charset="0"/>
              </a:rPr>
              <a:t> </a:t>
            </a:r>
            <a:r>
              <a:rPr lang="en-US" sz="4000" b="1" smtClean="0">
                <a:latin typeface="HP001 4 hàng" pitchFamily="34" charset="0"/>
                <a:cs typeface="Times New Roman" pitchFamily="18" charset="0"/>
              </a:rPr>
              <a:t>Sông không đến, bến không vào</a:t>
            </a:r>
          </a:p>
          <a:p>
            <a:pPr algn="ctr">
              <a:lnSpc>
                <a:spcPct val="150000"/>
              </a:lnSpc>
              <a:buFontTx/>
              <a:buNone/>
            </a:pPr>
            <a:r>
              <a:rPr lang="en-US" sz="4000" b="1" smtClean="0">
                <a:latin typeface="HP001 4 hàng" pitchFamily="34" charset="0"/>
                <a:cs typeface="Times New Roman" pitchFamily="18" charset="0"/>
              </a:rPr>
              <a:t>Lơ lửng giữa trời làm sao có nước ?</a:t>
            </a:r>
            <a:endParaRPr lang="en-US" sz="4000" b="1">
              <a:latin typeface="HP001 4 hàng" pitchFamily="34" charset="0"/>
            </a:endParaRPr>
          </a:p>
        </p:txBody>
      </p:sp>
      <p:sp>
        <p:nvSpPr>
          <p:cNvPr id="10" name="Smiley Face 9"/>
          <p:cNvSpPr/>
          <p:nvPr/>
        </p:nvSpPr>
        <p:spPr>
          <a:xfrm>
            <a:off x="7490619" y="3638550"/>
            <a:ext cx="1219200" cy="1143000"/>
          </a:xfrm>
          <a:prstGeom prst="smileyFace">
            <a:avLst/>
          </a:prstGeom>
          <a:solidFill>
            <a:srgbClr val="FF33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206335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623524194"/>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tretch>
            <a:fillRect/>
          </a:stretch>
        </p:blipFill>
        <p:spPr>
          <a:xfrm>
            <a:off x="0" y="0"/>
            <a:ext cx="9144000" cy="5143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10" descr="Picture3"/>
          <p:cNvPicPr>
            <a:picLocks noGrp="1" noChangeAspect="1" noChangeArrowheads="1"/>
          </p:cNvPicPr>
          <p:nvPr>
            <p:ph sz="quarter" idx="1"/>
          </p:nvPr>
        </p:nvPicPr>
        <p:blipFill>
          <a:blip r:embed="rId5" cstate="print">
            <a:extLst>
              <a:ext uri="{28A0092B-C50C-407E-A947-70E740481C1C}">
                <a14:useLocalDpi xmlns:a14="http://schemas.microsoft.com/office/drawing/2010/main" val="0"/>
              </a:ext>
            </a:extLst>
          </a:blip>
          <a:srcRect/>
          <a:stretch>
            <a:fillRect/>
          </a:stretch>
        </p:blipFill>
        <p:spPr>
          <a:xfrm>
            <a:off x="152400" y="285750"/>
            <a:ext cx="2759075" cy="4857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10" descr="Picture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a:xfrm>
            <a:off x="6019800" y="133350"/>
            <a:ext cx="2941638" cy="44196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Rectangle 6"/>
          <p:cNvSpPr/>
          <p:nvPr/>
        </p:nvSpPr>
        <p:spPr>
          <a:xfrm>
            <a:off x="152400" y="1242358"/>
            <a:ext cx="8839200" cy="1938992"/>
          </a:xfrm>
          <a:prstGeom prst="rect">
            <a:avLst/>
          </a:prstGeom>
        </p:spPr>
        <p:txBody>
          <a:bodyPr wrap="square">
            <a:spAutoFit/>
          </a:bodyPr>
          <a:lstStyle/>
          <a:p>
            <a:pPr algn="ctr">
              <a:lnSpc>
                <a:spcPct val="150000"/>
              </a:lnSpc>
              <a:buFontTx/>
              <a:buNone/>
            </a:pPr>
            <a:r>
              <a:rPr lang="en-US" sz="4000" b="1">
                <a:latin typeface="HP001 4 hàng" pitchFamily="34" charset="0"/>
                <a:cs typeface="Times New Roman" pitchFamily="18" charset="0"/>
              </a:rPr>
              <a:t> </a:t>
            </a:r>
            <a:r>
              <a:rPr lang="en-US" sz="4000" b="1" smtClean="0">
                <a:latin typeface="HP001 4 hàng" pitchFamily="34" charset="0"/>
                <a:cs typeface="Times New Roman" pitchFamily="18" charset="0"/>
              </a:rPr>
              <a:t>Dầu hư tiếng vẫn thơm hoài</a:t>
            </a:r>
          </a:p>
          <a:p>
            <a:pPr algn="ctr">
              <a:lnSpc>
                <a:spcPct val="150000"/>
              </a:lnSpc>
              <a:buFontTx/>
              <a:buNone/>
            </a:pPr>
            <a:r>
              <a:rPr lang="en-US" sz="4000" b="1" smtClean="0">
                <a:latin typeface="HP001 4 hàng" pitchFamily="34" charset="0"/>
                <a:cs typeface="Times New Roman" pitchFamily="18" charset="0"/>
              </a:rPr>
              <a:t>Cả trăm con mắt đố ai thấy đường ?</a:t>
            </a:r>
            <a:endParaRPr lang="en-US" sz="4000" b="1">
              <a:latin typeface="HP001 4 hàng" pitchFamily="34" charset="0"/>
            </a:endParaRPr>
          </a:p>
        </p:txBody>
      </p:sp>
      <p:sp>
        <p:nvSpPr>
          <p:cNvPr id="10" name="Smiley Face 9"/>
          <p:cNvSpPr/>
          <p:nvPr/>
        </p:nvSpPr>
        <p:spPr>
          <a:xfrm>
            <a:off x="7315200" y="3714750"/>
            <a:ext cx="1219200" cy="1143000"/>
          </a:xfrm>
          <a:prstGeom prst="smileyFace">
            <a:avLst/>
          </a:prstGeom>
          <a:solidFill>
            <a:srgbClr val="FF33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2063358"/>
      </p:ext>
    </p:extLst>
  </p:cSld>
  <p:clrMapOvr>
    <a:masterClrMapping/>
  </p:clrMapOvr>
  <mc:AlternateContent xmlns:mc="http://schemas.openxmlformats.org/markup-compatibility/2006" xmlns:p14="http://schemas.microsoft.com/office/powerpoint/2010/main">
    <mc:Choice Requires="p14">
      <p:transition spd="slow" p14:dur="1600">
        <p:blinds dir="vert"/>
        <p:sndAc>
          <p:stSnd>
            <p:snd r:embed="rId2" name="chimes.wav"/>
          </p:stSnd>
        </p:sndAc>
      </p:transition>
    </mc:Choice>
    <mc:Fallback xmlns="">
      <p:transition spd="slow">
        <p:blinds dir="vert"/>
        <p:sndAc>
          <p:stSnd>
            <p:snd r:embed="rId7" name="chimes.wav"/>
          </p:stSnd>
        </p:sndAc>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3999" cy="5143500"/>
          </a:xfrm>
          <a:prstGeom prst="rect">
            <a:avLst/>
          </a:prstGeom>
        </p:spPr>
      </p:pic>
    </p:spTree>
    <p:extLst>
      <p:ext uri="{BB962C8B-B14F-4D97-AF65-F5344CB8AC3E}">
        <p14:creationId xmlns:p14="http://schemas.microsoft.com/office/powerpoint/2010/main" val="335805992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683428042"/>
      </p:ext>
    </p:extLst>
  </p:cSld>
  <p:clrMapOvr>
    <a:masterClrMapping/>
  </p:clrMapOvr>
  <mc:AlternateContent xmlns:mc="http://schemas.openxmlformats.org/markup-compatibility/2006" xmlns:p14="http://schemas.microsoft.com/office/powerpoint/2010/main">
    <mc:Choice Requires="p14">
      <p:transition spd="slow" p14:dur="1200">
        <p14:prism/>
        <p:sndAc>
          <p:stSnd>
            <p:snd r:embed="rId2" name="chimes.wav"/>
          </p:stSnd>
        </p:sndAc>
      </p:transition>
    </mc:Choice>
    <mc:Fallback xmlns="">
      <p:transition spd="slow">
        <p:fade/>
        <p:sndAc>
          <p:stSnd>
            <p:snd r:embed="rId4" name="chimes.wav"/>
          </p:stSnd>
        </p:sndAc>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tretch>
            <a:fillRect/>
          </a:stretch>
        </p:blipFill>
        <p:spPr>
          <a:xfrm>
            <a:off x="0" y="0"/>
            <a:ext cx="9144000" cy="5143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10" descr="Picture3"/>
          <p:cNvPicPr>
            <a:picLocks noGrp="1" noChangeAspect="1" noChangeArrowheads="1"/>
          </p:cNvPicPr>
          <p:nvPr>
            <p:ph sz="quarter" idx="1"/>
          </p:nvPr>
        </p:nvPicPr>
        <p:blipFill>
          <a:blip r:embed="rId5" cstate="print">
            <a:extLst>
              <a:ext uri="{28A0092B-C50C-407E-A947-70E740481C1C}">
                <a14:useLocalDpi xmlns:a14="http://schemas.microsoft.com/office/drawing/2010/main" val="0"/>
              </a:ext>
            </a:extLst>
          </a:blip>
          <a:srcRect/>
          <a:stretch>
            <a:fillRect/>
          </a:stretch>
        </p:blipFill>
        <p:spPr>
          <a:xfrm>
            <a:off x="152400" y="285750"/>
            <a:ext cx="2759075" cy="4857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10" descr="Picture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a:xfrm>
            <a:off x="6019800" y="133350"/>
            <a:ext cx="2941638" cy="44196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Rectangle 6"/>
          <p:cNvSpPr/>
          <p:nvPr/>
        </p:nvSpPr>
        <p:spPr>
          <a:xfrm>
            <a:off x="152400" y="1242358"/>
            <a:ext cx="8991600" cy="2862322"/>
          </a:xfrm>
          <a:prstGeom prst="rect">
            <a:avLst/>
          </a:prstGeom>
        </p:spPr>
        <p:txBody>
          <a:bodyPr wrap="square">
            <a:spAutoFit/>
          </a:bodyPr>
          <a:lstStyle/>
          <a:p>
            <a:pPr algn="ctr">
              <a:lnSpc>
                <a:spcPct val="150000"/>
              </a:lnSpc>
              <a:buFontTx/>
              <a:buNone/>
            </a:pPr>
            <a:r>
              <a:rPr lang="en-US" sz="4000" b="1" smtClean="0">
                <a:latin typeface="HP001 4 hàng" pitchFamily="34" charset="0"/>
                <a:cs typeface="Times New Roman" pitchFamily="18" charset="0"/>
              </a:rPr>
              <a:t>Thân em không thiếu không thừa</a:t>
            </a:r>
          </a:p>
          <a:p>
            <a:pPr algn="ctr">
              <a:lnSpc>
                <a:spcPct val="150000"/>
              </a:lnSpc>
              <a:buFontTx/>
              <a:buNone/>
            </a:pPr>
            <a:r>
              <a:rPr lang="en-US" sz="4000" b="1" smtClean="0">
                <a:latin typeface="HP001 4 hàng" pitchFamily="34" charset="0"/>
                <a:cs typeface="Times New Roman" pitchFamily="18" charset="0"/>
              </a:rPr>
              <a:t>Tấm lòng vàng ngọc, </a:t>
            </a:r>
          </a:p>
          <a:p>
            <a:pPr algn="ctr">
              <a:lnSpc>
                <a:spcPct val="150000"/>
              </a:lnSpc>
              <a:buFontTx/>
              <a:buNone/>
            </a:pPr>
            <a:r>
              <a:rPr lang="en-US" sz="4000" b="1" smtClean="0">
                <a:latin typeface="HP001 4 hàng" pitchFamily="34" charset="0"/>
                <a:cs typeface="Times New Roman" pitchFamily="18" charset="0"/>
              </a:rPr>
              <a:t>ngon vừa lòng anh.</a:t>
            </a:r>
            <a:endParaRPr lang="en-US" sz="4000" b="1">
              <a:latin typeface="HP001 4 hàng" pitchFamily="34" charset="0"/>
            </a:endParaRPr>
          </a:p>
        </p:txBody>
      </p:sp>
      <p:sp>
        <p:nvSpPr>
          <p:cNvPr id="10" name="Smiley Face 9"/>
          <p:cNvSpPr/>
          <p:nvPr/>
        </p:nvSpPr>
        <p:spPr>
          <a:xfrm>
            <a:off x="7490619" y="3714750"/>
            <a:ext cx="1219200" cy="1143000"/>
          </a:xfrm>
          <a:prstGeom prst="smileyFace">
            <a:avLst/>
          </a:prstGeom>
          <a:solidFill>
            <a:srgbClr val="FF33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2063358"/>
      </p:ext>
    </p:extLst>
  </p:cSld>
  <p:clrMapOvr>
    <a:masterClrMapping/>
  </p:clrMapOvr>
  <mc:AlternateContent xmlns:mc="http://schemas.openxmlformats.org/markup-compatibility/2006" xmlns:p14="http://schemas.microsoft.com/office/powerpoint/2010/main">
    <mc:Choice Requires="p14">
      <p:transition spd="slow" p14:dur="1600">
        <p:blinds dir="vert"/>
        <p:sndAc>
          <p:stSnd>
            <p:snd r:embed="rId2" name="chimes.wav"/>
          </p:stSnd>
        </p:sndAc>
      </p:transition>
    </mc:Choice>
    <mc:Fallback xmlns="">
      <p:transition spd="slow">
        <p:blinds dir="vert"/>
        <p:sndAc>
          <p:stSnd>
            <p:snd r:embed="rId7" name="chimes.wav"/>
          </p:stSnd>
        </p:sndAc>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391713049"/>
      </p:ext>
    </p:extLst>
  </p:cSld>
  <p:clrMapOvr>
    <a:masterClrMapping/>
  </p:clrMapOvr>
  <mc:AlternateContent xmlns:mc="http://schemas.openxmlformats.org/markup-compatibility/2006" xmlns:p14="http://schemas.microsoft.com/office/powerpoint/2010/main">
    <mc:Choice Requires="p14">
      <p:transition spd="slow" p14:dur="1200">
        <p14:prism/>
        <p:sndAc>
          <p:stSnd>
            <p:snd r:embed="rId2" name="chimes.wav"/>
          </p:stSnd>
        </p:sndAc>
      </p:transition>
    </mc:Choice>
    <mc:Fallback xmlns="">
      <p:transition spd="slow">
        <p:fade/>
        <p:sndAc>
          <p:stSnd>
            <p:snd r:embed="rId4" name="chimes.wav"/>
          </p:stSnd>
        </p:sndAc>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tretch>
            <a:fillRect/>
          </a:stretch>
        </p:blipFill>
        <p:spPr>
          <a:xfrm>
            <a:off x="0" y="0"/>
            <a:ext cx="9144000" cy="5143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10" descr="Picture3"/>
          <p:cNvPicPr>
            <a:picLocks noGrp="1" noChangeAspect="1" noChangeArrowheads="1"/>
          </p:cNvPicPr>
          <p:nvPr>
            <p:ph sz="quarter" idx="1"/>
          </p:nvPr>
        </p:nvPicPr>
        <p:blipFill>
          <a:blip r:embed="rId5" cstate="print">
            <a:extLst>
              <a:ext uri="{28A0092B-C50C-407E-A947-70E740481C1C}">
                <a14:useLocalDpi xmlns:a14="http://schemas.microsoft.com/office/drawing/2010/main" val="0"/>
              </a:ext>
            </a:extLst>
          </a:blip>
          <a:srcRect/>
          <a:stretch>
            <a:fillRect/>
          </a:stretch>
        </p:blipFill>
        <p:spPr>
          <a:xfrm>
            <a:off x="152400" y="285750"/>
            <a:ext cx="2759075" cy="4857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10" descr="Picture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a:xfrm>
            <a:off x="6019800" y="133350"/>
            <a:ext cx="2941638" cy="44196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Rectangle 6"/>
          <p:cNvSpPr/>
          <p:nvPr/>
        </p:nvSpPr>
        <p:spPr>
          <a:xfrm>
            <a:off x="304800" y="1242358"/>
            <a:ext cx="8839200" cy="2862322"/>
          </a:xfrm>
          <a:prstGeom prst="rect">
            <a:avLst/>
          </a:prstGeom>
        </p:spPr>
        <p:txBody>
          <a:bodyPr wrap="square">
            <a:spAutoFit/>
          </a:bodyPr>
          <a:lstStyle/>
          <a:p>
            <a:pPr algn="ctr">
              <a:lnSpc>
                <a:spcPct val="150000"/>
              </a:lnSpc>
              <a:buFontTx/>
              <a:buNone/>
            </a:pPr>
            <a:r>
              <a:rPr lang="en-US" sz="4000" b="1">
                <a:latin typeface="HP001 4 hàng" pitchFamily="34" charset="0"/>
                <a:cs typeface="Times New Roman" pitchFamily="18" charset="0"/>
              </a:rPr>
              <a:t> </a:t>
            </a:r>
            <a:r>
              <a:rPr lang="en-US" sz="4000" b="1" smtClean="0">
                <a:latin typeface="HP001 4 hàng" pitchFamily="34" charset="0"/>
                <a:cs typeface="Times New Roman" pitchFamily="18" charset="0"/>
              </a:rPr>
              <a:t>Ngoài xanh trong đỏ như son</a:t>
            </a:r>
          </a:p>
          <a:p>
            <a:pPr algn="ctr">
              <a:lnSpc>
                <a:spcPct val="150000"/>
              </a:lnSpc>
              <a:buFontTx/>
              <a:buNone/>
            </a:pPr>
            <a:r>
              <a:rPr lang="en-US" sz="4000" b="1" smtClean="0">
                <a:latin typeface="HP001 4 hàng" pitchFamily="34" charset="0"/>
                <a:cs typeface="Times New Roman" pitchFamily="18" charset="0"/>
              </a:rPr>
              <a:t>Người người ưa chuộng </a:t>
            </a:r>
          </a:p>
          <a:p>
            <a:pPr algn="ctr">
              <a:lnSpc>
                <a:spcPct val="150000"/>
              </a:lnSpc>
              <a:buFontTx/>
              <a:buNone/>
            </a:pPr>
            <a:r>
              <a:rPr lang="en-US" sz="4000" b="1" smtClean="0">
                <a:latin typeface="HP001 4 hàng" pitchFamily="34" charset="0"/>
                <a:cs typeface="Times New Roman" pitchFamily="18" charset="0"/>
              </a:rPr>
              <a:t>mùa xuân lại về</a:t>
            </a:r>
            <a:endParaRPr lang="en-US" sz="4000" b="1">
              <a:latin typeface="HP001 4 hàng" pitchFamily="34" charset="0"/>
            </a:endParaRPr>
          </a:p>
        </p:txBody>
      </p:sp>
    </p:spTree>
    <p:extLst>
      <p:ext uri="{BB962C8B-B14F-4D97-AF65-F5344CB8AC3E}">
        <p14:creationId xmlns:p14="http://schemas.microsoft.com/office/powerpoint/2010/main" val="3772063358"/>
      </p:ext>
    </p:extLst>
  </p:cSld>
  <p:clrMapOvr>
    <a:masterClrMapping/>
  </p:clrMapOvr>
  <mc:AlternateContent xmlns:mc="http://schemas.openxmlformats.org/markup-compatibility/2006" xmlns:p14="http://schemas.microsoft.com/office/powerpoint/2010/main">
    <mc:Choice Requires="p14">
      <p:transition spd="slow" p14:dur="1600">
        <p:blinds dir="vert"/>
        <p:sndAc>
          <p:stSnd>
            <p:snd r:embed="rId2" name="chimes.wav"/>
          </p:stSnd>
        </p:sndAc>
      </p:transition>
    </mc:Choice>
    <mc:Fallback xmlns="">
      <p:transition spd="slow">
        <p:blinds dir="vert"/>
        <p:sndAc>
          <p:stSnd>
            <p:snd r:embed="rId7" name="chimes.wav"/>
          </p:stSnd>
        </p:sndAc>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48" y="0"/>
            <a:ext cx="9139052" cy="5143500"/>
          </a:xfrm>
          <a:prstGeom prst="rect">
            <a:avLst/>
          </a:prstGeom>
        </p:spPr>
      </p:pic>
    </p:spTree>
    <p:extLst>
      <p:ext uri="{BB962C8B-B14F-4D97-AF65-F5344CB8AC3E}">
        <p14:creationId xmlns:p14="http://schemas.microsoft.com/office/powerpoint/2010/main" val="3391713049"/>
      </p:ext>
    </p:extLst>
  </p:cSld>
  <p:clrMapOvr>
    <a:masterClrMapping/>
  </p:clrMapOvr>
  <mc:AlternateContent xmlns:mc="http://schemas.openxmlformats.org/markup-compatibility/2006" xmlns:p14="http://schemas.microsoft.com/office/powerpoint/2010/main">
    <mc:Choice Requires="p14">
      <p:transition spd="slow" p14:dur="1200">
        <p14:prism/>
        <p:sndAc>
          <p:stSnd>
            <p:snd r:embed="rId2" name="chimes.wav"/>
          </p:stSnd>
        </p:sndAc>
      </p:transition>
    </mc:Choice>
    <mc:Fallback xmlns="">
      <p:transition spd="slow">
        <p:fade/>
        <p:sndAc>
          <p:stSnd>
            <p:snd r:embed="rId4" name="chimes.wav"/>
          </p:stSnd>
        </p:sndAc>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flower-rose-013_02"/>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734881">
            <a:off x="3124200" y="3257550"/>
            <a:ext cx="1676400"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WordArt 5"/>
          <p:cNvSpPr>
            <a:spLocks noChangeArrowheads="1" noChangeShapeType="1" noTextEdit="1"/>
          </p:cNvSpPr>
          <p:nvPr/>
        </p:nvSpPr>
        <p:spPr bwMode="auto">
          <a:xfrm>
            <a:off x="1066800" y="1085850"/>
            <a:ext cx="7162800" cy="785813"/>
          </a:xfrm>
          <a:prstGeom prst="rect">
            <a:avLst/>
          </a:prstGeom>
        </p:spPr>
        <p:txBody>
          <a:bodyPr wrap="none" fromWordArt="1">
            <a:prstTxWarp prst="textPlain">
              <a:avLst>
                <a:gd name="adj" fmla="val 50000"/>
              </a:avLst>
            </a:prstTxWarp>
          </a:bodyPr>
          <a:lstStyle/>
          <a:p>
            <a:r>
              <a:rPr lang="en-US" kern="10">
                <a:ln w="15875">
                  <a:solidFill>
                    <a:srgbClr val="FF0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rPr>
              <a:t>Kính chúc quý thầy cô, các em học sinh</a:t>
            </a:r>
          </a:p>
        </p:txBody>
      </p:sp>
      <p:sp>
        <p:nvSpPr>
          <p:cNvPr id="12292" name="WordArt 6" descr="Woven mat"/>
          <p:cNvSpPr>
            <a:spLocks noChangeArrowheads="1" noChangeShapeType="1" noTextEdit="1"/>
          </p:cNvSpPr>
          <p:nvPr/>
        </p:nvSpPr>
        <p:spPr bwMode="auto">
          <a:xfrm>
            <a:off x="2438400" y="2014537"/>
            <a:ext cx="5295900" cy="785813"/>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contourClr>
                <a:srgbClr val="FFFFFF"/>
              </a:contourClr>
            </a:sp3d>
          </a:bodyPr>
          <a:lstStyle/>
          <a:p>
            <a:r>
              <a:rPr lang="en-US" kern="10">
                <a:ln w="9525">
                  <a:round/>
                  <a:headEnd/>
                  <a:tailEnd/>
                </a:ln>
                <a:blipFill dpi="0" rotWithShape="0">
                  <a:blip r:embed="rId5"/>
                  <a:srcRect/>
                  <a:tile tx="0" ty="0" sx="100000" sy="100000" flip="none" algn="tl"/>
                </a:blipFill>
              </a:rPr>
              <a:t>khoẻ mạnh và hạnh phúc.</a:t>
            </a:r>
          </a:p>
        </p:txBody>
      </p:sp>
      <p:pic>
        <p:nvPicPr>
          <p:cNvPr id="495621" name="dong mau lac hong ppt.MP3">
            <a:hlinkClick r:id="" action="ppaction://media"/>
          </p:cNvPr>
          <p:cNvPicPr>
            <a:picLocks noRot="1" noChangeAspect="1" noChangeArrowheads="1"/>
          </p:cNvPicPr>
          <p:nvPr>
            <a:audioFile r:link="rId1"/>
          </p:nvPr>
        </p:nvPicPr>
        <p:blipFill>
          <a:blip r:embed="rId6" cstate="print">
            <a:extLst>
              <a:ext uri="{28A0092B-C50C-407E-A947-70E740481C1C}">
                <a14:useLocalDpi xmlns:a14="http://schemas.microsoft.com/office/drawing/2010/main" val="0"/>
              </a:ext>
            </a:extLst>
          </a:blip>
          <a:srcRect/>
          <a:stretch>
            <a:fillRect/>
          </a:stretch>
        </p:blipFill>
        <p:spPr bwMode="auto">
          <a:xfrm>
            <a:off x="8915400" y="4914900"/>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4" name="Text Box 6"/>
          <p:cNvSpPr txBox="1">
            <a:spLocks noChangeArrowheads="1"/>
          </p:cNvSpPr>
          <p:nvPr/>
        </p:nvSpPr>
        <p:spPr bwMode="auto">
          <a:xfrm>
            <a:off x="6705600" y="4800600"/>
            <a:ext cx="2286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t>.</a:t>
            </a:r>
          </a:p>
        </p:txBody>
      </p:sp>
      <p:pic>
        <p:nvPicPr>
          <p:cNvPr id="12295" name="Picture 4" descr="659204qfhni5vgxw"/>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7148513" y="-900113"/>
            <a:ext cx="333375"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4" descr="659204qfhni5vgxw"/>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4650" y="403623"/>
            <a:ext cx="539750" cy="1882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7" name="Picture 4" descr="659204qfhni5vgxw"/>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flipV="1">
            <a:off x="1647825" y="-828675"/>
            <a:ext cx="28575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 name="Picture 4" descr="659204qfhni5vgxw"/>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8229600" y="400050"/>
            <a:ext cx="5334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9" name="Picture 4" descr="659204qfhni5vgxw"/>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1472209" y="3447456"/>
            <a:ext cx="413147" cy="243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0" name="Picture 4" descr="659204qfhni5vgxw"/>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V="1">
            <a:off x="328614" y="2857500"/>
            <a:ext cx="509587"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1" name="Picture 4" descr="659204qfhni5vgxw"/>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6246599" flipV="1">
            <a:off x="7379693" y="3627637"/>
            <a:ext cx="401240" cy="205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2" name="Picture 4" descr="659204qfhni5vgxw"/>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flipV="1">
            <a:off x="8148638" y="2743200"/>
            <a:ext cx="614362"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3" name="Picture 2" descr="flower-rose-013_02"/>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67200" y="3028950"/>
            <a:ext cx="1676400"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4" name="Picture 2" descr="flower-rose-013_02"/>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719955">
            <a:off x="5105400" y="3280172"/>
            <a:ext cx="1524000"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5" name="Picture 17" descr="Obst100">
            <a:hlinkClick r:id="" action="ppaction://noaction"/>
          </p:cNvPr>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95400" y="3314700"/>
            <a:ext cx="13716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6" name="Picture 18" descr="N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0800000" flipV="1">
            <a:off x="0" y="5019675"/>
            <a:ext cx="9144000" cy="121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7" name="Picture 19" descr="N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6200000" flipV="1">
            <a:off x="6496050" y="2495550"/>
            <a:ext cx="51435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8" name="Picture 20" descr="N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0800000" flipV="1">
            <a:off x="0" y="0"/>
            <a:ext cx="9144000"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9" name="Picture 21" descr="N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6200000" flipV="1">
            <a:off x="-2495550" y="2495550"/>
            <a:ext cx="51435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5639" name="dmlh 00_01_02-.mp3">
            <a:hlinkClick r:id="" action="ppaction://media"/>
          </p:cNvPr>
          <p:cNvPicPr>
            <a:picLocks noRot="1" noChangeAspect="1" noChangeArrowheads="1"/>
          </p:cNvPicPr>
          <p:nvPr>
            <a:audioFile r:link="rId2"/>
          </p:nvPr>
        </p:nvPicPr>
        <p:blipFill>
          <a:blip r:embed="rId6" cstate="print">
            <a:extLst>
              <a:ext uri="{28A0092B-C50C-407E-A947-70E740481C1C}">
                <a14:useLocalDpi xmlns:a14="http://schemas.microsoft.com/office/drawing/2010/main" val="0"/>
              </a:ext>
            </a:extLst>
          </a:blip>
          <a:srcRect/>
          <a:stretch>
            <a:fillRect/>
          </a:stretch>
        </p:blipFill>
        <p:spPr bwMode="auto">
          <a:xfrm>
            <a:off x="215900" y="4572000"/>
            <a:ext cx="508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414646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31240" fill="hold"/>
                                        <p:tgtEl>
                                          <p:spTgt spid="49563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95621"/>
                </p:tgtEl>
              </p:cMediaNode>
            </p:audio>
            <p:audio>
              <p:cMediaNode>
                <p:cTn id="8" fill="hold" display="0">
                  <p:stCondLst>
                    <p:cond delay="indefinite"/>
                  </p:stCondLst>
                  <p:endCondLst>
                    <p:cond evt="onNext" delay="0">
                      <p:tgtEl>
                        <p:sldTgt/>
                      </p:tgtEl>
                    </p:cond>
                    <p:cond evt="onPrev" delay="0">
                      <p:tgtEl>
                        <p:sldTgt/>
                      </p:tgtEl>
                    </p:cond>
                    <p:cond evt="onStopAudio" delay="0">
                      <p:tgtEl>
                        <p:sldTgt/>
                      </p:tgtEl>
                    </p:cond>
                  </p:endCondLst>
                </p:cTn>
                <p:tgtEl>
                  <p:spTgt spid="49563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69" y="0"/>
            <a:ext cx="9144000" cy="5143500"/>
          </a:xfrm>
          <a:prstGeom prst="rect">
            <a:avLst/>
          </a:prstGeom>
        </p:spPr>
      </p:pic>
    </p:spTree>
    <p:extLst>
      <p:ext uri="{BB962C8B-B14F-4D97-AF65-F5344CB8AC3E}">
        <p14:creationId xmlns:p14="http://schemas.microsoft.com/office/powerpoint/2010/main" val="72105925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72105925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9144000" cy="5143501"/>
          </a:xfrm>
          <a:prstGeom prst="rect">
            <a:avLst/>
          </a:prstGeom>
        </p:spPr>
      </p:pic>
    </p:spTree>
    <p:extLst>
      <p:ext uri="{BB962C8B-B14F-4D97-AF65-F5344CB8AC3E}">
        <p14:creationId xmlns:p14="http://schemas.microsoft.com/office/powerpoint/2010/main" val="123716053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480126127"/>
      </p:ext>
    </p:extLst>
  </p:cSld>
  <p:clrMapOvr>
    <a:masterClrMapping/>
  </p:clrMapOvr>
  <mc:AlternateContent xmlns:mc="http://schemas.openxmlformats.org/markup-compatibility/2006" xmlns:p14="http://schemas.microsoft.com/office/powerpoint/2010/main">
    <mc:Choice Requires="p14">
      <p:transition spd="slow" p14:dur="1200">
        <p:zoom dir="in"/>
      </p:transition>
    </mc:Choice>
    <mc:Fallback xmlns="">
      <p:transition spd="slow">
        <p:zoom dir="in"/>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3063</TotalTime>
  <Words>603</Words>
  <Application>Microsoft Office PowerPoint</Application>
  <PresentationFormat>On-screen Show (16:9)</PresentationFormat>
  <Paragraphs>73</Paragraphs>
  <Slides>55</Slides>
  <Notes>0</Notes>
  <HiddenSlides>0</HiddenSlides>
  <MMClips>2</MMClips>
  <ScaleCrop>false</ScaleCrop>
  <HeadingPairs>
    <vt:vector size="4" baseType="variant">
      <vt:variant>
        <vt:lpstr>Theme</vt:lpstr>
      </vt:variant>
      <vt:variant>
        <vt:i4>1</vt:i4>
      </vt:variant>
      <vt:variant>
        <vt:lpstr>Slide Titles</vt:lpstr>
      </vt:variant>
      <vt:variant>
        <vt:i4>55</vt:i4>
      </vt:variant>
    </vt:vector>
  </HeadingPairs>
  <TitlesOfParts>
    <vt:vector size="5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Lenovo</cp:lastModifiedBy>
  <cp:revision>305</cp:revision>
  <dcterms:created xsi:type="dcterms:W3CDTF">2014-09-16T11:54:17Z</dcterms:created>
  <dcterms:modified xsi:type="dcterms:W3CDTF">2019-05-06T14:21:02Z</dcterms:modified>
</cp:coreProperties>
</file>