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5"/>
  </p:notesMasterIdLst>
  <p:sldIdLst>
    <p:sldId id="280" r:id="rId4"/>
    <p:sldId id="275" r:id="rId5"/>
    <p:sldId id="269" r:id="rId6"/>
    <p:sldId id="277" r:id="rId7"/>
    <p:sldId id="279" r:id="rId8"/>
    <p:sldId id="266" r:id="rId9"/>
    <p:sldId id="261" r:id="rId10"/>
    <p:sldId id="278" r:id="rId11"/>
    <p:sldId id="276" r:id="rId12"/>
    <p:sldId id="273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76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81" d="100"/>
          <a:sy n="81" d="100"/>
        </p:scale>
        <p:origin x="1502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730465-D64E-40B2-AAAD-ADC4A96600E5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EF613-4FD1-4170-A09C-126BDD3E8F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020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EF613-4FD1-4170-A09C-126BDD3E8F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8586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EF613-4FD1-4170-A09C-126BDD3E8F1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699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276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032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6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99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887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1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8907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640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31568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3644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281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687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358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33885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22388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41995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488700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412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89073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0640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43156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7364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2327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12816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343587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23388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223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25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121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05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442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8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72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C95D-D7E9-4E56-A51A-A9A580558093}" type="datetimeFigureOut">
              <a:rPr lang="en-US" smtClean="0"/>
              <a:t>4/19/2019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365A-4F0F-4094-ACB0-C6949C7143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16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32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C95D-D7E9-4E56-A51A-A9A58055809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4/19/2019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64365A-4F0F-4094-ACB0-C6949C71435F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3265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12.gif"/><Relationship Id="rId5" Type="http://schemas.openxmlformats.org/officeDocument/2006/relationships/slide" Target="slide9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3.gif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gif"/><Relationship Id="rId5" Type="http://schemas.openxmlformats.org/officeDocument/2006/relationships/slide" Target="slide2.xml"/><Relationship Id="rId4" Type="http://schemas.openxmlformats.org/officeDocument/2006/relationships/image" Target="../media/image8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jpg"/><Relationship Id="rId4" Type="http://schemas.openxmlformats.org/officeDocument/2006/relationships/image" Target="../media/image8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3.xml"/><Relationship Id="rId6" Type="http://schemas.openxmlformats.org/officeDocument/2006/relationships/slide" Target="slide10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3.xml"/><Relationship Id="rId6" Type="http://schemas.openxmlformats.org/officeDocument/2006/relationships/slide" Target="slide10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3.xml"/><Relationship Id="rId5" Type="http://schemas.openxmlformats.org/officeDocument/2006/relationships/slide" Target="slide4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3.xml"/><Relationship Id="rId4" Type="http://schemas.openxmlformats.org/officeDocument/2006/relationships/slide" Target="slid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10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3.xml"/><Relationship Id="rId5" Type="http://schemas.openxmlformats.org/officeDocument/2006/relationships/image" Target="../media/image11.png"/><Relationship Id="rId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158">
            <a:extLst>
              <a:ext uri="{FF2B5EF4-FFF2-40B4-BE49-F238E27FC236}">
                <a16:creationId xmlns:a16="http://schemas.microsoft.com/office/drawing/2014/main" id="{818A7A5E-2F57-40AE-AB3D-91AB32E6C72D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4000" cy="6934200"/>
            <a:chOff x="0" y="-24"/>
            <a:chExt cx="5760" cy="4368"/>
          </a:xfrm>
        </p:grpSpPr>
        <p:grpSp>
          <p:nvGrpSpPr>
            <p:cNvPr id="2065" name="Group 159">
              <a:extLst>
                <a:ext uri="{FF2B5EF4-FFF2-40B4-BE49-F238E27FC236}">
                  <a16:creationId xmlns:a16="http://schemas.microsoft.com/office/drawing/2014/main" id="{CE2546A0-6A98-492C-B62B-C9BBD54CAE1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-24"/>
              <a:ext cx="5760" cy="4368"/>
              <a:chOff x="0" y="-24"/>
              <a:chExt cx="5760" cy="4368"/>
            </a:xfrm>
          </p:grpSpPr>
          <p:pic>
            <p:nvPicPr>
              <p:cNvPr id="2075" name="Picture 160" descr="ttrtrtr1151380670">
                <a:extLst>
                  <a:ext uri="{FF2B5EF4-FFF2-40B4-BE49-F238E27FC236}">
                    <a16:creationId xmlns:a16="http://schemas.microsoft.com/office/drawing/2014/main" id="{0B877366-7B37-4EF4-9584-CC1BE6668EE8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-24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6" name="Picture 161" descr="ttrtrtr1151380670">
                <a:extLst>
                  <a:ext uri="{FF2B5EF4-FFF2-40B4-BE49-F238E27FC236}">
                    <a16:creationId xmlns:a16="http://schemas.microsoft.com/office/drawing/2014/main" id="{DBECC8BA-B46D-4807-BC7E-DFFE9BECE7F0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5400000">
                <a:off x="3504" y="2064"/>
                <a:ext cx="4320" cy="1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7" name="Picture 162" descr="ttrtrtr1151380670">
                <a:extLst>
                  <a:ext uri="{FF2B5EF4-FFF2-40B4-BE49-F238E27FC236}">
                    <a16:creationId xmlns:a16="http://schemas.microsoft.com/office/drawing/2014/main" id="{C18F5C73-A218-4D23-9C34-196B5EDFCD15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2088" y="2088"/>
                <a:ext cx="432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8" name="Picture 163" descr="ttrtrtr1151380670">
                <a:extLst>
                  <a:ext uri="{FF2B5EF4-FFF2-40B4-BE49-F238E27FC236}">
                    <a16:creationId xmlns:a16="http://schemas.microsoft.com/office/drawing/2014/main" id="{7B82E52B-BD66-48E0-B55B-99BDD8EC3CAC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4200"/>
                <a:ext cx="5760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grpSp>
          <p:nvGrpSpPr>
            <p:cNvPr id="2066" name="Group 164">
              <a:extLst>
                <a:ext uri="{FF2B5EF4-FFF2-40B4-BE49-F238E27FC236}">
                  <a16:creationId xmlns:a16="http://schemas.microsoft.com/office/drawing/2014/main" id="{1D2ED6A9-681C-4CCD-A5E6-79A5DD767F0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pic>
            <p:nvPicPr>
              <p:cNvPr id="2067" name="Picture 165" descr="flower[1][1][1][1]">
                <a:extLst>
                  <a:ext uri="{FF2B5EF4-FFF2-40B4-BE49-F238E27FC236}">
                    <a16:creationId xmlns:a16="http://schemas.microsoft.com/office/drawing/2014/main" id="{EEDA44DE-21AB-4769-8B64-40D73268919E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8" name="Picture 166" descr="flower[1][1][1][1]">
                <a:extLst>
                  <a:ext uri="{FF2B5EF4-FFF2-40B4-BE49-F238E27FC236}">
                    <a16:creationId xmlns:a16="http://schemas.microsoft.com/office/drawing/2014/main" id="{504CDC53-D650-43C4-A628-A63629D6A6F9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942"/>
                <a:ext cx="576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9" name="Picture 167" descr="flower[1][1][1][1]">
                <a:extLst>
                  <a:ext uri="{FF2B5EF4-FFF2-40B4-BE49-F238E27FC236}">
                    <a16:creationId xmlns:a16="http://schemas.microsoft.com/office/drawing/2014/main" id="{604E56C2-B095-4B38-B2A6-2EA4E4DD97A7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-197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0" name="Picture 168" descr="flower[1][1][1][1]">
                <a:extLst>
                  <a:ext uri="{FF2B5EF4-FFF2-40B4-BE49-F238E27FC236}">
                    <a16:creationId xmlns:a16="http://schemas.microsoft.com/office/drawing/2014/main" id="{1597E088-D5B5-4255-836D-DB49D8CC4BEA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-5400000">
                <a:off x="3411" y="1971"/>
                <a:ext cx="4320" cy="37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1" name="Picture 169" descr="012">
                <a:extLst>
                  <a:ext uri="{FF2B5EF4-FFF2-40B4-BE49-F238E27FC236}">
                    <a16:creationId xmlns:a16="http://schemas.microsoft.com/office/drawing/2014/main" id="{404D0AA3-66AA-4A52-9BE3-BAF15662A40A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2" name="Picture 170" descr="012">
                <a:extLst>
                  <a:ext uri="{FF2B5EF4-FFF2-40B4-BE49-F238E27FC236}">
                    <a16:creationId xmlns:a16="http://schemas.microsoft.com/office/drawing/2014/main" id="{68987DD7-789C-457F-A25C-F7F296ABC75F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3" name="Picture 171" descr="012">
                <a:extLst>
                  <a:ext uri="{FF2B5EF4-FFF2-40B4-BE49-F238E27FC236}">
                    <a16:creationId xmlns:a16="http://schemas.microsoft.com/office/drawing/2014/main" id="{A3E602FB-F5FA-4520-8FE1-3EF92B5D139D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0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74" name="Picture 172" descr="012">
                <a:extLst>
                  <a:ext uri="{FF2B5EF4-FFF2-40B4-BE49-F238E27FC236}">
                    <a16:creationId xmlns:a16="http://schemas.microsoft.com/office/drawing/2014/main" id="{78E0A5CB-F3CE-4194-BB75-BD09BC62E71A}"/>
                  </a:ext>
                </a:extLst>
              </p:cNvPr>
              <p:cNvPicPr>
                <a:picLocks noChangeAspect="1" noChangeArrowheads="1" noCrop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4944" y="3597"/>
                <a:ext cx="816" cy="72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051" name="Picture 173" descr="465af31824312">
            <a:extLst>
              <a:ext uri="{FF2B5EF4-FFF2-40B4-BE49-F238E27FC236}">
                <a16:creationId xmlns:a16="http://schemas.microsoft.com/office/drawing/2014/main" id="{35D6638C-9413-4343-8585-CCFC8D1DDE7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174" descr="465af31824312">
            <a:extLst>
              <a:ext uri="{FF2B5EF4-FFF2-40B4-BE49-F238E27FC236}">
                <a16:creationId xmlns:a16="http://schemas.microsoft.com/office/drawing/2014/main" id="{D5170B99-2454-4DFB-BC09-DC5A4F059E7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1163" y="4114800"/>
            <a:ext cx="1112837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175" descr="Picture7">
            <a:extLst>
              <a:ext uri="{FF2B5EF4-FFF2-40B4-BE49-F238E27FC236}">
                <a16:creationId xmlns:a16="http://schemas.microsoft.com/office/drawing/2014/main" id="{192BBB68-AC8B-463A-8C05-E1E8004A164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8006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76" descr="Picture7">
            <a:extLst>
              <a:ext uri="{FF2B5EF4-FFF2-40B4-BE49-F238E27FC236}">
                <a16:creationId xmlns:a16="http://schemas.microsoft.com/office/drawing/2014/main" id="{858FD8F9-FCA2-42AF-87B1-61909820B63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4953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177" descr="Picture7">
            <a:extLst>
              <a:ext uri="{FF2B5EF4-FFF2-40B4-BE49-F238E27FC236}">
                <a16:creationId xmlns:a16="http://schemas.microsoft.com/office/drawing/2014/main" id="{4FA3AF8C-69FD-4A25-9DAB-DEED97F6F9B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5334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178" descr="Picture7">
            <a:extLst>
              <a:ext uri="{FF2B5EF4-FFF2-40B4-BE49-F238E27FC236}">
                <a16:creationId xmlns:a16="http://schemas.microsoft.com/office/drawing/2014/main" id="{5E0BD4AD-62C9-4C02-8530-1A018534A38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953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179" descr="Picture7">
            <a:extLst>
              <a:ext uri="{FF2B5EF4-FFF2-40B4-BE49-F238E27FC236}">
                <a16:creationId xmlns:a16="http://schemas.microsoft.com/office/drawing/2014/main" id="{89BAC292-7D9B-4BF1-BB15-E39F7CA41ADF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4953000"/>
            <a:ext cx="1058863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8" name="Picture 180" descr="465af31824312">
            <a:extLst>
              <a:ext uri="{FF2B5EF4-FFF2-40B4-BE49-F238E27FC236}">
                <a16:creationId xmlns:a16="http://schemas.microsoft.com/office/drawing/2014/main" id="{86BFD596-8999-4221-A438-E7F3C5ECA5B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9" name="Picture 181" descr="465af31824312">
            <a:extLst>
              <a:ext uri="{FF2B5EF4-FFF2-40B4-BE49-F238E27FC236}">
                <a16:creationId xmlns:a16="http://schemas.microsoft.com/office/drawing/2014/main" id="{91E357FF-CF8F-48D1-9A87-07466779D2B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487680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82" descr="465af31824312">
            <a:extLst>
              <a:ext uri="{FF2B5EF4-FFF2-40B4-BE49-F238E27FC236}">
                <a16:creationId xmlns:a16="http://schemas.microsoft.com/office/drawing/2014/main" id="{C5EF40B9-7C5A-4B26-95A8-58A83002380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1" name="Picture 184" descr="465af31824312">
            <a:extLst>
              <a:ext uri="{FF2B5EF4-FFF2-40B4-BE49-F238E27FC236}">
                <a16:creationId xmlns:a16="http://schemas.microsoft.com/office/drawing/2014/main" id="{9AEAF8CC-D254-4DA1-8D0F-82F690FBCF0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70535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2" name="Picture 185" descr="465af31824312">
            <a:extLst>
              <a:ext uri="{FF2B5EF4-FFF2-40B4-BE49-F238E27FC236}">
                <a16:creationId xmlns:a16="http://schemas.microsoft.com/office/drawing/2014/main" id="{94B56E2C-D76C-47F3-9CB0-A8275B8510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4876800"/>
            <a:ext cx="1112838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WordArt 6">
            <a:extLst>
              <a:ext uri="{FF2B5EF4-FFF2-40B4-BE49-F238E27FC236}">
                <a16:creationId xmlns:a16="http://schemas.microsoft.com/office/drawing/2014/main" id="{82C14B47-3477-41D4-9001-0005D3298BA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157288" y="990600"/>
            <a:ext cx="6843712" cy="5791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cs typeface="Times New Roman" panose="02020603050405020304" pitchFamily="18" charset="0"/>
              </a:rPr>
              <a:t>TRƯỜNG TIỂU HỌC ĐÔ THỊ VIỆT HƯNG</a:t>
            </a: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CBDF5EA-76F7-48A2-9581-8066D124513A}"/>
              </a:ext>
            </a:extLst>
          </p:cNvPr>
          <p:cNvSpPr txBox="1"/>
          <p:nvPr/>
        </p:nvSpPr>
        <p:spPr>
          <a:xfrm>
            <a:off x="533400" y="3505200"/>
            <a:ext cx="8229600" cy="175432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en-US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  <a:p>
            <a:pPr algn="ctr">
              <a:defRPr/>
            </a:pPr>
            <a:r>
              <a:rPr lang="en-US" sz="42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NHIỆT LIỆT CHÀO MỪNG CÁC THẦY CÔ GIÁO VỀ DỰ GIỜ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143000" y="6283916"/>
            <a:ext cx="7995308" cy="539342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302131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1791026"/>
            <a:ext cx="3228975" cy="4191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9" y="4195838"/>
            <a:ext cx="3219900" cy="268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4116427"/>
            <a:ext cx="3228975" cy="41910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419100" y="539827"/>
            <a:ext cx="1866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3a:</a:t>
            </a:r>
          </a:p>
        </p:txBody>
      </p:sp>
      <p:sp>
        <p:nvSpPr>
          <p:cNvPr id="2" name="Rectangle 1"/>
          <p:cNvSpPr/>
          <p:nvPr/>
        </p:nvSpPr>
        <p:spPr>
          <a:xfrm>
            <a:off x="1816429" y="508016"/>
            <a:ext cx="66484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n,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6605" y="1769743"/>
            <a:ext cx="681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TRÒ CHƠI: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 CHỮ BÍ MẬT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190168"/>
              </p:ext>
            </p:extLst>
          </p:nvPr>
        </p:nvGraphicFramePr>
        <p:xfrm>
          <a:off x="1771652" y="2550452"/>
          <a:ext cx="4534836" cy="69348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755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5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58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58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58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58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93482"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4" name="Oval 13">
            <a:hlinkClick r:id="rId5" action="ppaction://hlinksldjump"/>
          </p:cNvPr>
          <p:cNvSpPr/>
          <p:nvPr/>
        </p:nvSpPr>
        <p:spPr>
          <a:xfrm>
            <a:off x="652462" y="2711489"/>
            <a:ext cx="533400" cy="5334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21" name="Oval 20">
            <a:hlinkClick r:id="rId5" action="ppaction://hlinksldjump"/>
          </p:cNvPr>
          <p:cNvSpPr/>
          <p:nvPr/>
        </p:nvSpPr>
        <p:spPr>
          <a:xfrm>
            <a:off x="652462" y="3837106"/>
            <a:ext cx="533400" cy="5334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2" name="Oval 21">
            <a:hlinkClick r:id="rId5" action="ppaction://hlinksldjump"/>
          </p:cNvPr>
          <p:cNvSpPr/>
          <p:nvPr/>
        </p:nvSpPr>
        <p:spPr>
          <a:xfrm>
            <a:off x="652462" y="4967974"/>
            <a:ext cx="533400" cy="5334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843950"/>
              </p:ext>
            </p:extLst>
          </p:nvPr>
        </p:nvGraphicFramePr>
        <p:xfrm>
          <a:off x="1737634" y="3531544"/>
          <a:ext cx="5425168" cy="942629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7750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5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0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50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502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50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502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942629"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4534" marR="94534" marT="47267" marB="47267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4534" marR="94534" marT="47267" marB="47267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4534" marR="94534" marT="47267" marB="47267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4534" marR="94534" marT="47267" marB="47267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4534" marR="94534" marT="47267" marB="47267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4534" marR="94534" marT="47267" marB="47267"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4534" marR="94534" marT="47267" marB="4726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5" name="Table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4263087"/>
              </p:ext>
            </p:extLst>
          </p:nvPr>
        </p:nvGraphicFramePr>
        <p:xfrm>
          <a:off x="1826627" y="5039252"/>
          <a:ext cx="4534836" cy="693482"/>
        </p:xfrm>
        <a:graphic>
          <a:graphicData uri="http://schemas.openxmlformats.org/drawingml/2006/table">
            <a:tbl>
              <a:tblPr firstRow="1" bandRow="1">
                <a:tableStyleId>{0660B408-B3CF-4A94-85FC-2B1E0A45F4A2}</a:tableStyleId>
              </a:tblPr>
              <a:tblGrid>
                <a:gridCol w="7558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58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5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350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58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580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93482"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n>
                          <a:solidFill>
                            <a:schemeClr val="bg1"/>
                          </a:solidFill>
                        </a:ln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745344" y="2532099"/>
            <a:ext cx="8599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431478" y="2354518"/>
            <a:ext cx="85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04977" y="3518037"/>
            <a:ext cx="85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562599" y="3517700"/>
            <a:ext cx="85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10668" y="3518037"/>
            <a:ext cx="85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11622" y="3517700"/>
            <a:ext cx="85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431478" y="3518037"/>
            <a:ext cx="85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3303584" y="5099444"/>
            <a:ext cx="8599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564948" y="4773009"/>
            <a:ext cx="85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005943" y="4802591"/>
            <a:ext cx="85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562037" y="4789982"/>
            <a:ext cx="8599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4702627" y="4807056"/>
            <a:ext cx="8599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6343" y="756230"/>
            <a:ext cx="1802720" cy="159828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03402" y="3725373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	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612573" y="2551318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Ả	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354608" y="2576458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150753" y="2532952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	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4815117" y="2551318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	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633351" y="2551318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Í	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4071593" y="3736023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Ư	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827437" y="5048951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	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619990" y="3714955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Í	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3334081" y="3737246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	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4918862" y="3736023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Ở	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633351" y="3729838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N	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347770" y="3695791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G	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2619990" y="5048951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Ạ	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128403" y="5071769"/>
            <a:ext cx="61504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L	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4910702" y="5089859"/>
            <a:ext cx="6150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Ố</a:t>
            </a:r>
          </a:p>
        </p:txBody>
      </p:sp>
    </p:spTree>
    <p:extLst>
      <p:ext uri="{BB962C8B-B14F-4D97-AF65-F5344CB8AC3E}">
        <p14:creationId xmlns:p14="http://schemas.microsoft.com/office/powerpoint/2010/main" val="29054397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0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1" grpId="0"/>
      <p:bldP spid="44" grpId="0"/>
      <p:bldP spid="7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67000" y="6506975"/>
            <a:ext cx="5577840" cy="34420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1791026"/>
            <a:ext cx="3228975" cy="4191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64751"/>
            <a:ext cx="3219900" cy="268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4116427"/>
            <a:ext cx="3228975" cy="41910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542927" y="1061773"/>
            <a:ext cx="8287507" cy="444619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err="1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5400" b="1" cap="all" spc="0" dirty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5400" b="1" cap="all" spc="0" dirty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5400" b="1" cap="all" spc="0" dirty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5400" b="1" cap="all" spc="0" dirty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5400" b="1" cap="all" spc="0" dirty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5400" b="1" cap="all" spc="0" dirty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all" spc="0" dirty="0" err="1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0000" stA="55000" endPos="48000" dist="5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khỏe</a:t>
            </a:r>
            <a:endParaRPr lang="en-US" sz="5400" b="1" cap="all" spc="0" dirty="0">
              <a:ln/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113152" y="5154020"/>
            <a:ext cx="914705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Chúc các em ngày càng chă</a:t>
            </a:r>
            <a:r>
              <a:rPr lang="en-US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m</a:t>
            </a:r>
            <a:r>
              <a:rPr lang="vi-VN" sz="4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C00000"/>
                </a:solidFill>
              </a:rPr>
              <a:t> ngoan</a:t>
            </a:r>
            <a:endParaRPr lang="en-US" sz="4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C00000"/>
              </a:solidFill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294630">
            <a:off x="3046686" y="2909662"/>
            <a:ext cx="762000" cy="245745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811548">
            <a:off x="4953003" y="2720111"/>
            <a:ext cx="762000" cy="245745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010" y="2386339"/>
            <a:ext cx="762000" cy="2457450"/>
          </a:xfrm>
          <a:prstGeom prst="rect">
            <a:avLst/>
          </a:prstGeom>
        </p:spPr>
      </p:pic>
      <p:pic>
        <p:nvPicPr>
          <p:cNvPr id="1024" name="Picture 102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2964550" y="3570424"/>
            <a:ext cx="762000" cy="2457450"/>
          </a:xfrm>
          <a:prstGeom prst="rect">
            <a:avLst/>
          </a:prstGeom>
        </p:spPr>
      </p:pic>
      <p:pic>
        <p:nvPicPr>
          <p:cNvPr id="1026" name="Picture 10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23579" y="3570424"/>
            <a:ext cx="76200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567703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5" name="Picture 10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24104" y="6486525"/>
            <a:ext cx="6019797" cy="371475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302131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13760" y="1752728"/>
            <a:ext cx="3228975" cy="4191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17750" y="4425912"/>
            <a:ext cx="3228975" cy="419100"/>
          </a:xfrm>
          <a:prstGeom prst="rect">
            <a:avLst/>
          </a:prstGeom>
        </p:spPr>
      </p:pic>
      <p:sp>
        <p:nvSpPr>
          <p:cNvPr id="5" name="Rectangle 4">
            <a:hlinkClick r:id="rId5" action="ppaction://hlinksldjump"/>
          </p:cNvPr>
          <p:cNvSpPr/>
          <p:nvPr/>
        </p:nvSpPr>
        <p:spPr>
          <a:xfrm>
            <a:off x="929754" y="1643304"/>
            <a:ext cx="1661045" cy="1578313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75959" y="1643304"/>
            <a:ext cx="1600200" cy="1555296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8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3" name="Rectangle 12">
            <a:hlinkClick r:id="rId5" action="ppaction://hlinksldjump"/>
          </p:cNvPr>
          <p:cNvSpPr/>
          <p:nvPr/>
        </p:nvSpPr>
        <p:spPr>
          <a:xfrm>
            <a:off x="6324600" y="1591634"/>
            <a:ext cx="1651000" cy="15901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8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" name="Rectangle 5"/>
          <p:cNvSpPr/>
          <p:nvPr/>
        </p:nvSpPr>
        <p:spPr>
          <a:xfrm>
            <a:off x="-6562588" y="623450"/>
            <a:ext cx="69728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Câu hỏi số 2: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sz="2400" b="1" dirty="0">
                <a:latin typeface="Times New Roman" pitchFamily="18" charset="0"/>
                <a:cs typeface="Times New Roman" pitchFamily="18" charset="0"/>
              </a:rPr>
              <a:t>Câu hỏi số 3</a:t>
            </a:r>
            <a:endParaRPr lang="vi-VN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96193" y="5048951"/>
            <a:ext cx="62756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8325" indent="-568325" algn="ctr">
              <a:buFontTx/>
              <a:buNone/>
            </a:pP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nhé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!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072372" y="3819854"/>
            <a:ext cx="650874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sz="2800" dirty="0">
                <a:solidFill>
                  <a:schemeClr val="bg2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 có vần ươn hay ương? </a:t>
            </a:r>
            <a:endParaRPr lang="en-US" sz="2800" dirty="0">
              <a:solidFill>
                <a:schemeClr val="bg2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vi-VN" sz="2800" dirty="0">
                <a:latin typeface="Times New Roman" pitchFamily="18" charset="0"/>
                <a:cs typeface="Times New Roman" pitchFamily="18" charset="0"/>
              </a:rPr>
              <a:t>“Bạch Thái Bưởi luôn có ý chí         </a:t>
            </a:r>
            <a:r>
              <a:rPr lang="vi-VN" sz="3600" dirty="0">
                <a:latin typeface="Times New Roman" pitchFamily="18" charset="0"/>
                <a:cs typeface="Times New Roman" pitchFamily="18" charset="0"/>
              </a:rPr>
              <a:t>lên.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309589" y="4926511"/>
            <a:ext cx="482599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</a:pP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ươn</a:t>
            </a:r>
            <a:endParaRPr lang="vi-VN" sz="32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US" sz="3200" b="1" dirty="0">
              <a:solidFill>
                <a:srgbClr val="EEECE1">
                  <a:lumMod val="10000"/>
                </a:srgb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88125" y="4290069"/>
            <a:ext cx="561975" cy="62903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ysClr val="windowText" lastClr="00000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324103" y="3665965"/>
            <a:ext cx="449855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Điền tr hay ch vào chỗ trống: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“ Có người 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…. 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ê cười cụ làm vậy uổng công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”</a:t>
            </a:r>
            <a:r>
              <a:rPr lang="vi-VN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072372" y="5048951"/>
            <a:ext cx="63642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ĐÁP ÁN: </a:t>
            </a:r>
            <a:r>
              <a:rPr lang="vi-VN" sz="32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Có người chê cười cụ làm vậy uổng công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752602" y="3716292"/>
            <a:ext cx="610824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vần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ươn</a:t>
            </a: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32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3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65409" y="5449850"/>
            <a:ext cx="542925" cy="800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682197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2" grpId="0" animBg="1"/>
      <p:bldP spid="12" grpId="1" animBg="1"/>
      <p:bldP spid="13" grpId="0" animBg="1"/>
      <p:bldP spid="2" grpId="0"/>
      <p:bldP spid="21" grpId="0"/>
      <p:bldP spid="21" grpId="1"/>
      <p:bldP spid="22" grpId="0"/>
      <p:bldP spid="22" grpId="1"/>
      <p:bldP spid="11" grpId="0" animBg="1"/>
      <p:bldP spid="11" grpId="1" animBg="1"/>
      <p:bldP spid="14" grpId="0"/>
      <p:bldP spid="14" grpId="1"/>
      <p:bldP spid="15" grpId="0"/>
      <p:bldP spid="15" grpId="1"/>
      <p:bldP spid="1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5" name="Picture 102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324104" y="6486525"/>
            <a:ext cx="6019797" cy="371475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302131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13760" y="1752728"/>
            <a:ext cx="3228975" cy="4191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402" y="1554116"/>
            <a:ext cx="8131551" cy="49251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17750" y="4425912"/>
            <a:ext cx="3228975" cy="41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820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67000" y="6506975"/>
            <a:ext cx="5577840" cy="34420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302131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1791026"/>
            <a:ext cx="3228975" cy="419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43939" y="2435528"/>
            <a:ext cx="7200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NGƯỜI TÌM ĐƯỜNG LÊN CÁC VÌ SAO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4116427"/>
            <a:ext cx="3228975" cy="419100"/>
          </a:xfrm>
          <a:prstGeom prst="rect">
            <a:avLst/>
          </a:prstGeom>
        </p:spPr>
      </p:pic>
      <p:sp>
        <p:nvSpPr>
          <p:cNvPr id="2" name="TextBox 1">
            <a:hlinkClick r:id="rId4" action="ppaction://hlinksldjump"/>
          </p:cNvPr>
          <p:cNvSpPr txBox="1"/>
          <p:nvPr/>
        </p:nvSpPr>
        <p:spPr>
          <a:xfrm>
            <a:off x="631209" y="1777157"/>
            <a:ext cx="4846319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hlinkClick r:id="rId5" action="ppaction://hlinksldjump"/>
          </p:cNvPr>
          <p:cNvSpPr txBox="1"/>
          <p:nvPr/>
        </p:nvSpPr>
        <p:spPr>
          <a:xfrm>
            <a:off x="645723" y="3384231"/>
            <a:ext cx="6155140" cy="461665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l - n</a:t>
            </a:r>
          </a:p>
        </p:txBody>
      </p:sp>
      <p:sp>
        <p:nvSpPr>
          <p:cNvPr id="9" name="TextBox 8">
            <a:hlinkClick r:id="rId6" action="ppaction://hlinksldjump"/>
          </p:cNvPr>
          <p:cNvSpPr txBox="1"/>
          <p:nvPr/>
        </p:nvSpPr>
        <p:spPr>
          <a:xfrm>
            <a:off x="631209" y="4325976"/>
            <a:ext cx="615514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n.</a:t>
            </a:r>
          </a:p>
          <a:p>
            <a:endParaRPr lang="en-US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>
            <a:off x="7953376" y="6126169"/>
            <a:ext cx="981073" cy="461665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84757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P spid="4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6764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50701" y="6169279"/>
            <a:ext cx="8934450" cy="602776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302131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1791026"/>
            <a:ext cx="3228975" cy="419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043939" y="2634459"/>
            <a:ext cx="7200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vi-VN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: NGƯỜI TÌM ĐƯỜNG LÊN CÁC VÌ SAO</a:t>
            </a:r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4116427"/>
            <a:ext cx="3228975" cy="419100"/>
          </a:xfrm>
          <a:prstGeom prst="rect">
            <a:avLst/>
          </a:prstGeom>
        </p:spPr>
      </p:pic>
      <p:sp>
        <p:nvSpPr>
          <p:cNvPr id="2" name="TextBox 1">
            <a:hlinkClick r:id="rId4" action="ppaction://hlinksldjump"/>
          </p:cNvPr>
          <p:cNvSpPr txBox="1"/>
          <p:nvPr/>
        </p:nvSpPr>
        <p:spPr>
          <a:xfrm>
            <a:off x="631209" y="1953786"/>
            <a:ext cx="4846319" cy="461665"/>
          </a:xfrm>
          <a:prstGeom prst="rect">
            <a:avLst/>
          </a:prstGeom>
          <a:solidFill>
            <a:srgbClr val="46764E"/>
          </a:solidFill>
          <a:ln>
            <a:solidFill>
              <a:srgbClr val="46764E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en-US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sz="2400" u="sng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u="sng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TextBox 3">
            <a:hlinkClick r:id="rId5" action="ppaction://hlinksldjump"/>
          </p:cNvPr>
          <p:cNvSpPr txBox="1"/>
          <p:nvPr/>
        </p:nvSpPr>
        <p:spPr>
          <a:xfrm>
            <a:off x="645723" y="3384231"/>
            <a:ext cx="6155140" cy="461665"/>
          </a:xfrm>
          <a:prstGeom prst="rect">
            <a:avLst/>
          </a:prstGeom>
          <a:solidFill>
            <a:srgbClr val="46764E"/>
          </a:solidFill>
          <a:ln>
            <a:solidFill>
              <a:srgbClr val="46764E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 - n</a:t>
            </a:r>
          </a:p>
        </p:txBody>
      </p:sp>
      <p:sp>
        <p:nvSpPr>
          <p:cNvPr id="9" name="TextBox 8">
            <a:hlinkClick r:id="rId6" action="ppaction://hlinksldjump"/>
          </p:cNvPr>
          <p:cNvSpPr txBox="1"/>
          <p:nvPr/>
        </p:nvSpPr>
        <p:spPr>
          <a:xfrm>
            <a:off x="631209" y="4325976"/>
            <a:ext cx="6155140" cy="830997"/>
          </a:xfrm>
          <a:prstGeom prst="rect">
            <a:avLst/>
          </a:prstGeom>
          <a:solidFill>
            <a:srgbClr val="46764E"/>
          </a:solidFill>
          <a:ln>
            <a:solidFill>
              <a:srgbClr val="46764E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2400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n.</a:t>
            </a:r>
          </a:p>
          <a:p>
            <a:endParaRPr lang="en-US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37002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P spid="4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545083" y="6561118"/>
            <a:ext cx="5577840" cy="34420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887458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9" y="1735214"/>
            <a:ext cx="3228975" cy="4191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283026" y="1026012"/>
            <a:ext cx="7200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u="sng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vi-VN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NGƯỜI TÌM ĐƯỜNG LÊN CÁC VÌ SAO</a:t>
            </a:r>
            <a:endParaRPr lang="en-US" sz="24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01145"/>
            <a:ext cx="3219900" cy="2686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9" y="4277109"/>
            <a:ext cx="3228975" cy="4191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39091" y="2187088"/>
            <a:ext cx="809055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 			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mơ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qua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cửa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sổ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	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nảy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	   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lúc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	  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: “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?”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mật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Xi-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cốp-xki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	</a:t>
            </a:r>
          </a:p>
          <a:p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thí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2204201" y="2187088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Xi-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cốp-xki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949225" y="2610069"/>
            <a:ext cx="1260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dại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dột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650267" y="3486488"/>
            <a:ext cx="97334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rủi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ro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480223" y="3486488"/>
            <a:ext cx="14606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non</a:t>
            </a:r>
            <a:r>
              <a:rPr lang="en-US" sz="28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nớt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28185" y="3910637"/>
            <a:ext cx="152958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bấy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202296" y="5186780"/>
            <a:ext cx="11608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hì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hục</a:t>
            </a:r>
            <a:r>
              <a:rPr lang="en-US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/>
          </a:p>
        </p:txBody>
      </p:sp>
      <p:sp>
        <p:nvSpPr>
          <p:cNvPr id="20" name="Right Arrow 19">
            <a:hlinkClick r:id="rId5" action="ppaction://hlinksldjump"/>
          </p:cNvPr>
          <p:cNvSpPr/>
          <p:nvPr/>
        </p:nvSpPr>
        <p:spPr>
          <a:xfrm>
            <a:off x="7651421" y="6128430"/>
            <a:ext cx="981073" cy="461665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7523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5" presetClass="emph" presetSubtype="0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0" dur="indefinite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4" dur="indefinite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18" dur="indefinite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2" dur="indefinite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26" dur="indefinite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67000" y="6506975"/>
            <a:ext cx="5577840" cy="34420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302131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1791026"/>
            <a:ext cx="3228975" cy="419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4116427"/>
            <a:ext cx="3228975" cy="4191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26357" y="2509511"/>
            <a:ext cx="6690855" cy="1077218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2/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l - n</a:t>
            </a:r>
          </a:p>
        </p:txBody>
      </p:sp>
      <p:sp>
        <p:nvSpPr>
          <p:cNvPr id="10" name="Right Arrow 9">
            <a:hlinkClick r:id="rId4" action="ppaction://hlinksldjump"/>
          </p:cNvPr>
          <p:cNvSpPr/>
          <p:nvPr/>
        </p:nvSpPr>
        <p:spPr>
          <a:xfrm>
            <a:off x="7953376" y="6126169"/>
            <a:ext cx="981073" cy="461665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456777"/>
      </p:ext>
    </p:extLst>
  </p:cSld>
  <p:clrMapOvr>
    <a:masterClrMapping/>
  </p:clrMapOvr>
  <p:transition spd="slow">
    <p:randomBar dir="vert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hlinkClick r:id="rId2" action="ppaction://hlinksldjump"/>
          </p:cNvPr>
          <p:cNvSpPr txBox="1"/>
          <p:nvPr/>
        </p:nvSpPr>
        <p:spPr>
          <a:xfrm>
            <a:off x="1371600" y="1905000"/>
            <a:ext cx="6302991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3/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l </a:t>
            </a:r>
            <a:r>
              <a:rPr lang="en-US" sz="2400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400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n.</a:t>
            </a:r>
          </a:p>
          <a:p>
            <a:endParaRPr lang="en-US" sz="24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14399" y="3263274"/>
            <a:ext cx="8027713" cy="76944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 : “ Ô CHỮ BÍ MẬT”</a:t>
            </a:r>
          </a:p>
        </p:txBody>
      </p:sp>
    </p:spTree>
    <p:extLst>
      <p:ext uri="{BB962C8B-B14F-4D97-AF65-F5344CB8AC3E}">
        <p14:creationId xmlns:p14="http://schemas.microsoft.com/office/powerpoint/2010/main" val="3374338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02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67000" y="6506975"/>
            <a:ext cx="5577840" cy="344201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9962" y="1707506"/>
            <a:ext cx="3228975" cy="419100"/>
          </a:xfrm>
          <a:prstGeom prst="rect">
            <a:avLst/>
          </a:prstGeom>
        </p:spPr>
      </p:pic>
      <p:pic>
        <p:nvPicPr>
          <p:cNvPr id="1028" name="Picture 1027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7314270" y="4302131"/>
            <a:ext cx="3228975" cy="419100"/>
          </a:xfrm>
          <a:prstGeom prst="rect">
            <a:avLst/>
          </a:prstGeom>
        </p:spPr>
      </p:pic>
      <p:pic>
        <p:nvPicPr>
          <p:cNvPr id="1032" name="Picture 1031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2" y="120727"/>
            <a:ext cx="3581401" cy="419100"/>
          </a:xfrm>
          <a:prstGeom prst="rect">
            <a:avLst/>
          </a:prstGeom>
        </p:spPr>
      </p:pic>
      <p:pic>
        <p:nvPicPr>
          <p:cNvPr id="1033" name="Picture 1032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2" y="120727"/>
            <a:ext cx="3899556" cy="419100"/>
          </a:xfrm>
          <a:prstGeom prst="rect">
            <a:avLst/>
          </a:prstGeom>
        </p:spPr>
      </p:pic>
      <p:pic>
        <p:nvPicPr>
          <p:cNvPr id="1034" name="Picture 1033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1791026"/>
            <a:ext cx="3228975" cy="4191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404938" y="4116427"/>
            <a:ext cx="3228975" cy="419100"/>
          </a:xfrm>
          <a:prstGeom prst="rect">
            <a:avLst/>
          </a:prstGeom>
        </p:spPr>
      </p:pic>
      <p:sp>
        <p:nvSpPr>
          <p:cNvPr id="10" name="Right Arrow 9">
            <a:hlinkClick r:id="rId4" action="ppaction://hlinksldjump"/>
          </p:cNvPr>
          <p:cNvSpPr/>
          <p:nvPr/>
        </p:nvSpPr>
        <p:spPr>
          <a:xfrm>
            <a:off x="7953376" y="6126169"/>
            <a:ext cx="981073" cy="461665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33400" y="2023406"/>
            <a:ext cx="68139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TRÒ CHƠI: </a:t>
            </a:r>
            <a:r>
              <a:rPr 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Ô CHỮ BÍ MẬT</a:t>
            </a:r>
          </a:p>
        </p:txBody>
      </p:sp>
      <p:sp>
        <p:nvSpPr>
          <p:cNvPr id="17" name="Oval 16"/>
          <p:cNvSpPr/>
          <p:nvPr/>
        </p:nvSpPr>
        <p:spPr>
          <a:xfrm>
            <a:off x="652462" y="2711489"/>
            <a:ext cx="533400" cy="533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19" name="Oval 18"/>
          <p:cNvSpPr/>
          <p:nvPr/>
        </p:nvSpPr>
        <p:spPr>
          <a:xfrm>
            <a:off x="652462" y="5154449"/>
            <a:ext cx="533400" cy="533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41900" y="2562690"/>
            <a:ext cx="5105400" cy="83099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trì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khăn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ngại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01145"/>
            <a:ext cx="3219900" cy="2686425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Oval 24"/>
          <p:cNvSpPr/>
          <p:nvPr/>
        </p:nvSpPr>
        <p:spPr>
          <a:xfrm>
            <a:off x="652462" y="4059277"/>
            <a:ext cx="533400" cy="533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247162" y="5295172"/>
            <a:ext cx="5100138" cy="83099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224838" y="3910478"/>
            <a:ext cx="5105401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tốt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phấn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đạt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tới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Oval 28"/>
          <p:cNvSpPr/>
          <p:nvPr/>
        </p:nvSpPr>
        <p:spPr>
          <a:xfrm>
            <a:off x="652462" y="5544357"/>
            <a:ext cx="533400" cy="533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5241593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6" grpId="0" animBg="1"/>
      <p:bldP spid="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1201</TotalTime>
  <Words>387</Words>
  <Application>Microsoft Office PowerPoint</Application>
  <PresentationFormat>On-screen Show (4:3)</PresentationFormat>
  <Paragraphs>83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1_Office Theme</vt:lpstr>
      <vt:lpstr>2_Office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CHÀO MỪNG QUÝ THẦY CÔ VỀ DỰ GIỜ LỚP 4/2.</dc:title>
  <dc:creator>Windows User</dc:creator>
  <cp:lastModifiedBy>Phuong Luong Y</cp:lastModifiedBy>
  <cp:revision>86</cp:revision>
  <dcterms:created xsi:type="dcterms:W3CDTF">2016-11-06T12:02:39Z</dcterms:created>
  <dcterms:modified xsi:type="dcterms:W3CDTF">2019-04-19T09:48:12Z</dcterms:modified>
</cp:coreProperties>
</file>