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MOV" ContentType="video/quicktime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  <p:sldMasterId id="2147483818" r:id="rId2"/>
  </p:sldMasterIdLst>
  <p:notesMasterIdLst>
    <p:notesMasterId r:id="rId20"/>
  </p:notesMasterIdLst>
  <p:sldIdLst>
    <p:sldId id="269" r:id="rId3"/>
    <p:sldId id="259" r:id="rId4"/>
    <p:sldId id="277" r:id="rId5"/>
    <p:sldId id="271" r:id="rId6"/>
    <p:sldId id="278" r:id="rId7"/>
    <p:sldId id="260" r:id="rId8"/>
    <p:sldId id="272" r:id="rId9"/>
    <p:sldId id="285" r:id="rId10"/>
    <p:sldId id="289" r:id="rId11"/>
    <p:sldId id="273" r:id="rId12"/>
    <p:sldId id="288" r:id="rId13"/>
    <p:sldId id="279" r:id="rId14"/>
    <p:sldId id="280" r:id="rId15"/>
    <p:sldId id="281" r:id="rId16"/>
    <p:sldId id="282" r:id="rId17"/>
    <p:sldId id="283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B8996-4792-4208-ADCC-C890BFED0581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ADCEA-231E-4281-99EF-9910E809D6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0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8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5111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8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385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75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00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21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96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6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6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54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76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92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92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28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40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55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46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5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4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3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9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5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8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2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7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E0AF-A34E-4231-9E6F-0FC497ED239E}" type="datetimeFigureOut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9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6.xml"/><Relationship Id="rId5" Type="http://schemas.openxmlformats.org/officeDocument/2006/relationships/image" Target="../media/image11.png"/><Relationship Id="rId4" Type="http://schemas.openxmlformats.org/officeDocument/2006/relationships/slide" Target="slide15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3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5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8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7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1" name="Picture 173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7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75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6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77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8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79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80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1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2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8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5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157288" y="1066800"/>
            <a:ext cx="6843712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</a:t>
            </a:r>
            <a:r>
              <a:rPr lang="en-US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 CÔ GIÁO </a:t>
            </a:r>
            <a:endParaRPr lang="en-US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0" y="2438400"/>
            <a:ext cx="533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 DỰ  </a:t>
            </a:r>
            <a:r>
              <a:rPr lang="en-US" sz="2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LỚP 4A2 </a:t>
            </a:r>
            <a:endParaRPr lang="en-US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05000" y="3886200"/>
            <a:ext cx="5562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24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2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Người</a:t>
            </a:r>
            <a:r>
              <a:rPr lang="en-US" sz="2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2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hiện</a:t>
            </a:r>
            <a:r>
              <a:rPr lang="en-US" sz="2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Dương</a:t>
            </a:r>
            <a:r>
              <a:rPr lang="en-US" sz="2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Thu </a:t>
            </a:r>
            <a:r>
              <a:rPr lang="en-US" sz="2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2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5000" y="2971800"/>
            <a:ext cx="5562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Đạo đức </a:t>
            </a:r>
            <a:endParaRPr lang="en-US" sz="2400" kern="1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293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1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133600"/>
            <a:ext cx="6635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TRÒ CHƠI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Rb0PdkldUYc/UNsqbgGhzKI/AAAAAAAAVxM/hdeiThAFWng/s1600/h%C3%ACnh+%E1%BA%A3nh+hoa+h%E1%BB%93ng+t%C3%ADm+%C4%91%E1%BA%B9p+nh%E1%BA%A5t+(17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2672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710354"/>
            <a:ext cx="4267200" cy="3094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8" name="Picture 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2184" y="3699179"/>
            <a:ext cx="4267201" cy="31172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45" name="Picture 21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32673"/>
            <a:ext cx="4191000" cy="3025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ight Arrow 6">
            <a:hlinkClick r:id="rId8" action="ppaction://hlinksldjump"/>
          </p:cNvPr>
          <p:cNvSpPr/>
          <p:nvPr/>
        </p:nvSpPr>
        <p:spPr>
          <a:xfrm>
            <a:off x="8382000" y="6324600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đọc một câu ca dao hoặc tục ngữ nói về sự hiếu thảo của con cháu đối với ông bà, cha mẹ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8610600" y="64008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cha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8610600" y="64008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8610600" y="64008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hát một bài hát mà em thích thể hiện tình cảm của con cháu đối với ông bà, cha mẹ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8610600" y="64008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057400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5363" name="Picture 3" descr="Holly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19400"/>
            <a:ext cx="22431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5365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5229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502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706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UACOMMEDIC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276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060" y="990600"/>
            <a:ext cx="6843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09800"/>
            <a:ext cx="7790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352800"/>
            <a:ext cx="7516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9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57400"/>
            <a:ext cx="7179492" cy="457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.VnTime" panose="020B7200000000000000" pitchFamily="34" charset="0"/>
              </a:rPr>
              <a:t>HOẠT ĐỘNG 1:CHIA SẺ</a:t>
            </a:r>
            <a:endParaRPr lang="en-US" sz="4800" dirty="0">
              <a:latin typeface=".VnTime" panose="020B72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2:XỬ LÍ TÌNH HUỐNG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8576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đây,em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2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ảnh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458199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2928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0"/>
            <a:ext cx="9067800" cy="6858000"/>
          </a:xfrm>
        </p:spPr>
      </p:pic>
    </p:spTree>
    <p:extLst>
      <p:ext uri="{BB962C8B-B14F-4D97-AF65-F5344CB8AC3E}">
        <p14:creationId xmlns:p14="http://schemas.microsoft.com/office/powerpoint/2010/main" val="359014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ảnh (9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05900" cy="3352800"/>
          </a:xfrm>
          <a:prstGeom prst="rect">
            <a:avLst/>
          </a:prstGeom>
          <a:noFill/>
        </p:spPr>
      </p:pic>
      <p:pic>
        <p:nvPicPr>
          <p:cNvPr id="3" name="IMG_292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3352800"/>
            <a:ext cx="9144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ảnh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458199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18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855</TotalTime>
  <Words>213</Words>
  <Application>Microsoft Office PowerPoint</Application>
  <PresentationFormat>On-screen Show (4:3)</PresentationFormat>
  <Paragraphs>19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.VnTime</vt:lpstr>
      <vt:lpstr>Arial</vt:lpstr>
      <vt:lpstr>Calibri</vt:lpstr>
      <vt:lpstr>Times New Roman</vt:lpstr>
      <vt:lpstr>Trebuchet MS</vt:lpstr>
      <vt:lpstr>Wingdings 3</vt:lpstr>
      <vt:lpstr>Facet</vt:lpstr>
      <vt:lpstr>Office Theme</vt:lpstr>
      <vt:lpstr>PowerPoint Presentation</vt:lpstr>
      <vt:lpstr>PowerPoint Presentation</vt:lpstr>
      <vt:lpstr>PowerPoint Presentation</vt:lpstr>
      <vt:lpstr>HOẠT ĐỘNG 1:CHIA SẺ</vt:lpstr>
      <vt:lpstr>HOẠT ĐỘNG 2:XỬ LÍ TÌNH HUỐNG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đọc một câu ca dao hoặc tục ngữ nói về sự hiếu thảo của con cháu đối với ông bà, cha mẹ</vt:lpstr>
      <vt:lpstr>Em hãy đọc một bài thơ mà em thích nói về tấm lòng hiếu thảo của con cháu đối với ông bà , cha mẹ</vt:lpstr>
      <vt:lpstr>Em hãy kể một câu chuyện em đã được đọc hoặc được nghe thể hiện tấm lòng hiếu thảo của con cháu đối với ông bà, cha mẹ</vt:lpstr>
      <vt:lpstr>Em hãy hát một bài hát mà em thích thể hiện tình cảm của con cháu đối với ông bà, cha mẹ</vt:lpstr>
      <vt:lpstr>PowerPoint Presentation</vt:lpstr>
    </vt:vector>
  </TitlesOfParts>
  <Company>KTV Online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KTV Online</dc:creator>
  <cp:lastModifiedBy>VS9 X64Bit</cp:lastModifiedBy>
  <cp:revision>32</cp:revision>
  <dcterms:created xsi:type="dcterms:W3CDTF">2014-11-02T14:10:30Z</dcterms:created>
  <dcterms:modified xsi:type="dcterms:W3CDTF">2015-12-10T05:17:44Z</dcterms:modified>
</cp:coreProperties>
</file>