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5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5" r:id="rId15"/>
    <p:sldId id="291" r:id="rId16"/>
    <p:sldId id="276" r:id="rId17"/>
    <p:sldId id="277" r:id="rId18"/>
    <p:sldId id="278" r:id="rId19"/>
    <p:sldId id="279" r:id="rId20"/>
    <p:sldId id="280" r:id="rId21"/>
    <p:sldId id="281" r:id="rId22"/>
    <p:sldId id="292" r:id="rId23"/>
    <p:sldId id="293" r:id="rId24"/>
    <p:sldId id="294" r:id="rId25"/>
    <p:sldId id="283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>
        <p:scale>
          <a:sx n="73" d="100"/>
          <a:sy n="73" d="100"/>
        </p:scale>
        <p:origin x="-124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1F5A-7E74-4A96-9FFA-09C72D20BCA8}" type="datetimeFigureOut">
              <a:rPr lang="en-US" smtClean="0"/>
              <a:t>23/04/2019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8688-6732-4870-90BD-F0A5BF92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8688-6732-4870-90BD-F0A5BF92CF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24DC-9A49-4ED7-9FE6-AB908FC6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5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1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6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BA3-3DA7-43E5-B249-05E35FA7B2CF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DA41-5434-4E74-8F0C-611BB3BDE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8209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8219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0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1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2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10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8211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2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5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6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7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8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195" name="Picture 173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7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75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76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77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78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7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0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81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2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8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85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9906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</a:p>
        </p:txBody>
      </p:sp>
    </p:spTree>
    <p:extLst>
      <p:ext uri="{BB962C8B-B14F-4D97-AF65-F5344CB8AC3E}">
        <p14:creationId xmlns:p14="http://schemas.microsoft.com/office/powerpoint/2010/main" val="30380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28600" y="5791200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i="1" dirty="0" err="1" smtClean="0">
                <a:latin typeface="Times New Roman" pitchFamily="18" charset="0"/>
              </a:rPr>
              <a:t>Vì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nhiều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bạn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nhỏ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không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có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áo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phao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bảo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hộ</a:t>
            </a:r>
            <a:r>
              <a:rPr lang="en-US" sz="2000" b="1" i="1" dirty="0" smtClean="0">
                <a:latin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</a:rPr>
              <a:t>người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lớn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đi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cùng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ít</a:t>
            </a:r>
            <a:r>
              <a:rPr lang="en-US" sz="2000" b="1" i="1" dirty="0" smtClean="0">
                <a:latin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</a:rPr>
              <a:t>nếu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bị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lật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bè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thì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không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thể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xử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lí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kịp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có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thể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dẫn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tới</a:t>
            </a:r>
            <a:r>
              <a:rPr lang="en-US" sz="2000" b="1" i="1" dirty="0" smtClean="0">
                <a:latin typeface="Times New Roman" pitchFamily="18" charset="0"/>
              </a:rPr>
              <a:t> tai </a:t>
            </a:r>
            <a:r>
              <a:rPr lang="en-US" sz="2000" b="1" i="1" dirty="0" err="1" smtClean="0">
                <a:latin typeface="Times New Roman" pitchFamily="18" charset="0"/>
              </a:rPr>
              <a:t>nạn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đuối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nước</a:t>
            </a:r>
            <a:r>
              <a:rPr lang="en-US" sz="2000" b="1" i="1" dirty="0" smtClean="0">
                <a:latin typeface="Times New Roman" pitchFamily="18" charset="0"/>
              </a:rPr>
              <a:t>.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pic>
        <p:nvPicPr>
          <p:cNvPr id="71688" name="Picture 8" descr="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5206425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840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ong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01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u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55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8600" y="114300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hlink"/>
                </a:solidFill>
              </a:rPr>
              <a:t>   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76200" y="20574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 i="1" dirty="0" err="1">
                <a:solidFill>
                  <a:srgbClr val="FF0000"/>
                </a:solidFill>
              </a:rPr>
              <a:t>Nên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làm</a:t>
            </a:r>
            <a:r>
              <a:rPr lang="en-US" sz="2400" b="1" i="1" dirty="0">
                <a:solidFill>
                  <a:srgbClr val="FFFF00"/>
                </a:solidFill>
              </a:rPr>
              <a:t>:</a:t>
            </a:r>
            <a:r>
              <a:rPr lang="en-US" sz="2400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66800" y="2057400"/>
            <a:ext cx="8077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000" b="1" dirty="0"/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Chum,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76200" y="3276600"/>
            <a:ext cx="1981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 b="1" i="1" dirty="0" err="1">
                <a:solidFill>
                  <a:srgbClr val="FF0000"/>
                </a:solidFill>
              </a:rPr>
              <a:t>Không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làm</a:t>
            </a:r>
            <a:r>
              <a:rPr lang="en-US" sz="2000" b="1" i="1" dirty="0">
                <a:solidFill>
                  <a:srgbClr val="FFFF00"/>
                </a:solidFill>
              </a:rPr>
              <a:t>:</a:t>
            </a:r>
            <a:r>
              <a:rPr lang="en-US" sz="2000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43000" y="32004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 dirty="0"/>
              <a:t>  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1356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1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tránh</a:t>
            </a:r>
            <a:r>
              <a:rPr lang="en-US" sz="2400" b="1" i="1" dirty="0">
                <a:latin typeface="Times New Roman" pitchFamily="18" charset="0"/>
              </a:rPr>
              <a:t> tai </a:t>
            </a:r>
            <a:r>
              <a:rPr lang="en-US" sz="2400" b="1" i="1" dirty="0" err="1">
                <a:latin typeface="Times New Roman" pitchFamily="18" charset="0"/>
              </a:rPr>
              <a:t>nạn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đuối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5943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2. </a:t>
            </a:r>
            <a:r>
              <a:rPr lang="en-US" sz="2400" dirty="0" err="1">
                <a:latin typeface="Times New Roman" pitchFamily="18" charset="0"/>
              </a:rPr>
              <a:t>Một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tắc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tập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bơi</a:t>
            </a:r>
            <a:endParaRPr lang="en-US" sz="2400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 dirty="0">
                <a:latin typeface="Times New Roman" pitchFamily="18" charset="0"/>
              </a:rPr>
              <a:t>1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b="1" i="1" dirty="0" err="1">
                <a:latin typeface="Times New Roman" pitchFamily="18" charset="0"/>
              </a:rPr>
              <a:t>Cách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phòng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tránh</a:t>
            </a:r>
            <a:r>
              <a:rPr lang="en-US" b="1" i="1" dirty="0">
                <a:latin typeface="Times New Roman" pitchFamily="18" charset="0"/>
              </a:rPr>
              <a:t> tai </a:t>
            </a:r>
            <a:r>
              <a:rPr lang="en-US" b="1" i="1" dirty="0" err="1">
                <a:latin typeface="Times New Roman" pitchFamily="18" charset="0"/>
              </a:rPr>
              <a:t>nạn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đuối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nước</a:t>
            </a:r>
            <a:r>
              <a:rPr lang="en-US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43000" y="1309687"/>
            <a:ext cx="5181600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2. </a:t>
            </a:r>
            <a:r>
              <a:rPr lang="en-US" b="1" dirty="0" err="1">
                <a:latin typeface="Times New Roman" pitchFamily="18" charset="0"/>
              </a:rPr>
              <a:t>Một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sô</a:t>
            </a:r>
            <a:r>
              <a:rPr lang="en-US" b="1" dirty="0">
                <a:latin typeface="Times New Roman" pitchFamily="18" charset="0"/>
              </a:rPr>
              <a:t>́ </a:t>
            </a:r>
            <a:r>
              <a:rPr lang="en-US" b="1" dirty="0" err="1">
                <a:latin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tắc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khi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tập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bơi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va</a:t>
            </a:r>
            <a:r>
              <a:rPr lang="en-US" b="1" dirty="0">
                <a:latin typeface="Times New Roman" pitchFamily="18" charset="0"/>
              </a:rPr>
              <a:t>̀ </a:t>
            </a:r>
            <a:r>
              <a:rPr lang="en-US" b="1" dirty="0" err="1" smtClean="0">
                <a:latin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bơi</a:t>
            </a:r>
            <a:endParaRPr lang="en-US" b="1" dirty="0"/>
          </a:p>
        </p:txBody>
      </p:sp>
      <p:pic>
        <p:nvPicPr>
          <p:cNvPr id="23559" name="Picture 7" descr="IMG05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990600" y="5867400"/>
            <a:ext cx="601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 eaLnBrk="1" hangingPunct="1"/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4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80" name="Picture 12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images663389_IMG_Thay_giao_day_boi_cho_HS_khoi_4_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9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ANd9GcTVyox1LSvDhguJInEKVJb6VJkzt46HL6qcJpQmgj75Rq33Y9p3f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114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752600"/>
            <a:ext cx="4457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34400" y="3276600"/>
            <a:ext cx="381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3348335"/>
            <a:ext cx="381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3900" y="5486400"/>
            <a:ext cx="4953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405735"/>
            <a:ext cx="381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9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3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3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05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465066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1" y="1383268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868269"/>
            <a:ext cx="83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0134" y="6320135"/>
            <a:ext cx="381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1634" y="6320134"/>
            <a:ext cx="381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143000"/>
            <a:ext cx="701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1" name="Picture 14" descr="ANd9GcTVyox1LSvDhguJInEKVJb6VJkzt46HL6qcJpQmgj75Rq33Y9p3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" y="2979557"/>
            <a:ext cx="4415246" cy="380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400" y="14478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ạnh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 descr="images663389_IMG_Thay_giao_day_boi_cho_HS_khoi_4_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9558"/>
            <a:ext cx="4267200" cy="380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320135"/>
            <a:ext cx="381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9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7666" y="6320135"/>
            <a:ext cx="4953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4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213"/>
            <a:ext cx="45720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1524000" y="13716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đang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</a:rPr>
              <a:t>? </a:t>
            </a:r>
          </a:p>
          <a:p>
            <a:pPr eaLnBrk="1" hangingPunct="1"/>
            <a:r>
              <a:rPr lang="en-US" sz="2000" dirty="0" err="1">
                <a:latin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đảm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</a:rPr>
              <a:t> an </a:t>
            </a:r>
            <a:r>
              <a:rPr lang="en-US" sz="2000" dirty="0" err="1">
                <a:latin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</a:rPr>
              <a:t>?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6080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1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tránh</a:t>
            </a:r>
            <a:r>
              <a:rPr lang="en-US" sz="2400" b="1" i="1" dirty="0">
                <a:latin typeface="Times New Roman" pitchFamily="18" charset="0"/>
              </a:rPr>
              <a:t> tai </a:t>
            </a:r>
            <a:r>
              <a:rPr lang="en-US" sz="2400" b="1" i="1" dirty="0" err="1">
                <a:latin typeface="Times New Roman" pitchFamily="18" charset="0"/>
              </a:rPr>
              <a:t>nạn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đuối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6324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/>
              <a:t>2. </a:t>
            </a:r>
            <a:r>
              <a:rPr lang="en-US" sz="2400" b="1" i="1" dirty="0" err="1">
                <a:latin typeface="Times New Roman" pitchFamily="18" charset="0"/>
              </a:rPr>
              <a:t>Một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sô</a:t>
            </a:r>
            <a:r>
              <a:rPr lang="en-US" sz="2400" b="1" i="1" dirty="0">
                <a:latin typeface="Times New Roman" pitchFamily="18" charset="0"/>
              </a:rPr>
              <a:t>́ </a:t>
            </a:r>
            <a:r>
              <a:rPr lang="en-US" sz="2400" b="1" i="1" dirty="0" err="1">
                <a:latin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tắc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tập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va</a:t>
            </a:r>
            <a:r>
              <a:rPr lang="en-US" sz="2400" b="1" i="1" dirty="0">
                <a:latin typeface="Times New Roman" pitchFamily="18" charset="0"/>
              </a:rPr>
              <a:t>̀ </a:t>
            </a:r>
            <a:r>
              <a:rPr lang="en-US" sz="2400" b="1" i="1" dirty="0" err="1" smtClean="0">
                <a:latin typeface="Times New Roman" pitchFamily="18" charset="0"/>
              </a:rPr>
              <a:t>đi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bơi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i="1" dirty="0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52400" y="2514600"/>
            <a:ext cx="3733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̣ ý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3230940"/>
            <a:ext cx="9144000" cy="193899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Huyền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cúi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Huyền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Nam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</a:rPr>
              <a:t>Nam </a:t>
            </a:r>
            <a:r>
              <a:rPr lang="en-US" sz="2400" dirty="0" err="1">
                <a:latin typeface="Times New Roman" pitchFamily="18" charset="0"/>
              </a:rPr>
              <a:t>rủ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tắm</a:t>
            </a:r>
            <a:r>
              <a:rPr lang="en-US" sz="2400" dirty="0">
                <a:latin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</a:rPr>
              <a:t>suối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mát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Nam?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2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7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74882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b="1">
              <a:solidFill>
                <a:srgbClr val="000066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19100" y="4840069"/>
            <a:ext cx="8496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</a:rPr>
              <a:t>Nam  </a:t>
            </a:r>
            <a:r>
              <a:rPr lang="en-US" b="1" dirty="0" err="1">
                <a:latin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Kiên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vừa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đá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bóng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</a:rPr>
              <a:t>Nam </a:t>
            </a:r>
            <a:r>
              <a:rPr lang="en-US" b="1" dirty="0" err="1">
                <a:latin typeface="Times New Roman" pitchFamily="18" charset="0"/>
              </a:rPr>
              <a:t>rủ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Kiên</a:t>
            </a:r>
            <a:r>
              <a:rPr lang="en-US" b="1" dirty="0" smtClean="0">
                <a:latin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suối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gần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tắm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mát</a:t>
            </a:r>
            <a:r>
              <a:rPr lang="en-US" b="1" dirty="0">
                <a:latin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</a:rPr>
              <a:t>Nếu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Kiên</a:t>
            </a:r>
            <a:r>
              <a:rPr lang="en-US" b="1" dirty="0" smtClean="0">
                <a:latin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Nam ?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41337" y="5683250"/>
            <a:ext cx="799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 smtClean="0"/>
              <a:t>Kiên</a:t>
            </a:r>
            <a:r>
              <a:rPr lang="en-US" dirty="0" smtClean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mệt</a:t>
            </a:r>
            <a:r>
              <a:rPr lang="en-US" dirty="0"/>
              <a:t>, </a:t>
            </a:r>
            <a:r>
              <a:rPr lang="en-US" dirty="0" err="1"/>
              <a:t>mồi</a:t>
            </a:r>
            <a:r>
              <a:rPr lang="en-US" dirty="0"/>
              <a:t> </a:t>
            </a:r>
            <a:r>
              <a:rPr lang="en-US" dirty="0" err="1"/>
              <a:t>hôi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bơi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nghỉ</a:t>
            </a:r>
            <a:r>
              <a:rPr lang="en-US" dirty="0"/>
              <a:t> </a:t>
            </a:r>
            <a:r>
              <a:rPr lang="en-US" dirty="0" err="1"/>
              <a:t>ngơi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mệt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mồ</a:t>
            </a:r>
            <a:r>
              <a:rPr lang="en-US" dirty="0"/>
              <a:t> </a:t>
            </a:r>
            <a:r>
              <a:rPr lang="en-US" dirty="0" err="1"/>
              <a:t>hôi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tắm</a:t>
            </a:r>
            <a:endParaRPr lang="en-US" dirty="0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33400" y="2935069"/>
            <a:ext cx="828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b="1" dirty="0">
                <a:latin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Huyền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thấy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mấy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bạn</a:t>
            </a:r>
            <a:r>
              <a:rPr lang="en-US" b="1" dirty="0">
                <a:latin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</a:rPr>
              <a:t>nhỏ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đang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nhau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cúi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xuống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bờ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ao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gần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lấy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bóng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rơi</a:t>
            </a:r>
            <a:r>
              <a:rPr lang="en-US" b="1" dirty="0">
                <a:latin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</a:rPr>
              <a:t>Nếu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Huyền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gì</a:t>
            </a:r>
            <a:r>
              <a:rPr lang="en-US" b="1" dirty="0" smtClean="0">
                <a:latin typeface="Times New Roman" pitchFamily="18" charset="0"/>
              </a:rPr>
              <a:t>?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38162" y="3732212"/>
            <a:ext cx="79200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,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ngã</a:t>
            </a:r>
            <a:r>
              <a:rPr lang="en-US" dirty="0"/>
              <a:t> </a:t>
            </a:r>
            <a:r>
              <a:rPr lang="en-US" dirty="0" err="1"/>
              <a:t>xướng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tai </a:t>
            </a:r>
            <a:r>
              <a:rPr lang="en-US" dirty="0" err="1"/>
              <a:t>nạn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1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tránh</a:t>
            </a:r>
            <a:r>
              <a:rPr lang="en-US" sz="2400" b="1" i="1" dirty="0">
                <a:latin typeface="Times New Roman" pitchFamily="18" charset="0"/>
              </a:rPr>
              <a:t> tai </a:t>
            </a:r>
            <a:r>
              <a:rPr lang="en-US" sz="2400" b="1" i="1" dirty="0" err="1">
                <a:latin typeface="Times New Roman" pitchFamily="18" charset="0"/>
              </a:rPr>
              <a:t>nạn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đuối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63246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/>
              <a:t>2. </a:t>
            </a:r>
            <a:r>
              <a:rPr lang="en-US" sz="2400" b="1" i="1" dirty="0" err="1">
                <a:latin typeface="Times New Roman" pitchFamily="18" charset="0"/>
              </a:rPr>
              <a:t>Một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sô</a:t>
            </a:r>
            <a:r>
              <a:rPr lang="en-US" sz="2400" b="1" i="1" dirty="0">
                <a:latin typeface="Times New Roman" pitchFamily="18" charset="0"/>
              </a:rPr>
              <a:t>́ </a:t>
            </a:r>
            <a:r>
              <a:rPr lang="en-US" sz="2400" b="1" i="1" dirty="0" err="1">
                <a:latin typeface="Times New Roman" pitchFamily="18" charset="0"/>
              </a:rPr>
              <a:t>nguyên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tắc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tập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va</a:t>
            </a:r>
            <a:r>
              <a:rPr lang="en-US" sz="2400" b="1" i="1" dirty="0">
                <a:latin typeface="Times New Roman" pitchFamily="18" charset="0"/>
              </a:rPr>
              <a:t>̀ </a:t>
            </a:r>
            <a:r>
              <a:rPr lang="en-US" sz="2400" b="1" i="1" dirty="0" err="1" smtClean="0">
                <a:latin typeface="Times New Roman" pitchFamily="18" charset="0"/>
              </a:rPr>
              <a:t>đi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bơi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i="1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3733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̣ ý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3" grpId="0"/>
      <p:bldP spid="91144" grpId="0"/>
      <p:bldP spid="91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871538" y="2819400"/>
            <a:ext cx="7053262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/>
              <a:t>A. Bể bơi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914400" y="3810000"/>
            <a:ext cx="70104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/>
              <a:t>B. Hồ bơi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914400" y="4800600"/>
            <a:ext cx="70104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C. </a:t>
            </a:r>
            <a:r>
              <a:rPr lang="en-US" sz="2000" b="1" dirty="0" err="1"/>
              <a:t>Nơi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lớn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phao</a:t>
            </a:r>
            <a:r>
              <a:rPr lang="en-US" sz="2000" b="1" dirty="0"/>
              <a:t> </a:t>
            </a:r>
            <a:r>
              <a:rPr lang="en-US" sz="2000" b="1" dirty="0" err="1"/>
              <a:t>bơi</a:t>
            </a:r>
            <a:endParaRPr lang="en-US" sz="2000" b="1" dirty="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954088" y="2219980"/>
            <a:ext cx="674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 i="1" dirty="0" err="1" smtClean="0">
                <a:latin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</a:rPr>
              <a:t>1</a:t>
            </a:r>
            <a:r>
              <a:rPr lang="en-US" sz="2400" b="1" i="1" dirty="0">
                <a:latin typeface="Times New Roman" pitchFamily="18" charset="0"/>
              </a:rPr>
              <a:t>:  </a:t>
            </a:r>
            <a:r>
              <a:rPr lang="en-US" sz="2400" b="1" i="1" dirty="0" err="1">
                <a:latin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tập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hoặc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bơi</a:t>
            </a:r>
            <a:r>
              <a:rPr lang="en-US" sz="2400" b="1" i="1" dirty="0">
                <a:latin typeface="Times New Roman" pitchFamily="18" charset="0"/>
              </a:rPr>
              <a:t> ở </a:t>
            </a:r>
            <a:r>
              <a:rPr lang="en-US" sz="2400" b="1" i="1" dirty="0" err="1">
                <a:latin typeface="Times New Roman" pitchFamily="18" charset="0"/>
              </a:rPr>
              <a:t>đâu</a:t>
            </a:r>
            <a:r>
              <a:rPr lang="en-US" sz="2400" b="1" i="1" dirty="0" smtClean="0">
                <a:latin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914400" y="5715000"/>
            <a:ext cx="70104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 err="1"/>
              <a:t>D.Tất</a:t>
            </a:r>
            <a:r>
              <a:rPr lang="en-US" sz="2000" b="1" dirty="0"/>
              <a:t> </a:t>
            </a:r>
            <a:r>
              <a:rPr lang="en-US" sz="2000" b="1" dirty="0" err="1"/>
              <a:t>cả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ý </a:t>
            </a:r>
            <a:r>
              <a:rPr lang="en-US" sz="2000" b="1" dirty="0" err="1"/>
              <a:t>trên</a:t>
            </a:r>
            <a:endParaRPr lang="en-US" sz="2000" b="1" dirty="0"/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1752600" y="1633537"/>
            <a:ext cx="5638800" cy="576263"/>
          </a:xfrm>
          <a:prstGeom prst="rect">
            <a:avLst/>
          </a:prstGeom>
          <a:noFill/>
          <a:ln w="57150" cmpd="thinThick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Trò chơi: AI NHANH, AI ĐÚNG ?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1004888" y="5867400"/>
            <a:ext cx="6843712" cy="6096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D.Tất cả các ý trên</a:t>
            </a:r>
          </a:p>
        </p:txBody>
      </p:sp>
      <p:pic>
        <p:nvPicPr>
          <p:cNvPr id="56380" name="Picture 60" descr="chicken_dancing_chicken_dance_hg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46246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/>
      <p:bldP spid="56330" grpId="0" animBg="1"/>
      <p:bldP spid="56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nành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752600" y="1600200"/>
            <a:ext cx="5638800" cy="595313"/>
          </a:xfrm>
          <a:prstGeom prst="rect">
            <a:avLst/>
          </a:prstGeom>
          <a:noFill/>
          <a:ln w="76200" cmpd="tri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  <a:latin typeface="Times New Roman" pitchFamily="18" charset="0"/>
              </a:rPr>
              <a:t>Trò chơi: AI NHANH, AI ĐÚNG ?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990600" y="3048000"/>
            <a:ext cx="68580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/>
              <a:t>A . Chỉ cần phao bơi là đủ</a:t>
            </a:r>
            <a:r>
              <a:rPr lang="en-US" b="1"/>
              <a:t> 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990600" y="5181600"/>
            <a:ext cx="67818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/>
              <a:t>C . Chỉ cần có người lớn</a:t>
            </a:r>
            <a:r>
              <a:rPr lang="en-US"/>
              <a:t> 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914400" y="4114800"/>
            <a:ext cx="68580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/>
              <a:t>B. Cần có người lớn và phương tiện cứu hộ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066800" y="4343400"/>
            <a:ext cx="6629400" cy="6096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B . Cần có người lớn và phương tiện cứu hộ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57200" y="2514600"/>
            <a:ext cx="828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b="1" i="1" dirty="0" err="1"/>
              <a:t>Câu</a:t>
            </a:r>
            <a:r>
              <a:rPr lang="en-US" sz="2400" b="1" i="1" dirty="0"/>
              <a:t> 2</a:t>
            </a:r>
            <a:r>
              <a:rPr lang="en-US" sz="2400" b="1" dirty="0"/>
              <a:t>: </a:t>
            </a:r>
            <a:r>
              <a:rPr lang="en-US" sz="2400" b="1" i="1" dirty="0" err="1"/>
              <a:t>Để</a:t>
            </a:r>
            <a:r>
              <a:rPr lang="en-US" sz="2400" b="1" i="1" dirty="0"/>
              <a:t> an </a:t>
            </a:r>
            <a:r>
              <a:rPr lang="en-US" sz="2400" b="1" i="1" dirty="0" err="1"/>
              <a:t>toàn</a:t>
            </a:r>
            <a:r>
              <a:rPr lang="en-US" sz="2400" b="1" i="1" dirty="0"/>
              <a:t> </a:t>
            </a:r>
            <a:r>
              <a:rPr lang="en-US" sz="2400" b="1" i="1" dirty="0" err="1"/>
              <a:t>khi</a:t>
            </a:r>
            <a:r>
              <a:rPr lang="en-US" sz="2400" b="1" i="1" dirty="0"/>
              <a:t> </a:t>
            </a:r>
            <a:r>
              <a:rPr lang="en-US" sz="2400" b="1" i="1" dirty="0" err="1"/>
              <a:t>đi</a:t>
            </a:r>
            <a:r>
              <a:rPr lang="en-US" sz="2400" b="1" i="1" dirty="0"/>
              <a:t> </a:t>
            </a:r>
            <a:r>
              <a:rPr lang="en-US" sz="2400" b="1" i="1" dirty="0" err="1"/>
              <a:t>tắm</a:t>
            </a:r>
            <a:r>
              <a:rPr lang="en-US" sz="2400" b="1" i="1" dirty="0"/>
              <a:t> ở </a:t>
            </a:r>
            <a:r>
              <a:rPr lang="en-US" sz="2400" b="1" i="1" dirty="0" err="1"/>
              <a:t>ao</a:t>
            </a:r>
            <a:r>
              <a:rPr lang="en-US" sz="2400" b="1" i="1" dirty="0"/>
              <a:t>, </a:t>
            </a:r>
            <a:r>
              <a:rPr lang="en-US" sz="2400" b="1" i="1" dirty="0" err="1"/>
              <a:t>hồ</a:t>
            </a:r>
            <a:r>
              <a:rPr lang="en-US" sz="2400" b="1" i="1" dirty="0"/>
              <a:t>, </a:t>
            </a:r>
            <a:r>
              <a:rPr lang="en-US" sz="2400" b="1" i="1" dirty="0" err="1"/>
              <a:t>sông</a:t>
            </a:r>
            <a:r>
              <a:rPr lang="en-US" sz="2400" b="1" i="1" dirty="0"/>
              <a:t>, </a:t>
            </a:r>
            <a:r>
              <a:rPr lang="en-US" sz="2400" b="1" i="1" dirty="0" err="1"/>
              <a:t>biển</a:t>
            </a:r>
            <a:r>
              <a:rPr lang="en-US" sz="2400" b="1" i="1" dirty="0"/>
              <a:t> ta </a:t>
            </a:r>
            <a:r>
              <a:rPr lang="en-US" sz="2400" b="1" i="1" dirty="0" err="1"/>
              <a:t>cần</a:t>
            </a:r>
            <a:r>
              <a:rPr lang="en-US" sz="2400" b="1" i="1" dirty="0"/>
              <a:t>:</a:t>
            </a:r>
          </a:p>
        </p:txBody>
      </p:sp>
      <p:pic>
        <p:nvPicPr>
          <p:cNvPr id="63504" name="Picture 16" descr="chicken_dancing_chicken_dance_hg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6197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6204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  <p:bldP spid="634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52600" y="1785937"/>
            <a:ext cx="5638800" cy="576263"/>
          </a:xfrm>
          <a:prstGeom prst="rect">
            <a:avLst/>
          </a:prstGeom>
          <a:noFill/>
          <a:ln w="57150" cmpd="thickThin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  <a:latin typeface="Times New Roman" pitchFamily="18" charset="0"/>
              </a:rPr>
              <a:t>Trò chơi: AI NHANH, AI ĐÚNG ?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033463" y="3581400"/>
            <a:ext cx="7196137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A.</a:t>
            </a:r>
            <a:r>
              <a:rPr lang="en-US" dirty="0"/>
              <a:t> </a:t>
            </a:r>
            <a:r>
              <a:rPr lang="en-US" sz="2000" b="1" dirty="0" err="1"/>
              <a:t>Lội</a:t>
            </a:r>
            <a:r>
              <a:rPr lang="en-US" sz="2000" b="1" dirty="0"/>
              <a:t> qua </a:t>
            </a:r>
            <a:r>
              <a:rPr lang="en-US" sz="2000" b="1" dirty="0" err="1"/>
              <a:t>suối</a:t>
            </a:r>
            <a:r>
              <a:rPr lang="en-US" sz="2000" b="1" dirty="0"/>
              <a:t>, qua </a:t>
            </a:r>
            <a:r>
              <a:rPr lang="en-US" sz="2000" b="1" dirty="0" err="1"/>
              <a:t>đoạn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ngập</a:t>
            </a:r>
            <a:r>
              <a:rPr lang="en-US" sz="2000" b="1" dirty="0"/>
              <a:t> </a:t>
            </a:r>
            <a:r>
              <a:rPr lang="en-US" sz="2000" b="1" dirty="0" err="1"/>
              <a:t>lụt</a:t>
            </a:r>
            <a:endParaRPr lang="en-US" sz="2000" b="1" dirty="0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990600" y="4419600"/>
            <a:ext cx="73152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/>
              <a:t>B .Qua suối hay đường ngập lụt cần có người lớn đi theo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990600" y="5486400"/>
            <a:ext cx="73914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C.</a:t>
            </a:r>
            <a:r>
              <a:rPr lang="en-US" dirty="0"/>
              <a:t>.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tiện</a:t>
            </a:r>
            <a:r>
              <a:rPr lang="en-US" sz="2000" b="1" dirty="0"/>
              <a:t> </a:t>
            </a:r>
            <a:r>
              <a:rPr lang="en-US" sz="2000" b="1" dirty="0" err="1"/>
              <a:t>giao</a:t>
            </a:r>
            <a:r>
              <a:rPr lang="en-US" sz="2000" b="1" dirty="0"/>
              <a:t> </a:t>
            </a:r>
            <a:r>
              <a:rPr lang="en-US" sz="2000" b="1" dirty="0" err="1"/>
              <a:t>thông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thủy</a:t>
            </a:r>
            <a:r>
              <a:rPr lang="en-US" sz="2000" b="1" dirty="0"/>
              <a:t> </a:t>
            </a: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</a:p>
          <a:p>
            <a:pPr algn="l" eaLnBrk="0" hangingPunct="0"/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phao</a:t>
            </a:r>
            <a:r>
              <a:rPr lang="en-US" sz="2000" b="1" dirty="0"/>
              <a:t> </a:t>
            </a:r>
            <a:r>
              <a:rPr lang="en-US" sz="2000" b="1" dirty="0" err="1"/>
              <a:t>bơi</a:t>
            </a:r>
            <a:endParaRPr lang="en-US" sz="2000" b="1" dirty="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143000" y="3733800"/>
            <a:ext cx="6934200" cy="5667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Lội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suối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, qua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ngập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lụt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066800" y="2605087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3: </a:t>
            </a:r>
            <a:r>
              <a:rPr lang="en-US" sz="2800" b="1" i="1" dirty="0" err="1"/>
              <a:t>Những</a:t>
            </a:r>
            <a:r>
              <a:rPr lang="en-US" sz="2800" b="1" i="1" dirty="0"/>
              <a:t> </a:t>
            </a:r>
            <a:r>
              <a:rPr lang="en-US" sz="2800" b="1" i="1" dirty="0" err="1"/>
              <a:t>việc</a:t>
            </a:r>
            <a:r>
              <a:rPr lang="en-US" sz="2800" b="1" i="1" dirty="0"/>
              <a:t> </a:t>
            </a:r>
            <a:r>
              <a:rPr lang="en-US" sz="2800" b="1" i="1" dirty="0" err="1"/>
              <a:t>nào</a:t>
            </a:r>
            <a:r>
              <a:rPr lang="en-US" sz="2800" b="1" i="1" dirty="0"/>
              <a:t> </a:t>
            </a:r>
            <a:r>
              <a:rPr lang="en-US" sz="2800" b="1" i="1" dirty="0" err="1"/>
              <a:t>không</a:t>
            </a:r>
            <a:r>
              <a:rPr lang="en-US" sz="2800" b="1" i="1" dirty="0"/>
              <a:t> </a:t>
            </a:r>
            <a:r>
              <a:rPr lang="en-US" sz="2800" b="1" i="1" dirty="0" err="1"/>
              <a:t>nên</a:t>
            </a:r>
            <a:r>
              <a:rPr lang="en-US" sz="2800" b="1" i="1" dirty="0"/>
              <a:t> </a:t>
            </a:r>
            <a:r>
              <a:rPr lang="en-US" sz="2800" b="1" i="1" dirty="0" err="1"/>
              <a:t>làm</a:t>
            </a:r>
            <a:r>
              <a:rPr lang="en-US" sz="2800" b="1" i="1" dirty="0"/>
              <a:t>?</a:t>
            </a:r>
          </a:p>
        </p:txBody>
      </p:sp>
      <p:pic>
        <p:nvPicPr>
          <p:cNvPr id="64528" name="Picture 16" descr="chicken_dancing_chicken_dance_hg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6197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0232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  <p:bldP spid="645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52600" y="1219200"/>
            <a:ext cx="5638800" cy="576263"/>
          </a:xfrm>
          <a:prstGeom prst="rect">
            <a:avLst/>
          </a:prstGeom>
          <a:noFill/>
          <a:ln w="57150" cmpd="thickThin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  <a:latin typeface="Times New Roman" pitchFamily="18" charset="0"/>
              </a:rPr>
              <a:t>Trò chơi: AI NHANH, AI ĐÚNG ?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033463" y="2514600"/>
            <a:ext cx="7196137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A.</a:t>
            </a:r>
            <a:r>
              <a:rPr lang="en-US" dirty="0"/>
              <a:t> </a:t>
            </a:r>
            <a:r>
              <a:rPr lang="en-US" sz="2000" b="1" dirty="0" err="1" smtClean="0"/>
              <a:t>Chơi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đùa</a:t>
            </a:r>
            <a:r>
              <a:rPr lang="en-US" sz="2000" b="1" dirty="0" smtClean="0"/>
              <a:t> ở </a:t>
            </a:r>
            <a:r>
              <a:rPr lang="en-US" sz="2000" b="1" dirty="0" err="1" smtClean="0"/>
              <a:t>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hồ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suối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bơi</a:t>
            </a:r>
            <a:r>
              <a:rPr lang="en-US" sz="2000" b="1" dirty="0" smtClean="0"/>
              <a:t> ở </a:t>
            </a:r>
            <a:r>
              <a:rPr lang="en-US" sz="2000" b="1" dirty="0" err="1" smtClean="0"/>
              <a:t>vùng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chảy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xiết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990600" y="3733800"/>
            <a:ext cx="7315200" cy="1371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B </a:t>
            </a:r>
            <a:r>
              <a:rPr lang="en-US" sz="2000" b="1" dirty="0" smtClean="0"/>
              <a:t>.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đùa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hồ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suối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Giếng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xây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err="1"/>
              <a:t>t</a:t>
            </a:r>
            <a:r>
              <a:rPr lang="en-US" sz="2000" b="1" dirty="0" err="1" smtClean="0"/>
              <a:t>hành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nắp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đậy</a:t>
            </a:r>
            <a:r>
              <a:rPr lang="en-US" sz="2000" b="1" dirty="0" smtClean="0"/>
              <a:t>. Chum, </a:t>
            </a:r>
            <a:r>
              <a:rPr lang="en-US" sz="2000" b="1" dirty="0" err="1" smtClean="0"/>
              <a:t>vại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nắp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đậy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990600" y="5105400"/>
            <a:ext cx="7391400" cy="1219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 smtClean="0"/>
              <a:t>C.</a:t>
            </a:r>
            <a:r>
              <a:rPr lang="en-US" dirty="0" smtClean="0"/>
              <a:t>. </a:t>
            </a:r>
            <a:r>
              <a:rPr lang="en-US" sz="2000" b="1" dirty="0" err="1" smtClean="0"/>
              <a:t>Rủ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tắm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về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tắm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những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endParaRPr lang="en-US" sz="2000" b="1" dirty="0" smtClean="0"/>
          </a:p>
          <a:p>
            <a:pPr algn="l" eaLnBrk="0" hangingPunct="0"/>
            <a:r>
              <a:rPr lang="en-US" sz="2000" b="1" dirty="0" err="1" smtClean="0"/>
              <a:t>Sâu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chảy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xiết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tăm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phao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143000" y="3962400"/>
            <a:ext cx="6934200" cy="9144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B.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đùa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gần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ao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hồ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sông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suối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Giếng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nước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Phải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xây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cao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nắp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đậy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. Chum,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vại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bể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nước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phải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có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n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ắp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đậy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81000" y="19050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smtClean="0"/>
              <a:t>4: </a:t>
            </a:r>
            <a:r>
              <a:rPr lang="en-US" sz="2400" b="1" i="1" dirty="0" err="1" smtClean="0"/>
              <a:t>Để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phòng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tránh</a:t>
            </a:r>
            <a:r>
              <a:rPr lang="en-US" sz="2400" b="1" i="1" dirty="0" smtClean="0"/>
              <a:t> tai </a:t>
            </a:r>
            <a:r>
              <a:rPr lang="en-US" sz="2400" b="1" i="1" dirty="0" err="1" smtClean="0"/>
              <a:t>nạn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đuối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nước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nên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làm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gì</a:t>
            </a:r>
            <a:r>
              <a:rPr lang="en-US" sz="2400" b="1" i="1" dirty="0" smtClean="0"/>
              <a:t>?</a:t>
            </a:r>
            <a:endParaRPr lang="en-US" sz="2400" b="1" i="1" dirty="0"/>
          </a:p>
        </p:txBody>
      </p:sp>
      <p:pic>
        <p:nvPicPr>
          <p:cNvPr id="64528" name="Picture 16" descr="chicken_dancing_chicken_dance_hg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05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6197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0788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  <p:bldP spid="645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52600" y="1219200"/>
            <a:ext cx="5638800" cy="576263"/>
          </a:xfrm>
          <a:prstGeom prst="rect">
            <a:avLst/>
          </a:prstGeom>
          <a:noFill/>
          <a:ln w="57150" cmpd="thickThin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  <a:latin typeface="Times New Roman" pitchFamily="18" charset="0"/>
              </a:rPr>
              <a:t>Trò chơi: AI NHANH, AI ĐÚNG ?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033463" y="2438400"/>
            <a:ext cx="7196137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l" eaLnBrk="0" hangingPunct="0">
              <a:buAutoNum type="alphaUcPeriod"/>
            </a:pPr>
            <a:r>
              <a:rPr lang="en-US" sz="2000" b="1" dirty="0" err="1" smtClean="0"/>
              <a:t>Lội</a:t>
            </a:r>
            <a:r>
              <a:rPr lang="en-US" sz="2000" b="1" dirty="0" smtClean="0"/>
              <a:t> qua </a:t>
            </a:r>
            <a:r>
              <a:rPr lang="en-US" sz="2000" b="1" dirty="0" err="1" smtClean="0"/>
              <a:t>vùng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mưa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lũ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bão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thuyền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xuống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chân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990600" y="3657600"/>
            <a:ext cx="7315200" cy="1371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B </a:t>
            </a:r>
            <a:r>
              <a:rPr lang="en-US" sz="2000" b="1" dirty="0" smtClean="0"/>
              <a:t>.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thuyền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hộ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tay</a:t>
            </a:r>
            <a:endParaRPr lang="en-US" sz="2000" b="1" dirty="0"/>
          </a:p>
          <a:p>
            <a:pPr algn="l" eaLnBrk="0" hangingPunct="0"/>
            <a:r>
              <a:rPr lang="en-US" sz="2000" b="1" dirty="0" err="1"/>
              <a:t>x</a:t>
            </a:r>
            <a:r>
              <a:rPr lang="en-US" sz="2000" b="1" dirty="0" err="1" smtClean="0"/>
              <a:t>uống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múc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rửa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mặt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990600" y="4953000"/>
            <a:ext cx="7391400" cy="1371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C</a:t>
            </a:r>
            <a:r>
              <a:rPr lang="en-US" sz="2000" b="1" dirty="0" smtClean="0"/>
              <a:t>.</a:t>
            </a:r>
            <a:r>
              <a:rPr lang="en-US" dirty="0" smtClean="0"/>
              <a:t> </a:t>
            </a:r>
            <a:r>
              <a:rPr lang="en-US" sz="2000" b="1" dirty="0" err="1" smtClean="0"/>
              <a:t>Chấp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tốt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định</a:t>
            </a:r>
            <a:r>
              <a:rPr lang="en-US" sz="2000" b="1" dirty="0" smtClean="0"/>
              <a:t> an </a:t>
            </a:r>
            <a:r>
              <a:rPr lang="en-US" sz="2000" b="1" dirty="0" err="1" smtClean="0"/>
              <a:t>toàn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thông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thủy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Tuyệt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lội</a:t>
            </a:r>
            <a:r>
              <a:rPr lang="en-US" sz="2000" b="1" dirty="0" smtClean="0"/>
              <a:t> qua </a:t>
            </a:r>
            <a:r>
              <a:rPr lang="en-US" sz="2000" b="1" dirty="0" err="1" smtClean="0"/>
              <a:t>vùng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trời</a:t>
            </a:r>
            <a:endParaRPr lang="en-US" sz="2000" b="1" dirty="0"/>
          </a:p>
          <a:p>
            <a:pPr algn="l" eaLnBrk="0" hangingPunct="0"/>
            <a:r>
              <a:rPr lang="en-US" sz="2000" b="1" dirty="0" err="1"/>
              <a:t>m</a:t>
            </a:r>
            <a:r>
              <a:rPr lang="en-US" sz="2000" b="1" dirty="0" err="1" smtClean="0"/>
              <a:t>ưa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lũ</a:t>
            </a:r>
            <a:r>
              <a:rPr lang="en-US" sz="2000" b="1" dirty="0" smtClean="0"/>
              <a:t>, </a:t>
            </a:r>
            <a:r>
              <a:rPr lang="en-US" sz="2000" b="1" dirty="0" err="1"/>
              <a:t>d</a:t>
            </a:r>
            <a:r>
              <a:rPr lang="en-US" sz="2000" b="1" dirty="0" err="1" smtClean="0"/>
              <a:t>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bão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219200" y="5181600"/>
            <a:ext cx="7010400" cy="9144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C.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Chấp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hành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tốt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quy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định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an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toàn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tham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giao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thông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đ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ường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thủy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Tuyệt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lội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vùng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nước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ngập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lụt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mưa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lũ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dông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bão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81000" y="1962090"/>
            <a:ext cx="868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smtClean="0"/>
              <a:t>5: </a:t>
            </a:r>
            <a:r>
              <a:rPr lang="en-US" sz="2000" b="1" i="1" dirty="0" err="1" smtClean="0"/>
              <a:t>Khi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tham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gia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giao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thông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đường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thủy</a:t>
            </a:r>
            <a:r>
              <a:rPr lang="en-US" sz="2000" b="1" i="1" dirty="0" smtClean="0"/>
              <a:t> ta </a:t>
            </a:r>
            <a:r>
              <a:rPr lang="en-US" sz="2000" b="1" i="1" dirty="0" err="1" smtClean="0"/>
              <a:t>phải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chấp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hành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điều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gì</a:t>
            </a:r>
            <a:r>
              <a:rPr lang="en-US" sz="2000" b="1" i="1" dirty="0" smtClean="0"/>
              <a:t>? </a:t>
            </a:r>
            <a:endParaRPr lang="en-US" sz="2000" b="1" i="1" dirty="0"/>
          </a:p>
        </p:txBody>
      </p:sp>
      <p:pic>
        <p:nvPicPr>
          <p:cNvPr id="64528" name="Picture 16" descr="chicken_dancing_chicken_dance_hg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24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6197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3262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  <p:bldP spid="645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52600" y="1219200"/>
            <a:ext cx="5638800" cy="576263"/>
          </a:xfrm>
          <a:prstGeom prst="rect">
            <a:avLst/>
          </a:prstGeom>
          <a:noFill/>
          <a:ln w="57150" cmpd="thickThin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  <a:latin typeface="Times New Roman" pitchFamily="18" charset="0"/>
              </a:rPr>
              <a:t>Trò chơi: AI NHANH, AI ĐÚNG ?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033463" y="2438400"/>
            <a:ext cx="7196137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l" eaLnBrk="0" hangingPunct="0">
              <a:buAutoNum type="alphaUcPeriod"/>
            </a:pPr>
            <a:r>
              <a:rPr lang="en-US" sz="2000" b="1" dirty="0" err="1" smtClean="0"/>
              <a:t>Nên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bơi</a:t>
            </a:r>
            <a:r>
              <a:rPr lang="en-US" sz="2000" b="1" dirty="0" smtClean="0"/>
              <a:t> ở </a:t>
            </a:r>
            <a:r>
              <a:rPr lang="en-US" sz="2000" b="1" dirty="0" err="1" smtClean="0"/>
              <a:t>những</a:t>
            </a:r>
            <a:r>
              <a:rPr lang="en-US" sz="2000" b="1" dirty="0" smtClean="0"/>
              <a:t> </a:t>
            </a:r>
            <a:r>
              <a:rPr lang="en-US" sz="2000" b="1" dirty="0" err="1"/>
              <a:t>v</a:t>
            </a:r>
            <a:r>
              <a:rPr lang="en-US" sz="2000" b="1" dirty="0" err="1" smtClean="0"/>
              <a:t>ùng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err="1" smtClean="0"/>
              <a:t>dòng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chảy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xiết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Nên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lúc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còn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hôi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990600" y="3657600"/>
            <a:ext cx="7315200" cy="1371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dirty="0"/>
              <a:t>B </a:t>
            </a:r>
            <a:r>
              <a:rPr lang="en-US" sz="2000" b="1" dirty="0" smtClean="0"/>
              <a:t>.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hoặc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bơi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nơi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phương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cứu</a:t>
            </a:r>
            <a:endParaRPr lang="en-US" sz="2000" b="1" dirty="0">
              <a:latin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hộ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tuân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thủ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bơi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khu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990600" y="4953000"/>
            <a:ext cx="7543800" cy="1371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2000" b="1" dirty="0"/>
              <a:t>C</a:t>
            </a:r>
            <a:r>
              <a:rPr lang="en-US" sz="2000" b="1" dirty="0" smtClean="0"/>
              <a:t>.</a:t>
            </a:r>
            <a:r>
              <a:rPr lang="en-US" dirty="0" smtClean="0"/>
              <a:t> </a:t>
            </a:r>
            <a:r>
              <a:rPr lang="en-US" sz="2000" b="1" dirty="0" err="1" smtClean="0"/>
              <a:t>Chỉ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bơi</a:t>
            </a:r>
            <a:r>
              <a:rPr lang="en-US" sz="2000" b="1" dirty="0" smtClean="0"/>
              <a:t> ở </a:t>
            </a:r>
            <a:r>
              <a:rPr lang="en-US" sz="2000" b="1" dirty="0" err="1" smtClean="0"/>
              <a:t>những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vùng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sâu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bơi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mất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gian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219200" y="3886200"/>
            <a:ext cx="7010400" cy="9144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Chỉ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bơi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hoặc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bơi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nơi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lớn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tiện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cứu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hộ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tuân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thủ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quy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định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bể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bơi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khu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vực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bơi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676400" y="1962090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smtClean="0"/>
              <a:t>6: </a:t>
            </a:r>
            <a:r>
              <a:rPr lang="en-US" sz="2000" b="1" i="1" dirty="0" err="1" smtClean="0"/>
              <a:t>Nên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tập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bơi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hoặc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bơi</a:t>
            </a:r>
            <a:r>
              <a:rPr lang="en-US" sz="2000" b="1" i="1" dirty="0" smtClean="0"/>
              <a:t> ở </a:t>
            </a:r>
            <a:r>
              <a:rPr lang="en-US" sz="2000" b="1" i="1" dirty="0" err="1" smtClean="0"/>
              <a:t>đâu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là</a:t>
            </a:r>
            <a:r>
              <a:rPr lang="en-US" sz="2000" b="1" i="1" dirty="0" smtClean="0"/>
              <a:t> an </a:t>
            </a:r>
            <a:r>
              <a:rPr lang="en-US" sz="2000" b="1" i="1" dirty="0" err="1" smtClean="0"/>
              <a:t>toàn</a:t>
            </a:r>
            <a:r>
              <a:rPr lang="en-US" sz="2000" b="1" i="1" dirty="0" smtClean="0"/>
              <a:t>? </a:t>
            </a:r>
            <a:endParaRPr lang="en-US" sz="2000" b="1" i="1" dirty="0"/>
          </a:p>
        </p:txBody>
      </p:sp>
      <p:pic>
        <p:nvPicPr>
          <p:cNvPr id="64528" name="Picture 16" descr="chicken_dancing_chicken_dance_hg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6197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461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  <p:bldP spid="645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Box 16"/>
          <p:cNvSpPr txBox="1">
            <a:spLocks noChangeArrowheads="1"/>
          </p:cNvSpPr>
          <p:nvPr/>
        </p:nvSpPr>
        <p:spPr bwMode="auto">
          <a:xfrm>
            <a:off x="381000" y="190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800" name="TextBox 17"/>
          <p:cNvSpPr txBox="1">
            <a:spLocks noChangeArrowheads="1"/>
          </p:cNvSpPr>
          <p:nvPr/>
        </p:nvSpPr>
        <p:spPr bwMode="auto">
          <a:xfrm>
            <a:off x="304800" y="2413000"/>
            <a:ext cx="853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đùa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ao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hồ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suối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Giếng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nắp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đậy</a:t>
            </a:r>
            <a:r>
              <a:rPr lang="en-US" sz="2400" b="1" dirty="0">
                <a:latin typeface="Times New Roman" pitchFamily="18" charset="0"/>
              </a:rPr>
              <a:t>. Chum, </a:t>
            </a:r>
            <a:r>
              <a:rPr lang="en-US" sz="2400" b="1" dirty="0" err="1">
                <a:latin typeface="Times New Roman" pitchFamily="18" charset="0"/>
              </a:rPr>
              <a:t>vại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nắp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đậy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Chấp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an </a:t>
            </a:r>
            <a:r>
              <a:rPr lang="en-US" sz="2400" b="1" dirty="0" err="1">
                <a:latin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Tuyệt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lội</a:t>
            </a:r>
            <a:r>
              <a:rPr lang="en-US" sz="2400" b="1" dirty="0">
                <a:latin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mưa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lũ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dông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bão</a:t>
            </a:r>
            <a:r>
              <a:rPr lang="en-US" sz="2400" b="1" dirty="0">
                <a:latin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bơi</a:t>
            </a:r>
            <a:r>
              <a:rPr lang="en-US" sz="2400" b="1" dirty="0">
                <a:latin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cứu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hộ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tuân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thủ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bơi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bơi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cxnSp>
        <p:nvCxnSpPr>
          <p:cNvPr id="33801" name="Straight Connector 7"/>
          <p:cNvCxnSpPr>
            <a:cxnSpLocks noChangeShapeType="1"/>
          </p:cNvCxnSpPr>
          <p:nvPr/>
        </p:nvCxnSpPr>
        <p:spPr bwMode="auto">
          <a:xfrm>
            <a:off x="2667000" y="5257800"/>
            <a:ext cx="3429000" cy="1588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57200" y="2362200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6197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17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7" y="1295400"/>
            <a:ext cx="4437063" cy="5410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00200" y="46038"/>
            <a:ext cx="6213475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b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5720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Picture 6" descr="IMG_0019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630736" cy="54102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981200" y="4572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601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2" name="Picture 5" descr="untitled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964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ong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phoung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419600" y="4069140"/>
            <a:ext cx="472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1, 2, 3.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Theo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572000" y="5715000"/>
            <a:ext cx="4572000" cy="990600"/>
          </a:xfrm>
          <a:prstGeom prst="cloudCallout">
            <a:avLst>
              <a:gd name="adj1" fmla="val -42245"/>
              <a:gd name="adj2" fmla="val 104722"/>
            </a:avLst>
          </a:prstGeom>
          <a:gradFill>
            <a:gsLst>
              <a:gs pos="0">
                <a:schemeClr val="lt2">
                  <a:tint val="40000"/>
                  <a:satMod val="350000"/>
                </a:schemeClr>
              </a:gs>
              <a:gs pos="83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  <a:ln w="9525">
            <a:solidFill>
              <a:schemeClr val="tx1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3352800"/>
            <a:ext cx="38100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0" y="3352800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6248400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365125" y="1103313"/>
            <a:ext cx="4892675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762000" y="1066800"/>
            <a:ext cx="3220753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đuối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91" name="Picture 27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91200"/>
            <a:ext cx="1600200" cy="9144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9000">
                  <a:schemeClr val="accent4">
                    <a:lumMod val="60000"/>
                    <a:lumOff val="40000"/>
                    <a:alpha val="7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139700" dir="1980000" sx="118000" sy="118000" algn="ctr" rotWithShape="0">
              <a:srgbClr val="00B05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5434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31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4724400"/>
          </a:xfrm>
          <a:prstGeom prst="rect">
            <a:avLst/>
          </a:prstGeom>
          <a:solidFill>
            <a:srgbClr val="FF6600"/>
          </a:solidFill>
          <a:ln w="57150" cmpd="thinThick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371600" y="6182380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Vì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bị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đuối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nước</a:t>
            </a:r>
            <a:r>
              <a:rPr lang="en-US" sz="2800" b="1" i="1" dirty="0" smtClean="0">
                <a:latin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0" y="5410200"/>
            <a:ext cx="38100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52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4573588"/>
          </a:xfrm>
          <a:prstGeom prst="rect">
            <a:avLst/>
          </a:prstGeom>
          <a:noFill/>
          <a:ln w="57150" cmpd="thinThick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7400" y="632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84525" y="5703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2800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28600" y="5867400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651125" y="54752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280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5054025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93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4648200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</a:rPr>
              <a:t>Vì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làm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lật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thuền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gây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ra</a:t>
            </a:r>
            <a:r>
              <a:rPr lang="en-US" sz="2800" b="1" i="1" dirty="0" smtClean="0">
                <a:latin typeface="Times New Roman" pitchFamily="18" charset="0"/>
              </a:rPr>
              <a:t> tai </a:t>
            </a:r>
            <a:r>
              <a:rPr lang="en-US" sz="2800" b="1" i="1" dirty="0" err="1" smtClean="0">
                <a:latin typeface="Times New Roman" pitchFamily="18" charset="0"/>
              </a:rPr>
              <a:t>nạn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đuối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nước</a:t>
            </a:r>
            <a:r>
              <a:rPr lang="en-US" sz="2800" b="1" i="1" dirty="0" smtClean="0"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5282625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9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343400" y="4267200"/>
            <a:ext cx="4724400" cy="156966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5, 6.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Theo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381500" y="5791200"/>
            <a:ext cx="4572000" cy="990600"/>
          </a:xfrm>
          <a:prstGeom prst="cloudCallout">
            <a:avLst>
              <a:gd name="adj1" fmla="val -42245"/>
              <a:gd name="adj2" fmla="val 104722"/>
            </a:avLst>
          </a:prstGeom>
          <a:ln w="9525">
            <a:solidFill>
              <a:schemeClr val="tx1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auto">
          <a:xfrm>
            <a:off x="365125" y="1103313"/>
            <a:ext cx="4892675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405" name="Text Box 24"/>
          <p:cNvSpPr txBox="1">
            <a:spLocks noChangeArrowheads="1"/>
          </p:cNvSpPr>
          <p:nvPr/>
        </p:nvSpPr>
        <p:spPr bwMode="auto">
          <a:xfrm>
            <a:off x="762000" y="1066800"/>
            <a:ext cx="3233578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đuối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37" name="Picture 25" descr="Ketsana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399557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2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78" y="1593850"/>
            <a:ext cx="514842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27" descr="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0" name="Picture 28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842575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6248400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1400" y="3682425"/>
            <a:ext cx="38100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63000" y="3581400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3982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81000" y="60198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lũ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nhỏ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bè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chuối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tạm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bợ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bảo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hộ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pic>
        <p:nvPicPr>
          <p:cNvPr id="67592" name="Picture 8" descr="Ketsana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5410200"/>
            <a:ext cx="38100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317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i="1" dirty="0" err="1" smtClean="0">
                <a:latin typeface="Times New Roman" pitchFamily="18" charset="0"/>
              </a:rPr>
              <a:t>Vì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thiếu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trang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thiết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bị</a:t>
            </a:r>
            <a:r>
              <a:rPr lang="en-US" sz="2400" b="1" i="1" dirty="0" smtClean="0">
                <a:latin typeface="Times New Roman" pitchFamily="18" charset="0"/>
              </a:rPr>
              <a:t> an </a:t>
            </a:r>
            <a:r>
              <a:rPr lang="en-US" sz="2400" b="1" i="1" dirty="0" err="1" smtClean="0">
                <a:latin typeface="Times New Roman" pitchFamily="18" charset="0"/>
              </a:rPr>
              <a:t>toàn</a:t>
            </a:r>
            <a:r>
              <a:rPr lang="en-US" sz="2400" b="1" i="1" dirty="0" smtClean="0">
                <a:latin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</a:rPr>
              <a:t>chở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quá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nhiều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người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thể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làm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lật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chìm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thuyền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dẫn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đến</a:t>
            </a:r>
            <a:r>
              <a:rPr lang="en-US" sz="2400" b="1" i="1" dirty="0" smtClean="0">
                <a:latin typeface="Times New Roman" pitchFamily="18" charset="0"/>
              </a:rPr>
              <a:t> tai </a:t>
            </a:r>
            <a:r>
              <a:rPr lang="en-US" sz="2400" b="1" i="1" dirty="0" err="1" smtClean="0">
                <a:latin typeface="Times New Roman" pitchFamily="18" charset="0"/>
              </a:rPr>
              <a:t>nạn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đuối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nước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pic>
        <p:nvPicPr>
          <p:cNvPr id="69640" name="Picture 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2612"/>
            <a:ext cx="8686800" cy="50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81000" y="569392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609600"/>
            <a:ext cx="681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5435025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897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2068</Words>
  <Application>Microsoft Office PowerPoint</Application>
  <PresentationFormat>On-screen Show (4:3)</PresentationFormat>
  <Paragraphs>187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Thứ hai, ngày 22 tháng 10 năm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19 tháng 10 năm 2015</dc:title>
  <dc:creator>User</dc:creator>
  <cp:lastModifiedBy>VS9 X64Bit</cp:lastModifiedBy>
  <cp:revision>117</cp:revision>
  <dcterms:created xsi:type="dcterms:W3CDTF">2015-10-10T12:33:33Z</dcterms:created>
  <dcterms:modified xsi:type="dcterms:W3CDTF">2019-04-23T09:44:59Z</dcterms:modified>
</cp:coreProperties>
</file>