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58" r:id="rId5"/>
    <p:sldId id="266" r:id="rId6"/>
    <p:sldId id="267" r:id="rId7"/>
    <p:sldId id="268" r:id="rId8"/>
    <p:sldId id="260" r:id="rId9"/>
    <p:sldId id="261" r:id="rId10"/>
    <p:sldId id="262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7B452-E06A-4345-832C-C98C7AD8EE55}" type="datetimeFigureOut">
              <a:rPr lang="en-US" smtClean="0"/>
              <a:pPr/>
              <a:t>23/04/2019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6273B-0960-485B-AE0E-CC799AC9FA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71800" y="2826603"/>
            <a:ext cx="26997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u="sng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4800" b="1" u="sng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u="sng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b="1" u="sng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1577" y="3657600"/>
            <a:ext cx="83824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18: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8001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đón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</a:p>
        </p:txBody>
      </p:sp>
      <p:pic>
        <p:nvPicPr>
          <p:cNvPr id="9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572000"/>
            <a:ext cx="2476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0"/>
            <a:ext cx="152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-228600"/>
            <a:ext cx="152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0"/>
            <a:ext cx="1181100" cy="141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" y="0"/>
            <a:ext cx="1181100" cy="141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1300" y="3886200"/>
            <a:ext cx="2476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9900" y="3886200"/>
            <a:ext cx="2476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1" descr="1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33800"/>
            <a:ext cx="24765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1295400"/>
            <a:ext cx="815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dirty="0" smtClean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171CF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0" y="21336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0" y="35814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>
                <a:solidFill>
                  <a:srgbClr val="171CF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4279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458200" y="6400800"/>
            <a:ext cx="685800" cy="457200"/>
          </a:xfrm>
          <a:prstGeom prst="actionButtonForwardNex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280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324600"/>
            <a:ext cx="533400" cy="533400"/>
          </a:xfrm>
          <a:prstGeom prst="rect">
            <a:avLst/>
          </a:prstGeom>
          <a:noFill/>
        </p:spPr>
      </p:pic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0" y="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3: Tác hại của bệnh lây qua đường tiêu hoá.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99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35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4745" fill="hold"/>
                                        <p:tgtEl>
                                          <p:spTgt spid="542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4280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đuối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https://encrypted-tbn1.gstatic.com/images?q=tbn:ANd9GcSuVDy7ldkoiv7vVyMiVNRnvussETbxxBm06hc8vYKTNLAOgpZ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4267200" cy="3352800"/>
          </a:xfrm>
          <a:prstGeom prst="rect">
            <a:avLst/>
          </a:prstGeom>
          <a:noFill/>
        </p:spPr>
      </p:pic>
      <p:pic>
        <p:nvPicPr>
          <p:cNvPr id="24580" name="Picture 4" descr="http://namyangi.com.vn/namyang/upload/image/nuoi-con/duoi%20nuoc%2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295400"/>
            <a:ext cx="4470399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25602" name="ShockwaveFlash1" r:id="rId2" imgW="9142857" imgH="6857143"/>
        </mc:Choice>
        <mc:Fallback>
          <p:control name="ShockwaveFlash1" r:id="rId2" imgW="9142857" imgH="6857143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istrator\Desktop\0.Trang_6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1026" name="ShockwaveFlash1" r:id="rId2" imgW="9142857" imgH="6857143"/>
        </mc:Choice>
        <mc:Fallback>
          <p:control name="ShockwaveFlash1" r:id="rId2" imgW="9142857" imgH="6857143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2413" cy="6856413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Cac chat dinh duon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533400"/>
            <a:ext cx="9144000" cy="6324600"/>
          </a:xfrm>
          <a:prstGeom prst="rect">
            <a:avLst/>
          </a:prstGeom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31745" name="ShockwaveFlash1" r:id="rId2" imgW="9142857" imgH="6857143"/>
        </mc:Choice>
        <mc:Fallback>
          <p:control name="ShockwaveFlash1" r:id="rId2" imgW="9142857" imgH="6857143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2413" cy="6856413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aladin.com.vn/wp-content/uploads/2013/07/beoph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4267200" cy="2971800"/>
          </a:xfrm>
          <a:prstGeom prst="rect">
            <a:avLst/>
          </a:prstGeom>
          <a:noFill/>
        </p:spPr>
      </p:pic>
      <p:pic>
        <p:nvPicPr>
          <p:cNvPr id="18436" name="Picture 4" descr="http://nutricare.com.vn/FileUpload/Images/230113_102221tre_suy-dinh-duong-e1287648984499%5b1%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609600"/>
            <a:ext cx="4724400" cy="2895600"/>
          </a:xfrm>
          <a:prstGeom prst="rect">
            <a:avLst/>
          </a:prstGeom>
          <a:noFill/>
        </p:spPr>
      </p:pic>
      <p:pic>
        <p:nvPicPr>
          <p:cNvPr id="18438" name="Picture 6" descr="http://tambinh.vn/images/hinh-anh-bai-viet/tre-dau-bu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3556000"/>
            <a:ext cx="4953000" cy="330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spid="23554" name="ShockwaveFlash1" r:id="rId2" imgW="9142857" imgH="6857143"/>
        </mc:Choice>
        <mc:Fallback>
          <p:control name="ShockwaveFlash1" r:id="rId2" imgW="9142857" imgH="6857143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0" cy="6858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81000" y="76200"/>
            <a:ext cx="8229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81000" y="1407219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81000" y="2245419"/>
            <a:ext cx="632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81000" y="3124200"/>
            <a:ext cx="8686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31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05800" y="6400800"/>
            <a:ext cx="838200" cy="457200"/>
          </a:xfrm>
          <a:prstGeom prst="actionButtonForwardNex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32" name="Picture 8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324600"/>
            <a:ext cx="457200" cy="457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85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4745" fill="hold"/>
                                        <p:tgtEl>
                                          <p:spTgt spid="522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223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52400" y="762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152400" y="17526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A. Do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807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52400" y="3429000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actionButtonForwardNex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3257" name="Picture 9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24600"/>
            <a:ext cx="533400" cy="533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250" autoRev="1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50" autoRev="1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66FF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53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4745" fill="hold"/>
                                        <p:tgtEl>
                                          <p:spTgt spid="532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25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212</Words>
  <Application>Microsoft Office PowerPoint</Application>
  <PresentationFormat>On-screen Show (4:3)</PresentationFormat>
  <Paragraphs>19</Paragraphs>
  <Slides>12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VS9 X64Bit</cp:lastModifiedBy>
  <cp:revision>26</cp:revision>
  <dcterms:created xsi:type="dcterms:W3CDTF">2013-10-17T14:56:17Z</dcterms:created>
  <dcterms:modified xsi:type="dcterms:W3CDTF">2019-04-23T09:25:23Z</dcterms:modified>
</cp:coreProperties>
</file>