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3"/>
  </p:notesMasterIdLst>
  <p:sldIdLst>
    <p:sldId id="314" r:id="rId2"/>
    <p:sldId id="2007577316" r:id="rId3"/>
    <p:sldId id="3267" r:id="rId4"/>
    <p:sldId id="271" r:id="rId5"/>
    <p:sldId id="2007577317" r:id="rId6"/>
    <p:sldId id="2007577318" r:id="rId7"/>
    <p:sldId id="3284" r:id="rId8"/>
    <p:sldId id="3273" r:id="rId9"/>
    <p:sldId id="2007577309" r:id="rId10"/>
    <p:sldId id="2007577319" r:id="rId11"/>
    <p:sldId id="2007577320" r:id="rId12"/>
    <p:sldId id="2007577321" r:id="rId13"/>
    <p:sldId id="2007577322" r:id="rId14"/>
    <p:sldId id="2007577310" r:id="rId15"/>
    <p:sldId id="2007577323" r:id="rId16"/>
    <p:sldId id="2007577327" r:id="rId17"/>
    <p:sldId id="2007577324" r:id="rId18"/>
    <p:sldId id="2007577325" r:id="rId19"/>
    <p:sldId id="2007577326" r:id="rId20"/>
    <p:sldId id="2007577328" r:id="rId21"/>
    <p:sldId id="328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84615" autoAdjust="0"/>
  </p:normalViewPr>
  <p:slideViewPr>
    <p:cSldViewPr snapToGrid="0">
      <p:cViewPr varScale="1">
        <p:scale>
          <a:sx n="53" d="100"/>
          <a:sy n="53" d="100"/>
        </p:scale>
        <p:origin x="117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90CD53-FDDD-48CF-90F0-9F55625FF1BB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6C5A59C-FFFC-4EC8-A776-E6A28C7E47F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294861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6C5A59C-FFFC-4EC8-A776-E6A28C7E47F8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89842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74A7B3A-8090-4475-B198-D53663031043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53708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FC69E1-AE9C-4F20-8B68-A529CB12CD8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183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423E35-8507-4686-ABA2-5D3505E9F78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568"/>
            <a:ext cx="9144000" cy="1655233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3200"/>
            </a:lvl1pPr>
            <a:lvl2pPr marL="609585" indent="0" algn="ctr">
              <a:buNone/>
              <a:defRPr sz="2667"/>
            </a:lvl2pPr>
            <a:lvl3pPr marL="1219170" indent="0" algn="ctr">
              <a:buNone/>
              <a:defRPr sz="2400"/>
            </a:lvl3pPr>
            <a:lvl4pPr marL="1828754" indent="0" algn="ctr">
              <a:buNone/>
              <a:defRPr sz="2133"/>
            </a:lvl4pPr>
            <a:lvl5pPr marL="2438339" indent="0" algn="ctr">
              <a:buNone/>
              <a:defRPr sz="2133"/>
            </a:lvl5pPr>
            <a:lvl6pPr marL="3047924" indent="0" algn="ctr">
              <a:buNone/>
              <a:defRPr sz="2133"/>
            </a:lvl6pPr>
            <a:lvl7pPr marL="3657509" indent="0" algn="ctr">
              <a:buNone/>
              <a:defRPr sz="2133"/>
            </a:lvl7pPr>
            <a:lvl8pPr marL="4267093" indent="0" algn="ctr">
              <a:buNone/>
              <a:defRPr sz="2133"/>
            </a:lvl8pPr>
            <a:lvl9pPr marL="4876678" indent="0" algn="ctr">
              <a:buNone/>
              <a:defRPr sz="2133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743BC6-2DCB-4B02-8FAC-D65CF5172F5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229A457-99A2-4B92-A809-7ED9676E8A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B6255C-C840-4F10-A465-15BB014A3E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339731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11F598-FCD2-49D7-AA5C-1DDE80D85A6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F397AB0-AAEC-42DB-8826-C0E20E0E7B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30CB65-2F97-4626-8889-98D5E4DAA73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84093C-1E69-4451-A3F4-820008E588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66BE85-54F7-4347-9ACB-5C9F49572C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789780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EFFCCA5-5437-4FA3-961F-045E055C96E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6185"/>
            <a:ext cx="2628900" cy="5810249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E5F955-5997-40D8-9A11-44E65D30353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6185"/>
            <a:ext cx="7683500" cy="581024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89FEA8E-D904-4F6C-AA81-AB29102BE39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ABCAFAE-ADFE-4FFE-AE9F-6816BC19D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A70AC5-CF20-4D40-A0AC-E91EBB491F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539110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3553A3-7E0F-4A91-BF65-656927DD0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9D05E3A-AAE1-4B11-B19F-4438AE6B662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6684"/>
            <a:ext cx="105156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F75078B-60CA-4CD7-BFDC-5B4141C80F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B49A41-82EB-462B-90E8-F04EEDC62F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FCE40FB-A92A-40AE-BFB5-58B7EB8EA9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782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00B5C9-B933-49BA-8D80-84FC7907DF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10267"/>
            <a:ext cx="10515600" cy="2853267"/>
          </a:xfrm>
          <a:prstGeom prst="rect">
            <a:avLst/>
          </a:prstGeom>
        </p:spPr>
        <p:txBody>
          <a:bodyPr anchor="b"/>
          <a:lstStyle>
            <a:lvl1pPr>
              <a:defRPr sz="8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B273D0-C9B3-44F1-B53D-F148369B351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8934"/>
            <a:ext cx="10515600" cy="15007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>
                <a:solidFill>
                  <a:schemeClr val="tx1">
                    <a:tint val="75000"/>
                  </a:schemeClr>
                </a:solidFill>
              </a:defRPr>
            </a:lvl1pPr>
            <a:lvl2pPr marL="609585" indent="0">
              <a:buNone/>
              <a:defRPr sz="2667">
                <a:solidFill>
                  <a:schemeClr val="tx1">
                    <a:tint val="75000"/>
                  </a:schemeClr>
                </a:solidFill>
              </a:defRPr>
            </a:lvl2pPr>
            <a:lvl3pPr marL="121917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3pPr>
            <a:lvl4pPr marL="182875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4pPr>
            <a:lvl5pPr marL="243833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5pPr>
            <a:lvl6pPr marL="3047924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6pPr>
            <a:lvl7pPr marL="3657509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7pPr>
            <a:lvl8pPr marL="4267093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8pPr>
            <a:lvl9pPr marL="4876678" indent="0">
              <a:buNone/>
              <a:defRPr sz="21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20B5B3-A937-4757-8D3A-22335865BAE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37C65D-3586-4F02-95B5-77355A888A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538557-5661-4149-906B-F0CDD1749F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1477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DF0F59-4B72-49C3-B330-37B392ECDC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E52C4D8-BBFE-46E3-98A0-6DF8D29555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183848A-9984-4872-A9CC-B206A7B2140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97600" y="1826684"/>
            <a:ext cx="5156200" cy="434974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8B38163-A5B6-49D0-A93E-E2AEE56A6C0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48A0A9E-5053-4FA2-972C-870D00ECE9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B227502-09A8-472D-9DF4-AE1A91598C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22418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F917EB-79E7-4FEE-BE9E-B1CDE56413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7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228AED-8AF4-48CA-BFB5-39F747EDA6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40318" y="1680634"/>
            <a:ext cx="5158316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E82D2FD-72DB-48C6-808B-432D66A653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40318" y="2506133"/>
            <a:ext cx="5158316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571C2E6-0C2C-42F5-8461-B7D5A86EB49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0634"/>
            <a:ext cx="5183717" cy="825500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3200" b="1"/>
            </a:lvl1pPr>
            <a:lvl2pPr marL="609585" indent="0">
              <a:buNone/>
              <a:defRPr sz="2667" b="1"/>
            </a:lvl2pPr>
            <a:lvl3pPr marL="1219170" indent="0">
              <a:buNone/>
              <a:defRPr sz="2400" b="1"/>
            </a:lvl3pPr>
            <a:lvl4pPr marL="1828754" indent="0">
              <a:buNone/>
              <a:defRPr sz="2133" b="1"/>
            </a:lvl4pPr>
            <a:lvl5pPr marL="2438339" indent="0">
              <a:buNone/>
              <a:defRPr sz="2133" b="1"/>
            </a:lvl5pPr>
            <a:lvl6pPr marL="3047924" indent="0">
              <a:buNone/>
              <a:defRPr sz="2133" b="1"/>
            </a:lvl6pPr>
            <a:lvl7pPr marL="3657509" indent="0">
              <a:buNone/>
              <a:defRPr sz="2133" b="1"/>
            </a:lvl7pPr>
            <a:lvl8pPr marL="4267093" indent="0">
              <a:buNone/>
              <a:defRPr sz="2133" b="1"/>
            </a:lvl8pPr>
            <a:lvl9pPr marL="4876678" indent="0">
              <a:buNone/>
              <a:defRPr sz="2133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356B02E-8533-499D-A328-C15A158A63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6133"/>
            <a:ext cx="5183717" cy="3683000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2665ADB-6F97-4742-9171-9C10B29F5C6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F7FA7E-4CAD-4877-9B72-1BF5907748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85C8A2D-5E1E-4A22-8C55-FB53029C21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44914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A76FECE-1C88-4A87-B372-C85BEA47E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6185"/>
            <a:ext cx="10515600" cy="132503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494403-AEB0-4F4D-A553-3B35A5A988C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109EE1C-5034-444B-A5E4-85E95D4B3E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65A14BB-89A8-4296-AEA1-0FCE2918B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713311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8722559-D0D7-49D9-AA1E-D4A4441D0F4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A826C9A-EF1C-4F6C-BBD1-71620C8DB7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C71E3B-5EC6-49D3-AA65-6C05FDC23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85981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A32386-3507-4367-A5C1-0831660EE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836BAFC-5D9F-436E-91C5-739D12ABF0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>
              <a:defRPr sz="4267"/>
            </a:lvl1pPr>
            <a:lvl2pPr>
              <a:defRPr sz="3733"/>
            </a:lvl2pPr>
            <a:lvl3pPr>
              <a:defRPr sz="3200"/>
            </a:lvl3pPr>
            <a:lvl4pPr>
              <a:defRPr sz="2667"/>
            </a:lvl4pPr>
            <a:lvl5pPr>
              <a:defRPr sz="2667"/>
            </a:lvl5pPr>
            <a:lvl6pPr>
              <a:defRPr sz="2667"/>
            </a:lvl6pPr>
            <a:lvl7pPr>
              <a:defRPr sz="2667"/>
            </a:lvl7pPr>
            <a:lvl8pPr>
              <a:defRPr sz="2667"/>
            </a:lvl8pPr>
            <a:lvl9pPr>
              <a:defRPr sz="26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5D68D7E-0174-4ADD-87E8-A1468BE03C1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5275E13-2496-4ED9-BD5F-476E292675A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BE8EC65-D766-4DBB-BE5E-112348940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492E01-5456-49DF-A747-46E9A56CBF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086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E2A013-291F-4A08-8A75-FC3EBDB87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0318" y="457200"/>
            <a:ext cx="3932767" cy="1600200"/>
          </a:xfrm>
          <a:prstGeom prst="rect">
            <a:avLst/>
          </a:prstGeom>
        </p:spPr>
        <p:txBody>
          <a:bodyPr anchor="b"/>
          <a:lstStyle>
            <a:lvl1pPr>
              <a:defRPr sz="4267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6677A56-BECE-40D3-A3BD-3D3FD7D3A6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717" y="988485"/>
            <a:ext cx="6172200" cy="487256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267"/>
            </a:lvl1pPr>
            <a:lvl2pPr marL="609585" indent="0">
              <a:buNone/>
              <a:defRPr sz="3733"/>
            </a:lvl2pPr>
            <a:lvl3pPr marL="1219170" indent="0">
              <a:buNone/>
              <a:defRPr sz="3200"/>
            </a:lvl3pPr>
            <a:lvl4pPr marL="1828754" indent="0">
              <a:buNone/>
              <a:defRPr sz="2667"/>
            </a:lvl4pPr>
            <a:lvl5pPr marL="2438339" indent="0">
              <a:buNone/>
              <a:defRPr sz="2667"/>
            </a:lvl5pPr>
            <a:lvl6pPr marL="3047924" indent="0">
              <a:buNone/>
              <a:defRPr sz="2667"/>
            </a:lvl6pPr>
            <a:lvl7pPr marL="3657509" indent="0">
              <a:buNone/>
              <a:defRPr sz="2667"/>
            </a:lvl7pPr>
            <a:lvl8pPr marL="4267093" indent="0">
              <a:buNone/>
              <a:defRPr sz="2667"/>
            </a:lvl8pPr>
            <a:lvl9pPr marL="4876678" indent="0">
              <a:buNone/>
              <a:defRPr sz="2667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B0B50B-1F11-49E6-8FB3-D102E87D3C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0318" y="2057400"/>
            <a:ext cx="3932767" cy="381211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609585" indent="0">
              <a:buNone/>
              <a:defRPr sz="1867"/>
            </a:lvl2pPr>
            <a:lvl3pPr marL="1219170" indent="0">
              <a:buNone/>
              <a:defRPr sz="1600"/>
            </a:lvl3pPr>
            <a:lvl4pPr marL="1828754" indent="0">
              <a:buNone/>
              <a:defRPr sz="1333"/>
            </a:lvl4pPr>
            <a:lvl5pPr marL="2438339" indent="0">
              <a:buNone/>
              <a:defRPr sz="1333"/>
            </a:lvl5pPr>
            <a:lvl6pPr marL="3047924" indent="0">
              <a:buNone/>
              <a:defRPr sz="1333"/>
            </a:lvl6pPr>
            <a:lvl7pPr marL="3657509" indent="0">
              <a:buNone/>
              <a:defRPr sz="1333"/>
            </a:lvl7pPr>
            <a:lvl8pPr marL="4267093" indent="0">
              <a:buNone/>
              <a:defRPr sz="1333"/>
            </a:lvl8pPr>
            <a:lvl9pPr marL="4876678" indent="0">
              <a:buNone/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6F299F3-EA5F-4322-8B71-C9F583707BE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DF6570CB-7D73-4B04-9A89-97DA597DA0C5}" type="datetimeFigureOut">
              <a:rPr lang="en-US" smtClean="0"/>
              <a:t>4/23/2023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3E5B869-0D58-474E-80F4-E945CC4B1A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1"/>
            <a:ext cx="4114800" cy="366183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8E4C1E-3711-4BAE-BDEB-8147A6AD6D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1"/>
            <a:ext cx="2743200" cy="366183"/>
          </a:xfrm>
          <a:prstGeom prst="rect">
            <a:avLst/>
          </a:prstGeom>
        </p:spPr>
        <p:txBody>
          <a:bodyPr/>
          <a:lstStyle/>
          <a:p>
            <a:fld id="{EEBE684B-F61C-4773-825F-81220EBF86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3362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28452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1219170" rtl="0" eaLnBrk="1" latinLnBrk="0" hangingPunct="1">
        <a:lnSpc>
          <a:spcPct val="90000"/>
        </a:lnSpc>
        <a:spcBef>
          <a:spcPct val="0"/>
        </a:spcBef>
        <a:buNone/>
        <a:defRPr sz="586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04792" indent="-304792" algn="l" defTabSz="1219170" rtl="0" eaLnBrk="1" latinLnBrk="0" hangingPunct="1">
        <a:lnSpc>
          <a:spcPct val="90000"/>
        </a:lnSpc>
        <a:spcBef>
          <a:spcPts val="1333"/>
        </a:spcBef>
        <a:buFont typeface="Arial" panose="020B0604020202020204" pitchFamily="34" charset="0"/>
        <a:buChar char="•"/>
        <a:defRPr sz="3733" kern="1200">
          <a:solidFill>
            <a:schemeClr val="tx1"/>
          </a:solidFill>
          <a:latin typeface="+mn-lt"/>
          <a:ea typeface="+mn-ea"/>
          <a:cs typeface="+mn-cs"/>
        </a:defRPr>
      </a:lvl1pPr>
      <a:lvl2pPr marL="91437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2pPr>
      <a:lvl3pPr marL="1523962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667" kern="1200">
          <a:solidFill>
            <a:schemeClr val="tx1"/>
          </a:solidFill>
          <a:latin typeface="+mn-lt"/>
          <a:ea typeface="+mn-ea"/>
          <a:cs typeface="+mn-cs"/>
        </a:defRPr>
      </a:lvl3pPr>
      <a:lvl4pPr marL="2133547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74313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35271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962301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571886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5181470" indent="-304792" algn="l" defTabSz="1219170" rtl="0" eaLnBrk="1" latinLnBrk="0" hangingPunct="1">
        <a:lnSpc>
          <a:spcPct val="90000"/>
        </a:lnSpc>
        <a:spcBef>
          <a:spcPts val="667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609585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219170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75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43833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3047924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6pPr>
      <a:lvl7pPr marL="3657509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7pPr>
      <a:lvl8pPr marL="4267093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8pPr>
      <a:lvl9pPr marL="4876678" algn="l" defTabSz="1219170" rtl="0" eaLnBrk="1" latinLnBrk="0" hangingPunct="1">
        <a:defRPr sz="2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png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gif"/><Relationship Id="rId10" Type="http://schemas.openxmlformats.org/officeDocument/2006/relationships/audio" Target="../media/audio1.wav"/><Relationship Id="rId19" Type="http://schemas.openxmlformats.org/officeDocument/2006/relationships/image" Target="../media/image12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7.xml"/><Relationship Id="rId1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1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jpeg"/><Relationship Id="rId4" Type="http://schemas.microsoft.com/office/2007/relationships/hdphoto" Target="../media/hdphoto1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screenshot of a video game&#10;&#10;Description automatically generated with low confidence">
            <a:extLst>
              <a:ext uri="{FF2B5EF4-FFF2-40B4-BE49-F238E27FC236}">
                <a16:creationId xmlns:a16="http://schemas.microsoft.com/office/drawing/2014/main" id="{40E3A9F1-4B85-1518-8581-A479D2F012E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54" y="4474"/>
            <a:ext cx="12176094" cy="6849053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6F87CAA1-2A30-15DE-46EF-BC77529C41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98791" y="1277007"/>
            <a:ext cx="8194421" cy="456041"/>
          </a:xfrm>
          <a:prstGeom prst="rect">
            <a:avLst/>
          </a:prstGeom>
          <a:noFill/>
          <a:ln>
            <a:noFill/>
          </a:ln>
          <a:effectLst/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QUẬN LONG BIÊN</a:t>
            </a:r>
          </a:p>
          <a:p>
            <a:pPr algn="ctr">
              <a:spcBef>
                <a:spcPct val="0"/>
              </a:spcBef>
              <a:buFontTx/>
              <a:buNone/>
              <a:defRPr/>
            </a:pPr>
            <a:r>
              <a:rPr lang="en-US" altLang="en-US" sz="2394" b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HỌC ĐÔ THỊ VIỆT HƯNG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9C042B2C-75C6-02A5-EC11-D148A90624DC}"/>
              </a:ext>
            </a:extLst>
          </p:cNvPr>
          <p:cNvSpPr/>
          <p:nvPr/>
        </p:nvSpPr>
        <p:spPr>
          <a:xfrm>
            <a:off x="1820873" y="3936358"/>
            <a:ext cx="8550262" cy="2822771"/>
          </a:xfrm>
          <a:prstGeom prst="rect">
            <a:avLst/>
          </a:prstGeom>
          <a:noFill/>
        </p:spPr>
        <p:txBody>
          <a:bodyPr spcFirstLastPara="1" wrap="none">
            <a:prstTxWarp prst="textArchUp">
              <a:avLst>
                <a:gd name="adj" fmla="val 10750156"/>
              </a:avLst>
            </a:prstTxWarp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GIẢNG ĐIỆN TỬ</a:t>
            </a:r>
          </a:p>
          <a:p>
            <a:pPr algn="ctr" eaLnBrk="1" hangingPunct="1">
              <a:spcBef>
                <a:spcPct val="50000"/>
              </a:spcBef>
              <a:defRPr/>
            </a:pPr>
            <a:r>
              <a:rPr lang="en-US" sz="5388" b="1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KHỐI </a:t>
            </a:r>
            <a:r>
              <a:rPr lang="en-US" sz="5388" b="1" dirty="0">
                <a:ln w="24500" cmpd="dbl">
                  <a:solidFill>
                    <a:srgbClr val="FF0000"/>
                  </a:solidFill>
                  <a:prstDash val="solid"/>
                  <a:miter lim="800000"/>
                </a:ln>
                <a:solidFill>
                  <a:srgbClr val="FF0000"/>
                </a:solidFill>
                <a:effectLst>
                  <a:outerShdw blurRad="38100" dist="38100" dir="7020000" algn="tl">
                    <a:srgbClr val="000000">
                      <a:alpha val="35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pic>
        <p:nvPicPr>
          <p:cNvPr id="6" name="Hình ảnh 3">
            <a:extLst>
              <a:ext uri="{FF2B5EF4-FFF2-40B4-BE49-F238E27FC236}">
                <a16:creationId xmlns:a16="http://schemas.microsoft.com/office/drawing/2014/main" id="{1D06DA11-F90D-FF11-5748-7BDE94480B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271" y="820061"/>
            <a:ext cx="1306897" cy="13406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Hình chữ nhật 1">
            <a:extLst>
              <a:ext uri="{FF2B5EF4-FFF2-40B4-BE49-F238E27FC236}">
                <a16:creationId xmlns:a16="http://schemas.microsoft.com/office/drawing/2014/main" id="{2ED74E39-3004-EA47-095A-D77D1F42A02C}"/>
              </a:ext>
            </a:extLst>
          </p:cNvPr>
          <p:cNvSpPr/>
          <p:nvPr/>
        </p:nvSpPr>
        <p:spPr>
          <a:xfrm>
            <a:off x="3487976" y="4900336"/>
            <a:ext cx="5045273" cy="1105137"/>
          </a:xfrm>
          <a:prstGeom prst="rect">
            <a:avLst/>
          </a:prstGeom>
          <a:noFill/>
        </p:spPr>
        <p:txBody>
          <a:bodyPr wrap="none" lIns="91208" tIns="45606" rIns="91208" bIns="45606">
            <a:spAutoFit/>
          </a:bodyPr>
          <a:lstStyle/>
          <a:p>
            <a:pPr algn="ctr">
              <a:defRPr/>
            </a:pPr>
            <a:r>
              <a:rPr lang="en-US" sz="6583" b="1">
                <a:ln w="10160">
                  <a:solidFill>
                    <a:schemeClr val="accent6">
                      <a:lumMod val="50000"/>
                    </a:schemeClr>
                  </a:solidFill>
                  <a:prstDash val="solid"/>
                </a:ln>
                <a:solidFill>
                  <a:srgbClr val="FFC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MÔN: TOÁN</a:t>
            </a:r>
            <a:endParaRPr lang="vi-VN" sz="6583" b="1">
              <a:ln w="10160">
                <a:solidFill>
                  <a:schemeClr val="accent6">
                    <a:lumMod val="50000"/>
                  </a:schemeClr>
                </a:solidFill>
                <a:prstDash val="solid"/>
              </a:ln>
              <a:solidFill>
                <a:srgbClr val="FFC000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3063429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180975"/>
            <a:ext cx="11307899" cy="6477000"/>
          </a:xfrm>
          <a:custGeom>
            <a:avLst/>
            <a:gdLst>
              <a:gd name="connsiteX0" fmla="*/ 0 w 11307899"/>
              <a:gd name="connsiteY0" fmla="*/ 645886 h 6477000"/>
              <a:gd name="connsiteX1" fmla="*/ 645886 w 11307899"/>
              <a:gd name="connsiteY1" fmla="*/ 0 h 6477000"/>
              <a:gd name="connsiteX2" fmla="*/ 10662013 w 11307899"/>
              <a:gd name="connsiteY2" fmla="*/ 0 h 6477000"/>
              <a:gd name="connsiteX3" fmla="*/ 11307899 w 11307899"/>
              <a:gd name="connsiteY3" fmla="*/ 645886 h 6477000"/>
              <a:gd name="connsiteX4" fmla="*/ 11307899 w 11307899"/>
              <a:gd name="connsiteY4" fmla="*/ 5831114 h 6477000"/>
              <a:gd name="connsiteX5" fmla="*/ 10662013 w 11307899"/>
              <a:gd name="connsiteY5" fmla="*/ 6477000 h 6477000"/>
              <a:gd name="connsiteX6" fmla="*/ 645886 w 11307899"/>
              <a:gd name="connsiteY6" fmla="*/ 6477000 h 6477000"/>
              <a:gd name="connsiteX7" fmla="*/ 0 w 11307899"/>
              <a:gd name="connsiteY7" fmla="*/ 5831114 h 6477000"/>
              <a:gd name="connsiteX8" fmla="*/ 0 w 11307899"/>
              <a:gd name="connsiteY8" fmla="*/ 645886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77000" fill="none" extrusionOk="0">
                <a:moveTo>
                  <a:pt x="0" y="645886"/>
                </a:moveTo>
                <a:cubicBezTo>
                  <a:pt x="262" y="296254"/>
                  <a:pt x="321702" y="54593"/>
                  <a:pt x="645886" y="0"/>
                </a:cubicBezTo>
                <a:cubicBezTo>
                  <a:pt x="3942606" y="72427"/>
                  <a:pt x="9118190" y="61419"/>
                  <a:pt x="10662013" y="0"/>
                </a:cubicBezTo>
                <a:cubicBezTo>
                  <a:pt x="11012021" y="-46158"/>
                  <a:pt x="11300752" y="287011"/>
                  <a:pt x="11307899" y="645886"/>
                </a:cubicBezTo>
                <a:cubicBezTo>
                  <a:pt x="11408775" y="2969657"/>
                  <a:pt x="11200586" y="5120235"/>
                  <a:pt x="11307899" y="5831114"/>
                </a:cubicBezTo>
                <a:cubicBezTo>
                  <a:pt x="11320206" y="6125367"/>
                  <a:pt x="10995487" y="6450948"/>
                  <a:pt x="10662013" y="6477000"/>
                </a:cubicBezTo>
                <a:cubicBezTo>
                  <a:pt x="7912780" y="6506827"/>
                  <a:pt x="3484274" y="6397694"/>
                  <a:pt x="645886" y="6477000"/>
                </a:cubicBezTo>
                <a:cubicBezTo>
                  <a:pt x="293576" y="6476502"/>
                  <a:pt x="-46966" y="6197114"/>
                  <a:pt x="0" y="5831114"/>
                </a:cubicBezTo>
                <a:cubicBezTo>
                  <a:pt x="50037" y="5186569"/>
                  <a:pt x="770" y="1488972"/>
                  <a:pt x="0" y="645886"/>
                </a:cubicBezTo>
                <a:close/>
              </a:path>
              <a:path w="11307899" h="6477000" stroke="0" extrusionOk="0">
                <a:moveTo>
                  <a:pt x="0" y="645886"/>
                </a:moveTo>
                <a:cubicBezTo>
                  <a:pt x="47491" y="302118"/>
                  <a:pt x="301993" y="26709"/>
                  <a:pt x="645886" y="0"/>
                </a:cubicBezTo>
                <a:cubicBezTo>
                  <a:pt x="5327599" y="123000"/>
                  <a:pt x="5947684" y="-96860"/>
                  <a:pt x="10662013" y="0"/>
                </a:cubicBezTo>
                <a:cubicBezTo>
                  <a:pt x="11006554" y="-9277"/>
                  <a:pt x="11323529" y="257662"/>
                  <a:pt x="11307899" y="645886"/>
                </a:cubicBezTo>
                <a:cubicBezTo>
                  <a:pt x="11311072" y="3149471"/>
                  <a:pt x="11402166" y="4709108"/>
                  <a:pt x="11307899" y="5831114"/>
                </a:cubicBezTo>
                <a:cubicBezTo>
                  <a:pt x="11284352" y="6196358"/>
                  <a:pt x="10999310" y="6473822"/>
                  <a:pt x="10662013" y="6477000"/>
                </a:cubicBezTo>
                <a:cubicBezTo>
                  <a:pt x="7753942" y="6316293"/>
                  <a:pt x="4447111" y="6516667"/>
                  <a:pt x="645886" y="6477000"/>
                </a:cubicBezTo>
                <a:cubicBezTo>
                  <a:pt x="265690" y="6472257"/>
                  <a:pt x="-17364" y="6179961"/>
                  <a:pt x="0" y="5831114"/>
                </a:cubicBezTo>
                <a:cubicBezTo>
                  <a:pt x="32216" y="4545674"/>
                  <a:pt x="57206" y="2033739"/>
                  <a:pt x="0" y="645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765834" y="252499"/>
            <a:ext cx="9483065" cy="1134368"/>
            <a:chOff x="1036678" y="793725"/>
            <a:chExt cx="9483064" cy="113436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36678" y="79372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2" y="850875"/>
              <a:ext cx="858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b)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Kiểm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đếm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từng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loại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thú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nhồi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bông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,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đọc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biểu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đồ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tranh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rồi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trả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lời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các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câu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  <a:r>
                <a:rPr kumimoji="0" lang="en-US" sz="32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hỏi</a:t>
              </a:r>
              <a:r>
                <a:rPr kumimoji="0" lang="en-US" sz="3200" b="1" i="0" u="none" strike="noStrike" kern="1200" cap="none" spc="0" normalizeH="0" baseline="0" noProof="0" dirty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:</a:t>
              </a:r>
            </a:p>
          </p:txBody>
        </p:sp>
      </p:grpSp>
      <p:pic>
        <p:nvPicPr>
          <p:cNvPr id="6" name="Picture 5">
            <a:extLst>
              <a:ext uri="{FF2B5EF4-FFF2-40B4-BE49-F238E27FC236}">
                <a16:creationId xmlns:a16="http://schemas.microsoft.com/office/drawing/2014/main" id="{08E8F994-BEFE-C2A7-7E7E-3736F5A2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14637" y="1438275"/>
            <a:ext cx="6657975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3098A4-9CFF-1577-C328-AA9905C00C32}"/>
              </a:ext>
            </a:extLst>
          </p:cNvPr>
          <p:cNvSpPr txBox="1"/>
          <p:nvPr/>
        </p:nvSpPr>
        <p:spPr>
          <a:xfrm>
            <a:off x="1543050" y="5114925"/>
            <a:ext cx="8772525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Có bao nhiêu con hà mã?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Số khỉ nhiều hơn số hươu cao cổ là bao nhiêu con?</a:t>
            </a:r>
          </a:p>
          <a:p>
            <a:pPr algn="l"/>
            <a:r>
              <a:rPr lang="vi-VN" sz="28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- Trong tranh vẽ có tất cả bao nhiêu con thú nhồi bông?</a:t>
            </a:r>
          </a:p>
        </p:txBody>
      </p:sp>
    </p:spTree>
    <p:extLst>
      <p:ext uri="{BB962C8B-B14F-4D97-AF65-F5344CB8AC3E}">
        <p14:creationId xmlns:p14="http://schemas.microsoft.com/office/powerpoint/2010/main" val="42699898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180975"/>
            <a:ext cx="11307899" cy="6477000"/>
          </a:xfrm>
          <a:custGeom>
            <a:avLst/>
            <a:gdLst>
              <a:gd name="connsiteX0" fmla="*/ 0 w 11307899"/>
              <a:gd name="connsiteY0" fmla="*/ 645886 h 6477000"/>
              <a:gd name="connsiteX1" fmla="*/ 645886 w 11307899"/>
              <a:gd name="connsiteY1" fmla="*/ 0 h 6477000"/>
              <a:gd name="connsiteX2" fmla="*/ 10662013 w 11307899"/>
              <a:gd name="connsiteY2" fmla="*/ 0 h 6477000"/>
              <a:gd name="connsiteX3" fmla="*/ 11307899 w 11307899"/>
              <a:gd name="connsiteY3" fmla="*/ 645886 h 6477000"/>
              <a:gd name="connsiteX4" fmla="*/ 11307899 w 11307899"/>
              <a:gd name="connsiteY4" fmla="*/ 5831114 h 6477000"/>
              <a:gd name="connsiteX5" fmla="*/ 10662013 w 11307899"/>
              <a:gd name="connsiteY5" fmla="*/ 6477000 h 6477000"/>
              <a:gd name="connsiteX6" fmla="*/ 645886 w 11307899"/>
              <a:gd name="connsiteY6" fmla="*/ 6477000 h 6477000"/>
              <a:gd name="connsiteX7" fmla="*/ 0 w 11307899"/>
              <a:gd name="connsiteY7" fmla="*/ 5831114 h 6477000"/>
              <a:gd name="connsiteX8" fmla="*/ 0 w 11307899"/>
              <a:gd name="connsiteY8" fmla="*/ 645886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77000" fill="none" extrusionOk="0">
                <a:moveTo>
                  <a:pt x="0" y="645886"/>
                </a:moveTo>
                <a:cubicBezTo>
                  <a:pt x="262" y="296254"/>
                  <a:pt x="321702" y="54593"/>
                  <a:pt x="645886" y="0"/>
                </a:cubicBezTo>
                <a:cubicBezTo>
                  <a:pt x="3942606" y="72427"/>
                  <a:pt x="9118190" y="61419"/>
                  <a:pt x="10662013" y="0"/>
                </a:cubicBezTo>
                <a:cubicBezTo>
                  <a:pt x="11012021" y="-46158"/>
                  <a:pt x="11300752" y="287011"/>
                  <a:pt x="11307899" y="645886"/>
                </a:cubicBezTo>
                <a:cubicBezTo>
                  <a:pt x="11408775" y="2969657"/>
                  <a:pt x="11200586" y="5120235"/>
                  <a:pt x="11307899" y="5831114"/>
                </a:cubicBezTo>
                <a:cubicBezTo>
                  <a:pt x="11320206" y="6125367"/>
                  <a:pt x="10995487" y="6450948"/>
                  <a:pt x="10662013" y="6477000"/>
                </a:cubicBezTo>
                <a:cubicBezTo>
                  <a:pt x="7912780" y="6506827"/>
                  <a:pt x="3484274" y="6397694"/>
                  <a:pt x="645886" y="6477000"/>
                </a:cubicBezTo>
                <a:cubicBezTo>
                  <a:pt x="293576" y="6476502"/>
                  <a:pt x="-46966" y="6197114"/>
                  <a:pt x="0" y="5831114"/>
                </a:cubicBezTo>
                <a:cubicBezTo>
                  <a:pt x="50037" y="5186569"/>
                  <a:pt x="770" y="1488972"/>
                  <a:pt x="0" y="645886"/>
                </a:cubicBezTo>
                <a:close/>
              </a:path>
              <a:path w="11307899" h="6477000" stroke="0" extrusionOk="0">
                <a:moveTo>
                  <a:pt x="0" y="645886"/>
                </a:moveTo>
                <a:cubicBezTo>
                  <a:pt x="47491" y="302118"/>
                  <a:pt x="301993" y="26709"/>
                  <a:pt x="645886" y="0"/>
                </a:cubicBezTo>
                <a:cubicBezTo>
                  <a:pt x="5327599" y="123000"/>
                  <a:pt x="5947684" y="-96860"/>
                  <a:pt x="10662013" y="0"/>
                </a:cubicBezTo>
                <a:cubicBezTo>
                  <a:pt x="11006554" y="-9277"/>
                  <a:pt x="11323529" y="257662"/>
                  <a:pt x="11307899" y="645886"/>
                </a:cubicBezTo>
                <a:cubicBezTo>
                  <a:pt x="11311072" y="3149471"/>
                  <a:pt x="11402166" y="4709108"/>
                  <a:pt x="11307899" y="5831114"/>
                </a:cubicBezTo>
                <a:cubicBezTo>
                  <a:pt x="11284352" y="6196358"/>
                  <a:pt x="10999310" y="6473822"/>
                  <a:pt x="10662013" y="6477000"/>
                </a:cubicBezTo>
                <a:cubicBezTo>
                  <a:pt x="7753942" y="6316293"/>
                  <a:pt x="4447111" y="6516667"/>
                  <a:pt x="645886" y="6477000"/>
                </a:cubicBezTo>
                <a:cubicBezTo>
                  <a:pt x="265690" y="6472257"/>
                  <a:pt x="-17364" y="6179961"/>
                  <a:pt x="0" y="5831114"/>
                </a:cubicBezTo>
                <a:cubicBezTo>
                  <a:pt x="32216" y="4545674"/>
                  <a:pt x="57206" y="2033739"/>
                  <a:pt x="0" y="645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8F994-BEFE-C2A7-7E7E-3736F5A2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47937" y="400050"/>
            <a:ext cx="6657975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3098A4-9CFF-1577-C328-AA9905C00C32}"/>
              </a:ext>
            </a:extLst>
          </p:cNvPr>
          <p:cNvSpPr txBox="1"/>
          <p:nvPr/>
        </p:nvSpPr>
        <p:spPr>
          <a:xfrm>
            <a:off x="3267075" y="3981450"/>
            <a:ext cx="877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- Có bao nhiêu con hà mã?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10A7B-D52C-A4A4-E9CD-C427215707D8}"/>
              </a:ext>
            </a:extLst>
          </p:cNvPr>
          <p:cNvSpPr txBox="1"/>
          <p:nvPr/>
        </p:nvSpPr>
        <p:spPr>
          <a:xfrm>
            <a:off x="1628775" y="4600575"/>
            <a:ext cx="87725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es-E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s-E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2 con </a:t>
            </a:r>
            <a:r>
              <a:rPr lang="es-E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hà</a:t>
            </a:r>
            <a:r>
              <a:rPr lang="es-E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s-ES" sz="3600" b="1" dirty="0" err="1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mã</a:t>
            </a:r>
            <a:r>
              <a:rPr lang="es-ES" sz="36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  <a:endParaRPr kumimoji="0" lang="vi-VN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5065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180975"/>
            <a:ext cx="11307899" cy="6477000"/>
          </a:xfrm>
          <a:custGeom>
            <a:avLst/>
            <a:gdLst>
              <a:gd name="connsiteX0" fmla="*/ 0 w 11307899"/>
              <a:gd name="connsiteY0" fmla="*/ 645886 h 6477000"/>
              <a:gd name="connsiteX1" fmla="*/ 645886 w 11307899"/>
              <a:gd name="connsiteY1" fmla="*/ 0 h 6477000"/>
              <a:gd name="connsiteX2" fmla="*/ 10662013 w 11307899"/>
              <a:gd name="connsiteY2" fmla="*/ 0 h 6477000"/>
              <a:gd name="connsiteX3" fmla="*/ 11307899 w 11307899"/>
              <a:gd name="connsiteY3" fmla="*/ 645886 h 6477000"/>
              <a:gd name="connsiteX4" fmla="*/ 11307899 w 11307899"/>
              <a:gd name="connsiteY4" fmla="*/ 5831114 h 6477000"/>
              <a:gd name="connsiteX5" fmla="*/ 10662013 w 11307899"/>
              <a:gd name="connsiteY5" fmla="*/ 6477000 h 6477000"/>
              <a:gd name="connsiteX6" fmla="*/ 645886 w 11307899"/>
              <a:gd name="connsiteY6" fmla="*/ 6477000 h 6477000"/>
              <a:gd name="connsiteX7" fmla="*/ 0 w 11307899"/>
              <a:gd name="connsiteY7" fmla="*/ 5831114 h 6477000"/>
              <a:gd name="connsiteX8" fmla="*/ 0 w 11307899"/>
              <a:gd name="connsiteY8" fmla="*/ 645886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77000" fill="none" extrusionOk="0">
                <a:moveTo>
                  <a:pt x="0" y="645886"/>
                </a:moveTo>
                <a:cubicBezTo>
                  <a:pt x="262" y="296254"/>
                  <a:pt x="321702" y="54593"/>
                  <a:pt x="645886" y="0"/>
                </a:cubicBezTo>
                <a:cubicBezTo>
                  <a:pt x="3942606" y="72427"/>
                  <a:pt x="9118190" y="61419"/>
                  <a:pt x="10662013" y="0"/>
                </a:cubicBezTo>
                <a:cubicBezTo>
                  <a:pt x="11012021" y="-46158"/>
                  <a:pt x="11300752" y="287011"/>
                  <a:pt x="11307899" y="645886"/>
                </a:cubicBezTo>
                <a:cubicBezTo>
                  <a:pt x="11408775" y="2969657"/>
                  <a:pt x="11200586" y="5120235"/>
                  <a:pt x="11307899" y="5831114"/>
                </a:cubicBezTo>
                <a:cubicBezTo>
                  <a:pt x="11320206" y="6125367"/>
                  <a:pt x="10995487" y="6450948"/>
                  <a:pt x="10662013" y="6477000"/>
                </a:cubicBezTo>
                <a:cubicBezTo>
                  <a:pt x="7912780" y="6506827"/>
                  <a:pt x="3484274" y="6397694"/>
                  <a:pt x="645886" y="6477000"/>
                </a:cubicBezTo>
                <a:cubicBezTo>
                  <a:pt x="293576" y="6476502"/>
                  <a:pt x="-46966" y="6197114"/>
                  <a:pt x="0" y="5831114"/>
                </a:cubicBezTo>
                <a:cubicBezTo>
                  <a:pt x="50037" y="5186569"/>
                  <a:pt x="770" y="1488972"/>
                  <a:pt x="0" y="645886"/>
                </a:cubicBezTo>
                <a:close/>
              </a:path>
              <a:path w="11307899" h="6477000" stroke="0" extrusionOk="0">
                <a:moveTo>
                  <a:pt x="0" y="645886"/>
                </a:moveTo>
                <a:cubicBezTo>
                  <a:pt x="47491" y="302118"/>
                  <a:pt x="301993" y="26709"/>
                  <a:pt x="645886" y="0"/>
                </a:cubicBezTo>
                <a:cubicBezTo>
                  <a:pt x="5327599" y="123000"/>
                  <a:pt x="5947684" y="-96860"/>
                  <a:pt x="10662013" y="0"/>
                </a:cubicBezTo>
                <a:cubicBezTo>
                  <a:pt x="11006554" y="-9277"/>
                  <a:pt x="11323529" y="257662"/>
                  <a:pt x="11307899" y="645886"/>
                </a:cubicBezTo>
                <a:cubicBezTo>
                  <a:pt x="11311072" y="3149471"/>
                  <a:pt x="11402166" y="4709108"/>
                  <a:pt x="11307899" y="5831114"/>
                </a:cubicBezTo>
                <a:cubicBezTo>
                  <a:pt x="11284352" y="6196358"/>
                  <a:pt x="10999310" y="6473822"/>
                  <a:pt x="10662013" y="6477000"/>
                </a:cubicBezTo>
                <a:cubicBezTo>
                  <a:pt x="7753942" y="6316293"/>
                  <a:pt x="4447111" y="6516667"/>
                  <a:pt x="645886" y="6477000"/>
                </a:cubicBezTo>
                <a:cubicBezTo>
                  <a:pt x="265690" y="6472257"/>
                  <a:pt x="-17364" y="6179961"/>
                  <a:pt x="0" y="5831114"/>
                </a:cubicBezTo>
                <a:cubicBezTo>
                  <a:pt x="32216" y="4545674"/>
                  <a:pt x="57206" y="2033739"/>
                  <a:pt x="0" y="645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8F994-BEFE-C2A7-7E7E-3736F5A2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381000"/>
            <a:ext cx="6657975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3098A4-9CFF-1577-C328-AA9905C00C32}"/>
              </a:ext>
            </a:extLst>
          </p:cNvPr>
          <p:cNvSpPr txBox="1"/>
          <p:nvPr/>
        </p:nvSpPr>
        <p:spPr>
          <a:xfrm>
            <a:off x="647701" y="3981450"/>
            <a:ext cx="1139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- </a:t>
            </a:r>
            <a:r>
              <a:rPr lang="vi-VN" sz="3600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Quan sát tranh rồi nêu số lượng mỗi loại thú nhồi bông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10A7B-D52C-A4A4-E9CD-C427215707D8}"/>
              </a:ext>
            </a:extLst>
          </p:cNvPr>
          <p:cNvSpPr txBox="1"/>
          <p:nvPr/>
        </p:nvSpPr>
        <p:spPr>
          <a:xfrm>
            <a:off x="1647825" y="4505325"/>
            <a:ext cx="7048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5 con </a:t>
            </a: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hươu</a:t>
            </a:r>
            <a:r>
              <a:rPr kumimoji="0" lang="es-E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cao </a:t>
            </a:r>
            <a:r>
              <a:rPr kumimoji="0" lang="es-E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cổ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F344FF51-2003-E2F4-CA0B-E7D4C9EF7DAC}"/>
              </a:ext>
            </a:extLst>
          </p:cNvPr>
          <p:cNvSpPr txBox="1"/>
          <p:nvPr/>
        </p:nvSpPr>
        <p:spPr>
          <a:xfrm>
            <a:off x="1647825" y="4991100"/>
            <a:ext cx="7048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2 con </a:t>
            </a: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hà</a:t>
            </a:r>
            <a:r>
              <a:rPr kumimoji="0" lang="es-E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mã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DC1DBF3-A1EE-C818-FB7D-E00F717B47FD}"/>
              </a:ext>
            </a:extLst>
          </p:cNvPr>
          <p:cNvSpPr txBox="1"/>
          <p:nvPr/>
        </p:nvSpPr>
        <p:spPr>
          <a:xfrm>
            <a:off x="1647825" y="5543550"/>
            <a:ext cx="7048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4 con </a:t>
            </a: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sư</a:t>
            </a:r>
            <a:r>
              <a:rPr kumimoji="0" lang="es-E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</a:t>
            </a:r>
            <a:r>
              <a:rPr kumimoji="0" lang="es-E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tử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31015B8-BB60-41A5-D565-0007E7F3F5C4}"/>
              </a:ext>
            </a:extLst>
          </p:cNvPr>
          <p:cNvSpPr txBox="1"/>
          <p:nvPr/>
        </p:nvSpPr>
        <p:spPr>
          <a:xfrm>
            <a:off x="1619250" y="6086475"/>
            <a:ext cx="704850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3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Có</a:t>
            </a:r>
            <a:r>
              <a:rPr kumimoji="0" lang="es-E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6</a:t>
            </a:r>
            <a:r>
              <a:rPr kumimoji="0" lang="es-ES" sz="30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 con </a:t>
            </a:r>
            <a:r>
              <a:rPr kumimoji="0" lang="es-ES" sz="30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khỉ</a:t>
            </a:r>
            <a:endParaRPr kumimoji="0" lang="vi-VN" sz="3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4920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180975"/>
            <a:ext cx="11307899" cy="6477000"/>
          </a:xfrm>
          <a:custGeom>
            <a:avLst/>
            <a:gdLst>
              <a:gd name="connsiteX0" fmla="*/ 0 w 11307899"/>
              <a:gd name="connsiteY0" fmla="*/ 645886 h 6477000"/>
              <a:gd name="connsiteX1" fmla="*/ 645886 w 11307899"/>
              <a:gd name="connsiteY1" fmla="*/ 0 h 6477000"/>
              <a:gd name="connsiteX2" fmla="*/ 10662013 w 11307899"/>
              <a:gd name="connsiteY2" fmla="*/ 0 h 6477000"/>
              <a:gd name="connsiteX3" fmla="*/ 11307899 w 11307899"/>
              <a:gd name="connsiteY3" fmla="*/ 645886 h 6477000"/>
              <a:gd name="connsiteX4" fmla="*/ 11307899 w 11307899"/>
              <a:gd name="connsiteY4" fmla="*/ 5831114 h 6477000"/>
              <a:gd name="connsiteX5" fmla="*/ 10662013 w 11307899"/>
              <a:gd name="connsiteY5" fmla="*/ 6477000 h 6477000"/>
              <a:gd name="connsiteX6" fmla="*/ 645886 w 11307899"/>
              <a:gd name="connsiteY6" fmla="*/ 6477000 h 6477000"/>
              <a:gd name="connsiteX7" fmla="*/ 0 w 11307899"/>
              <a:gd name="connsiteY7" fmla="*/ 5831114 h 6477000"/>
              <a:gd name="connsiteX8" fmla="*/ 0 w 11307899"/>
              <a:gd name="connsiteY8" fmla="*/ 645886 h 6477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77000" fill="none" extrusionOk="0">
                <a:moveTo>
                  <a:pt x="0" y="645886"/>
                </a:moveTo>
                <a:cubicBezTo>
                  <a:pt x="262" y="296254"/>
                  <a:pt x="321702" y="54593"/>
                  <a:pt x="645886" y="0"/>
                </a:cubicBezTo>
                <a:cubicBezTo>
                  <a:pt x="3942606" y="72427"/>
                  <a:pt x="9118190" y="61419"/>
                  <a:pt x="10662013" y="0"/>
                </a:cubicBezTo>
                <a:cubicBezTo>
                  <a:pt x="11012021" y="-46158"/>
                  <a:pt x="11300752" y="287011"/>
                  <a:pt x="11307899" y="645886"/>
                </a:cubicBezTo>
                <a:cubicBezTo>
                  <a:pt x="11408775" y="2969657"/>
                  <a:pt x="11200586" y="5120235"/>
                  <a:pt x="11307899" y="5831114"/>
                </a:cubicBezTo>
                <a:cubicBezTo>
                  <a:pt x="11320206" y="6125367"/>
                  <a:pt x="10995487" y="6450948"/>
                  <a:pt x="10662013" y="6477000"/>
                </a:cubicBezTo>
                <a:cubicBezTo>
                  <a:pt x="7912780" y="6506827"/>
                  <a:pt x="3484274" y="6397694"/>
                  <a:pt x="645886" y="6477000"/>
                </a:cubicBezTo>
                <a:cubicBezTo>
                  <a:pt x="293576" y="6476502"/>
                  <a:pt x="-46966" y="6197114"/>
                  <a:pt x="0" y="5831114"/>
                </a:cubicBezTo>
                <a:cubicBezTo>
                  <a:pt x="50037" y="5186569"/>
                  <a:pt x="770" y="1488972"/>
                  <a:pt x="0" y="645886"/>
                </a:cubicBezTo>
                <a:close/>
              </a:path>
              <a:path w="11307899" h="6477000" stroke="0" extrusionOk="0">
                <a:moveTo>
                  <a:pt x="0" y="645886"/>
                </a:moveTo>
                <a:cubicBezTo>
                  <a:pt x="47491" y="302118"/>
                  <a:pt x="301993" y="26709"/>
                  <a:pt x="645886" y="0"/>
                </a:cubicBezTo>
                <a:cubicBezTo>
                  <a:pt x="5327599" y="123000"/>
                  <a:pt x="5947684" y="-96860"/>
                  <a:pt x="10662013" y="0"/>
                </a:cubicBezTo>
                <a:cubicBezTo>
                  <a:pt x="11006554" y="-9277"/>
                  <a:pt x="11323529" y="257662"/>
                  <a:pt x="11307899" y="645886"/>
                </a:cubicBezTo>
                <a:cubicBezTo>
                  <a:pt x="11311072" y="3149471"/>
                  <a:pt x="11402166" y="4709108"/>
                  <a:pt x="11307899" y="5831114"/>
                </a:cubicBezTo>
                <a:cubicBezTo>
                  <a:pt x="11284352" y="6196358"/>
                  <a:pt x="10999310" y="6473822"/>
                  <a:pt x="10662013" y="6477000"/>
                </a:cubicBezTo>
                <a:cubicBezTo>
                  <a:pt x="7753942" y="6316293"/>
                  <a:pt x="4447111" y="6516667"/>
                  <a:pt x="645886" y="6477000"/>
                </a:cubicBezTo>
                <a:cubicBezTo>
                  <a:pt x="265690" y="6472257"/>
                  <a:pt x="-17364" y="6179961"/>
                  <a:pt x="0" y="5831114"/>
                </a:cubicBezTo>
                <a:cubicBezTo>
                  <a:pt x="32216" y="4545674"/>
                  <a:pt x="57206" y="2033739"/>
                  <a:pt x="0" y="645886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8E8F994-BEFE-C2A7-7E7E-3736F5A26C5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366962" y="381000"/>
            <a:ext cx="6657975" cy="35814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573098A4-9CFF-1577-C328-AA9905C00C32}"/>
              </a:ext>
            </a:extLst>
          </p:cNvPr>
          <p:cNvSpPr txBox="1"/>
          <p:nvPr/>
        </p:nvSpPr>
        <p:spPr>
          <a:xfrm>
            <a:off x="647701" y="3981450"/>
            <a:ext cx="113919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3600" dirty="0">
                <a:solidFill>
                  <a:srgbClr val="000000"/>
                </a:solidFill>
                <a:latin typeface="OpenSans"/>
              </a:rPr>
              <a:t>-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Trong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tranh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vẽ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có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tất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cả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bao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nhiêu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con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thú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nhồi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OpenSans"/>
              </a:rPr>
              <a:t>bông</a:t>
            </a:r>
            <a:r>
              <a:rPr lang="en-US" sz="3600" dirty="0">
                <a:solidFill>
                  <a:srgbClr val="000000"/>
                </a:solidFill>
                <a:latin typeface="OpenSans"/>
              </a:rPr>
              <a:t>?</a:t>
            </a:r>
            <a:endParaRPr kumimoji="0" lang="vi-VN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1B110A7B-D52C-A4A4-E9CD-C427215707D8}"/>
              </a:ext>
            </a:extLst>
          </p:cNvPr>
          <p:cNvSpPr txBox="1"/>
          <p:nvPr/>
        </p:nvSpPr>
        <p:spPr>
          <a:xfrm>
            <a:off x="1619249" y="4914900"/>
            <a:ext cx="877252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lượng thú nhồi bông có trong tranh vẽ là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5 + 2 + 4 + 6 = 17 (con)</a:t>
            </a:r>
          </a:p>
        </p:txBody>
      </p:sp>
    </p:spTree>
    <p:extLst>
      <p:ext uri="{BB962C8B-B14F-4D97-AF65-F5344CB8AC3E}">
        <p14:creationId xmlns:p14="http://schemas.microsoft.com/office/powerpoint/2010/main" val="737903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984909" y="309649"/>
            <a:ext cx="6418312" cy="769441"/>
            <a:chOff x="1046203" y="850875"/>
            <a:chExt cx="6418311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3600" b="1" dirty="0">
                  <a:solidFill>
                    <a:srgbClr val="FFFFFF"/>
                  </a:solidFill>
                  <a:latin typeface="Calibri"/>
                </a:rPr>
                <a:t>4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5533971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4000" b="1" dirty="0">
                  <a:solidFill>
                    <a:srgbClr val="000000"/>
                  </a:solidFill>
                  <a:latin typeface="Calibri"/>
                </a:rPr>
                <a:t>Quan </a:t>
              </a:r>
              <a:r>
                <a:rPr lang="en-US" sz="4000" b="1" dirty="0" err="1">
                  <a:solidFill>
                    <a:srgbClr val="000000"/>
                  </a:solidFill>
                  <a:latin typeface="Calibri"/>
                </a:rPr>
                <a:t>sát</a:t>
              </a:r>
              <a:r>
                <a:rPr lang="en-US" sz="4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/>
                </a:rPr>
                <a:t>biểu</a:t>
              </a:r>
              <a:r>
                <a:rPr lang="en-US" sz="4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/>
                </a:rPr>
                <a:t>đồ</a:t>
              </a:r>
              <a:r>
                <a:rPr lang="en-US" sz="4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4000" b="1" dirty="0" err="1">
                  <a:solidFill>
                    <a:srgbClr val="000000"/>
                  </a:solidFill>
                  <a:latin typeface="Calibri"/>
                </a:rPr>
                <a:t>tranh</a:t>
              </a:r>
              <a:endParaRPr lang="en-US" sz="4000" b="1" dirty="0">
                <a:solidFill>
                  <a:srgbClr val="000000"/>
                </a:solidFill>
                <a:latin typeface="Calibri"/>
              </a:endParaRPr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43237" y="1052512"/>
            <a:ext cx="6334125" cy="30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009650" y="4229100"/>
            <a:ext cx="1061085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vi-VN" sz="2400" b="1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Trả lời các câu hỏi: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a) Bao nhiêu cuốn sách đã bán được trong ngày thứ tư?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b) Ngày nào bán được 40 cuốn sách?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c) Ngày thứ ba bán được nhiều hơn ngày thứ nhất bao nhiêu cuốn sách?</a:t>
            </a:r>
          </a:p>
          <a:p>
            <a:pPr algn="l"/>
            <a:r>
              <a:rPr lang="vi-VN" sz="2400" b="0" i="0" dirty="0">
                <a:solidFill>
                  <a:srgbClr val="00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d) Cả bốn ngày bán được bao nhiêu cuốn sách?</a:t>
            </a:r>
          </a:p>
        </p:txBody>
      </p:sp>
    </p:spTree>
    <p:extLst>
      <p:ext uri="{BB962C8B-B14F-4D97-AF65-F5344CB8AC3E}">
        <p14:creationId xmlns:p14="http://schemas.microsoft.com/office/powerpoint/2010/main" val="3183114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519112"/>
            <a:ext cx="6334125" cy="30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057275" y="3609975"/>
            <a:ext cx="1061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Bao nhiêu cuốn sách đã bán được trong ngày thứ tư?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0B26B-1844-0F7C-C887-2D3C9C3591C3}"/>
              </a:ext>
            </a:extLst>
          </p:cNvPr>
          <p:cNvSpPr/>
          <p:nvPr/>
        </p:nvSpPr>
        <p:spPr>
          <a:xfrm>
            <a:off x="5162550" y="2447925"/>
            <a:ext cx="3810000" cy="3905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BC21B-F724-30AC-2E61-16DA2ACE5909}"/>
              </a:ext>
            </a:extLst>
          </p:cNvPr>
          <p:cNvSpPr txBox="1"/>
          <p:nvPr/>
        </p:nvSpPr>
        <p:spPr>
          <a:xfrm>
            <a:off x="2162175" y="4848225"/>
            <a:ext cx="950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cuốn sách bán được trong ngày thứ tư là:</a:t>
            </a:r>
          </a:p>
          <a:p>
            <a:pPr lvl="0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9 x 5 = 45 (cuốn)</a:t>
            </a:r>
          </a:p>
        </p:txBody>
      </p:sp>
    </p:spTree>
    <p:extLst>
      <p:ext uri="{BB962C8B-B14F-4D97-AF65-F5344CB8AC3E}">
        <p14:creationId xmlns:p14="http://schemas.microsoft.com/office/powerpoint/2010/main" val="33366642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0338" y="357188"/>
            <a:ext cx="5729288" cy="2800028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790700" y="3086100"/>
            <a:ext cx="851535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cuốn sách bán được trong ngày thứ nhất là: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5 x 4 = 20 (cuốn)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cuốn sách bán được trong ngày thứ hai là: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5 x 8 = 40 (cuốn)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cuốn sách bán được trong ngày thứ ba là: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6 x 5 = 30 (cuốn)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 cuốn sách bán được trong ngày thứ tư là:</a:t>
            </a:r>
          </a:p>
          <a:p>
            <a:pPr lvl="0" algn="ctr"/>
            <a:r>
              <a:rPr lang="vi-VN" sz="28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                 9 x 5 = 45 (cuốn)</a:t>
            </a:r>
          </a:p>
          <a:p>
            <a:pPr lvl="0"/>
            <a:endParaRPr lang="vi-VN" sz="2800" b="1" dirty="0">
              <a:solidFill>
                <a:srgbClr val="00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6722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519112"/>
            <a:ext cx="6334125" cy="30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057275" y="3609975"/>
            <a:ext cx="1061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Trả lời các câu hỏi: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a) Bao nhiêu cuốn sách đã bán được trong ngày thứ tư?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BC21B-F724-30AC-2E61-16DA2ACE5909}"/>
              </a:ext>
            </a:extLst>
          </p:cNvPr>
          <p:cNvSpPr txBox="1"/>
          <p:nvPr/>
        </p:nvSpPr>
        <p:spPr>
          <a:xfrm>
            <a:off x="2162175" y="4848225"/>
            <a:ext cx="950595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tư bán được 45 cuốn sách.</a:t>
            </a:r>
          </a:p>
        </p:txBody>
      </p:sp>
    </p:spTree>
    <p:extLst>
      <p:ext uri="{BB962C8B-B14F-4D97-AF65-F5344CB8AC3E}">
        <p14:creationId xmlns:p14="http://schemas.microsoft.com/office/powerpoint/2010/main" val="26062139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519112"/>
            <a:ext cx="6334125" cy="30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057275" y="3609975"/>
            <a:ext cx="106108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200" b="1" dirty="0">
                <a:solidFill>
                  <a:srgbClr val="00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d) Cả bốn ngày bán được bao nhiêu cuốn sách?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0B26B-1844-0F7C-C887-2D3C9C3591C3}"/>
              </a:ext>
            </a:extLst>
          </p:cNvPr>
          <p:cNvSpPr/>
          <p:nvPr/>
        </p:nvSpPr>
        <p:spPr>
          <a:xfrm>
            <a:off x="5162550" y="2447925"/>
            <a:ext cx="3810000" cy="3905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BC21B-F724-30AC-2E61-16DA2ACE5909}"/>
              </a:ext>
            </a:extLst>
          </p:cNvPr>
          <p:cNvSpPr txBox="1"/>
          <p:nvPr/>
        </p:nvSpPr>
        <p:spPr>
          <a:xfrm>
            <a:off x="2352675" y="4324350"/>
            <a:ext cx="950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Cả bốn ngày bán được số quyển sách là</a:t>
            </a:r>
          </a:p>
          <a:p>
            <a:pPr lvl="0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   20 + 40 + 30 + 45 = 135 (cuốn sách)</a:t>
            </a:r>
          </a:p>
        </p:txBody>
      </p:sp>
    </p:spTree>
    <p:extLst>
      <p:ext uri="{BB962C8B-B14F-4D97-AF65-F5344CB8AC3E}">
        <p14:creationId xmlns:p14="http://schemas.microsoft.com/office/powerpoint/2010/main" val="2564648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519112"/>
            <a:ext cx="6334125" cy="30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057275" y="3609975"/>
            <a:ext cx="1061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Ngày thứ ba bán được nhiều hơn ngày thứ nhất bao nhiêu cuốn sách?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0B26B-1844-0F7C-C887-2D3C9C3591C3}"/>
              </a:ext>
            </a:extLst>
          </p:cNvPr>
          <p:cNvSpPr/>
          <p:nvPr/>
        </p:nvSpPr>
        <p:spPr>
          <a:xfrm>
            <a:off x="5162550" y="2447925"/>
            <a:ext cx="3810000" cy="3905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BC21B-F724-30AC-2E61-16DA2ACE5909}"/>
              </a:ext>
            </a:extLst>
          </p:cNvPr>
          <p:cNvSpPr txBox="1"/>
          <p:nvPr/>
        </p:nvSpPr>
        <p:spPr>
          <a:xfrm>
            <a:off x="1714500" y="4791075"/>
            <a:ext cx="950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Ngày thứ ba bán được nhiều hơn ngày thứ nhất bao là</a:t>
            </a:r>
            <a:r>
              <a:rPr lang="en-US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</a:p>
          <a:p>
            <a:pPr lvl="0" algn="ctr"/>
            <a:r>
              <a:rPr lang="vi-VN" sz="30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30 – 20 = 10 (cuốn sách)</a:t>
            </a:r>
          </a:p>
        </p:txBody>
      </p:sp>
    </p:spTree>
    <p:extLst>
      <p:ext uri="{BB962C8B-B14F-4D97-AF65-F5344CB8AC3E}">
        <p14:creationId xmlns:p14="http://schemas.microsoft.com/office/powerpoint/2010/main" val="21243993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1609725" y="1238250"/>
            <a:ext cx="8264423" cy="3771900"/>
          </a:xfrm>
          <a:custGeom>
            <a:avLst/>
            <a:gdLst>
              <a:gd name="connsiteX0" fmla="*/ 0 w 8264423"/>
              <a:gd name="connsiteY0" fmla="*/ 376134 h 3771900"/>
              <a:gd name="connsiteX1" fmla="*/ 376134 w 8264423"/>
              <a:gd name="connsiteY1" fmla="*/ 0 h 3771900"/>
              <a:gd name="connsiteX2" fmla="*/ 7888289 w 8264423"/>
              <a:gd name="connsiteY2" fmla="*/ 0 h 3771900"/>
              <a:gd name="connsiteX3" fmla="*/ 8264423 w 8264423"/>
              <a:gd name="connsiteY3" fmla="*/ 376134 h 3771900"/>
              <a:gd name="connsiteX4" fmla="*/ 8264423 w 8264423"/>
              <a:gd name="connsiteY4" fmla="*/ 3395766 h 3771900"/>
              <a:gd name="connsiteX5" fmla="*/ 7888289 w 8264423"/>
              <a:gd name="connsiteY5" fmla="*/ 3771900 h 3771900"/>
              <a:gd name="connsiteX6" fmla="*/ 376134 w 8264423"/>
              <a:gd name="connsiteY6" fmla="*/ 3771900 h 3771900"/>
              <a:gd name="connsiteX7" fmla="*/ 0 w 8264423"/>
              <a:gd name="connsiteY7" fmla="*/ 3395766 h 3771900"/>
              <a:gd name="connsiteX8" fmla="*/ 0 w 8264423"/>
              <a:gd name="connsiteY8" fmla="*/ 376134 h 3771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8264423" h="3771900" fill="none" extrusionOk="0">
                <a:moveTo>
                  <a:pt x="0" y="376134"/>
                </a:moveTo>
                <a:cubicBezTo>
                  <a:pt x="241" y="174921"/>
                  <a:pt x="175348" y="11659"/>
                  <a:pt x="376134" y="0"/>
                </a:cubicBezTo>
                <a:cubicBezTo>
                  <a:pt x="3419076" y="72427"/>
                  <a:pt x="4578935" y="61419"/>
                  <a:pt x="7888289" y="0"/>
                </a:cubicBezTo>
                <a:cubicBezTo>
                  <a:pt x="8094794" y="-8455"/>
                  <a:pt x="8246045" y="162842"/>
                  <a:pt x="8264423" y="376134"/>
                </a:cubicBezTo>
                <a:cubicBezTo>
                  <a:pt x="8365299" y="1543635"/>
                  <a:pt x="8157110" y="2205934"/>
                  <a:pt x="8264423" y="3395766"/>
                </a:cubicBezTo>
                <a:cubicBezTo>
                  <a:pt x="8270680" y="3571743"/>
                  <a:pt x="8084392" y="3758863"/>
                  <a:pt x="7888289" y="3771900"/>
                </a:cubicBezTo>
                <a:cubicBezTo>
                  <a:pt x="4418874" y="3801727"/>
                  <a:pt x="2970887" y="3692594"/>
                  <a:pt x="376134" y="3771900"/>
                </a:cubicBezTo>
                <a:cubicBezTo>
                  <a:pt x="197284" y="3768635"/>
                  <a:pt x="-2959" y="3604084"/>
                  <a:pt x="0" y="3395766"/>
                </a:cubicBezTo>
                <a:cubicBezTo>
                  <a:pt x="50037" y="2431258"/>
                  <a:pt x="770" y="1478702"/>
                  <a:pt x="0" y="376134"/>
                </a:cubicBezTo>
                <a:close/>
              </a:path>
              <a:path w="8264423" h="3771900" stroke="0" extrusionOk="0">
                <a:moveTo>
                  <a:pt x="0" y="376134"/>
                </a:moveTo>
                <a:cubicBezTo>
                  <a:pt x="20820" y="174076"/>
                  <a:pt x="170006" y="3344"/>
                  <a:pt x="376134" y="0"/>
                </a:cubicBezTo>
                <a:cubicBezTo>
                  <a:pt x="3805572" y="123000"/>
                  <a:pt x="5400197" y="-96860"/>
                  <a:pt x="7888289" y="0"/>
                </a:cubicBezTo>
                <a:cubicBezTo>
                  <a:pt x="8064355" y="-24135"/>
                  <a:pt x="8271336" y="154465"/>
                  <a:pt x="8264423" y="376134"/>
                </a:cubicBezTo>
                <a:cubicBezTo>
                  <a:pt x="8267596" y="1052391"/>
                  <a:pt x="8358690" y="2258421"/>
                  <a:pt x="8264423" y="3395766"/>
                </a:cubicBezTo>
                <a:cubicBezTo>
                  <a:pt x="8252670" y="3607757"/>
                  <a:pt x="8085576" y="3770190"/>
                  <a:pt x="7888289" y="3771900"/>
                </a:cubicBezTo>
                <a:cubicBezTo>
                  <a:pt x="5243657" y="3611193"/>
                  <a:pt x="3927542" y="3811567"/>
                  <a:pt x="376134" y="3771900"/>
                </a:cubicBezTo>
                <a:cubicBezTo>
                  <a:pt x="155429" y="3769280"/>
                  <a:pt x="-20200" y="3594348"/>
                  <a:pt x="0" y="3395766"/>
                </a:cubicBezTo>
                <a:cubicBezTo>
                  <a:pt x="32216" y="2595301"/>
                  <a:pt x="57206" y="1401211"/>
                  <a:pt x="0" y="376134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sp>
        <p:nvSpPr>
          <p:cNvPr id="5" name="TextBox 22">
            <a:extLst>
              <a:ext uri="{FF2B5EF4-FFF2-40B4-BE49-F238E27FC236}">
                <a16:creationId xmlns:a16="http://schemas.microsoft.com/office/drawing/2014/main" id="{2DDC9E3B-DD01-1640-87B9-E859A155BBFE}"/>
              </a:ext>
            </a:extLst>
          </p:cNvPr>
          <p:cNvSpPr txBox="1"/>
          <p:nvPr/>
        </p:nvSpPr>
        <p:spPr>
          <a:xfrm>
            <a:off x="4869464" y="1532803"/>
            <a:ext cx="2453071" cy="46243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914377">
              <a:lnSpc>
                <a:spcPts val="3380"/>
              </a:lnSpc>
              <a:spcBef>
                <a:spcPct val="0"/>
              </a:spcBef>
              <a:defRPr/>
            </a:pPr>
            <a:r>
              <a:rPr lang="en-US" sz="4000" b="1" kern="0" spc="131" dirty="0" err="1">
                <a:gradFill flip="none" rotWithShape="1">
                  <a:gsLst>
                    <a:gs pos="0">
                      <a:srgbClr val="FF0066">
                        <a:shade val="30000"/>
                        <a:satMod val="115000"/>
                      </a:srgbClr>
                    </a:gs>
                    <a:gs pos="50000">
                      <a:srgbClr val="FF0066">
                        <a:shade val="67500"/>
                        <a:satMod val="115000"/>
                      </a:srgbClr>
                    </a:gs>
                    <a:gs pos="100000">
                      <a:srgbClr val="FF0066">
                        <a:shade val="100000"/>
                        <a:satMod val="115000"/>
                      </a:srgbClr>
                    </a:gs>
                  </a:gsLst>
                  <a:lin ang="18900000" scaled="1"/>
                  <a:tileRect/>
                </a:gradFill>
                <a:effectLst>
                  <a:glow rad="101600">
                    <a:srgbClr val="FFFF00">
                      <a:alpha val="60000"/>
                    </a:srgbClr>
                  </a:glow>
                </a:effectLst>
              </a:rPr>
              <a:t>Toán</a:t>
            </a:r>
            <a:endParaRPr lang="en-US" sz="4000" b="1" kern="0" spc="131" dirty="0">
              <a:gradFill flip="none" rotWithShape="1">
                <a:gsLst>
                  <a:gs pos="0">
                    <a:srgbClr val="FF0066">
                      <a:shade val="30000"/>
                      <a:satMod val="115000"/>
                    </a:srgbClr>
                  </a:gs>
                  <a:gs pos="50000">
                    <a:srgbClr val="FF0066">
                      <a:shade val="67500"/>
                      <a:satMod val="115000"/>
                    </a:srgbClr>
                  </a:gs>
                  <a:gs pos="100000">
                    <a:srgbClr val="FF0066">
                      <a:shade val="100000"/>
                      <a:satMod val="115000"/>
                    </a:srgbClr>
                  </a:gs>
                </a:gsLst>
                <a:lin ang="18900000" scaled="1"/>
                <a:tileRect/>
              </a:gradFill>
              <a:effectLst>
                <a:glow rad="101600">
                  <a:srgbClr val="FFFF00">
                    <a:alpha val="60000"/>
                  </a:srgbClr>
                </a:glow>
              </a:effectLst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9C30566-CC6C-06AD-15E6-68641A4D14D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5074" y="2246300"/>
            <a:ext cx="8169348" cy="1755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495978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209550"/>
            <a:ext cx="11307899" cy="6410325"/>
          </a:xfrm>
          <a:custGeom>
            <a:avLst/>
            <a:gdLst>
              <a:gd name="connsiteX0" fmla="*/ 0 w 11307899"/>
              <a:gd name="connsiteY0" fmla="*/ 639238 h 6410325"/>
              <a:gd name="connsiteX1" fmla="*/ 639238 w 11307899"/>
              <a:gd name="connsiteY1" fmla="*/ 0 h 6410325"/>
              <a:gd name="connsiteX2" fmla="*/ 10668661 w 11307899"/>
              <a:gd name="connsiteY2" fmla="*/ 0 h 6410325"/>
              <a:gd name="connsiteX3" fmla="*/ 11307899 w 11307899"/>
              <a:gd name="connsiteY3" fmla="*/ 639238 h 6410325"/>
              <a:gd name="connsiteX4" fmla="*/ 11307899 w 11307899"/>
              <a:gd name="connsiteY4" fmla="*/ 5771087 h 6410325"/>
              <a:gd name="connsiteX5" fmla="*/ 10668661 w 11307899"/>
              <a:gd name="connsiteY5" fmla="*/ 6410325 h 6410325"/>
              <a:gd name="connsiteX6" fmla="*/ 639238 w 11307899"/>
              <a:gd name="connsiteY6" fmla="*/ 6410325 h 6410325"/>
              <a:gd name="connsiteX7" fmla="*/ 0 w 11307899"/>
              <a:gd name="connsiteY7" fmla="*/ 5771087 h 6410325"/>
              <a:gd name="connsiteX8" fmla="*/ 0 w 11307899"/>
              <a:gd name="connsiteY8" fmla="*/ 639238 h 64103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410325" fill="none" extrusionOk="0">
                <a:moveTo>
                  <a:pt x="0" y="639238"/>
                </a:moveTo>
                <a:cubicBezTo>
                  <a:pt x="2223" y="346375"/>
                  <a:pt x="292613" y="10768"/>
                  <a:pt x="639238" y="0"/>
                </a:cubicBezTo>
                <a:cubicBezTo>
                  <a:pt x="3378855" y="72427"/>
                  <a:pt x="7028059" y="61419"/>
                  <a:pt x="10668661" y="0"/>
                </a:cubicBezTo>
                <a:cubicBezTo>
                  <a:pt x="11019096" y="-17942"/>
                  <a:pt x="11270603" y="274916"/>
                  <a:pt x="11307899" y="639238"/>
                </a:cubicBezTo>
                <a:cubicBezTo>
                  <a:pt x="11408775" y="1351212"/>
                  <a:pt x="11200586" y="4281954"/>
                  <a:pt x="11307899" y="5771087"/>
                </a:cubicBezTo>
                <a:cubicBezTo>
                  <a:pt x="11314111" y="6092602"/>
                  <a:pt x="10978725" y="6362147"/>
                  <a:pt x="10668661" y="6410325"/>
                </a:cubicBezTo>
                <a:cubicBezTo>
                  <a:pt x="9033266" y="6440152"/>
                  <a:pt x="4595819" y="6331019"/>
                  <a:pt x="639238" y="6410325"/>
                </a:cubicBezTo>
                <a:cubicBezTo>
                  <a:pt x="329519" y="6405428"/>
                  <a:pt x="-33514" y="6130755"/>
                  <a:pt x="0" y="5771087"/>
                </a:cubicBezTo>
                <a:cubicBezTo>
                  <a:pt x="50037" y="5033198"/>
                  <a:pt x="770" y="2540694"/>
                  <a:pt x="0" y="639238"/>
                </a:cubicBezTo>
                <a:close/>
              </a:path>
              <a:path w="11307899" h="6410325" stroke="0" extrusionOk="0">
                <a:moveTo>
                  <a:pt x="0" y="639238"/>
                </a:moveTo>
                <a:cubicBezTo>
                  <a:pt x="47051" y="299022"/>
                  <a:pt x="310082" y="49763"/>
                  <a:pt x="639238" y="0"/>
                </a:cubicBezTo>
                <a:cubicBezTo>
                  <a:pt x="5279734" y="123000"/>
                  <a:pt x="9450584" y="-96860"/>
                  <a:pt x="10668661" y="0"/>
                </a:cubicBezTo>
                <a:cubicBezTo>
                  <a:pt x="10970786" y="-38805"/>
                  <a:pt x="11313200" y="275511"/>
                  <a:pt x="11307899" y="639238"/>
                </a:cubicBezTo>
                <a:cubicBezTo>
                  <a:pt x="11311072" y="2766432"/>
                  <a:pt x="11402166" y="4596780"/>
                  <a:pt x="11307899" y="5771087"/>
                </a:cubicBezTo>
                <a:cubicBezTo>
                  <a:pt x="11260047" y="6141464"/>
                  <a:pt x="10985740" y="6404439"/>
                  <a:pt x="10668661" y="6410325"/>
                </a:cubicBezTo>
                <a:cubicBezTo>
                  <a:pt x="5901443" y="6249618"/>
                  <a:pt x="4537524" y="6449992"/>
                  <a:pt x="639238" y="6410325"/>
                </a:cubicBezTo>
                <a:cubicBezTo>
                  <a:pt x="266911" y="6406430"/>
                  <a:pt x="-64085" y="6095095"/>
                  <a:pt x="0" y="5771087"/>
                </a:cubicBezTo>
                <a:cubicBezTo>
                  <a:pt x="32216" y="4021249"/>
                  <a:pt x="57206" y="2567049"/>
                  <a:pt x="0" y="639238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BD3DE5D-6D79-CFE8-BD91-A7FA916414A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95612" y="519112"/>
            <a:ext cx="6334125" cy="3095625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251E92FD-B50C-A093-3227-079EEF7431B7}"/>
              </a:ext>
            </a:extLst>
          </p:cNvPr>
          <p:cNvSpPr txBox="1"/>
          <p:nvPr/>
        </p:nvSpPr>
        <p:spPr>
          <a:xfrm>
            <a:off x="1057275" y="3609975"/>
            <a:ext cx="106108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c) Ngày thứ ba bán được nhiều hơn ngày thứ nhất bao nhiêu cuốn sách?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CD90B26B-1844-0F7C-C887-2D3C9C3591C3}"/>
              </a:ext>
            </a:extLst>
          </p:cNvPr>
          <p:cNvSpPr/>
          <p:nvPr/>
        </p:nvSpPr>
        <p:spPr>
          <a:xfrm>
            <a:off x="5162550" y="2447925"/>
            <a:ext cx="3810000" cy="390525"/>
          </a:xfrm>
          <a:prstGeom prst="rect">
            <a:avLst/>
          </a:prstGeom>
          <a:noFill/>
          <a:ln w="38100"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5ABC21B-F724-30AC-2E61-16DA2ACE5909}"/>
              </a:ext>
            </a:extLst>
          </p:cNvPr>
          <p:cNvSpPr txBox="1"/>
          <p:nvPr/>
        </p:nvSpPr>
        <p:spPr>
          <a:xfrm>
            <a:off x="1714500" y="4791075"/>
            <a:ext cx="95059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Ngày thứ ba bán được nhiều hơn ngày thứ nhất bao là</a:t>
            </a:r>
            <a:r>
              <a:rPr kumimoji="0" lang="en-US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: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30 – 20 = 10 (cuốn sách)</a:t>
            </a:r>
          </a:p>
        </p:txBody>
      </p:sp>
    </p:spTree>
    <p:extLst>
      <p:ext uri="{BB962C8B-B14F-4D97-AF65-F5344CB8AC3E}">
        <p14:creationId xmlns:p14="http://schemas.microsoft.com/office/powerpoint/2010/main" val="27555961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D0A5F5DD-B6B6-98E0-A1A1-625A4B99FF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75545" y="2777392"/>
            <a:ext cx="5602710" cy="22557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8393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3551BF4F-CF90-E2A3-65C2-41D089BCC562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00" t="1666" r="34375" b="56112"/>
          <a:stretch/>
        </p:blipFill>
        <p:spPr>
          <a:xfrm>
            <a:off x="0" y="0"/>
            <a:ext cx="12192000" cy="7177691"/>
          </a:xfrm>
          <a:prstGeom prst="rect">
            <a:avLst/>
          </a:prstGeom>
        </p:spPr>
      </p:pic>
      <p:grpSp>
        <p:nvGrpSpPr>
          <p:cNvPr id="7" name="Nhóm 6">
            <a:extLst>
              <a:ext uri="{FF2B5EF4-FFF2-40B4-BE49-F238E27FC236}">
                <a16:creationId xmlns:a16="http://schemas.microsoft.com/office/drawing/2014/main" id="{33A5B23F-EE96-DA9B-FC60-85CF9FDFE9E2}"/>
              </a:ext>
            </a:extLst>
          </p:cNvPr>
          <p:cNvGrpSpPr/>
          <p:nvPr/>
        </p:nvGrpSpPr>
        <p:grpSpPr>
          <a:xfrm>
            <a:off x="3791745" y="2543176"/>
            <a:ext cx="5823585" cy="1771650"/>
            <a:chOff x="581025" y="129540"/>
            <a:chExt cx="5867400" cy="2141220"/>
          </a:xfrm>
        </p:grpSpPr>
        <p:sp>
          <p:nvSpPr>
            <p:cNvPr id="5" name="Hình chữ nhật: Góc Tròn 4">
              <a:extLst>
                <a:ext uri="{FF2B5EF4-FFF2-40B4-BE49-F238E27FC236}">
                  <a16:creationId xmlns:a16="http://schemas.microsoft.com/office/drawing/2014/main" id="{4C01DE80-EB97-CFF5-F78C-59AFAA6F9DA7}"/>
                </a:ext>
              </a:extLst>
            </p:cNvPr>
            <p:cNvSpPr/>
            <p:nvPr/>
          </p:nvSpPr>
          <p:spPr>
            <a:xfrm>
              <a:off x="581025" y="129540"/>
              <a:ext cx="5867400" cy="2141220"/>
            </a:xfrm>
            <a:custGeom>
              <a:avLst/>
              <a:gdLst>
                <a:gd name="connsiteX0" fmla="*/ 0 w 5867400"/>
                <a:gd name="connsiteY0" fmla="*/ 440192 h 2141220"/>
                <a:gd name="connsiteX1" fmla="*/ 829980 w 5867400"/>
                <a:gd name="connsiteY1" fmla="*/ 33326 h 2141220"/>
                <a:gd name="connsiteX2" fmla="*/ 5037419 w 5867400"/>
                <a:gd name="connsiteY2" fmla="*/ 0 h 2141220"/>
                <a:gd name="connsiteX3" fmla="*/ 5867400 w 5867400"/>
                <a:gd name="connsiteY3" fmla="*/ 440192 h 2141220"/>
                <a:gd name="connsiteX4" fmla="*/ 5867400 w 5867400"/>
                <a:gd name="connsiteY4" fmla="*/ 1093383 h 2141220"/>
                <a:gd name="connsiteX5" fmla="*/ 5867400 w 5867400"/>
                <a:gd name="connsiteY5" fmla="*/ 1801006 h 2141220"/>
                <a:gd name="connsiteX6" fmla="*/ 5344657 w 5867400"/>
                <a:gd name="connsiteY6" fmla="*/ 2141220 h 2141220"/>
                <a:gd name="connsiteX7" fmla="*/ 4559374 w 5867400"/>
                <a:gd name="connsiteY7" fmla="*/ 2141220 h 2141220"/>
                <a:gd name="connsiteX8" fmla="*/ 3822310 w 5867400"/>
                <a:gd name="connsiteY8" fmla="*/ 2141220 h 2141220"/>
                <a:gd name="connsiteX9" fmla="*/ 3133465 w 5867400"/>
                <a:gd name="connsiteY9" fmla="*/ 2141220 h 2141220"/>
                <a:gd name="connsiteX10" fmla="*/ 2396400 w 5867400"/>
                <a:gd name="connsiteY10" fmla="*/ 2141220 h 2141220"/>
                <a:gd name="connsiteX11" fmla="*/ 1659336 w 5867400"/>
                <a:gd name="connsiteY11" fmla="*/ 2141220 h 2141220"/>
                <a:gd name="connsiteX12" fmla="*/ 1115149 w 5867400"/>
                <a:gd name="connsiteY12" fmla="*/ 2141220 h 2141220"/>
                <a:gd name="connsiteX13" fmla="*/ 522742 w 5867400"/>
                <a:gd name="connsiteY13" fmla="*/ 2141220 h 2141220"/>
                <a:gd name="connsiteX14" fmla="*/ 0 w 5867400"/>
                <a:gd name="connsiteY14" fmla="*/ 1801006 h 2141220"/>
                <a:gd name="connsiteX15" fmla="*/ 0 w 5867400"/>
                <a:gd name="connsiteY15" fmla="*/ 1147815 h 2141220"/>
                <a:gd name="connsiteX16" fmla="*/ 0 w 5867400"/>
                <a:gd name="connsiteY16" fmla="*/ 440192 h 21412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5867400" h="2141220" fill="none" extrusionOk="0">
                  <a:moveTo>
                    <a:pt x="0" y="440192"/>
                  </a:moveTo>
                  <a:cubicBezTo>
                    <a:pt x="13135" y="303629"/>
                    <a:pt x="502879" y="-23901"/>
                    <a:pt x="829980" y="33326"/>
                  </a:cubicBezTo>
                  <a:cubicBezTo>
                    <a:pt x="2061956" y="235177"/>
                    <a:pt x="3555987" y="235280"/>
                    <a:pt x="5037419" y="0"/>
                  </a:cubicBezTo>
                  <a:cubicBezTo>
                    <a:pt x="5351853" y="-16943"/>
                    <a:pt x="5881820" y="243127"/>
                    <a:pt x="5867400" y="440192"/>
                  </a:cubicBezTo>
                  <a:cubicBezTo>
                    <a:pt x="5857491" y="727494"/>
                    <a:pt x="5855950" y="955277"/>
                    <a:pt x="5867400" y="1093383"/>
                  </a:cubicBezTo>
                  <a:cubicBezTo>
                    <a:pt x="5878850" y="1231489"/>
                    <a:pt x="5838267" y="1503302"/>
                    <a:pt x="5867400" y="1801006"/>
                  </a:cubicBezTo>
                  <a:cubicBezTo>
                    <a:pt x="5927578" y="1995324"/>
                    <a:pt x="5601420" y="2167129"/>
                    <a:pt x="5344657" y="2141220"/>
                  </a:cubicBezTo>
                  <a:cubicBezTo>
                    <a:pt x="5014762" y="2152162"/>
                    <a:pt x="4918413" y="2146407"/>
                    <a:pt x="4559374" y="2141220"/>
                  </a:cubicBezTo>
                  <a:cubicBezTo>
                    <a:pt x="4200335" y="2136033"/>
                    <a:pt x="4098498" y="2115960"/>
                    <a:pt x="3822310" y="2141220"/>
                  </a:cubicBezTo>
                  <a:cubicBezTo>
                    <a:pt x="3546122" y="2166480"/>
                    <a:pt x="3294901" y="2167546"/>
                    <a:pt x="3133465" y="2141220"/>
                  </a:cubicBezTo>
                  <a:cubicBezTo>
                    <a:pt x="2972030" y="2114894"/>
                    <a:pt x="2632777" y="2128047"/>
                    <a:pt x="2396400" y="2141220"/>
                  </a:cubicBezTo>
                  <a:cubicBezTo>
                    <a:pt x="2160024" y="2154393"/>
                    <a:pt x="1972379" y="2104371"/>
                    <a:pt x="1659336" y="2141220"/>
                  </a:cubicBezTo>
                  <a:cubicBezTo>
                    <a:pt x="1346293" y="2178069"/>
                    <a:pt x="1339206" y="2115420"/>
                    <a:pt x="1115149" y="2141220"/>
                  </a:cubicBezTo>
                  <a:cubicBezTo>
                    <a:pt x="891092" y="2167020"/>
                    <a:pt x="743976" y="2161920"/>
                    <a:pt x="522742" y="2141220"/>
                  </a:cubicBezTo>
                  <a:cubicBezTo>
                    <a:pt x="246461" y="2128826"/>
                    <a:pt x="-1775" y="1993338"/>
                    <a:pt x="0" y="1801006"/>
                  </a:cubicBezTo>
                  <a:cubicBezTo>
                    <a:pt x="-23334" y="1487855"/>
                    <a:pt x="-30834" y="1386447"/>
                    <a:pt x="0" y="1147815"/>
                  </a:cubicBezTo>
                  <a:cubicBezTo>
                    <a:pt x="30834" y="909183"/>
                    <a:pt x="-21055" y="766955"/>
                    <a:pt x="0" y="440192"/>
                  </a:cubicBezTo>
                  <a:close/>
                </a:path>
                <a:path w="5867400" h="2141220" stroke="0" extrusionOk="0">
                  <a:moveTo>
                    <a:pt x="0" y="440192"/>
                  </a:moveTo>
                  <a:cubicBezTo>
                    <a:pt x="49043" y="300257"/>
                    <a:pt x="488535" y="8018"/>
                    <a:pt x="829980" y="33326"/>
                  </a:cubicBezTo>
                  <a:cubicBezTo>
                    <a:pt x="2191393" y="82357"/>
                    <a:pt x="3541460" y="-101819"/>
                    <a:pt x="5037419" y="0"/>
                  </a:cubicBezTo>
                  <a:cubicBezTo>
                    <a:pt x="5321354" y="-2269"/>
                    <a:pt x="5872907" y="260678"/>
                    <a:pt x="5867400" y="440192"/>
                  </a:cubicBezTo>
                  <a:cubicBezTo>
                    <a:pt x="5875217" y="610692"/>
                    <a:pt x="5849014" y="847286"/>
                    <a:pt x="5867400" y="1120599"/>
                  </a:cubicBezTo>
                  <a:cubicBezTo>
                    <a:pt x="5885786" y="1393912"/>
                    <a:pt x="5894449" y="1540853"/>
                    <a:pt x="5867400" y="1801006"/>
                  </a:cubicBezTo>
                  <a:cubicBezTo>
                    <a:pt x="5858168" y="1993836"/>
                    <a:pt x="5649447" y="2171585"/>
                    <a:pt x="5344657" y="2141220"/>
                  </a:cubicBezTo>
                  <a:cubicBezTo>
                    <a:pt x="4991107" y="2124498"/>
                    <a:pt x="4750163" y="2168324"/>
                    <a:pt x="4559374" y="2141220"/>
                  </a:cubicBezTo>
                  <a:cubicBezTo>
                    <a:pt x="4368585" y="2114116"/>
                    <a:pt x="4107783" y="2155840"/>
                    <a:pt x="3966967" y="2141220"/>
                  </a:cubicBezTo>
                  <a:cubicBezTo>
                    <a:pt x="3826151" y="2126600"/>
                    <a:pt x="3388401" y="2127800"/>
                    <a:pt x="3229903" y="2141220"/>
                  </a:cubicBezTo>
                  <a:cubicBezTo>
                    <a:pt x="3071405" y="2154640"/>
                    <a:pt x="2769044" y="2163262"/>
                    <a:pt x="2492839" y="2141220"/>
                  </a:cubicBezTo>
                  <a:cubicBezTo>
                    <a:pt x="2216634" y="2119178"/>
                    <a:pt x="2106839" y="2149403"/>
                    <a:pt x="1803994" y="2141220"/>
                  </a:cubicBezTo>
                  <a:cubicBezTo>
                    <a:pt x="1501149" y="2133037"/>
                    <a:pt x="1396402" y="2144427"/>
                    <a:pt x="1259806" y="2141220"/>
                  </a:cubicBezTo>
                  <a:cubicBezTo>
                    <a:pt x="1123210" y="2138013"/>
                    <a:pt x="818647" y="2163180"/>
                    <a:pt x="522742" y="2141220"/>
                  </a:cubicBezTo>
                  <a:cubicBezTo>
                    <a:pt x="214103" y="2139090"/>
                    <a:pt x="29426" y="1982289"/>
                    <a:pt x="0" y="1801006"/>
                  </a:cubicBezTo>
                  <a:cubicBezTo>
                    <a:pt x="-20035" y="1652245"/>
                    <a:pt x="-9748" y="1446970"/>
                    <a:pt x="0" y="1161423"/>
                  </a:cubicBezTo>
                  <a:cubicBezTo>
                    <a:pt x="9748" y="875876"/>
                    <a:pt x="13200" y="764836"/>
                    <a:pt x="0" y="440192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6" name="Hộp Văn bản 5">
              <a:extLst>
                <a:ext uri="{FF2B5EF4-FFF2-40B4-BE49-F238E27FC236}">
                  <a16:creationId xmlns:a16="http://schemas.microsoft.com/office/drawing/2014/main" id="{FFF5294E-ED20-9E32-5D0F-DD5B844F6430}"/>
                </a:ext>
              </a:extLst>
            </p:cNvPr>
            <p:cNvSpPr txBox="1"/>
            <p:nvPr/>
          </p:nvSpPr>
          <p:spPr>
            <a:xfrm>
              <a:off x="581025" y="411064"/>
              <a:ext cx="5867400" cy="174830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88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</a:rPr>
                <a:t>Khởi</a:t>
              </a:r>
              <a:r>
                <a:rPr lang="en-US" sz="88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</a:rPr>
                <a:t> </a:t>
              </a:r>
              <a:r>
                <a:rPr lang="en-US" sz="88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</a:rPr>
                <a:t>động</a:t>
              </a:r>
              <a:endParaRPr lang="en-US" sz="88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6496530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BDCDFBC-FE33-4DE6-9825-1A891CCBEFE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384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2" y="2458433"/>
            <a:ext cx="1085183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380590" y="2426888"/>
            <a:ext cx="1099831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2" y="1914526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5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/>
        </p:blipFill>
        <p:spPr>
          <a:xfrm>
            <a:off x="2948354" y="1555981"/>
            <a:ext cx="7320735" cy="4620415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7996" y="131632"/>
            <a:ext cx="1519851" cy="1519851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480420" y="131632"/>
            <a:ext cx="6593915" cy="1173547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r>
              <a:rPr lang="en-US" sz="3200" b="1" dirty="0">
                <a:solidFill>
                  <a:prstClr val="black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622164" y="3389136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 defTabSz="914377">
              <a:defRPr/>
            </a:pP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Hãy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trả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lời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đúng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các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câu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hỏi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để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được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lên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xe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800" b="1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nhé</a:t>
            </a:r>
            <a:r>
              <a:rPr lang="en-US" sz="28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!</a:t>
            </a: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5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3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611751" y="5589220"/>
            <a:ext cx="199394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 defTabSz="1219170">
              <a:defRPr/>
            </a:pPr>
            <a:r>
              <a:rPr lang="en-US" sz="5400" b="1" spc="51" dirty="0">
                <a:ln w="9525" cmpd="sng">
                  <a:solidFill>
                    <a:srgbClr val="FC6E5B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FC6E5B">
                      <a:alpha val="40000"/>
                    </a:srgbClr>
                  </a:glow>
                </a:effectLst>
                <a:latin typeface="Arial"/>
              </a:rPr>
              <a:t>PLAY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82E861E-BE8A-4649-B7C5-564951A26166}"/>
              </a:ext>
            </a:extLst>
          </p:cNvPr>
          <p:cNvSpPr/>
          <p:nvPr/>
        </p:nvSpPr>
        <p:spPr>
          <a:xfrm>
            <a:off x="2251789" y="3998882"/>
            <a:ext cx="7688425" cy="2345591"/>
          </a:xfrm>
          <a:prstGeom prst="rect">
            <a:avLst/>
          </a:prstGeom>
          <a:solidFill>
            <a:schemeClr val="bg1">
              <a:alpha val="75000"/>
            </a:schemeClr>
          </a:solidFill>
          <a:ln w="57150">
            <a:solidFill>
              <a:srgbClr val="7030A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1219170">
              <a:defRPr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HƯỚNG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DẪN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121917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Thầy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đầu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 defTabSz="121917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ô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tô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di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chuyển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marL="342891" indent="-342891" defTabSz="121917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hình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121917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RIGHT –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đúng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891" indent="-342891" defTabSz="1219170">
              <a:buFont typeface="Wingdings" panose="05000000000000000000" pitchFamily="2" charset="2"/>
              <a:buChar char="ü"/>
              <a:defRPr/>
            </a:pP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Kích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chuột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vào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mũi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tên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WRONG –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nếu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trả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lời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sai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Tự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chạy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hiệu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ứng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không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đón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kết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thúc</a:t>
            </a:r>
            <a:r>
              <a:rPr lang="en-US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dirty="0" err="1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silde</a:t>
            </a:r>
            <a:endParaRPr lang="en-US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29561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10" presetClass="exit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8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7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Quả">
            <a:hlinkClick r:id="" action="ppaction://media"/>
            <a:extLst>
              <a:ext uri="{FF2B5EF4-FFF2-40B4-BE49-F238E27FC236}">
                <a16:creationId xmlns:a16="http://schemas.microsoft.com/office/drawing/2014/main" id="{448ED709-EBE5-F740-BACE-996666E241A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258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3661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aturation sat="400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>
            <a:extLst>
              <a:ext uri="{FF2B5EF4-FFF2-40B4-BE49-F238E27FC236}">
                <a16:creationId xmlns:a16="http://schemas.microsoft.com/office/drawing/2014/main" id="{97BD3F28-B2D0-7504-D045-A2773403DDD6}"/>
              </a:ext>
            </a:extLst>
          </p:cNvPr>
          <p:cNvGrpSpPr/>
          <p:nvPr/>
        </p:nvGrpSpPr>
        <p:grpSpPr>
          <a:xfrm>
            <a:off x="1395813" y="664859"/>
            <a:ext cx="9216449" cy="5431141"/>
            <a:chOff x="445476" y="1389316"/>
            <a:chExt cx="5595816" cy="1183157"/>
          </a:xfrm>
        </p:grpSpPr>
        <p:sp>
          <p:nvSpPr>
            <p:cNvPr id="8" name="Rectangle: Rounded Corners 7">
              <a:extLst>
                <a:ext uri="{FF2B5EF4-FFF2-40B4-BE49-F238E27FC236}">
                  <a16:creationId xmlns:a16="http://schemas.microsoft.com/office/drawing/2014/main" id="{18E59F4C-C312-F1EA-8E3C-315FA9101DA3}"/>
                </a:ext>
              </a:extLst>
            </p:cNvPr>
            <p:cNvSpPr/>
            <p:nvPr/>
          </p:nvSpPr>
          <p:spPr>
            <a:xfrm>
              <a:off x="445476" y="1389316"/>
              <a:ext cx="5595816" cy="1183157"/>
            </a:xfrm>
            <a:prstGeom prst="roundRect">
              <a:avLst/>
            </a:prstGeom>
            <a:solidFill>
              <a:schemeClr val="accent6">
                <a:lumMod val="40000"/>
                <a:lumOff val="60000"/>
                <a:alpha val="50000"/>
              </a:schemeClr>
            </a:solidFill>
            <a:ln>
              <a:noFill/>
            </a:ln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165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4C115A51-3175-966D-EE04-52B0AF95B067}"/>
                </a:ext>
              </a:extLst>
            </p:cNvPr>
            <p:cNvSpPr/>
            <p:nvPr/>
          </p:nvSpPr>
          <p:spPr>
            <a:xfrm>
              <a:off x="539261" y="1439742"/>
              <a:ext cx="5408247" cy="1082306"/>
            </a:xfrm>
            <a:prstGeom prst="roundRect">
              <a:avLst/>
            </a:prstGeom>
          </p:spPr>
          <p:style>
            <a:lnRef idx="2">
              <a:schemeClr val="accent6"/>
            </a:lnRef>
            <a:fillRef idx="1">
              <a:schemeClr val="lt1"/>
            </a:fillRef>
            <a:effectRef idx="0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>
              <a:defPPr>
                <a:defRPr lang="en-US"/>
              </a:defPPr>
              <a:lvl1pPr marL="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60780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21560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823405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431207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039008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3646810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254612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4862413" algn="l" defTabSz="607802" rtl="0" eaLnBrk="1" latinLnBrk="0" hangingPunct="1">
                <a:defRPr sz="2393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just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just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3704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libri"/>
                  <a:ea typeface="+mn-ea"/>
                  <a:cs typeface="+mn-cs"/>
                </a:rPr>
                <a:t> </a:t>
              </a:r>
            </a:p>
            <a:p>
              <a:pPr marL="0" marR="0" lvl="0" indent="0" algn="just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  <a:p>
              <a:pPr marL="0" marR="0" lvl="0" indent="0" algn="ctr" defTabSz="60778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704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2" name="Hộp Văn bản 1">
            <a:extLst>
              <a:ext uri="{FF2B5EF4-FFF2-40B4-BE49-F238E27FC236}">
                <a16:creationId xmlns:a16="http://schemas.microsoft.com/office/drawing/2014/main" id="{F669AA68-F29B-FD95-5DC1-69C47EF18844}"/>
              </a:ext>
            </a:extLst>
          </p:cNvPr>
          <p:cNvSpPr txBox="1"/>
          <p:nvPr/>
        </p:nvSpPr>
        <p:spPr>
          <a:xfrm>
            <a:off x="1570383" y="1626841"/>
            <a:ext cx="845819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lvl="0" indent="-571500" algn="ctr" defTabSz="914377">
              <a:buFont typeface="Arial" panose="020B0604020202020204" pitchFamily="34" charset="0"/>
              <a:buChar char="•"/>
            </a:pPr>
            <a:r>
              <a:rPr lang="en-US" sz="4200" dirty="0" err="1">
                <a:solidFill>
                  <a:prstClr val="black"/>
                </a:solidFill>
              </a:rPr>
              <a:t>Trong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bài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hát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có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những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loại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quả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gì</a:t>
            </a:r>
            <a:r>
              <a:rPr lang="en-US" sz="4200" dirty="0">
                <a:solidFill>
                  <a:prstClr val="black"/>
                </a:solidFill>
              </a:rPr>
              <a:t>? </a:t>
            </a:r>
          </a:p>
          <a:p>
            <a:pPr marL="571500" lvl="0" indent="-571500" algn="just" defTabSz="914377">
              <a:buFont typeface="Arial" panose="020B0604020202020204" pitchFamily="34" charset="0"/>
              <a:buChar char="•"/>
            </a:pPr>
            <a:r>
              <a:rPr lang="en-US" sz="4200" dirty="0" err="1">
                <a:solidFill>
                  <a:prstClr val="black"/>
                </a:solidFill>
              </a:rPr>
              <a:t>Tổng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cộng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có</a:t>
            </a:r>
            <a:r>
              <a:rPr lang="en-US" sz="4200" dirty="0">
                <a:solidFill>
                  <a:prstClr val="black"/>
                </a:solidFill>
              </a:rPr>
              <a:t> bao </a:t>
            </a:r>
            <a:r>
              <a:rPr lang="en-US" sz="4200" dirty="0" err="1">
                <a:solidFill>
                  <a:prstClr val="black"/>
                </a:solidFill>
              </a:rPr>
              <a:t>nhiêu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loại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quả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xuất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hiện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trong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bài</a:t>
            </a:r>
            <a:r>
              <a:rPr lang="en-US" sz="4200" dirty="0">
                <a:solidFill>
                  <a:prstClr val="black"/>
                </a:solidFill>
              </a:rPr>
              <a:t> </a:t>
            </a:r>
            <a:r>
              <a:rPr lang="en-US" sz="4200" dirty="0" err="1">
                <a:solidFill>
                  <a:prstClr val="black"/>
                </a:solidFill>
              </a:rPr>
              <a:t>hát</a:t>
            </a:r>
            <a:r>
              <a:rPr lang="en-US" sz="4200" dirty="0">
                <a:solidFill>
                  <a:prstClr val="black"/>
                </a:solidFill>
              </a:rPr>
              <a:t>?</a:t>
            </a:r>
            <a:endParaRPr kumimoji="0" lang="en-US" sz="4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</a:endParaRPr>
          </a:p>
        </p:txBody>
      </p:sp>
      <p:pic>
        <p:nvPicPr>
          <p:cNvPr id="13" name="Picture 2" descr="100+ hình ảnh chibi cô giáo - hinhanhsieudep.net">
            <a:extLst>
              <a:ext uri="{FF2B5EF4-FFF2-40B4-BE49-F238E27FC236}">
                <a16:creationId xmlns:a16="http://schemas.microsoft.com/office/drawing/2014/main" id="{212BFFEB-92EC-A5AA-77E7-2E6B6BE462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8333073" y="1412776"/>
            <a:ext cx="4424785" cy="5893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3643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0CEB0AE0-345F-B28D-C9D0-246EC4649AB6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44889" r="48375" b="13333"/>
          <a:stretch/>
        </p:blipFill>
        <p:spPr>
          <a:xfrm>
            <a:off x="1" y="-55605"/>
            <a:ext cx="12245908" cy="6913607"/>
          </a:xfrm>
          <a:prstGeom prst="rect">
            <a:avLst/>
          </a:prstGeom>
        </p:spPr>
      </p:pic>
      <p:grpSp>
        <p:nvGrpSpPr>
          <p:cNvPr id="2" name="Nhóm 1">
            <a:extLst>
              <a:ext uri="{FF2B5EF4-FFF2-40B4-BE49-F238E27FC236}">
                <a16:creationId xmlns:a16="http://schemas.microsoft.com/office/drawing/2014/main" id="{48F1E6E3-17A8-E98C-16CC-355153A5A845}"/>
              </a:ext>
            </a:extLst>
          </p:cNvPr>
          <p:cNvGrpSpPr/>
          <p:nvPr/>
        </p:nvGrpSpPr>
        <p:grpSpPr>
          <a:xfrm>
            <a:off x="3369945" y="886285"/>
            <a:ext cx="6398896" cy="2111499"/>
            <a:chOff x="581025" y="129539"/>
            <a:chExt cx="6398896" cy="3242311"/>
          </a:xfrm>
        </p:grpSpPr>
        <p:sp>
          <p:nvSpPr>
            <p:cNvPr id="6" name="Hình chữ nhật: Góc Tròn 4">
              <a:extLst>
                <a:ext uri="{FF2B5EF4-FFF2-40B4-BE49-F238E27FC236}">
                  <a16:creationId xmlns:a16="http://schemas.microsoft.com/office/drawing/2014/main" id="{84375800-9882-026B-4FEB-8F8094409AC7}"/>
                </a:ext>
              </a:extLst>
            </p:cNvPr>
            <p:cNvSpPr/>
            <p:nvPr/>
          </p:nvSpPr>
          <p:spPr>
            <a:xfrm>
              <a:off x="581025" y="129539"/>
              <a:ext cx="6398896" cy="3242311"/>
            </a:xfrm>
            <a:custGeom>
              <a:avLst/>
              <a:gdLst>
                <a:gd name="connsiteX0" fmla="*/ 0 w 6398896"/>
                <a:gd name="connsiteY0" fmla="*/ 666555 h 3242311"/>
                <a:gd name="connsiteX1" fmla="*/ 905163 w 6398896"/>
                <a:gd name="connsiteY1" fmla="*/ 50463 h 3242311"/>
                <a:gd name="connsiteX2" fmla="*/ 5493732 w 6398896"/>
                <a:gd name="connsiteY2" fmla="*/ 0 h 3242311"/>
                <a:gd name="connsiteX3" fmla="*/ 6398896 w 6398896"/>
                <a:gd name="connsiteY3" fmla="*/ 666555 h 3242311"/>
                <a:gd name="connsiteX4" fmla="*/ 6398896 w 6398896"/>
                <a:gd name="connsiteY4" fmla="*/ 1353419 h 3242311"/>
                <a:gd name="connsiteX5" fmla="*/ 6398896 w 6398896"/>
                <a:gd name="connsiteY5" fmla="*/ 1999071 h 3242311"/>
                <a:gd name="connsiteX6" fmla="*/ 6398896 w 6398896"/>
                <a:gd name="connsiteY6" fmla="*/ 2727147 h 3242311"/>
                <a:gd name="connsiteX7" fmla="*/ 5828801 w 6398896"/>
                <a:gd name="connsiteY7" fmla="*/ 3242311 h 3242311"/>
                <a:gd name="connsiteX8" fmla="*/ 5066288 w 6398896"/>
                <a:gd name="connsiteY8" fmla="*/ 3242311 h 3242311"/>
                <a:gd name="connsiteX9" fmla="*/ 4566711 w 6398896"/>
                <a:gd name="connsiteY9" fmla="*/ 3242311 h 3242311"/>
                <a:gd name="connsiteX10" fmla="*/ 3856786 w 6398896"/>
                <a:gd name="connsiteY10" fmla="*/ 3242311 h 3242311"/>
                <a:gd name="connsiteX11" fmla="*/ 3199448 w 6398896"/>
                <a:gd name="connsiteY11" fmla="*/ 3242311 h 3242311"/>
                <a:gd name="connsiteX12" fmla="*/ 2699870 w 6398896"/>
                <a:gd name="connsiteY12" fmla="*/ 3242311 h 3242311"/>
                <a:gd name="connsiteX13" fmla="*/ 1937358 w 6398896"/>
                <a:gd name="connsiteY13" fmla="*/ 3242311 h 3242311"/>
                <a:gd name="connsiteX14" fmla="*/ 1174845 w 6398896"/>
                <a:gd name="connsiteY14" fmla="*/ 3242311 h 3242311"/>
                <a:gd name="connsiteX15" fmla="*/ 570094 w 6398896"/>
                <a:gd name="connsiteY15" fmla="*/ 3242311 h 3242311"/>
                <a:gd name="connsiteX16" fmla="*/ 0 w 6398896"/>
                <a:gd name="connsiteY16" fmla="*/ 2727147 h 3242311"/>
                <a:gd name="connsiteX17" fmla="*/ 0 w 6398896"/>
                <a:gd name="connsiteY17" fmla="*/ 2060889 h 3242311"/>
                <a:gd name="connsiteX18" fmla="*/ 0 w 6398896"/>
                <a:gd name="connsiteY18" fmla="*/ 1394631 h 3242311"/>
                <a:gd name="connsiteX19" fmla="*/ 0 w 6398896"/>
                <a:gd name="connsiteY19" fmla="*/ 666555 h 32423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</a:cxnLst>
              <a:rect l="l" t="t" r="r" b="b"/>
              <a:pathLst>
                <a:path w="6398896" h="3242311" fill="none" extrusionOk="0">
                  <a:moveTo>
                    <a:pt x="0" y="666555"/>
                  </a:moveTo>
                  <a:cubicBezTo>
                    <a:pt x="-8497" y="381958"/>
                    <a:pt x="591669" y="22110"/>
                    <a:pt x="905163" y="50463"/>
                  </a:cubicBezTo>
                  <a:cubicBezTo>
                    <a:pt x="2407035" y="251783"/>
                    <a:pt x="3766739" y="52296"/>
                    <a:pt x="5493732" y="0"/>
                  </a:cubicBezTo>
                  <a:cubicBezTo>
                    <a:pt x="5789242" y="3372"/>
                    <a:pt x="6417786" y="380148"/>
                    <a:pt x="6398896" y="666555"/>
                  </a:cubicBezTo>
                  <a:cubicBezTo>
                    <a:pt x="6394647" y="810950"/>
                    <a:pt x="6376206" y="1054940"/>
                    <a:pt x="6398896" y="1353419"/>
                  </a:cubicBezTo>
                  <a:cubicBezTo>
                    <a:pt x="6421586" y="1651898"/>
                    <a:pt x="6382717" y="1694774"/>
                    <a:pt x="6398896" y="1999071"/>
                  </a:cubicBezTo>
                  <a:cubicBezTo>
                    <a:pt x="6415075" y="2303368"/>
                    <a:pt x="6414995" y="2396719"/>
                    <a:pt x="6398896" y="2727147"/>
                  </a:cubicBezTo>
                  <a:cubicBezTo>
                    <a:pt x="6401824" y="3027857"/>
                    <a:pt x="6134879" y="3257402"/>
                    <a:pt x="5828801" y="3242311"/>
                  </a:cubicBezTo>
                  <a:cubicBezTo>
                    <a:pt x="5510993" y="3218439"/>
                    <a:pt x="5332482" y="3275681"/>
                    <a:pt x="5066288" y="3242311"/>
                  </a:cubicBezTo>
                  <a:cubicBezTo>
                    <a:pt x="4800094" y="3208941"/>
                    <a:pt x="4752577" y="3251228"/>
                    <a:pt x="4566711" y="3242311"/>
                  </a:cubicBezTo>
                  <a:cubicBezTo>
                    <a:pt x="4380845" y="3233394"/>
                    <a:pt x="4098246" y="3213337"/>
                    <a:pt x="3856786" y="3242311"/>
                  </a:cubicBezTo>
                  <a:cubicBezTo>
                    <a:pt x="3615327" y="3271285"/>
                    <a:pt x="3504114" y="3243049"/>
                    <a:pt x="3199448" y="3242311"/>
                  </a:cubicBezTo>
                  <a:cubicBezTo>
                    <a:pt x="2894782" y="3241573"/>
                    <a:pt x="2820724" y="3243869"/>
                    <a:pt x="2699870" y="3242311"/>
                  </a:cubicBezTo>
                  <a:cubicBezTo>
                    <a:pt x="2579016" y="3240753"/>
                    <a:pt x="2261992" y="3218960"/>
                    <a:pt x="1937358" y="3242311"/>
                  </a:cubicBezTo>
                  <a:cubicBezTo>
                    <a:pt x="1612724" y="3265662"/>
                    <a:pt x="1471095" y="3220429"/>
                    <a:pt x="1174845" y="3242311"/>
                  </a:cubicBezTo>
                  <a:cubicBezTo>
                    <a:pt x="878595" y="3264193"/>
                    <a:pt x="698466" y="3225453"/>
                    <a:pt x="570094" y="3242311"/>
                  </a:cubicBezTo>
                  <a:cubicBezTo>
                    <a:pt x="277110" y="3257268"/>
                    <a:pt x="-14737" y="2996479"/>
                    <a:pt x="0" y="2727147"/>
                  </a:cubicBezTo>
                  <a:cubicBezTo>
                    <a:pt x="-14807" y="2495086"/>
                    <a:pt x="-16304" y="2276271"/>
                    <a:pt x="0" y="2060889"/>
                  </a:cubicBezTo>
                  <a:cubicBezTo>
                    <a:pt x="16304" y="1845507"/>
                    <a:pt x="-13812" y="1721782"/>
                    <a:pt x="0" y="1394631"/>
                  </a:cubicBezTo>
                  <a:cubicBezTo>
                    <a:pt x="13812" y="1067480"/>
                    <a:pt x="-30098" y="996359"/>
                    <a:pt x="0" y="666555"/>
                  </a:cubicBezTo>
                  <a:close/>
                </a:path>
                <a:path w="6398896" h="3242311" stroke="0" extrusionOk="0">
                  <a:moveTo>
                    <a:pt x="0" y="666555"/>
                  </a:moveTo>
                  <a:cubicBezTo>
                    <a:pt x="54577" y="435410"/>
                    <a:pt x="566766" y="39166"/>
                    <a:pt x="905163" y="50463"/>
                  </a:cubicBezTo>
                  <a:cubicBezTo>
                    <a:pt x="2321697" y="83981"/>
                    <a:pt x="3898616" y="-144286"/>
                    <a:pt x="5493732" y="0"/>
                  </a:cubicBezTo>
                  <a:cubicBezTo>
                    <a:pt x="5755595" y="-25219"/>
                    <a:pt x="6416660" y="409072"/>
                    <a:pt x="6398896" y="666555"/>
                  </a:cubicBezTo>
                  <a:cubicBezTo>
                    <a:pt x="6415234" y="859210"/>
                    <a:pt x="6423434" y="1049816"/>
                    <a:pt x="6398896" y="1353419"/>
                  </a:cubicBezTo>
                  <a:cubicBezTo>
                    <a:pt x="6374358" y="1657022"/>
                    <a:pt x="6398454" y="1694383"/>
                    <a:pt x="6398896" y="1999071"/>
                  </a:cubicBezTo>
                  <a:cubicBezTo>
                    <a:pt x="6399338" y="2303759"/>
                    <a:pt x="6376241" y="2523560"/>
                    <a:pt x="6398896" y="2727147"/>
                  </a:cubicBezTo>
                  <a:cubicBezTo>
                    <a:pt x="6388173" y="2992390"/>
                    <a:pt x="6208715" y="3243651"/>
                    <a:pt x="5828801" y="3242311"/>
                  </a:cubicBezTo>
                  <a:cubicBezTo>
                    <a:pt x="5555632" y="3247931"/>
                    <a:pt x="5418479" y="3253330"/>
                    <a:pt x="5276637" y="3242311"/>
                  </a:cubicBezTo>
                  <a:cubicBezTo>
                    <a:pt x="5134795" y="3231292"/>
                    <a:pt x="4915751" y="3258964"/>
                    <a:pt x="4566711" y="3242311"/>
                  </a:cubicBezTo>
                  <a:cubicBezTo>
                    <a:pt x="4217671" y="3225658"/>
                    <a:pt x="4049974" y="3237336"/>
                    <a:pt x="3856786" y="3242311"/>
                  </a:cubicBezTo>
                  <a:cubicBezTo>
                    <a:pt x="3663598" y="3247286"/>
                    <a:pt x="3499282" y="3257073"/>
                    <a:pt x="3199448" y="3242311"/>
                  </a:cubicBezTo>
                  <a:cubicBezTo>
                    <a:pt x="2899614" y="3227549"/>
                    <a:pt x="2826720" y="3242690"/>
                    <a:pt x="2699870" y="3242311"/>
                  </a:cubicBezTo>
                  <a:cubicBezTo>
                    <a:pt x="2573020" y="3241932"/>
                    <a:pt x="2447808" y="3248288"/>
                    <a:pt x="2200293" y="3242311"/>
                  </a:cubicBezTo>
                  <a:cubicBezTo>
                    <a:pt x="1952778" y="3236334"/>
                    <a:pt x="1835854" y="3226204"/>
                    <a:pt x="1700716" y="3242311"/>
                  </a:cubicBezTo>
                  <a:cubicBezTo>
                    <a:pt x="1565578" y="3258418"/>
                    <a:pt x="1054368" y="3270759"/>
                    <a:pt x="570094" y="3242311"/>
                  </a:cubicBezTo>
                  <a:cubicBezTo>
                    <a:pt x="227140" y="3195572"/>
                    <a:pt x="-50343" y="2984203"/>
                    <a:pt x="0" y="2727147"/>
                  </a:cubicBezTo>
                  <a:cubicBezTo>
                    <a:pt x="-24171" y="2472574"/>
                    <a:pt x="13358" y="2356361"/>
                    <a:pt x="0" y="2102101"/>
                  </a:cubicBezTo>
                  <a:cubicBezTo>
                    <a:pt x="-13358" y="1847841"/>
                    <a:pt x="30594" y="1704344"/>
                    <a:pt x="0" y="1456449"/>
                  </a:cubicBezTo>
                  <a:cubicBezTo>
                    <a:pt x="-30594" y="1208554"/>
                    <a:pt x="-2655" y="1018301"/>
                    <a:pt x="0" y="666555"/>
                  </a:cubicBezTo>
                  <a:close/>
                </a:path>
              </a:pathLst>
            </a:custGeom>
            <a:solidFill>
              <a:srgbClr val="FFFF99"/>
            </a:solidFill>
            <a:ln w="28575">
              <a:solidFill>
                <a:srgbClr val="0070C0"/>
              </a:solidFill>
              <a:extLst>
                <a:ext uri="{C807C97D-BFC1-408E-A445-0C87EB9F89A2}">
                  <ask:lineSketchStyleProps xmlns:ask="http://schemas.microsoft.com/office/drawing/2018/sketchyshapes" sd="3542575787">
                    <a:custGeom>
                      <a:avLst/>
                      <a:gdLst>
                        <a:gd name="connsiteX0" fmla="*/ 0 w 5238750"/>
                        <a:gd name="connsiteY0" fmla="*/ 466734 h 2800350"/>
                        <a:gd name="connsiteX1" fmla="*/ 466734 w 5238750"/>
                        <a:gd name="connsiteY1" fmla="*/ 0 h 2800350"/>
                        <a:gd name="connsiteX2" fmla="*/ 4772016 w 5238750"/>
                        <a:gd name="connsiteY2" fmla="*/ 0 h 2800350"/>
                        <a:gd name="connsiteX3" fmla="*/ 5238750 w 5238750"/>
                        <a:gd name="connsiteY3" fmla="*/ 466734 h 2800350"/>
                        <a:gd name="connsiteX4" fmla="*/ 5238750 w 5238750"/>
                        <a:gd name="connsiteY4" fmla="*/ 2333616 h 2800350"/>
                        <a:gd name="connsiteX5" fmla="*/ 4772016 w 5238750"/>
                        <a:gd name="connsiteY5" fmla="*/ 2800350 h 2800350"/>
                        <a:gd name="connsiteX6" fmla="*/ 466734 w 5238750"/>
                        <a:gd name="connsiteY6" fmla="*/ 2800350 h 2800350"/>
                        <a:gd name="connsiteX7" fmla="*/ 0 w 5238750"/>
                        <a:gd name="connsiteY7" fmla="*/ 2333616 h 2800350"/>
                        <a:gd name="connsiteX8" fmla="*/ 0 w 5238750"/>
                        <a:gd name="connsiteY8" fmla="*/ 466734 h 280035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558174 h 2891790"/>
                        <a:gd name="connsiteX1" fmla="*/ 741054 w 5238750"/>
                        <a:gd name="connsiteY1" fmla="*/ 0 h 2891790"/>
                        <a:gd name="connsiteX2" fmla="*/ 4772016 w 5238750"/>
                        <a:gd name="connsiteY2" fmla="*/ 91440 h 2891790"/>
                        <a:gd name="connsiteX3" fmla="*/ 5238750 w 5238750"/>
                        <a:gd name="connsiteY3" fmla="*/ 558174 h 2891790"/>
                        <a:gd name="connsiteX4" fmla="*/ 5238750 w 5238750"/>
                        <a:gd name="connsiteY4" fmla="*/ 2425056 h 2891790"/>
                        <a:gd name="connsiteX5" fmla="*/ 4772016 w 5238750"/>
                        <a:gd name="connsiteY5" fmla="*/ 2891790 h 2891790"/>
                        <a:gd name="connsiteX6" fmla="*/ 466734 w 5238750"/>
                        <a:gd name="connsiteY6" fmla="*/ 2891790 h 2891790"/>
                        <a:gd name="connsiteX7" fmla="*/ 0 w 5238750"/>
                        <a:gd name="connsiteY7" fmla="*/ 2425056 h 2891790"/>
                        <a:gd name="connsiteX8" fmla="*/ 0 w 5238750"/>
                        <a:gd name="connsiteY8" fmla="*/ 558174 h 2891790"/>
                        <a:gd name="connsiteX0" fmla="*/ 0 w 5238750"/>
                        <a:gd name="connsiteY0" fmla="*/ 603894 h 2937510"/>
                        <a:gd name="connsiteX1" fmla="*/ 741054 w 5238750"/>
                        <a:gd name="connsiteY1" fmla="*/ 45720 h 2937510"/>
                        <a:gd name="connsiteX2" fmla="*/ 4497696 w 5238750"/>
                        <a:gd name="connsiteY2" fmla="*/ 0 h 2937510"/>
                        <a:gd name="connsiteX3" fmla="*/ 5238750 w 5238750"/>
                        <a:gd name="connsiteY3" fmla="*/ 603894 h 2937510"/>
                        <a:gd name="connsiteX4" fmla="*/ 5238750 w 5238750"/>
                        <a:gd name="connsiteY4" fmla="*/ 2470776 h 2937510"/>
                        <a:gd name="connsiteX5" fmla="*/ 4772016 w 5238750"/>
                        <a:gd name="connsiteY5" fmla="*/ 2937510 h 2937510"/>
                        <a:gd name="connsiteX6" fmla="*/ 466734 w 5238750"/>
                        <a:gd name="connsiteY6" fmla="*/ 2937510 h 2937510"/>
                        <a:gd name="connsiteX7" fmla="*/ 0 w 5238750"/>
                        <a:gd name="connsiteY7" fmla="*/ 2470776 h 2937510"/>
                        <a:gd name="connsiteX8" fmla="*/ 0 w 5238750"/>
                        <a:gd name="connsiteY8" fmla="*/ 603894 h 2937510"/>
                      </a:gdLst>
                      <a:ahLst/>
                      <a:cxnLst>
                        <a:cxn ang="0">
                          <a:pos x="connsiteX0" y="connsiteY0"/>
                        </a:cxn>
                        <a:cxn ang="0">
                          <a:pos x="connsiteX1" y="connsiteY1"/>
                        </a:cxn>
                        <a:cxn ang="0">
                          <a:pos x="connsiteX2" y="connsiteY2"/>
                        </a:cxn>
                        <a:cxn ang="0">
                          <a:pos x="connsiteX3" y="connsiteY3"/>
                        </a:cxn>
                        <a:cxn ang="0">
                          <a:pos x="connsiteX4" y="connsiteY4"/>
                        </a:cxn>
                        <a:cxn ang="0">
                          <a:pos x="connsiteX5" y="connsiteY5"/>
                        </a:cxn>
                        <a:cxn ang="0">
                          <a:pos x="connsiteX6" y="connsiteY6"/>
                        </a:cxn>
                        <a:cxn ang="0">
                          <a:pos x="connsiteX7" y="connsiteY7"/>
                        </a:cxn>
                        <a:cxn ang="0">
                          <a:pos x="connsiteX8" y="connsiteY8"/>
                        </a:cxn>
                      </a:cxnLst>
                      <a:rect l="l" t="t" r="r" b="b"/>
                      <a:pathLst>
                        <a:path w="5238750" h="2937510">
                          <a:moveTo>
                            <a:pt x="0" y="603894"/>
                          </a:moveTo>
                          <a:cubicBezTo>
                            <a:pt x="0" y="346124"/>
                            <a:pt x="483284" y="45720"/>
                            <a:pt x="741054" y="45720"/>
                          </a:cubicBezTo>
                          <a:cubicBezTo>
                            <a:pt x="2023748" y="228600"/>
                            <a:pt x="3062602" y="0"/>
                            <a:pt x="4497696" y="0"/>
                          </a:cubicBezTo>
                          <a:cubicBezTo>
                            <a:pt x="4755466" y="0"/>
                            <a:pt x="5238750" y="346124"/>
                            <a:pt x="5238750" y="603894"/>
                          </a:cubicBezTo>
                          <a:lnTo>
                            <a:pt x="5238750" y="2470776"/>
                          </a:lnTo>
                          <a:cubicBezTo>
                            <a:pt x="5238750" y="2728546"/>
                            <a:pt x="5029786" y="2937510"/>
                            <a:pt x="4772016" y="2937510"/>
                          </a:cubicBezTo>
                          <a:lnTo>
                            <a:pt x="466734" y="2937510"/>
                          </a:lnTo>
                          <a:cubicBezTo>
                            <a:pt x="208964" y="2937510"/>
                            <a:pt x="0" y="2728546"/>
                            <a:pt x="0" y="2470776"/>
                          </a:cubicBezTo>
                          <a:lnTo>
                            <a:pt x="0" y="603894"/>
                          </a:lnTo>
                          <a:close/>
                        </a:path>
                      </a:pathLst>
                    </a:custGeom>
                    <ask:type>
                      <ask:lineSketchFreehand/>
                    </ask:type>
                  </ask:lineSketchStyleProps>
                </a:ext>
              </a:extLst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endParaRPr lang="en-US" dirty="0">
                <a:solidFill>
                  <a:srgbClr val="FFFFFF"/>
                </a:solidFill>
                <a:latin typeface="Calibri"/>
              </a:endParaRPr>
            </a:p>
          </p:txBody>
        </p:sp>
        <p:sp>
          <p:nvSpPr>
            <p:cNvPr id="7" name="Hộp Văn bản 6">
              <a:extLst>
                <a:ext uri="{FF2B5EF4-FFF2-40B4-BE49-F238E27FC236}">
                  <a16:creationId xmlns:a16="http://schemas.microsoft.com/office/drawing/2014/main" id="{118EFFD2-70A0-D1ED-DDBA-C15AD89E38A2}"/>
                </a:ext>
              </a:extLst>
            </p:cNvPr>
            <p:cNvSpPr txBox="1"/>
            <p:nvPr/>
          </p:nvSpPr>
          <p:spPr>
            <a:xfrm>
              <a:off x="846773" y="491075"/>
              <a:ext cx="5867400" cy="2221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914377"/>
              <a:r>
                <a:rPr lang="en-US" sz="88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8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Luyện</a:t>
              </a:r>
              <a:r>
                <a:rPr lang="en-US" sz="8800" b="1" dirty="0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8800" b="1" dirty="0" err="1">
                  <a:ln w="13462">
                    <a:solidFill>
                      <a:srgbClr val="FFFFFF"/>
                    </a:solidFill>
                    <a:prstDash val="solid"/>
                  </a:ln>
                  <a:solidFill>
                    <a:srgbClr val="000000">
                      <a:lumMod val="85000"/>
                      <a:lumOff val="15000"/>
                    </a:srgbClr>
                  </a:solidFill>
                  <a:effectLst>
                    <a:outerShdw dist="38100" dir="2700000" algn="bl" rotWithShape="0">
                      <a:srgbClr val="5FE0FF"/>
                    </a:outerShdw>
                  </a:effectLst>
                  <a:latin typeface="Cambria" panose="02040503050406030204" pitchFamily="18" charset="0"/>
                  <a:ea typeface="Cambria" panose="02040503050406030204" pitchFamily="18" charset="0"/>
                </a:rPr>
                <a:t>tập</a:t>
              </a:r>
              <a:endParaRPr lang="en-US" sz="8800" b="1" dirty="0">
                <a:ln w="13462">
                  <a:solidFill>
                    <a:srgbClr val="FFFFFF"/>
                  </a:solidFill>
                  <a:prstDash val="solid"/>
                </a:ln>
                <a:solidFill>
                  <a:srgbClr val="000000">
                    <a:lumMod val="85000"/>
                    <a:lumOff val="15000"/>
                  </a:srgbClr>
                </a:solidFill>
                <a:effectLst>
                  <a:outerShdw dist="38100" dir="2700000" algn="bl" rotWithShape="0">
                    <a:srgbClr val="5FE0FF"/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683229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304800"/>
            <a:ext cx="11492151" cy="6334125"/>
          </a:xfrm>
          <a:custGeom>
            <a:avLst/>
            <a:gdLst>
              <a:gd name="connsiteX0" fmla="*/ 0 w 11492151"/>
              <a:gd name="connsiteY0" fmla="*/ 631639 h 6334125"/>
              <a:gd name="connsiteX1" fmla="*/ 631639 w 11492151"/>
              <a:gd name="connsiteY1" fmla="*/ 0 h 6334125"/>
              <a:gd name="connsiteX2" fmla="*/ 10860512 w 11492151"/>
              <a:gd name="connsiteY2" fmla="*/ 0 h 6334125"/>
              <a:gd name="connsiteX3" fmla="*/ 11492151 w 11492151"/>
              <a:gd name="connsiteY3" fmla="*/ 631639 h 6334125"/>
              <a:gd name="connsiteX4" fmla="*/ 11492151 w 11492151"/>
              <a:gd name="connsiteY4" fmla="*/ 5702486 h 6334125"/>
              <a:gd name="connsiteX5" fmla="*/ 10860512 w 11492151"/>
              <a:gd name="connsiteY5" fmla="*/ 6334125 h 6334125"/>
              <a:gd name="connsiteX6" fmla="*/ 631639 w 11492151"/>
              <a:gd name="connsiteY6" fmla="*/ 6334125 h 6334125"/>
              <a:gd name="connsiteX7" fmla="*/ 0 w 11492151"/>
              <a:gd name="connsiteY7" fmla="*/ 5702486 h 6334125"/>
              <a:gd name="connsiteX8" fmla="*/ 0 w 11492151"/>
              <a:gd name="connsiteY8" fmla="*/ 631639 h 6334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492151" h="6334125" fill="none" extrusionOk="0">
                <a:moveTo>
                  <a:pt x="0" y="631639"/>
                </a:moveTo>
                <a:cubicBezTo>
                  <a:pt x="1921" y="334784"/>
                  <a:pt x="293762" y="18407"/>
                  <a:pt x="631639" y="0"/>
                </a:cubicBezTo>
                <a:cubicBezTo>
                  <a:pt x="3197402" y="72427"/>
                  <a:pt x="8499046" y="61419"/>
                  <a:pt x="10860512" y="0"/>
                </a:cubicBezTo>
                <a:cubicBezTo>
                  <a:pt x="11205409" y="-27177"/>
                  <a:pt x="11444105" y="268261"/>
                  <a:pt x="11492151" y="631639"/>
                </a:cubicBezTo>
                <a:cubicBezTo>
                  <a:pt x="11593027" y="2944520"/>
                  <a:pt x="11384838" y="5033713"/>
                  <a:pt x="11492151" y="5702486"/>
                </a:cubicBezTo>
                <a:cubicBezTo>
                  <a:pt x="11499373" y="6014679"/>
                  <a:pt x="11170252" y="6290287"/>
                  <a:pt x="10860512" y="6334125"/>
                </a:cubicBezTo>
                <a:cubicBezTo>
                  <a:pt x="8293859" y="6363952"/>
                  <a:pt x="4995765" y="6254819"/>
                  <a:pt x="631639" y="6334125"/>
                </a:cubicBezTo>
                <a:cubicBezTo>
                  <a:pt x="293209" y="6332948"/>
                  <a:pt x="-43860" y="6060004"/>
                  <a:pt x="0" y="5702486"/>
                </a:cubicBezTo>
                <a:cubicBezTo>
                  <a:pt x="50037" y="5129768"/>
                  <a:pt x="770" y="1325581"/>
                  <a:pt x="0" y="631639"/>
                </a:cubicBezTo>
                <a:close/>
              </a:path>
              <a:path w="11492151" h="6334125" stroke="0" extrusionOk="0">
                <a:moveTo>
                  <a:pt x="0" y="631639"/>
                </a:moveTo>
                <a:cubicBezTo>
                  <a:pt x="54095" y="297539"/>
                  <a:pt x="312631" y="62163"/>
                  <a:pt x="631639" y="0"/>
                </a:cubicBezTo>
                <a:cubicBezTo>
                  <a:pt x="4653840" y="123000"/>
                  <a:pt x="7354073" y="-96860"/>
                  <a:pt x="10860512" y="0"/>
                </a:cubicBezTo>
                <a:cubicBezTo>
                  <a:pt x="11175197" y="-26035"/>
                  <a:pt x="11496225" y="274581"/>
                  <a:pt x="11492151" y="631639"/>
                </a:cubicBezTo>
                <a:cubicBezTo>
                  <a:pt x="11495324" y="2056844"/>
                  <a:pt x="11586418" y="4149827"/>
                  <a:pt x="11492151" y="5702486"/>
                </a:cubicBezTo>
                <a:cubicBezTo>
                  <a:pt x="11475513" y="6057358"/>
                  <a:pt x="11142228" y="6323139"/>
                  <a:pt x="10860512" y="6334125"/>
                </a:cubicBezTo>
                <a:cubicBezTo>
                  <a:pt x="9663617" y="6173418"/>
                  <a:pt x="1894360" y="6373792"/>
                  <a:pt x="631639" y="6334125"/>
                </a:cubicBezTo>
                <a:cubicBezTo>
                  <a:pt x="253339" y="6328176"/>
                  <a:pt x="-16994" y="6043632"/>
                  <a:pt x="0" y="5702486"/>
                </a:cubicBezTo>
                <a:cubicBezTo>
                  <a:pt x="32216" y="3421931"/>
                  <a:pt x="57206" y="1443393"/>
                  <a:pt x="0" y="631639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622959" y="442999"/>
            <a:ext cx="10921341" cy="769441"/>
            <a:chOff x="1046203" y="850875"/>
            <a:chExt cx="10921339" cy="769441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46203" y="85087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/>
              <a:r>
                <a:rPr lang="en-US" sz="3600" b="1" dirty="0">
                  <a:solidFill>
                    <a:srgbClr val="FFFFFF"/>
                  </a:solidFill>
                  <a:latin typeface="Calibri"/>
                </a:rPr>
                <a:t>2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3" y="850875"/>
              <a:ext cx="10036999" cy="55399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/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Kiểm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đếm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số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chiếc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diều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mỗi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loại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trong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hình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vẽ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sau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(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theo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000" b="1" dirty="0" err="1">
                  <a:solidFill>
                    <a:srgbClr val="000000"/>
                  </a:solidFill>
                  <a:latin typeface="Calibri"/>
                </a:rPr>
                <a:t>mẫu</a:t>
              </a:r>
              <a:r>
                <a:rPr lang="en-US" sz="3000" b="1" dirty="0">
                  <a:solidFill>
                    <a:srgbClr val="000000"/>
                  </a:solidFill>
                  <a:latin typeface="Calibri"/>
                </a:rPr>
                <a:t>):</a:t>
              </a:r>
            </a:p>
          </p:txBody>
        </p:sp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EF0E5024-DE33-1731-C83E-7B98527ADF6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6725" y="1262063"/>
            <a:ext cx="6534150" cy="29287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F3654DC-95C7-0F09-D98B-19248363EA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9401" y="4019550"/>
            <a:ext cx="6506326" cy="2447925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654FAE6C-9899-FC6C-6E03-72CE16BF6FFE}"/>
              </a:ext>
            </a:extLst>
          </p:cNvPr>
          <p:cNvGrpSpPr/>
          <p:nvPr/>
        </p:nvGrpSpPr>
        <p:grpSpPr>
          <a:xfrm>
            <a:off x="8743949" y="5257800"/>
            <a:ext cx="885825" cy="485775"/>
            <a:chOff x="8496300" y="5181600"/>
            <a:chExt cx="1343025" cy="666750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95A1822F-6533-CE18-C140-27F5B67D6AC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8496300" y="5181600"/>
              <a:ext cx="1238250" cy="666750"/>
            </a:xfrm>
            <a:prstGeom prst="rect">
              <a:avLst/>
            </a:prstGeom>
          </p:spPr>
        </p:pic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11883736-EE2A-C754-8D6C-2E1FB1F8011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9667875" y="5200650"/>
              <a:ext cx="171450" cy="552450"/>
            </a:xfrm>
            <a:prstGeom prst="rect">
              <a:avLst/>
            </a:prstGeom>
          </p:spPr>
        </p:pic>
      </p:grpSp>
      <p:sp>
        <p:nvSpPr>
          <p:cNvPr id="17" name="Rectangle: Rounded Corners 16">
            <a:extLst>
              <a:ext uri="{FF2B5EF4-FFF2-40B4-BE49-F238E27FC236}">
                <a16:creationId xmlns:a16="http://schemas.microsoft.com/office/drawing/2014/main" id="{47125C07-625F-0D4D-00BE-9BDD8DA32BBE}"/>
              </a:ext>
            </a:extLst>
          </p:cNvPr>
          <p:cNvSpPr/>
          <p:nvPr/>
        </p:nvSpPr>
        <p:spPr>
          <a:xfrm>
            <a:off x="10391775" y="5238750"/>
            <a:ext cx="561975" cy="4095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8</a:t>
            </a:r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2415B439-6C66-9374-ED14-FEB0D17E8AC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724900" y="5778649"/>
            <a:ext cx="581026" cy="457985"/>
          </a:xfrm>
          <a:prstGeom prst="rect">
            <a:avLst/>
          </a:prstGeom>
        </p:spPr>
      </p:pic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0ABBBF77-FCAA-A614-4596-0D6907DAEA19}"/>
              </a:ext>
            </a:extLst>
          </p:cNvPr>
          <p:cNvSpPr/>
          <p:nvPr/>
        </p:nvSpPr>
        <p:spPr>
          <a:xfrm>
            <a:off x="10372725" y="5781675"/>
            <a:ext cx="561975" cy="409575"/>
          </a:xfrm>
          <a:prstGeom prst="round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751007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 descr="Ảnh có chứa văn bản, màn hình, thiết bị điện tử, ảnh chụp màn hình&#10;&#10;Mô tả được tạo tự động">
            <a:extLst>
              <a:ext uri="{FF2B5EF4-FFF2-40B4-BE49-F238E27FC236}">
                <a16:creationId xmlns:a16="http://schemas.microsoft.com/office/drawing/2014/main" id="{62FD9C83-FDC3-4024-5732-DA2F14734975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531" t="45000" r="3126" b="17778"/>
          <a:stretch/>
        </p:blipFill>
        <p:spPr>
          <a:xfrm>
            <a:off x="1" y="0"/>
            <a:ext cx="12231807" cy="6858000"/>
          </a:xfrm>
          <a:prstGeom prst="rect">
            <a:avLst/>
          </a:prstGeom>
        </p:spPr>
      </p:pic>
      <p:sp>
        <p:nvSpPr>
          <p:cNvPr id="9" name="Rectangle: Rounded Corners 11">
            <a:extLst>
              <a:ext uri="{FF2B5EF4-FFF2-40B4-BE49-F238E27FC236}">
                <a16:creationId xmlns:a16="http://schemas.microsoft.com/office/drawing/2014/main" id="{D0C8FAFB-5972-69A2-586F-32B307758B2D}"/>
              </a:ext>
            </a:extLst>
          </p:cNvPr>
          <p:cNvSpPr/>
          <p:nvPr/>
        </p:nvSpPr>
        <p:spPr>
          <a:xfrm>
            <a:off x="337899" y="390526"/>
            <a:ext cx="11307899" cy="6086476"/>
          </a:xfrm>
          <a:custGeom>
            <a:avLst/>
            <a:gdLst>
              <a:gd name="connsiteX0" fmla="*/ 0 w 11307899"/>
              <a:gd name="connsiteY0" fmla="*/ 606943 h 6086476"/>
              <a:gd name="connsiteX1" fmla="*/ 606943 w 11307899"/>
              <a:gd name="connsiteY1" fmla="*/ 0 h 6086476"/>
              <a:gd name="connsiteX2" fmla="*/ 10700956 w 11307899"/>
              <a:gd name="connsiteY2" fmla="*/ 0 h 6086476"/>
              <a:gd name="connsiteX3" fmla="*/ 11307899 w 11307899"/>
              <a:gd name="connsiteY3" fmla="*/ 606943 h 6086476"/>
              <a:gd name="connsiteX4" fmla="*/ 11307899 w 11307899"/>
              <a:gd name="connsiteY4" fmla="*/ 5479533 h 6086476"/>
              <a:gd name="connsiteX5" fmla="*/ 10700956 w 11307899"/>
              <a:gd name="connsiteY5" fmla="*/ 6086476 h 6086476"/>
              <a:gd name="connsiteX6" fmla="*/ 606943 w 11307899"/>
              <a:gd name="connsiteY6" fmla="*/ 6086476 h 6086476"/>
              <a:gd name="connsiteX7" fmla="*/ 0 w 11307899"/>
              <a:gd name="connsiteY7" fmla="*/ 5479533 h 6086476"/>
              <a:gd name="connsiteX8" fmla="*/ 0 w 11307899"/>
              <a:gd name="connsiteY8" fmla="*/ 606943 h 608647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07899" h="6086476" fill="none" extrusionOk="0">
                <a:moveTo>
                  <a:pt x="0" y="606943"/>
                </a:moveTo>
                <a:cubicBezTo>
                  <a:pt x="486" y="284893"/>
                  <a:pt x="291382" y="32968"/>
                  <a:pt x="606943" y="0"/>
                </a:cubicBezTo>
                <a:cubicBezTo>
                  <a:pt x="4677845" y="72427"/>
                  <a:pt x="8987329" y="61419"/>
                  <a:pt x="10700956" y="0"/>
                </a:cubicBezTo>
                <a:cubicBezTo>
                  <a:pt x="11027206" y="-61646"/>
                  <a:pt x="11249518" y="254079"/>
                  <a:pt x="11307899" y="606943"/>
                </a:cubicBezTo>
                <a:cubicBezTo>
                  <a:pt x="11408775" y="2645730"/>
                  <a:pt x="11200586" y="3802354"/>
                  <a:pt x="11307899" y="5479533"/>
                </a:cubicBezTo>
                <a:cubicBezTo>
                  <a:pt x="11318577" y="5760543"/>
                  <a:pt x="10996596" y="6042123"/>
                  <a:pt x="10700956" y="6086476"/>
                </a:cubicBezTo>
                <a:cubicBezTo>
                  <a:pt x="5675927" y="6116303"/>
                  <a:pt x="1920331" y="6007170"/>
                  <a:pt x="606943" y="6086476"/>
                </a:cubicBezTo>
                <a:cubicBezTo>
                  <a:pt x="323645" y="6080608"/>
                  <a:pt x="-10465" y="5816807"/>
                  <a:pt x="0" y="5479533"/>
                </a:cubicBezTo>
                <a:cubicBezTo>
                  <a:pt x="50037" y="4549664"/>
                  <a:pt x="770" y="1428374"/>
                  <a:pt x="0" y="606943"/>
                </a:cubicBezTo>
                <a:close/>
              </a:path>
              <a:path w="11307899" h="6086476" stroke="0" extrusionOk="0">
                <a:moveTo>
                  <a:pt x="0" y="606943"/>
                </a:moveTo>
                <a:cubicBezTo>
                  <a:pt x="54097" y="286484"/>
                  <a:pt x="295170" y="48820"/>
                  <a:pt x="606943" y="0"/>
                </a:cubicBezTo>
                <a:cubicBezTo>
                  <a:pt x="5047210" y="123000"/>
                  <a:pt x="7729687" y="-96860"/>
                  <a:pt x="10700956" y="0"/>
                </a:cubicBezTo>
                <a:cubicBezTo>
                  <a:pt x="10997195" y="-29698"/>
                  <a:pt x="11333151" y="220829"/>
                  <a:pt x="11307899" y="606943"/>
                </a:cubicBezTo>
                <a:cubicBezTo>
                  <a:pt x="11311072" y="2593675"/>
                  <a:pt x="11402166" y="3745029"/>
                  <a:pt x="11307899" y="5479533"/>
                </a:cubicBezTo>
                <a:cubicBezTo>
                  <a:pt x="11257239" y="5833091"/>
                  <a:pt x="11026527" y="6084899"/>
                  <a:pt x="10700956" y="6086476"/>
                </a:cubicBezTo>
                <a:cubicBezTo>
                  <a:pt x="8289810" y="5925769"/>
                  <a:pt x="4976736" y="6126143"/>
                  <a:pt x="606943" y="6086476"/>
                </a:cubicBezTo>
                <a:cubicBezTo>
                  <a:pt x="251879" y="6082465"/>
                  <a:pt x="-39890" y="5796667"/>
                  <a:pt x="0" y="5479533"/>
                </a:cubicBezTo>
                <a:cubicBezTo>
                  <a:pt x="32216" y="3423179"/>
                  <a:pt x="57206" y="1543008"/>
                  <a:pt x="0" y="606943"/>
                </a:cubicBezTo>
                <a:close/>
              </a:path>
            </a:pathLst>
          </a:custGeom>
          <a:solidFill>
            <a:schemeClr val="bg1"/>
          </a:solidFill>
          <a:ln w="38100">
            <a:solidFill>
              <a:srgbClr val="0070C0"/>
            </a:solidFill>
            <a:prstDash val="dash"/>
            <a:extLst>
              <a:ext uri="{C807C97D-BFC1-408E-A445-0C87EB9F89A2}">
                <ask:lineSketchStyleProps xmlns:ask="http://schemas.microsoft.com/office/drawing/2018/sketchyshapes" sd="852854689">
                  <a:prstGeom prst="roundRect">
                    <a:avLst>
                      <a:gd name="adj" fmla="val 9972"/>
                    </a:avLst>
                  </a:prstGeom>
                  <ask:type>
                    <ask:lineSketchCurve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377">
              <a:defRPr/>
            </a:pPr>
            <a:endParaRPr lang="en-US">
              <a:solidFill>
                <a:prstClr val="white"/>
              </a:solidFill>
              <a:latin typeface="等线" panose="020F0502020204030204"/>
            </a:endParaRPr>
          </a:p>
        </p:txBody>
      </p:sp>
      <p:grpSp>
        <p:nvGrpSpPr>
          <p:cNvPr id="11" name="Nhóm 10">
            <a:extLst>
              <a:ext uri="{FF2B5EF4-FFF2-40B4-BE49-F238E27FC236}">
                <a16:creationId xmlns:a16="http://schemas.microsoft.com/office/drawing/2014/main" id="{688F1775-6340-B4A1-7236-4C1FCB1093E8}"/>
              </a:ext>
            </a:extLst>
          </p:cNvPr>
          <p:cNvGrpSpPr/>
          <p:nvPr/>
        </p:nvGrpSpPr>
        <p:grpSpPr>
          <a:xfrm>
            <a:off x="661059" y="471574"/>
            <a:ext cx="9483065" cy="1134368"/>
            <a:chOff x="1036678" y="793725"/>
            <a:chExt cx="9483064" cy="1134368"/>
          </a:xfrm>
        </p:grpSpPr>
        <p:sp>
          <p:nvSpPr>
            <p:cNvPr id="12" name="Hình Bầu dục 11">
              <a:extLst>
                <a:ext uri="{FF2B5EF4-FFF2-40B4-BE49-F238E27FC236}">
                  <a16:creationId xmlns:a16="http://schemas.microsoft.com/office/drawing/2014/main" id="{52FF508D-E3C0-CA2D-7993-105596F6DB40}"/>
                </a:ext>
              </a:extLst>
            </p:cNvPr>
            <p:cNvSpPr/>
            <p:nvPr/>
          </p:nvSpPr>
          <p:spPr>
            <a:xfrm>
              <a:off x="1036678" y="793725"/>
              <a:ext cx="779477" cy="769441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914377">
                <a:defRPr/>
              </a:pPr>
              <a:r>
                <a:rPr lang="en-US" sz="3600" b="1" dirty="0">
                  <a:solidFill>
                    <a:srgbClr val="FFFFFF"/>
                  </a:solidFill>
                  <a:latin typeface="Calibri"/>
                </a:rPr>
                <a:t>3</a:t>
              </a:r>
            </a:p>
          </p:txBody>
        </p:sp>
        <p:sp>
          <p:nvSpPr>
            <p:cNvPr id="13" name="Hộp Văn bản 12">
              <a:extLst>
                <a:ext uri="{FF2B5EF4-FFF2-40B4-BE49-F238E27FC236}">
                  <a16:creationId xmlns:a16="http://schemas.microsoft.com/office/drawing/2014/main" id="{FDD8CD77-027D-963B-2EA8-362F6FFF2027}"/>
                </a:ext>
              </a:extLst>
            </p:cNvPr>
            <p:cNvSpPr txBox="1"/>
            <p:nvPr/>
          </p:nvSpPr>
          <p:spPr>
            <a:xfrm>
              <a:off x="1930542" y="850875"/>
              <a:ext cx="8589200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914377">
                <a:defRPr/>
              </a:pP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a) Quan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sát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và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cho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biết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trong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tranh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có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những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loại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thú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nhồi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bông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 </a:t>
              </a:r>
              <a:r>
                <a:rPr lang="en-US" sz="3200" b="1" dirty="0" err="1">
                  <a:solidFill>
                    <a:srgbClr val="000000"/>
                  </a:solidFill>
                  <a:latin typeface="Calibri"/>
                </a:rPr>
                <a:t>nào</a:t>
              </a:r>
              <a:r>
                <a:rPr lang="en-US" sz="3200" b="1" dirty="0">
                  <a:solidFill>
                    <a:srgbClr val="000000"/>
                  </a:solidFill>
                  <a:latin typeface="Calibri"/>
                </a:rPr>
                <a:t>:</a:t>
              </a:r>
            </a:p>
          </p:txBody>
        </p:sp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4FDEDAE5-2C75-6FF5-FA7B-5398DA7FAE1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7250" y="1593886"/>
            <a:ext cx="9658350" cy="38163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C1822272-BD6C-B1AE-DE92-FB30FFAA52C6}"/>
              </a:ext>
            </a:extLst>
          </p:cNvPr>
          <p:cNvSpPr txBox="1"/>
          <p:nvPr/>
        </p:nvSpPr>
        <p:spPr>
          <a:xfrm>
            <a:off x="1200150" y="5362575"/>
            <a:ext cx="9667875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0" i="0" dirty="0">
                <a:solidFill>
                  <a:srgbClr val="FF0000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Trong tranh có những loại thú nhồi bông là: Hươu cao cổ, hà mã, sư tử, khỉ.</a:t>
            </a:r>
            <a:endParaRPr lang="en-US" sz="3200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367692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theme/theme1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63</TotalTime>
  <Words>693</Words>
  <Application>Microsoft Office PowerPoint</Application>
  <PresentationFormat>Widescreen</PresentationFormat>
  <Paragraphs>82</Paragraphs>
  <Slides>21</Slides>
  <Notes>2</Notes>
  <HiddenSlides>0</HiddenSlides>
  <MMClips>5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31" baseType="lpstr">
      <vt:lpstr>等线</vt:lpstr>
      <vt:lpstr>Arial</vt:lpstr>
      <vt:lpstr>Calibri</vt:lpstr>
      <vt:lpstr>Calibri Light</vt:lpstr>
      <vt:lpstr>Cambria</vt:lpstr>
      <vt:lpstr>OpenSans</vt:lpstr>
      <vt:lpstr>Tahoma</vt:lpstr>
      <vt:lpstr>Times New Roman</vt:lpstr>
      <vt:lpstr>Wingdings</vt:lpstr>
      <vt:lpstr>Custom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Hà Nguyễn Thị Thu</cp:lastModifiedBy>
  <cp:revision>15</cp:revision>
  <dcterms:created xsi:type="dcterms:W3CDTF">2023-04-09T01:18:57Z</dcterms:created>
  <dcterms:modified xsi:type="dcterms:W3CDTF">2023-04-23T03:20:42Z</dcterms:modified>
</cp:coreProperties>
</file>