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69" r:id="rId3"/>
    <p:sldMasterId id="2147483684" r:id="rId4"/>
  </p:sldMasterIdLst>
  <p:notesMasterIdLst>
    <p:notesMasterId r:id="rId18"/>
  </p:notesMasterIdLst>
  <p:sldIdLst>
    <p:sldId id="314" r:id="rId5"/>
    <p:sldId id="302" r:id="rId6"/>
    <p:sldId id="283" r:id="rId7"/>
    <p:sldId id="262" r:id="rId8"/>
    <p:sldId id="304" r:id="rId9"/>
    <p:sldId id="324" r:id="rId10"/>
    <p:sldId id="307" r:id="rId11"/>
    <p:sldId id="319" r:id="rId12"/>
    <p:sldId id="292" r:id="rId13"/>
    <p:sldId id="293" r:id="rId14"/>
    <p:sldId id="294" r:id="rId15"/>
    <p:sldId id="310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59" autoAdjust="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1FC40-04A7-401B-8E96-1D5461A1A75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30059-F241-4389-861A-09C97D86D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9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0600F-D724-4D75-8876-526C4090E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6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7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3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73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3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7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9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04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80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512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5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9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79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3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0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36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86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6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18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015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8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53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01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84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30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26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8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4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5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0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49DD99B-7BB0-24EF-B384-15FB198762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7126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56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openxmlformats.org/officeDocument/2006/relationships/image" Target="../media/image45.png"/><Relationship Id="rId3" Type="http://schemas.openxmlformats.org/officeDocument/2006/relationships/image" Target="../media/image26.png"/><Relationship Id="rId21" Type="http://schemas.microsoft.com/office/2007/relationships/hdphoto" Target="../media/hdphoto5.wdp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23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openxmlformats.org/officeDocument/2006/relationships/image" Target="../media/image45.png"/><Relationship Id="rId3" Type="http://schemas.openxmlformats.org/officeDocument/2006/relationships/image" Target="../media/image26.png"/><Relationship Id="rId21" Type="http://schemas.microsoft.com/office/2007/relationships/hdphoto" Target="../media/hdphoto5.wdp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microsoft.com/office/2007/relationships/hdphoto" Target="../media/hdphoto7.wdp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23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36.png"/><Relationship Id="rId22" Type="http://schemas.openxmlformats.org/officeDocument/2006/relationships/image" Target="../media/image43.png"/><Relationship Id="rId27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61106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" y="4111154"/>
            <a:ext cx="4111384" cy="27804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7" y="4105843"/>
            <a:ext cx="4111384" cy="27804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9374" y="1504049"/>
            <a:ext cx="3529890" cy="1499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246" y="2758510"/>
            <a:ext cx="2420322" cy="13473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6041" y="2599531"/>
            <a:ext cx="2420322" cy="13473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2273" y="2808720"/>
            <a:ext cx="2157671" cy="12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5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14" name="Picture 2" descr="Pin on Dečji albu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136" b="92938" l="67093" r="82748">
                        <a14:foregroundMark x1="74760" y1="78249" x2="74121" y2="88136"/>
                        <a14:foregroundMark x1="77955" y1="78249" x2="78594" y2="8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34788" r="17315"/>
          <a:stretch/>
        </p:blipFill>
        <p:spPr bwMode="auto">
          <a:xfrm>
            <a:off x="4326105" y="4451118"/>
            <a:ext cx="1100625" cy="2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41" b="90960" l="32588" r="45208">
                        <a14:foregroundMark x1="40895" y1="58757" x2="41853" y2="61582"/>
                        <a14:foregroundMark x1="38019" y1="76271" x2="36581" y2="86723"/>
                        <a14:foregroundMark x1="40256" y1="77119" x2="42332" y2="86158"/>
                      </a14:backgroundRemoval>
                    </a14:imgEffect>
                  </a14:imgLayer>
                </a14:imgProps>
              </a:ext>
            </a:extLst>
          </a:blip>
          <a:srcRect l="32785" t="36839" r="55262" b="8524"/>
          <a:stretch/>
        </p:blipFill>
        <p:spPr>
          <a:xfrm>
            <a:off x="2819536" y="4645969"/>
            <a:ext cx="903947" cy="2336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136" b="92655" l="1438" r="19649">
                        <a14:foregroundMark x1="10703" y1="63559" x2="5751" y2="70621"/>
                        <a14:foregroundMark x1="13578" y1="63842" x2="15655" y2="66384"/>
                        <a14:foregroundMark x1="7987" y1="69209" x2="5431" y2="72034"/>
                        <a14:foregroundMark x1="11981" y1="78814" x2="10064" y2="88983"/>
                        <a14:foregroundMark x1="8466" y1="90395" x2="10224" y2="87853"/>
                        <a14:foregroundMark x1="14537" y1="88418" x2="16294" y2="88983"/>
                        <a14:foregroundMark x1="4313" y1="72034" x2="5431" y2="72034"/>
                      </a14:backgroundRemoval>
                    </a14:imgEffect>
                  </a14:imgLayer>
                </a14:imgProps>
              </a:ext>
            </a:extLst>
          </a:blip>
          <a:srcRect t="37637" r="81197"/>
          <a:stretch/>
        </p:blipFill>
        <p:spPr>
          <a:xfrm>
            <a:off x="753433" y="4509521"/>
            <a:ext cx="1467253" cy="2751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894" y="4449770"/>
            <a:ext cx="2584706" cy="2584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431" b="92652" l="9744" r="89776">
                        <a14:foregroundMark x1="46805" y1="23323" x2="44089" y2="29872"/>
                        <a14:foregroundMark x1="58786" y1="23323" x2="55591" y2="31949"/>
                        <a14:foregroundMark x1="39297" y1="24441" x2="45208" y2="26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67" y="4660104"/>
            <a:ext cx="2465224" cy="2465224"/>
          </a:xfrm>
          <a:prstGeom prst="rect">
            <a:avLst/>
          </a:prstGeom>
        </p:spPr>
      </p:pic>
      <p:pic>
        <p:nvPicPr>
          <p:cNvPr id="1028" name="Picture 4" descr="Happy Cute Kid Girl Ready To Go To School Stock Vector - Illustration of  student, doodle: 1661260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250" b="90000" l="10000" r="90000">
                        <a14:foregroundMark x1="40250" y1="25500" x2="42125" y2="33125"/>
                        <a14:foregroundMark x1="54750" y1="22000" x2="53250" y2="31250"/>
                        <a14:foregroundMark x1="35875" y1="23625" x2="42125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9085" y="4623632"/>
            <a:ext cx="2506074" cy="2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5CC0AB5-072A-E317-0F6F-2D20FBB2B1F8}"/>
              </a:ext>
            </a:extLst>
          </p:cNvPr>
          <p:cNvSpPr/>
          <p:nvPr/>
        </p:nvSpPr>
        <p:spPr>
          <a:xfrm>
            <a:off x="2705100" y="1428750"/>
            <a:ext cx="5619750" cy="1543050"/>
          </a:xfrm>
          <a:prstGeom prst="wedgeRoundRectCallout">
            <a:avLst>
              <a:gd name="adj1" fmla="val 74504"/>
              <a:gd name="adj2" fmla="val 4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66733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2" y="-480969"/>
            <a:ext cx="12192001" cy="747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3557" y="1013697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282586" y="12116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48447" y="4448031"/>
            <a:ext cx="4159492" cy="1806854"/>
            <a:chOff x="519964" y="4111154"/>
            <a:chExt cx="4129268" cy="17906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2"/>
            <a:stretch/>
          </p:blipFill>
          <p:spPr>
            <a:xfrm>
              <a:off x="519964" y="4111154"/>
              <a:ext cx="4111384" cy="12138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37848" y="5245194"/>
              <a:ext cx="4111384" cy="65663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944484" y="4338117"/>
            <a:ext cx="4127190" cy="1817796"/>
            <a:chOff x="5764654" y="3178362"/>
            <a:chExt cx="4127190" cy="18177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32"/>
            <a:stretch/>
          </p:blipFill>
          <p:spPr>
            <a:xfrm>
              <a:off x="5764654" y="3178362"/>
              <a:ext cx="4111384" cy="119193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84"/>
            <a:stretch/>
          </p:blipFill>
          <p:spPr>
            <a:xfrm>
              <a:off x="5780460" y="4339521"/>
              <a:ext cx="4111384" cy="656637"/>
            </a:xfrm>
            <a:prstGeom prst="rect">
              <a:avLst/>
            </a:prstGeom>
          </p:spPr>
        </p:pic>
      </p:grpSp>
      <p:pic>
        <p:nvPicPr>
          <p:cNvPr id="14" name="Picture 2" descr="Pin on Dečji albu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136" b="92938" l="67093" r="82748">
                        <a14:foregroundMark x1="74760" y1="78249" x2="74121" y2="88136"/>
                        <a14:foregroundMark x1="77955" y1="78249" x2="78594" y2="8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77" t="34788" r="17315"/>
          <a:stretch/>
        </p:blipFill>
        <p:spPr bwMode="auto">
          <a:xfrm>
            <a:off x="4326105" y="4451118"/>
            <a:ext cx="1100625" cy="2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41" b="90960" l="32588" r="45208">
                        <a14:foregroundMark x1="40895" y1="58757" x2="41853" y2="61582"/>
                        <a14:foregroundMark x1="38019" y1="76271" x2="36581" y2="86723"/>
                        <a14:foregroundMark x1="40256" y1="77119" x2="42332" y2="86158"/>
                      </a14:backgroundRemoval>
                    </a14:imgEffect>
                  </a14:imgLayer>
                </a14:imgProps>
              </a:ext>
            </a:extLst>
          </a:blip>
          <a:srcRect l="32785" t="36839" r="55262" b="8524"/>
          <a:stretch/>
        </p:blipFill>
        <p:spPr>
          <a:xfrm>
            <a:off x="2819536" y="4645969"/>
            <a:ext cx="903947" cy="23366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136" b="92655" l="1438" r="19649">
                        <a14:foregroundMark x1="10703" y1="63559" x2="5751" y2="70621"/>
                        <a14:foregroundMark x1="13578" y1="63842" x2="15655" y2="66384"/>
                        <a14:foregroundMark x1="7987" y1="69209" x2="5431" y2="72034"/>
                        <a14:foregroundMark x1="11981" y1="78814" x2="10064" y2="88983"/>
                        <a14:foregroundMark x1="8466" y1="90395" x2="10224" y2="87853"/>
                        <a14:foregroundMark x1="14537" y1="88418" x2="16294" y2="88983"/>
                        <a14:foregroundMark x1="4313" y1="72034" x2="5431" y2="72034"/>
                      </a14:backgroundRemoval>
                    </a14:imgEffect>
                  </a14:imgLayer>
                </a14:imgProps>
              </a:ext>
            </a:extLst>
          </a:blip>
          <a:srcRect t="37637" r="81197"/>
          <a:stretch/>
        </p:blipFill>
        <p:spPr>
          <a:xfrm>
            <a:off x="753433" y="4509521"/>
            <a:ext cx="1467253" cy="275192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915708" y="6202613"/>
            <a:ext cx="4650108" cy="7426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509" b="89941" l="9763" r="89941">
                        <a14:foregroundMark x1="54734" y1="26331" x2="49112" y2="2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894" y="4449770"/>
            <a:ext cx="2584706" cy="2584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431" b="92652" l="9744" r="89776">
                        <a14:foregroundMark x1="46805" y1="23323" x2="44089" y2="29872"/>
                        <a14:foregroundMark x1="58786" y1="23323" x2="55591" y2="31949"/>
                        <a14:foregroundMark x1="39297" y1="24441" x2="45208" y2="26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8567" y="4660104"/>
            <a:ext cx="2465224" cy="2465224"/>
          </a:xfrm>
          <a:prstGeom prst="rect">
            <a:avLst/>
          </a:prstGeom>
        </p:spPr>
      </p:pic>
      <p:pic>
        <p:nvPicPr>
          <p:cNvPr id="1028" name="Picture 4" descr="Happy Cute Kid Girl Ready To Go To School Stock Vector - Illustration of  student, doodle: 1661260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250" b="90000" l="10000" r="90000">
                        <a14:foregroundMark x1="40250" y1="25500" x2="42125" y2="33125"/>
                        <a14:foregroundMark x1="54750" y1="22000" x2="53250" y2="31250"/>
                        <a14:foregroundMark x1="35875" y1="23625" x2="42125" y2="2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9085" y="4623632"/>
            <a:ext cx="2506074" cy="2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047" b="97406" l="0" r="100000">
                        <a14:foregroundMark x1="7313" y1="81604" x2="21939" y2="85849"/>
                        <a14:foregroundMark x1="77211" y1="82547" x2="97789" y2="88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84"/>
          <a:stretch/>
        </p:blipFill>
        <p:spPr>
          <a:xfrm>
            <a:off x="5731544" y="6149813"/>
            <a:ext cx="4650108" cy="74267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B4301E1-E8BE-A3BF-4063-4987D8566E49}"/>
              </a:ext>
            </a:extLst>
          </p:cNvPr>
          <p:cNvSpPr/>
          <p:nvPr/>
        </p:nvSpPr>
        <p:spPr>
          <a:xfrm>
            <a:off x="3638550" y="1428750"/>
            <a:ext cx="4686300" cy="1543050"/>
          </a:xfrm>
          <a:prstGeom prst="wedgeRoundRectCallout">
            <a:avLst>
              <a:gd name="adj1" fmla="val 74504"/>
              <a:gd name="adj2" fmla="val 4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7704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39160-14A1-4C5D-832B-8E9F4A616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81BF4-BF0D-4C38-9940-EF94241D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BE096-F939-455D-B2A7-0681E894D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9A1C9-A0E4-44FE-996C-CF6E88ABF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334A8-5F4F-48D5-ABD4-DE8879DEC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65BB6A3-E661-6A0D-8D59-6D05206FE1B6}"/>
              </a:ext>
            </a:extLst>
          </p:cNvPr>
          <p:cNvSpPr/>
          <p:nvPr/>
        </p:nvSpPr>
        <p:spPr>
          <a:xfrm>
            <a:off x="645342" y="233464"/>
            <a:ext cx="6248400" cy="2209800"/>
          </a:xfrm>
          <a:prstGeom prst="wedgeRoundRectCallout">
            <a:avLst>
              <a:gd name="adj1" fmla="val 24137"/>
              <a:gd name="adj2" fmla="val 85998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~!</a:t>
            </a:r>
          </a:p>
        </p:txBody>
      </p:sp>
    </p:spTree>
    <p:extLst>
      <p:ext uri="{BB962C8B-B14F-4D97-AF65-F5344CB8AC3E}">
        <p14:creationId xmlns:p14="http://schemas.microsoft.com/office/powerpoint/2010/main" val="13926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2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8600"/>
            <a:ext cx="8649020" cy="502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3009417" y="1918589"/>
            <a:ext cx="61731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2DFB4-266D-4E5C-A139-99192A2C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74" y="3375830"/>
            <a:ext cx="5108891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1400" y="-809194"/>
            <a:ext cx="304800" cy="304800"/>
          </a:xfrm>
          <a:prstGeom prst="rect">
            <a:avLst/>
          </a:prstGeom>
        </p:spPr>
      </p:pic>
      <p:pic>
        <p:nvPicPr>
          <p:cNvPr id="2" name="karaoke-hd-em-yeu-truong-em-am-nhac-lop-3-cd-chuan-bo-giao-duc">
            <a:hlinkClick r:id="" action="ppaction://media"/>
            <a:extLst>
              <a:ext uri="{FF2B5EF4-FFF2-40B4-BE49-F238E27FC236}">
                <a16:creationId xmlns:a16="http://schemas.microsoft.com/office/drawing/2014/main" id="{DA06F8AE-E303-22EC-F201-0EBB2290D4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0" y="228598"/>
            <a:ext cx="76962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1410DC3-6979-44EB-8C96-0B9E3F56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14" y="2881764"/>
            <a:ext cx="3792088" cy="441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4312F-C7A8-4302-E0E3-002819AB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08" y="2011041"/>
            <a:ext cx="7218290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B393C-0D31-F842-D839-77913E4B0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29934" b="30508"/>
          <a:stretch/>
        </p:blipFill>
        <p:spPr>
          <a:xfrm>
            <a:off x="2991297" y="568537"/>
            <a:ext cx="2749379" cy="9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D5150-82A0-41BF-A1EC-A4CBA0F4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4D87D-1F8B-EDE2-9249-CF056BFB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7" y="251258"/>
            <a:ext cx="8975035" cy="44590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B5557A-FDF6-F662-E804-ED94ABD96A61}"/>
              </a:ext>
            </a:extLst>
          </p:cNvPr>
          <p:cNvGrpSpPr/>
          <p:nvPr/>
        </p:nvGrpSpPr>
        <p:grpSpPr>
          <a:xfrm>
            <a:off x="1609882" y="4843514"/>
            <a:ext cx="8537970" cy="702521"/>
            <a:chOff x="838202" y="229731"/>
            <a:chExt cx="12289079" cy="455930"/>
          </a:xfrm>
          <a:solidFill>
            <a:srgbClr val="FFFF00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601EDB-2AA2-EC1C-43F6-455BBE39B6BB}"/>
                </a:ext>
              </a:extLst>
            </p:cNvPr>
            <p:cNvSpPr/>
            <p:nvPr/>
          </p:nvSpPr>
          <p:spPr>
            <a:xfrm>
              <a:off x="838202" y="229731"/>
              <a:ext cx="12289079" cy="455930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C66690-94DF-59C5-B475-FD261851A09B}"/>
                </a:ext>
              </a:extLst>
            </p:cNvPr>
            <p:cNvSpPr txBox="1"/>
            <p:nvPr/>
          </p:nvSpPr>
          <p:spPr>
            <a:xfrm>
              <a:off x="1245813" y="320506"/>
              <a:ext cx="11115433" cy="35954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vườn có những loại hoa nào?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959338-3440-E16A-FADA-282A5D3011CD}"/>
              </a:ext>
            </a:extLst>
          </p:cNvPr>
          <p:cNvGrpSpPr/>
          <p:nvPr/>
        </p:nvGrpSpPr>
        <p:grpSpPr>
          <a:xfrm>
            <a:off x="1580064" y="5698279"/>
            <a:ext cx="8537970" cy="702521"/>
            <a:chOff x="838202" y="229731"/>
            <a:chExt cx="12289079" cy="455930"/>
          </a:xfrm>
          <a:solidFill>
            <a:srgbClr val="FFFF0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BABAC94-83E0-95E3-F186-A2330CF85F35}"/>
                </a:ext>
              </a:extLst>
            </p:cNvPr>
            <p:cNvSpPr/>
            <p:nvPr/>
          </p:nvSpPr>
          <p:spPr>
            <a:xfrm>
              <a:off x="838202" y="229731"/>
              <a:ext cx="12289079" cy="455930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02005B-6593-3E2E-7CFE-ABF379CDBA12}"/>
                </a:ext>
              </a:extLst>
            </p:cNvPr>
            <p:cNvSpPr txBox="1"/>
            <p:nvPr/>
          </p:nvSpPr>
          <p:spPr>
            <a:xfrm>
              <a:off x="1245813" y="320506"/>
              <a:ext cx="11115433" cy="35954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nhìn thấy có mấy bông hoa hồng 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C41F17-3FED-61F1-1CF5-488A4616D9D9}"/>
              </a:ext>
            </a:extLst>
          </p:cNvPr>
          <p:cNvGrpSpPr/>
          <p:nvPr/>
        </p:nvGrpSpPr>
        <p:grpSpPr>
          <a:xfrm>
            <a:off x="944217" y="5691652"/>
            <a:ext cx="10545418" cy="828418"/>
            <a:chOff x="-81769" y="229731"/>
            <a:chExt cx="15178488" cy="455930"/>
          </a:xfrm>
          <a:solidFill>
            <a:srgbClr val="FFFF00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D47078D-1ADA-3710-9047-450579B45DC3}"/>
                </a:ext>
              </a:extLst>
            </p:cNvPr>
            <p:cNvSpPr/>
            <p:nvPr/>
          </p:nvSpPr>
          <p:spPr>
            <a:xfrm>
              <a:off x="-81769" y="229731"/>
              <a:ext cx="15178488" cy="455930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74B50B-74B0-F07D-A6A6-1021F7EB7355}"/>
                </a:ext>
              </a:extLst>
            </p:cNvPr>
            <p:cNvSpPr txBox="1"/>
            <p:nvPr/>
          </p:nvSpPr>
          <p:spPr>
            <a:xfrm>
              <a:off x="104207" y="288254"/>
              <a:ext cx="13905269" cy="35954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nhìn thấy có mấy bông 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EE3AA1-C161-2B09-C1F2-8D1E9E28E5E3}"/>
              </a:ext>
            </a:extLst>
          </p:cNvPr>
          <p:cNvGrpSpPr/>
          <p:nvPr/>
        </p:nvGrpSpPr>
        <p:grpSpPr>
          <a:xfrm>
            <a:off x="947530" y="5694965"/>
            <a:ext cx="10545418" cy="828418"/>
            <a:chOff x="-81769" y="229731"/>
            <a:chExt cx="15178488" cy="455930"/>
          </a:xfrm>
          <a:solidFill>
            <a:srgbClr val="FFFF00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85CEBF8-1B20-8B98-5F2C-B80B85090B7F}"/>
                </a:ext>
              </a:extLst>
            </p:cNvPr>
            <p:cNvSpPr/>
            <p:nvPr/>
          </p:nvSpPr>
          <p:spPr>
            <a:xfrm>
              <a:off x="-81769" y="229731"/>
              <a:ext cx="15178488" cy="455930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B32544-EA05-7F94-FF6C-29EA29BF3089}"/>
                </a:ext>
              </a:extLst>
            </p:cNvPr>
            <p:cNvSpPr txBox="1"/>
            <p:nvPr/>
          </p:nvSpPr>
          <p:spPr>
            <a:xfrm>
              <a:off x="104207" y="288254"/>
              <a:ext cx="13905268" cy="30490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cúc có bao nhiêu bông hoa 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8006E-98E3-C0DF-E24E-081FA1C7E617}"/>
              </a:ext>
            </a:extLst>
          </p:cNvPr>
          <p:cNvGrpSpPr/>
          <p:nvPr/>
        </p:nvGrpSpPr>
        <p:grpSpPr>
          <a:xfrm>
            <a:off x="950843" y="5688339"/>
            <a:ext cx="10545418" cy="828418"/>
            <a:chOff x="-81769" y="229731"/>
            <a:chExt cx="15178488" cy="455930"/>
          </a:xfrm>
          <a:solidFill>
            <a:srgbClr val="FFFF00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C68A32C-73FE-1155-B249-DCEAFF0F45B0}"/>
                </a:ext>
              </a:extLst>
            </p:cNvPr>
            <p:cNvSpPr/>
            <p:nvPr/>
          </p:nvSpPr>
          <p:spPr>
            <a:xfrm>
              <a:off x="-81769" y="229731"/>
              <a:ext cx="15178488" cy="455930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B221A0-A619-679B-7137-8623A292A0EB}"/>
                </a:ext>
              </a:extLst>
            </p:cNvPr>
            <p:cNvSpPr txBox="1"/>
            <p:nvPr/>
          </p:nvSpPr>
          <p:spPr>
            <a:xfrm>
              <a:off x="104207" y="288254"/>
              <a:ext cx="13905268" cy="30490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 </a:t>
              </a:r>
              <a:r>
                <a:rPr lang="en-US" sz="3600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có bao nhiêu bông hoa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0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D5150-82A0-41BF-A1EC-A4CBA0F4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4D87D-1F8B-EDE2-9249-CF056BFBF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300954"/>
            <a:ext cx="4335508" cy="2154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59F588-76B3-BA9A-0A54-3CA34A80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13" y="2565845"/>
            <a:ext cx="7424530" cy="39176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84FE72-756B-4C32-9EDC-C37B786B31FE}"/>
              </a:ext>
            </a:extLst>
          </p:cNvPr>
          <p:cNvGrpSpPr/>
          <p:nvPr/>
        </p:nvGrpSpPr>
        <p:grpSpPr>
          <a:xfrm>
            <a:off x="5148212" y="490174"/>
            <a:ext cx="5844466" cy="1438017"/>
            <a:chOff x="838202" y="229731"/>
            <a:chExt cx="12289079" cy="933261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96861D-A04F-34CA-9CBA-1E51FB7DCC15}"/>
                </a:ext>
              </a:extLst>
            </p:cNvPr>
            <p:cNvSpPr/>
            <p:nvPr/>
          </p:nvSpPr>
          <p:spPr>
            <a:xfrm>
              <a:off x="838202" y="229731"/>
              <a:ext cx="12289079" cy="933261"/>
            </a:xfrm>
            <a:prstGeom prst="roundRect">
              <a:avLst>
                <a:gd name="adj" fmla="val 22593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DFBC67-8BD7-5EBC-8B60-1215FBF29130}"/>
                </a:ext>
              </a:extLst>
            </p:cNvPr>
            <p:cNvSpPr txBox="1"/>
            <p:nvPr/>
          </p:nvSpPr>
          <p:spPr>
            <a:xfrm>
              <a:off x="1245812" y="320506"/>
              <a:ext cx="11115433" cy="719080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 bông hoa tương ứng với một vạch đếm.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1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4BA81-87A3-4AFB-BB0E-DD9B9C37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317D68-58DB-4420-BBF6-828C8E6F1BCA}"/>
              </a:ext>
            </a:extLst>
          </p:cNvPr>
          <p:cNvSpPr/>
          <p:nvPr/>
        </p:nvSpPr>
        <p:spPr>
          <a:xfrm>
            <a:off x="304800" y="228598"/>
            <a:ext cx="7696200" cy="6477001"/>
          </a:xfrm>
          <a:prstGeom prst="roundRect">
            <a:avLst>
              <a:gd name="adj" fmla="val 8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1410DC3-6979-44EB-8C96-0B9E3F56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14" y="2881764"/>
            <a:ext cx="3792088" cy="4417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799808-DD3C-7D0D-DB45-5EFB63573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796654"/>
            <a:ext cx="8649020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B5869-968B-9F49-6616-9215B2D4E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8" y="243391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87F23-81BF-5FCE-D22A-BA3590DF0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EF955-7A96-2190-C9A0-C9CA8878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28" y="366505"/>
            <a:ext cx="1277798" cy="655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97196-47D8-B62B-6D31-1AAFAB656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25" y="966167"/>
            <a:ext cx="4981575" cy="2838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9E293-1690-0D56-E570-31EA2EA16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382" y="3710480"/>
            <a:ext cx="7892911" cy="260086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6C8503-9110-EDC2-8E29-CF2D0FBAB08D}"/>
              </a:ext>
            </a:extLst>
          </p:cNvPr>
          <p:cNvSpPr/>
          <p:nvPr/>
        </p:nvSpPr>
        <p:spPr>
          <a:xfrm>
            <a:off x="1073427" y="2594113"/>
            <a:ext cx="854765" cy="8249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C181A3-E5A4-0720-D7EE-F8B86CDDE09E}"/>
              </a:ext>
            </a:extLst>
          </p:cNvPr>
          <p:cNvSpPr/>
          <p:nvPr/>
        </p:nvSpPr>
        <p:spPr>
          <a:xfrm>
            <a:off x="3826566" y="2604052"/>
            <a:ext cx="854765" cy="8249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108CFC-5308-7FC7-83E7-BF87C04509F6}"/>
              </a:ext>
            </a:extLst>
          </p:cNvPr>
          <p:cNvSpPr/>
          <p:nvPr/>
        </p:nvSpPr>
        <p:spPr>
          <a:xfrm>
            <a:off x="5227984" y="5218043"/>
            <a:ext cx="854765" cy="8249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5FC47-E32C-0218-7921-5DBCF9EE91CC}"/>
              </a:ext>
            </a:extLst>
          </p:cNvPr>
          <p:cNvSpPr/>
          <p:nvPr/>
        </p:nvSpPr>
        <p:spPr>
          <a:xfrm>
            <a:off x="9322906" y="5237921"/>
            <a:ext cx="854765" cy="8249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391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BDEB5D77-B74E-47A4-B363-132A30195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5"/>
          <a:stretch>
            <a:fillRect/>
          </a:stretch>
        </p:blipFill>
        <p:spPr>
          <a:xfrm>
            <a:off x="0" y="0"/>
            <a:ext cx="12192000" cy="2620079"/>
          </a:xfrm>
          <a:custGeom>
            <a:avLst/>
            <a:gdLst>
              <a:gd name="connsiteX0" fmla="*/ 0 w 12192000"/>
              <a:gd name="connsiteY0" fmla="*/ 0 h 2620079"/>
              <a:gd name="connsiteX1" fmla="*/ 12192000 w 12192000"/>
              <a:gd name="connsiteY1" fmla="*/ 0 h 2620079"/>
              <a:gd name="connsiteX2" fmla="*/ 12192000 w 12192000"/>
              <a:gd name="connsiteY2" fmla="*/ 2620079 h 2620079"/>
              <a:gd name="connsiteX3" fmla="*/ 0 w 12192000"/>
              <a:gd name="connsiteY3" fmla="*/ 2620079 h 262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20079">
                <a:moveTo>
                  <a:pt x="0" y="0"/>
                </a:moveTo>
                <a:lnTo>
                  <a:pt x="12192000" y="0"/>
                </a:lnTo>
                <a:lnTo>
                  <a:pt x="12192000" y="2620079"/>
                </a:lnTo>
                <a:lnTo>
                  <a:pt x="0" y="2620079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76774">
            <a:off x="160724" y="234916"/>
            <a:ext cx="4758181" cy="383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51"/>
          <a:stretch/>
        </p:blipFill>
        <p:spPr>
          <a:xfrm>
            <a:off x="2269976" y="141182"/>
            <a:ext cx="3835954" cy="4431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" y="2702615"/>
            <a:ext cx="10299778" cy="502744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876615" y="228356"/>
            <a:ext cx="6947934" cy="4948518"/>
            <a:chOff x="4876615" y="228356"/>
            <a:chExt cx="6947934" cy="4948518"/>
          </a:xfrm>
        </p:grpSpPr>
        <p:grpSp>
          <p:nvGrpSpPr>
            <p:cNvPr id="6" name="Group 5"/>
            <p:cNvGrpSpPr/>
            <p:nvPr/>
          </p:nvGrpSpPr>
          <p:grpSpPr>
            <a:xfrm>
              <a:off x="4876615" y="228356"/>
              <a:ext cx="6947934" cy="4948518"/>
              <a:chOff x="4898627" y="0"/>
              <a:chExt cx="6947934" cy="4948518"/>
            </a:xfrm>
          </p:grpSpPr>
          <p:pic>
            <p:nvPicPr>
              <p:cNvPr id="11" name="图片 43">
                <a:extLst>
                  <a:ext uri="{FF2B5EF4-FFF2-40B4-BE49-F238E27FC236}">
                    <a16:creationId xmlns:a16="http://schemas.microsoft.com/office/drawing/2014/main" id="{DD911E4E-B90D-4F83-BF42-EE5F0641D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"/>
              <a:stretch/>
            </p:blipFill>
            <p:spPr>
              <a:xfrm>
                <a:off x="4898627" y="0"/>
                <a:ext cx="6947934" cy="494851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2815" y="2435669"/>
                <a:ext cx="5593897" cy="2192754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954117" y="2400507"/>
              <a:ext cx="3010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TRÒ CHƠI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124</Words>
  <Application>Microsoft Office PowerPoint</Application>
  <PresentationFormat>Widescreen</PresentationFormat>
  <Paragraphs>23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Cambria</vt:lpstr>
      <vt:lpstr>Coiny</vt:lpstr>
      <vt:lpstr>Georgia</vt:lpstr>
      <vt:lpstr>iCiel Cadena</vt:lpstr>
      <vt:lpstr>Times New Roman</vt:lpstr>
      <vt:lpstr>1_Office Theme</vt:lpstr>
      <vt:lpstr>2_Office Theme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9</cp:revision>
  <dcterms:created xsi:type="dcterms:W3CDTF">2023-04-02T09:54:29Z</dcterms:created>
  <dcterms:modified xsi:type="dcterms:W3CDTF">2023-04-23T03:20:05Z</dcterms:modified>
</cp:coreProperties>
</file>