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32"/>
  </p:notesMasterIdLst>
  <p:sldIdLst>
    <p:sldId id="314" r:id="rId3"/>
    <p:sldId id="319" r:id="rId4"/>
    <p:sldId id="432" r:id="rId5"/>
    <p:sldId id="428" r:id="rId6"/>
    <p:sldId id="429" r:id="rId7"/>
    <p:sldId id="430" r:id="rId8"/>
    <p:sldId id="279" r:id="rId9"/>
    <p:sldId id="285" r:id="rId10"/>
    <p:sldId id="286" r:id="rId11"/>
    <p:sldId id="446" r:id="rId12"/>
    <p:sldId id="307" r:id="rId13"/>
    <p:sldId id="447" r:id="rId14"/>
    <p:sldId id="448" r:id="rId15"/>
    <p:sldId id="449" r:id="rId16"/>
    <p:sldId id="450" r:id="rId17"/>
    <p:sldId id="452" r:id="rId18"/>
    <p:sldId id="451" r:id="rId19"/>
    <p:sldId id="453" r:id="rId20"/>
    <p:sldId id="454" r:id="rId21"/>
    <p:sldId id="455" r:id="rId22"/>
    <p:sldId id="456" r:id="rId23"/>
    <p:sldId id="457" r:id="rId24"/>
    <p:sldId id="458" r:id="rId25"/>
    <p:sldId id="461" r:id="rId26"/>
    <p:sldId id="462" r:id="rId27"/>
    <p:sldId id="463" r:id="rId28"/>
    <p:sldId id="464" r:id="rId29"/>
    <p:sldId id="465" r:id="rId30"/>
    <p:sldId id="46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9915" autoAdjust="0"/>
  </p:normalViewPr>
  <p:slideViewPr>
    <p:cSldViewPr snapToGrid="0">
      <p:cViewPr varScale="1">
        <p:scale>
          <a:sx n="50" d="100"/>
          <a:sy n="50" d="100"/>
        </p:scale>
        <p:origin x="12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D8E3B9-37CD-4BFD-9747-6ABFE801B0BA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20F33F-9B52-4DFF-9FC7-AF72C2B2F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425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317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964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953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8FC1C-DB2A-48F2-A44B-35F884C7BD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4E3F06-09C4-483B-AFDF-ED3AFA8CB4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F9084-EB1B-48CB-8DA2-AF0111F0C4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B90DE5D9-E24C-4353-97CC-2BFB40BD4DC0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328EA4-4C96-4B7A-B4CB-925097CF1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7131A2-3FEC-4E2E-A8BA-EA3114AA5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2D16D37-864C-4EF5-B6CD-721F32C5C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892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488A0-622E-4B17-9140-79E8BAC77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1F217-18CE-46B6-8C2B-07B87362C0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29099-AC0E-4491-8BAB-ECB2BB79D9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B90DE5D9-E24C-4353-97CC-2BFB40BD4DC0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C9867-3892-4EB6-A3DE-5186CD7A6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45C73-1083-4F6D-8E8B-F0591B87C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2D16D37-864C-4EF5-B6CD-721F32C5C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556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9C2718-399A-4D75-95CA-316DD84447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3945D2-124D-496B-A56C-241B7DFEFC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0063B-5F5C-4517-A063-E74C1E25C9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B90DE5D9-E24C-4353-97CC-2BFB40BD4DC0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8AC4B7-B76C-4B66-BBB8-BC97401FB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2E17C-7D44-4B87-B0B6-ED8DF5932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2D16D37-864C-4EF5-B6CD-721F32C5C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3381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14265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4/23/2023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4497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28280" y="-185399"/>
            <a:ext cx="12102408" cy="6974355"/>
            <a:chOff x="21210" y="-139049"/>
            <a:chExt cx="9076806" cy="5230766"/>
          </a:xfrm>
        </p:grpSpPr>
        <p:sp>
          <p:nvSpPr>
            <p:cNvPr id="3" name="圆角矩形 4"/>
            <p:cNvSpPr/>
            <p:nvPr/>
          </p:nvSpPr>
          <p:spPr>
            <a:xfrm>
              <a:off x="232515" y="220661"/>
              <a:ext cx="8722147" cy="4799361"/>
            </a:xfrm>
            <a:custGeom>
              <a:avLst/>
              <a:gdLst>
                <a:gd name="connsiteX0" fmla="*/ 0 w 8556376"/>
                <a:gd name="connsiteY0" fmla="*/ 487324 h 4752528"/>
                <a:gd name="connsiteX1" fmla="*/ 487324 w 8556376"/>
                <a:gd name="connsiteY1" fmla="*/ 0 h 4752528"/>
                <a:gd name="connsiteX2" fmla="*/ 8069052 w 8556376"/>
                <a:gd name="connsiteY2" fmla="*/ 0 h 4752528"/>
                <a:gd name="connsiteX3" fmla="*/ 8556376 w 8556376"/>
                <a:gd name="connsiteY3" fmla="*/ 487324 h 4752528"/>
                <a:gd name="connsiteX4" fmla="*/ 8556376 w 8556376"/>
                <a:gd name="connsiteY4" fmla="*/ 4265204 h 4752528"/>
                <a:gd name="connsiteX5" fmla="*/ 8069052 w 8556376"/>
                <a:gd name="connsiteY5" fmla="*/ 4752528 h 4752528"/>
                <a:gd name="connsiteX6" fmla="*/ 487324 w 8556376"/>
                <a:gd name="connsiteY6" fmla="*/ 4752528 h 4752528"/>
                <a:gd name="connsiteX7" fmla="*/ 0 w 8556376"/>
                <a:gd name="connsiteY7" fmla="*/ 4265204 h 4752528"/>
                <a:gd name="connsiteX8" fmla="*/ 0 w 8556376"/>
                <a:gd name="connsiteY8" fmla="*/ 487324 h 4752528"/>
                <a:gd name="connsiteX0" fmla="*/ 0 w 8556376"/>
                <a:gd name="connsiteY0" fmla="*/ 487324 h 4752528"/>
                <a:gd name="connsiteX1" fmla="*/ 487324 w 8556376"/>
                <a:gd name="connsiteY1" fmla="*/ 0 h 4752528"/>
                <a:gd name="connsiteX2" fmla="*/ 8069052 w 8556376"/>
                <a:gd name="connsiteY2" fmla="*/ 0 h 4752528"/>
                <a:gd name="connsiteX3" fmla="*/ 8556376 w 8556376"/>
                <a:gd name="connsiteY3" fmla="*/ 487324 h 4752528"/>
                <a:gd name="connsiteX4" fmla="*/ 8556376 w 8556376"/>
                <a:gd name="connsiteY4" fmla="*/ 4265204 h 4752528"/>
                <a:gd name="connsiteX5" fmla="*/ 8069052 w 8556376"/>
                <a:gd name="connsiteY5" fmla="*/ 4752528 h 4752528"/>
                <a:gd name="connsiteX6" fmla="*/ 487324 w 8556376"/>
                <a:gd name="connsiteY6" fmla="*/ 4752528 h 4752528"/>
                <a:gd name="connsiteX7" fmla="*/ 0 w 8556376"/>
                <a:gd name="connsiteY7" fmla="*/ 4265204 h 4752528"/>
                <a:gd name="connsiteX8" fmla="*/ 0 w 8556376"/>
                <a:gd name="connsiteY8" fmla="*/ 487324 h 4752528"/>
                <a:gd name="connsiteX0" fmla="*/ 0 w 8556376"/>
                <a:gd name="connsiteY0" fmla="*/ 506620 h 4771824"/>
                <a:gd name="connsiteX1" fmla="*/ 487324 w 8556376"/>
                <a:gd name="connsiteY1" fmla="*/ 19296 h 4771824"/>
                <a:gd name="connsiteX2" fmla="*/ 8069052 w 8556376"/>
                <a:gd name="connsiteY2" fmla="*/ 19296 h 4771824"/>
                <a:gd name="connsiteX3" fmla="*/ 8556376 w 8556376"/>
                <a:gd name="connsiteY3" fmla="*/ 506620 h 4771824"/>
                <a:gd name="connsiteX4" fmla="*/ 8556376 w 8556376"/>
                <a:gd name="connsiteY4" fmla="*/ 4284500 h 4771824"/>
                <a:gd name="connsiteX5" fmla="*/ 8069052 w 8556376"/>
                <a:gd name="connsiteY5" fmla="*/ 4771824 h 4771824"/>
                <a:gd name="connsiteX6" fmla="*/ 487324 w 8556376"/>
                <a:gd name="connsiteY6" fmla="*/ 4771824 h 4771824"/>
                <a:gd name="connsiteX7" fmla="*/ 0 w 8556376"/>
                <a:gd name="connsiteY7" fmla="*/ 4284500 h 4771824"/>
                <a:gd name="connsiteX8" fmla="*/ 0 w 8556376"/>
                <a:gd name="connsiteY8" fmla="*/ 506620 h 4771824"/>
                <a:gd name="connsiteX0" fmla="*/ 0 w 8556376"/>
                <a:gd name="connsiteY0" fmla="*/ 510460 h 4775664"/>
                <a:gd name="connsiteX1" fmla="*/ 487324 w 8556376"/>
                <a:gd name="connsiteY1" fmla="*/ 23136 h 4775664"/>
                <a:gd name="connsiteX2" fmla="*/ 8069052 w 8556376"/>
                <a:gd name="connsiteY2" fmla="*/ 23136 h 4775664"/>
                <a:gd name="connsiteX3" fmla="*/ 8556376 w 8556376"/>
                <a:gd name="connsiteY3" fmla="*/ 510460 h 4775664"/>
                <a:gd name="connsiteX4" fmla="*/ 8556376 w 8556376"/>
                <a:gd name="connsiteY4" fmla="*/ 4288340 h 4775664"/>
                <a:gd name="connsiteX5" fmla="*/ 8069052 w 8556376"/>
                <a:gd name="connsiteY5" fmla="*/ 4775664 h 4775664"/>
                <a:gd name="connsiteX6" fmla="*/ 487324 w 8556376"/>
                <a:gd name="connsiteY6" fmla="*/ 4775664 h 4775664"/>
                <a:gd name="connsiteX7" fmla="*/ 0 w 8556376"/>
                <a:gd name="connsiteY7" fmla="*/ 4288340 h 4775664"/>
                <a:gd name="connsiteX8" fmla="*/ 0 w 8556376"/>
                <a:gd name="connsiteY8" fmla="*/ 510460 h 4775664"/>
                <a:gd name="connsiteX0" fmla="*/ 0 w 8556376"/>
                <a:gd name="connsiteY0" fmla="*/ 556818 h 4822022"/>
                <a:gd name="connsiteX1" fmla="*/ 487324 w 8556376"/>
                <a:gd name="connsiteY1" fmla="*/ 69494 h 4822022"/>
                <a:gd name="connsiteX2" fmla="*/ 8069052 w 8556376"/>
                <a:gd name="connsiteY2" fmla="*/ 69494 h 4822022"/>
                <a:gd name="connsiteX3" fmla="*/ 8556376 w 8556376"/>
                <a:gd name="connsiteY3" fmla="*/ 556818 h 4822022"/>
                <a:gd name="connsiteX4" fmla="*/ 8556376 w 8556376"/>
                <a:gd name="connsiteY4" fmla="*/ 4334698 h 4822022"/>
                <a:gd name="connsiteX5" fmla="*/ 8069052 w 8556376"/>
                <a:gd name="connsiteY5" fmla="*/ 4822022 h 4822022"/>
                <a:gd name="connsiteX6" fmla="*/ 487324 w 8556376"/>
                <a:gd name="connsiteY6" fmla="*/ 4822022 h 4822022"/>
                <a:gd name="connsiteX7" fmla="*/ 0 w 8556376"/>
                <a:gd name="connsiteY7" fmla="*/ 4334698 h 4822022"/>
                <a:gd name="connsiteX8" fmla="*/ 0 w 8556376"/>
                <a:gd name="connsiteY8" fmla="*/ 556818 h 4822022"/>
                <a:gd name="connsiteX0" fmla="*/ 0 w 8556376"/>
                <a:gd name="connsiteY0" fmla="*/ 534157 h 4799361"/>
                <a:gd name="connsiteX1" fmla="*/ 487324 w 8556376"/>
                <a:gd name="connsiteY1" fmla="*/ 46833 h 4799361"/>
                <a:gd name="connsiteX2" fmla="*/ 7865852 w 8556376"/>
                <a:gd name="connsiteY2" fmla="*/ 72233 h 4799361"/>
                <a:gd name="connsiteX3" fmla="*/ 8556376 w 8556376"/>
                <a:gd name="connsiteY3" fmla="*/ 534157 h 4799361"/>
                <a:gd name="connsiteX4" fmla="*/ 8556376 w 8556376"/>
                <a:gd name="connsiteY4" fmla="*/ 4312037 h 4799361"/>
                <a:gd name="connsiteX5" fmla="*/ 8069052 w 8556376"/>
                <a:gd name="connsiteY5" fmla="*/ 4799361 h 4799361"/>
                <a:gd name="connsiteX6" fmla="*/ 487324 w 8556376"/>
                <a:gd name="connsiteY6" fmla="*/ 4799361 h 4799361"/>
                <a:gd name="connsiteX7" fmla="*/ 0 w 8556376"/>
                <a:gd name="connsiteY7" fmla="*/ 4312037 h 4799361"/>
                <a:gd name="connsiteX8" fmla="*/ 0 w 8556376"/>
                <a:gd name="connsiteY8" fmla="*/ 534157 h 4799361"/>
                <a:gd name="connsiteX0" fmla="*/ 0 w 8556376"/>
                <a:gd name="connsiteY0" fmla="*/ 534157 h 4799361"/>
                <a:gd name="connsiteX1" fmla="*/ 487324 w 8556376"/>
                <a:gd name="connsiteY1" fmla="*/ 46833 h 4799361"/>
                <a:gd name="connsiteX2" fmla="*/ 7865852 w 8556376"/>
                <a:gd name="connsiteY2" fmla="*/ 72233 h 4799361"/>
                <a:gd name="connsiteX3" fmla="*/ 8556376 w 8556376"/>
                <a:gd name="connsiteY3" fmla="*/ 534157 h 4799361"/>
                <a:gd name="connsiteX4" fmla="*/ 8556376 w 8556376"/>
                <a:gd name="connsiteY4" fmla="*/ 4312037 h 4799361"/>
                <a:gd name="connsiteX5" fmla="*/ 8069052 w 8556376"/>
                <a:gd name="connsiteY5" fmla="*/ 4799361 h 4799361"/>
                <a:gd name="connsiteX6" fmla="*/ 487324 w 8556376"/>
                <a:gd name="connsiteY6" fmla="*/ 4799361 h 4799361"/>
                <a:gd name="connsiteX7" fmla="*/ 0 w 8556376"/>
                <a:gd name="connsiteY7" fmla="*/ 4312037 h 4799361"/>
                <a:gd name="connsiteX8" fmla="*/ 0 w 8556376"/>
                <a:gd name="connsiteY8" fmla="*/ 534157 h 4799361"/>
                <a:gd name="connsiteX0" fmla="*/ 0 w 8556376"/>
                <a:gd name="connsiteY0" fmla="*/ 534157 h 4799361"/>
                <a:gd name="connsiteX1" fmla="*/ 487324 w 8556376"/>
                <a:gd name="connsiteY1" fmla="*/ 46833 h 4799361"/>
                <a:gd name="connsiteX2" fmla="*/ 7865852 w 8556376"/>
                <a:gd name="connsiteY2" fmla="*/ 72233 h 4799361"/>
                <a:gd name="connsiteX3" fmla="*/ 8556376 w 8556376"/>
                <a:gd name="connsiteY3" fmla="*/ 534157 h 4799361"/>
                <a:gd name="connsiteX4" fmla="*/ 8556376 w 8556376"/>
                <a:gd name="connsiteY4" fmla="*/ 4312037 h 4799361"/>
                <a:gd name="connsiteX5" fmla="*/ 8069052 w 8556376"/>
                <a:gd name="connsiteY5" fmla="*/ 4799361 h 4799361"/>
                <a:gd name="connsiteX6" fmla="*/ 487324 w 8556376"/>
                <a:gd name="connsiteY6" fmla="*/ 4799361 h 4799361"/>
                <a:gd name="connsiteX7" fmla="*/ 0 w 8556376"/>
                <a:gd name="connsiteY7" fmla="*/ 4312037 h 4799361"/>
                <a:gd name="connsiteX8" fmla="*/ 0 w 8556376"/>
                <a:gd name="connsiteY8" fmla="*/ 534157 h 4799361"/>
                <a:gd name="connsiteX0" fmla="*/ 42681 w 8599057"/>
                <a:gd name="connsiteY0" fmla="*/ 536554 h 4801758"/>
                <a:gd name="connsiteX1" fmla="*/ 530005 w 8599057"/>
                <a:gd name="connsiteY1" fmla="*/ 49230 h 4801758"/>
                <a:gd name="connsiteX2" fmla="*/ 7908533 w 8599057"/>
                <a:gd name="connsiteY2" fmla="*/ 74630 h 4801758"/>
                <a:gd name="connsiteX3" fmla="*/ 8599057 w 8599057"/>
                <a:gd name="connsiteY3" fmla="*/ 536554 h 4801758"/>
                <a:gd name="connsiteX4" fmla="*/ 8599057 w 8599057"/>
                <a:gd name="connsiteY4" fmla="*/ 4314434 h 4801758"/>
                <a:gd name="connsiteX5" fmla="*/ 8111733 w 8599057"/>
                <a:gd name="connsiteY5" fmla="*/ 4801758 h 4801758"/>
                <a:gd name="connsiteX6" fmla="*/ 530005 w 8599057"/>
                <a:gd name="connsiteY6" fmla="*/ 4801758 h 4801758"/>
                <a:gd name="connsiteX7" fmla="*/ 42681 w 8599057"/>
                <a:gd name="connsiteY7" fmla="*/ 4314434 h 4801758"/>
                <a:gd name="connsiteX8" fmla="*/ 42681 w 8599057"/>
                <a:gd name="connsiteY8" fmla="*/ 536554 h 4801758"/>
                <a:gd name="connsiteX0" fmla="*/ 42681 w 8599057"/>
                <a:gd name="connsiteY0" fmla="*/ 724657 h 4799361"/>
                <a:gd name="connsiteX1" fmla="*/ 530005 w 8599057"/>
                <a:gd name="connsiteY1" fmla="*/ 46833 h 4799361"/>
                <a:gd name="connsiteX2" fmla="*/ 7908533 w 8599057"/>
                <a:gd name="connsiteY2" fmla="*/ 72233 h 4799361"/>
                <a:gd name="connsiteX3" fmla="*/ 8599057 w 8599057"/>
                <a:gd name="connsiteY3" fmla="*/ 534157 h 4799361"/>
                <a:gd name="connsiteX4" fmla="*/ 8599057 w 8599057"/>
                <a:gd name="connsiteY4" fmla="*/ 4312037 h 4799361"/>
                <a:gd name="connsiteX5" fmla="*/ 8111733 w 8599057"/>
                <a:gd name="connsiteY5" fmla="*/ 4799361 h 4799361"/>
                <a:gd name="connsiteX6" fmla="*/ 530005 w 8599057"/>
                <a:gd name="connsiteY6" fmla="*/ 4799361 h 4799361"/>
                <a:gd name="connsiteX7" fmla="*/ 42681 w 8599057"/>
                <a:gd name="connsiteY7" fmla="*/ 4312037 h 4799361"/>
                <a:gd name="connsiteX8" fmla="*/ 42681 w 8599057"/>
                <a:gd name="connsiteY8" fmla="*/ 724657 h 4799361"/>
                <a:gd name="connsiteX0" fmla="*/ 42681 w 8599057"/>
                <a:gd name="connsiteY0" fmla="*/ 724657 h 4799361"/>
                <a:gd name="connsiteX1" fmla="*/ 530005 w 8599057"/>
                <a:gd name="connsiteY1" fmla="*/ 46833 h 4799361"/>
                <a:gd name="connsiteX2" fmla="*/ 7908533 w 8599057"/>
                <a:gd name="connsiteY2" fmla="*/ 72233 h 4799361"/>
                <a:gd name="connsiteX3" fmla="*/ 8599057 w 8599057"/>
                <a:gd name="connsiteY3" fmla="*/ 534157 h 4799361"/>
                <a:gd name="connsiteX4" fmla="*/ 8599057 w 8599057"/>
                <a:gd name="connsiteY4" fmla="*/ 4312037 h 4799361"/>
                <a:gd name="connsiteX5" fmla="*/ 8111733 w 8599057"/>
                <a:gd name="connsiteY5" fmla="*/ 4799361 h 4799361"/>
                <a:gd name="connsiteX6" fmla="*/ 530005 w 8599057"/>
                <a:gd name="connsiteY6" fmla="*/ 4799361 h 4799361"/>
                <a:gd name="connsiteX7" fmla="*/ 42681 w 8599057"/>
                <a:gd name="connsiteY7" fmla="*/ 4312037 h 4799361"/>
                <a:gd name="connsiteX8" fmla="*/ 42681 w 8599057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722147"/>
                <a:gd name="connsiteY0" fmla="*/ 724657 h 4799361"/>
                <a:gd name="connsiteX1" fmla="*/ 590912 w 8722147"/>
                <a:gd name="connsiteY1" fmla="*/ 46833 h 4799361"/>
                <a:gd name="connsiteX2" fmla="*/ 7969440 w 8722147"/>
                <a:gd name="connsiteY2" fmla="*/ 72233 h 4799361"/>
                <a:gd name="connsiteX3" fmla="*/ 8659964 w 8722147"/>
                <a:gd name="connsiteY3" fmla="*/ 534157 h 4799361"/>
                <a:gd name="connsiteX4" fmla="*/ 8659964 w 8722147"/>
                <a:gd name="connsiteY4" fmla="*/ 4312037 h 4799361"/>
                <a:gd name="connsiteX5" fmla="*/ 8172640 w 8722147"/>
                <a:gd name="connsiteY5" fmla="*/ 4799361 h 4799361"/>
                <a:gd name="connsiteX6" fmla="*/ 883012 w 8722147"/>
                <a:gd name="connsiteY6" fmla="*/ 4710461 h 4799361"/>
                <a:gd name="connsiteX7" fmla="*/ 103588 w 8722147"/>
                <a:gd name="connsiteY7" fmla="*/ 4312037 h 4799361"/>
                <a:gd name="connsiteX8" fmla="*/ 103588 w 8722147"/>
                <a:gd name="connsiteY8" fmla="*/ 724657 h 4799361"/>
                <a:gd name="connsiteX0" fmla="*/ 103588 w 8722147"/>
                <a:gd name="connsiteY0" fmla="*/ 724657 h 4803139"/>
                <a:gd name="connsiteX1" fmla="*/ 590912 w 8722147"/>
                <a:gd name="connsiteY1" fmla="*/ 46833 h 4803139"/>
                <a:gd name="connsiteX2" fmla="*/ 7969440 w 8722147"/>
                <a:gd name="connsiteY2" fmla="*/ 72233 h 4803139"/>
                <a:gd name="connsiteX3" fmla="*/ 8659964 w 8722147"/>
                <a:gd name="connsiteY3" fmla="*/ 534157 h 4803139"/>
                <a:gd name="connsiteX4" fmla="*/ 8659964 w 8722147"/>
                <a:gd name="connsiteY4" fmla="*/ 4312037 h 4803139"/>
                <a:gd name="connsiteX5" fmla="*/ 8172640 w 8722147"/>
                <a:gd name="connsiteY5" fmla="*/ 4799361 h 4803139"/>
                <a:gd name="connsiteX6" fmla="*/ 883012 w 8722147"/>
                <a:gd name="connsiteY6" fmla="*/ 4710461 h 4803139"/>
                <a:gd name="connsiteX7" fmla="*/ 103588 w 8722147"/>
                <a:gd name="connsiteY7" fmla="*/ 4312037 h 4803139"/>
                <a:gd name="connsiteX8" fmla="*/ 103588 w 8722147"/>
                <a:gd name="connsiteY8" fmla="*/ 724657 h 4803139"/>
                <a:gd name="connsiteX0" fmla="*/ 103588 w 8722147"/>
                <a:gd name="connsiteY0" fmla="*/ 724657 h 4799361"/>
                <a:gd name="connsiteX1" fmla="*/ 590912 w 8722147"/>
                <a:gd name="connsiteY1" fmla="*/ 46833 h 4799361"/>
                <a:gd name="connsiteX2" fmla="*/ 7969440 w 8722147"/>
                <a:gd name="connsiteY2" fmla="*/ 72233 h 4799361"/>
                <a:gd name="connsiteX3" fmla="*/ 8659964 w 8722147"/>
                <a:gd name="connsiteY3" fmla="*/ 534157 h 4799361"/>
                <a:gd name="connsiteX4" fmla="*/ 8659964 w 8722147"/>
                <a:gd name="connsiteY4" fmla="*/ 4312037 h 4799361"/>
                <a:gd name="connsiteX5" fmla="*/ 8172640 w 8722147"/>
                <a:gd name="connsiteY5" fmla="*/ 4799361 h 4799361"/>
                <a:gd name="connsiteX6" fmla="*/ 883012 w 8722147"/>
                <a:gd name="connsiteY6" fmla="*/ 4710461 h 4799361"/>
                <a:gd name="connsiteX7" fmla="*/ 103588 w 8722147"/>
                <a:gd name="connsiteY7" fmla="*/ 4312037 h 4799361"/>
                <a:gd name="connsiteX8" fmla="*/ 103588 w 8722147"/>
                <a:gd name="connsiteY8" fmla="*/ 724657 h 4799361"/>
                <a:gd name="connsiteX0" fmla="*/ 103588 w 8722147"/>
                <a:gd name="connsiteY0" fmla="*/ 724657 h 4799361"/>
                <a:gd name="connsiteX1" fmla="*/ 590912 w 8722147"/>
                <a:gd name="connsiteY1" fmla="*/ 46833 h 4799361"/>
                <a:gd name="connsiteX2" fmla="*/ 7969440 w 8722147"/>
                <a:gd name="connsiteY2" fmla="*/ 72233 h 4799361"/>
                <a:gd name="connsiteX3" fmla="*/ 8659964 w 8722147"/>
                <a:gd name="connsiteY3" fmla="*/ 534157 h 4799361"/>
                <a:gd name="connsiteX4" fmla="*/ 8659964 w 8722147"/>
                <a:gd name="connsiteY4" fmla="*/ 4312037 h 4799361"/>
                <a:gd name="connsiteX5" fmla="*/ 7817040 w 8722147"/>
                <a:gd name="connsiteY5" fmla="*/ 4799361 h 4799361"/>
                <a:gd name="connsiteX6" fmla="*/ 883012 w 8722147"/>
                <a:gd name="connsiteY6" fmla="*/ 4710461 h 4799361"/>
                <a:gd name="connsiteX7" fmla="*/ 103588 w 8722147"/>
                <a:gd name="connsiteY7" fmla="*/ 4312037 h 4799361"/>
                <a:gd name="connsiteX8" fmla="*/ 103588 w 8722147"/>
                <a:gd name="connsiteY8" fmla="*/ 724657 h 4799361"/>
                <a:gd name="connsiteX0" fmla="*/ 103588 w 8722147"/>
                <a:gd name="connsiteY0" fmla="*/ 724657 h 4799361"/>
                <a:gd name="connsiteX1" fmla="*/ 590912 w 8722147"/>
                <a:gd name="connsiteY1" fmla="*/ 46833 h 4799361"/>
                <a:gd name="connsiteX2" fmla="*/ 7969440 w 8722147"/>
                <a:gd name="connsiteY2" fmla="*/ 72233 h 4799361"/>
                <a:gd name="connsiteX3" fmla="*/ 8659964 w 8722147"/>
                <a:gd name="connsiteY3" fmla="*/ 534157 h 4799361"/>
                <a:gd name="connsiteX4" fmla="*/ 8659964 w 8722147"/>
                <a:gd name="connsiteY4" fmla="*/ 4312037 h 4799361"/>
                <a:gd name="connsiteX5" fmla="*/ 7817040 w 8722147"/>
                <a:gd name="connsiteY5" fmla="*/ 4799361 h 4799361"/>
                <a:gd name="connsiteX6" fmla="*/ 883012 w 8722147"/>
                <a:gd name="connsiteY6" fmla="*/ 4710461 h 4799361"/>
                <a:gd name="connsiteX7" fmla="*/ 103588 w 8722147"/>
                <a:gd name="connsiteY7" fmla="*/ 4312037 h 4799361"/>
                <a:gd name="connsiteX8" fmla="*/ 103588 w 8722147"/>
                <a:gd name="connsiteY8" fmla="*/ 724657 h 4799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22147" h="4799361">
                  <a:moveTo>
                    <a:pt x="103588" y="724657"/>
                  </a:moveTo>
                  <a:cubicBezTo>
                    <a:pt x="-23412" y="87215"/>
                    <a:pt x="131270" y="-29367"/>
                    <a:pt x="590912" y="46833"/>
                  </a:cubicBezTo>
                  <a:cubicBezTo>
                    <a:pt x="2749855" y="338933"/>
                    <a:pt x="5048497" y="-181767"/>
                    <a:pt x="7969440" y="72233"/>
                  </a:cubicBezTo>
                  <a:cubicBezTo>
                    <a:pt x="8606882" y="-29367"/>
                    <a:pt x="8659964" y="265015"/>
                    <a:pt x="8659964" y="534157"/>
                  </a:cubicBezTo>
                  <a:cubicBezTo>
                    <a:pt x="8888564" y="1361650"/>
                    <a:pt x="8393264" y="2417744"/>
                    <a:pt x="8659964" y="4312037"/>
                  </a:cubicBezTo>
                  <a:cubicBezTo>
                    <a:pt x="8659964" y="4581179"/>
                    <a:pt x="8467182" y="4710461"/>
                    <a:pt x="7817040" y="4799361"/>
                  </a:cubicBezTo>
                  <a:cubicBezTo>
                    <a:pt x="3448297" y="4710461"/>
                    <a:pt x="3232455" y="4380261"/>
                    <a:pt x="883012" y="4710461"/>
                  </a:cubicBezTo>
                  <a:cubicBezTo>
                    <a:pt x="359870" y="4634261"/>
                    <a:pt x="14688" y="4784379"/>
                    <a:pt x="103588" y="4312037"/>
                  </a:cubicBezTo>
                  <a:cubicBezTo>
                    <a:pt x="-201212" y="3700444"/>
                    <a:pt x="281388" y="1209250"/>
                    <a:pt x="103588" y="724657"/>
                  </a:cubicBezTo>
                  <a:close/>
                </a:path>
              </a:pathLst>
            </a:custGeom>
            <a:noFill/>
            <a:ln>
              <a:solidFill>
                <a:srgbClr val="0BA5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8" name="椭圆 9"/>
            <p:cNvSpPr/>
            <p:nvPr/>
          </p:nvSpPr>
          <p:spPr>
            <a:xfrm rot="12100884">
              <a:off x="21210" y="143420"/>
              <a:ext cx="782397" cy="229329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0BA7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grpSp>
          <p:nvGrpSpPr>
            <p:cNvPr id="5" name="组合 4"/>
            <p:cNvGrpSpPr/>
            <p:nvPr/>
          </p:nvGrpSpPr>
          <p:grpSpPr>
            <a:xfrm rot="16826843">
              <a:off x="8181052" y="91578"/>
              <a:ext cx="817274" cy="356019"/>
              <a:chOff x="444259" y="3705449"/>
              <a:chExt cx="3605003" cy="867132"/>
            </a:xfrm>
          </p:grpSpPr>
          <p:sp>
            <p:nvSpPr>
              <p:cNvPr id="15" name="椭圆 9"/>
              <p:cNvSpPr/>
              <p:nvPr/>
            </p:nvSpPr>
            <p:spPr>
              <a:xfrm>
                <a:off x="444259" y="3705449"/>
                <a:ext cx="3605003" cy="86713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2782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6" name="椭圆 9"/>
              <p:cNvSpPr/>
              <p:nvPr/>
            </p:nvSpPr>
            <p:spPr>
              <a:xfrm>
                <a:off x="521180" y="3958459"/>
                <a:ext cx="3451161" cy="55856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0BA7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</p:grpSp>
        <p:sp>
          <p:nvSpPr>
            <p:cNvPr id="6" name="椭圆 9"/>
            <p:cNvSpPr/>
            <p:nvPr/>
          </p:nvSpPr>
          <p:spPr>
            <a:xfrm rot="16560661">
              <a:off x="-114101" y="383087"/>
              <a:ext cx="782397" cy="165802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grpSp>
          <p:nvGrpSpPr>
            <p:cNvPr id="7" name="组合 6"/>
            <p:cNvGrpSpPr/>
            <p:nvPr/>
          </p:nvGrpSpPr>
          <p:grpSpPr>
            <a:xfrm rot="3083936">
              <a:off x="8418517" y="4505070"/>
              <a:ext cx="817274" cy="356019"/>
              <a:chOff x="444259" y="3705449"/>
              <a:chExt cx="3605003" cy="867132"/>
            </a:xfrm>
          </p:grpSpPr>
          <p:sp>
            <p:nvSpPr>
              <p:cNvPr id="13" name="椭圆 9"/>
              <p:cNvSpPr/>
              <p:nvPr/>
            </p:nvSpPr>
            <p:spPr>
              <a:xfrm>
                <a:off x="444259" y="3705449"/>
                <a:ext cx="3605003" cy="86713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2782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4" name="椭圆 9"/>
              <p:cNvSpPr/>
              <p:nvPr/>
            </p:nvSpPr>
            <p:spPr>
              <a:xfrm>
                <a:off x="521180" y="3958459"/>
                <a:ext cx="3451161" cy="55856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0BA7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</p:grpSp>
        <p:sp>
          <p:nvSpPr>
            <p:cNvPr id="8" name="椭圆 9"/>
            <p:cNvSpPr/>
            <p:nvPr/>
          </p:nvSpPr>
          <p:spPr>
            <a:xfrm rot="9240798">
              <a:off x="8315619" y="4770417"/>
              <a:ext cx="782397" cy="165802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9" name="椭圆 9"/>
            <p:cNvSpPr/>
            <p:nvPr/>
          </p:nvSpPr>
          <p:spPr>
            <a:xfrm rot="9240798">
              <a:off x="173505" y="4450467"/>
              <a:ext cx="782397" cy="165802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椭圆 9"/>
            <p:cNvSpPr/>
            <p:nvPr/>
          </p:nvSpPr>
          <p:spPr>
            <a:xfrm rot="12111602">
              <a:off x="173504" y="4750081"/>
              <a:ext cx="782397" cy="165802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1" name="椭圆 9"/>
            <p:cNvSpPr/>
            <p:nvPr/>
          </p:nvSpPr>
          <p:spPr>
            <a:xfrm rot="5650920">
              <a:off x="-104922" y="4367285"/>
              <a:ext cx="770373" cy="163254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0BA7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2" name="椭圆 9"/>
            <p:cNvSpPr/>
            <p:nvPr/>
          </p:nvSpPr>
          <p:spPr>
            <a:xfrm rot="9645523">
              <a:off x="8027296" y="224380"/>
              <a:ext cx="770373" cy="163254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93327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341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121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88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5" name="组合 11">
            <a:extLst>
              <a:ext uri="{FF2B5EF4-FFF2-40B4-BE49-F238E27FC236}">
                <a16:creationId xmlns:a16="http://schemas.microsoft.com/office/drawing/2014/main" id="{A81B3998-6E41-4781-BA16-19A92872CE04}"/>
              </a:ext>
            </a:extLst>
          </p:cNvPr>
          <p:cNvGrpSpPr/>
          <p:nvPr userDrawn="1"/>
        </p:nvGrpSpPr>
        <p:grpSpPr>
          <a:xfrm>
            <a:off x="146326" y="-116355"/>
            <a:ext cx="11899349" cy="6974355"/>
            <a:chOff x="173504" y="-139049"/>
            <a:chExt cx="8924512" cy="5230766"/>
          </a:xfrm>
        </p:grpSpPr>
        <p:sp>
          <p:nvSpPr>
            <p:cNvPr id="6" name="圆角矩形 4">
              <a:extLst>
                <a:ext uri="{FF2B5EF4-FFF2-40B4-BE49-F238E27FC236}">
                  <a16:creationId xmlns:a16="http://schemas.microsoft.com/office/drawing/2014/main" id="{231BA278-C1A6-4F47-998C-89DC35D1CBFD}"/>
                </a:ext>
              </a:extLst>
            </p:cNvPr>
            <p:cNvSpPr/>
            <p:nvPr/>
          </p:nvSpPr>
          <p:spPr>
            <a:xfrm>
              <a:off x="232515" y="220661"/>
              <a:ext cx="8722147" cy="4799361"/>
            </a:xfrm>
            <a:custGeom>
              <a:avLst/>
              <a:gdLst>
                <a:gd name="connsiteX0" fmla="*/ 0 w 8556376"/>
                <a:gd name="connsiteY0" fmla="*/ 487324 h 4752528"/>
                <a:gd name="connsiteX1" fmla="*/ 487324 w 8556376"/>
                <a:gd name="connsiteY1" fmla="*/ 0 h 4752528"/>
                <a:gd name="connsiteX2" fmla="*/ 8069052 w 8556376"/>
                <a:gd name="connsiteY2" fmla="*/ 0 h 4752528"/>
                <a:gd name="connsiteX3" fmla="*/ 8556376 w 8556376"/>
                <a:gd name="connsiteY3" fmla="*/ 487324 h 4752528"/>
                <a:gd name="connsiteX4" fmla="*/ 8556376 w 8556376"/>
                <a:gd name="connsiteY4" fmla="*/ 4265204 h 4752528"/>
                <a:gd name="connsiteX5" fmla="*/ 8069052 w 8556376"/>
                <a:gd name="connsiteY5" fmla="*/ 4752528 h 4752528"/>
                <a:gd name="connsiteX6" fmla="*/ 487324 w 8556376"/>
                <a:gd name="connsiteY6" fmla="*/ 4752528 h 4752528"/>
                <a:gd name="connsiteX7" fmla="*/ 0 w 8556376"/>
                <a:gd name="connsiteY7" fmla="*/ 4265204 h 4752528"/>
                <a:gd name="connsiteX8" fmla="*/ 0 w 8556376"/>
                <a:gd name="connsiteY8" fmla="*/ 487324 h 4752528"/>
                <a:gd name="connsiteX0" fmla="*/ 0 w 8556376"/>
                <a:gd name="connsiteY0" fmla="*/ 487324 h 4752528"/>
                <a:gd name="connsiteX1" fmla="*/ 487324 w 8556376"/>
                <a:gd name="connsiteY1" fmla="*/ 0 h 4752528"/>
                <a:gd name="connsiteX2" fmla="*/ 8069052 w 8556376"/>
                <a:gd name="connsiteY2" fmla="*/ 0 h 4752528"/>
                <a:gd name="connsiteX3" fmla="*/ 8556376 w 8556376"/>
                <a:gd name="connsiteY3" fmla="*/ 487324 h 4752528"/>
                <a:gd name="connsiteX4" fmla="*/ 8556376 w 8556376"/>
                <a:gd name="connsiteY4" fmla="*/ 4265204 h 4752528"/>
                <a:gd name="connsiteX5" fmla="*/ 8069052 w 8556376"/>
                <a:gd name="connsiteY5" fmla="*/ 4752528 h 4752528"/>
                <a:gd name="connsiteX6" fmla="*/ 487324 w 8556376"/>
                <a:gd name="connsiteY6" fmla="*/ 4752528 h 4752528"/>
                <a:gd name="connsiteX7" fmla="*/ 0 w 8556376"/>
                <a:gd name="connsiteY7" fmla="*/ 4265204 h 4752528"/>
                <a:gd name="connsiteX8" fmla="*/ 0 w 8556376"/>
                <a:gd name="connsiteY8" fmla="*/ 487324 h 4752528"/>
                <a:gd name="connsiteX0" fmla="*/ 0 w 8556376"/>
                <a:gd name="connsiteY0" fmla="*/ 506620 h 4771824"/>
                <a:gd name="connsiteX1" fmla="*/ 487324 w 8556376"/>
                <a:gd name="connsiteY1" fmla="*/ 19296 h 4771824"/>
                <a:gd name="connsiteX2" fmla="*/ 8069052 w 8556376"/>
                <a:gd name="connsiteY2" fmla="*/ 19296 h 4771824"/>
                <a:gd name="connsiteX3" fmla="*/ 8556376 w 8556376"/>
                <a:gd name="connsiteY3" fmla="*/ 506620 h 4771824"/>
                <a:gd name="connsiteX4" fmla="*/ 8556376 w 8556376"/>
                <a:gd name="connsiteY4" fmla="*/ 4284500 h 4771824"/>
                <a:gd name="connsiteX5" fmla="*/ 8069052 w 8556376"/>
                <a:gd name="connsiteY5" fmla="*/ 4771824 h 4771824"/>
                <a:gd name="connsiteX6" fmla="*/ 487324 w 8556376"/>
                <a:gd name="connsiteY6" fmla="*/ 4771824 h 4771824"/>
                <a:gd name="connsiteX7" fmla="*/ 0 w 8556376"/>
                <a:gd name="connsiteY7" fmla="*/ 4284500 h 4771824"/>
                <a:gd name="connsiteX8" fmla="*/ 0 w 8556376"/>
                <a:gd name="connsiteY8" fmla="*/ 506620 h 4771824"/>
                <a:gd name="connsiteX0" fmla="*/ 0 w 8556376"/>
                <a:gd name="connsiteY0" fmla="*/ 510460 h 4775664"/>
                <a:gd name="connsiteX1" fmla="*/ 487324 w 8556376"/>
                <a:gd name="connsiteY1" fmla="*/ 23136 h 4775664"/>
                <a:gd name="connsiteX2" fmla="*/ 8069052 w 8556376"/>
                <a:gd name="connsiteY2" fmla="*/ 23136 h 4775664"/>
                <a:gd name="connsiteX3" fmla="*/ 8556376 w 8556376"/>
                <a:gd name="connsiteY3" fmla="*/ 510460 h 4775664"/>
                <a:gd name="connsiteX4" fmla="*/ 8556376 w 8556376"/>
                <a:gd name="connsiteY4" fmla="*/ 4288340 h 4775664"/>
                <a:gd name="connsiteX5" fmla="*/ 8069052 w 8556376"/>
                <a:gd name="connsiteY5" fmla="*/ 4775664 h 4775664"/>
                <a:gd name="connsiteX6" fmla="*/ 487324 w 8556376"/>
                <a:gd name="connsiteY6" fmla="*/ 4775664 h 4775664"/>
                <a:gd name="connsiteX7" fmla="*/ 0 w 8556376"/>
                <a:gd name="connsiteY7" fmla="*/ 4288340 h 4775664"/>
                <a:gd name="connsiteX8" fmla="*/ 0 w 8556376"/>
                <a:gd name="connsiteY8" fmla="*/ 510460 h 4775664"/>
                <a:gd name="connsiteX0" fmla="*/ 0 w 8556376"/>
                <a:gd name="connsiteY0" fmla="*/ 556818 h 4822022"/>
                <a:gd name="connsiteX1" fmla="*/ 487324 w 8556376"/>
                <a:gd name="connsiteY1" fmla="*/ 69494 h 4822022"/>
                <a:gd name="connsiteX2" fmla="*/ 8069052 w 8556376"/>
                <a:gd name="connsiteY2" fmla="*/ 69494 h 4822022"/>
                <a:gd name="connsiteX3" fmla="*/ 8556376 w 8556376"/>
                <a:gd name="connsiteY3" fmla="*/ 556818 h 4822022"/>
                <a:gd name="connsiteX4" fmla="*/ 8556376 w 8556376"/>
                <a:gd name="connsiteY4" fmla="*/ 4334698 h 4822022"/>
                <a:gd name="connsiteX5" fmla="*/ 8069052 w 8556376"/>
                <a:gd name="connsiteY5" fmla="*/ 4822022 h 4822022"/>
                <a:gd name="connsiteX6" fmla="*/ 487324 w 8556376"/>
                <a:gd name="connsiteY6" fmla="*/ 4822022 h 4822022"/>
                <a:gd name="connsiteX7" fmla="*/ 0 w 8556376"/>
                <a:gd name="connsiteY7" fmla="*/ 4334698 h 4822022"/>
                <a:gd name="connsiteX8" fmla="*/ 0 w 8556376"/>
                <a:gd name="connsiteY8" fmla="*/ 556818 h 4822022"/>
                <a:gd name="connsiteX0" fmla="*/ 0 w 8556376"/>
                <a:gd name="connsiteY0" fmla="*/ 534157 h 4799361"/>
                <a:gd name="connsiteX1" fmla="*/ 487324 w 8556376"/>
                <a:gd name="connsiteY1" fmla="*/ 46833 h 4799361"/>
                <a:gd name="connsiteX2" fmla="*/ 7865852 w 8556376"/>
                <a:gd name="connsiteY2" fmla="*/ 72233 h 4799361"/>
                <a:gd name="connsiteX3" fmla="*/ 8556376 w 8556376"/>
                <a:gd name="connsiteY3" fmla="*/ 534157 h 4799361"/>
                <a:gd name="connsiteX4" fmla="*/ 8556376 w 8556376"/>
                <a:gd name="connsiteY4" fmla="*/ 4312037 h 4799361"/>
                <a:gd name="connsiteX5" fmla="*/ 8069052 w 8556376"/>
                <a:gd name="connsiteY5" fmla="*/ 4799361 h 4799361"/>
                <a:gd name="connsiteX6" fmla="*/ 487324 w 8556376"/>
                <a:gd name="connsiteY6" fmla="*/ 4799361 h 4799361"/>
                <a:gd name="connsiteX7" fmla="*/ 0 w 8556376"/>
                <a:gd name="connsiteY7" fmla="*/ 4312037 h 4799361"/>
                <a:gd name="connsiteX8" fmla="*/ 0 w 8556376"/>
                <a:gd name="connsiteY8" fmla="*/ 534157 h 4799361"/>
                <a:gd name="connsiteX0" fmla="*/ 0 w 8556376"/>
                <a:gd name="connsiteY0" fmla="*/ 534157 h 4799361"/>
                <a:gd name="connsiteX1" fmla="*/ 487324 w 8556376"/>
                <a:gd name="connsiteY1" fmla="*/ 46833 h 4799361"/>
                <a:gd name="connsiteX2" fmla="*/ 7865852 w 8556376"/>
                <a:gd name="connsiteY2" fmla="*/ 72233 h 4799361"/>
                <a:gd name="connsiteX3" fmla="*/ 8556376 w 8556376"/>
                <a:gd name="connsiteY3" fmla="*/ 534157 h 4799361"/>
                <a:gd name="connsiteX4" fmla="*/ 8556376 w 8556376"/>
                <a:gd name="connsiteY4" fmla="*/ 4312037 h 4799361"/>
                <a:gd name="connsiteX5" fmla="*/ 8069052 w 8556376"/>
                <a:gd name="connsiteY5" fmla="*/ 4799361 h 4799361"/>
                <a:gd name="connsiteX6" fmla="*/ 487324 w 8556376"/>
                <a:gd name="connsiteY6" fmla="*/ 4799361 h 4799361"/>
                <a:gd name="connsiteX7" fmla="*/ 0 w 8556376"/>
                <a:gd name="connsiteY7" fmla="*/ 4312037 h 4799361"/>
                <a:gd name="connsiteX8" fmla="*/ 0 w 8556376"/>
                <a:gd name="connsiteY8" fmla="*/ 534157 h 4799361"/>
                <a:gd name="connsiteX0" fmla="*/ 0 w 8556376"/>
                <a:gd name="connsiteY0" fmla="*/ 534157 h 4799361"/>
                <a:gd name="connsiteX1" fmla="*/ 487324 w 8556376"/>
                <a:gd name="connsiteY1" fmla="*/ 46833 h 4799361"/>
                <a:gd name="connsiteX2" fmla="*/ 7865852 w 8556376"/>
                <a:gd name="connsiteY2" fmla="*/ 72233 h 4799361"/>
                <a:gd name="connsiteX3" fmla="*/ 8556376 w 8556376"/>
                <a:gd name="connsiteY3" fmla="*/ 534157 h 4799361"/>
                <a:gd name="connsiteX4" fmla="*/ 8556376 w 8556376"/>
                <a:gd name="connsiteY4" fmla="*/ 4312037 h 4799361"/>
                <a:gd name="connsiteX5" fmla="*/ 8069052 w 8556376"/>
                <a:gd name="connsiteY5" fmla="*/ 4799361 h 4799361"/>
                <a:gd name="connsiteX6" fmla="*/ 487324 w 8556376"/>
                <a:gd name="connsiteY6" fmla="*/ 4799361 h 4799361"/>
                <a:gd name="connsiteX7" fmla="*/ 0 w 8556376"/>
                <a:gd name="connsiteY7" fmla="*/ 4312037 h 4799361"/>
                <a:gd name="connsiteX8" fmla="*/ 0 w 8556376"/>
                <a:gd name="connsiteY8" fmla="*/ 534157 h 4799361"/>
                <a:gd name="connsiteX0" fmla="*/ 42681 w 8599057"/>
                <a:gd name="connsiteY0" fmla="*/ 536554 h 4801758"/>
                <a:gd name="connsiteX1" fmla="*/ 530005 w 8599057"/>
                <a:gd name="connsiteY1" fmla="*/ 49230 h 4801758"/>
                <a:gd name="connsiteX2" fmla="*/ 7908533 w 8599057"/>
                <a:gd name="connsiteY2" fmla="*/ 74630 h 4801758"/>
                <a:gd name="connsiteX3" fmla="*/ 8599057 w 8599057"/>
                <a:gd name="connsiteY3" fmla="*/ 536554 h 4801758"/>
                <a:gd name="connsiteX4" fmla="*/ 8599057 w 8599057"/>
                <a:gd name="connsiteY4" fmla="*/ 4314434 h 4801758"/>
                <a:gd name="connsiteX5" fmla="*/ 8111733 w 8599057"/>
                <a:gd name="connsiteY5" fmla="*/ 4801758 h 4801758"/>
                <a:gd name="connsiteX6" fmla="*/ 530005 w 8599057"/>
                <a:gd name="connsiteY6" fmla="*/ 4801758 h 4801758"/>
                <a:gd name="connsiteX7" fmla="*/ 42681 w 8599057"/>
                <a:gd name="connsiteY7" fmla="*/ 4314434 h 4801758"/>
                <a:gd name="connsiteX8" fmla="*/ 42681 w 8599057"/>
                <a:gd name="connsiteY8" fmla="*/ 536554 h 4801758"/>
                <a:gd name="connsiteX0" fmla="*/ 42681 w 8599057"/>
                <a:gd name="connsiteY0" fmla="*/ 724657 h 4799361"/>
                <a:gd name="connsiteX1" fmla="*/ 530005 w 8599057"/>
                <a:gd name="connsiteY1" fmla="*/ 46833 h 4799361"/>
                <a:gd name="connsiteX2" fmla="*/ 7908533 w 8599057"/>
                <a:gd name="connsiteY2" fmla="*/ 72233 h 4799361"/>
                <a:gd name="connsiteX3" fmla="*/ 8599057 w 8599057"/>
                <a:gd name="connsiteY3" fmla="*/ 534157 h 4799361"/>
                <a:gd name="connsiteX4" fmla="*/ 8599057 w 8599057"/>
                <a:gd name="connsiteY4" fmla="*/ 4312037 h 4799361"/>
                <a:gd name="connsiteX5" fmla="*/ 8111733 w 8599057"/>
                <a:gd name="connsiteY5" fmla="*/ 4799361 h 4799361"/>
                <a:gd name="connsiteX6" fmla="*/ 530005 w 8599057"/>
                <a:gd name="connsiteY6" fmla="*/ 4799361 h 4799361"/>
                <a:gd name="connsiteX7" fmla="*/ 42681 w 8599057"/>
                <a:gd name="connsiteY7" fmla="*/ 4312037 h 4799361"/>
                <a:gd name="connsiteX8" fmla="*/ 42681 w 8599057"/>
                <a:gd name="connsiteY8" fmla="*/ 724657 h 4799361"/>
                <a:gd name="connsiteX0" fmla="*/ 42681 w 8599057"/>
                <a:gd name="connsiteY0" fmla="*/ 724657 h 4799361"/>
                <a:gd name="connsiteX1" fmla="*/ 530005 w 8599057"/>
                <a:gd name="connsiteY1" fmla="*/ 46833 h 4799361"/>
                <a:gd name="connsiteX2" fmla="*/ 7908533 w 8599057"/>
                <a:gd name="connsiteY2" fmla="*/ 72233 h 4799361"/>
                <a:gd name="connsiteX3" fmla="*/ 8599057 w 8599057"/>
                <a:gd name="connsiteY3" fmla="*/ 534157 h 4799361"/>
                <a:gd name="connsiteX4" fmla="*/ 8599057 w 8599057"/>
                <a:gd name="connsiteY4" fmla="*/ 4312037 h 4799361"/>
                <a:gd name="connsiteX5" fmla="*/ 8111733 w 8599057"/>
                <a:gd name="connsiteY5" fmla="*/ 4799361 h 4799361"/>
                <a:gd name="connsiteX6" fmla="*/ 530005 w 8599057"/>
                <a:gd name="connsiteY6" fmla="*/ 4799361 h 4799361"/>
                <a:gd name="connsiteX7" fmla="*/ 42681 w 8599057"/>
                <a:gd name="connsiteY7" fmla="*/ 4312037 h 4799361"/>
                <a:gd name="connsiteX8" fmla="*/ 42681 w 8599057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722147"/>
                <a:gd name="connsiteY0" fmla="*/ 724657 h 4799361"/>
                <a:gd name="connsiteX1" fmla="*/ 590912 w 8722147"/>
                <a:gd name="connsiteY1" fmla="*/ 46833 h 4799361"/>
                <a:gd name="connsiteX2" fmla="*/ 7969440 w 8722147"/>
                <a:gd name="connsiteY2" fmla="*/ 72233 h 4799361"/>
                <a:gd name="connsiteX3" fmla="*/ 8659964 w 8722147"/>
                <a:gd name="connsiteY3" fmla="*/ 534157 h 4799361"/>
                <a:gd name="connsiteX4" fmla="*/ 8659964 w 8722147"/>
                <a:gd name="connsiteY4" fmla="*/ 4312037 h 4799361"/>
                <a:gd name="connsiteX5" fmla="*/ 8172640 w 8722147"/>
                <a:gd name="connsiteY5" fmla="*/ 4799361 h 4799361"/>
                <a:gd name="connsiteX6" fmla="*/ 883012 w 8722147"/>
                <a:gd name="connsiteY6" fmla="*/ 4710461 h 4799361"/>
                <a:gd name="connsiteX7" fmla="*/ 103588 w 8722147"/>
                <a:gd name="connsiteY7" fmla="*/ 4312037 h 4799361"/>
                <a:gd name="connsiteX8" fmla="*/ 103588 w 8722147"/>
                <a:gd name="connsiteY8" fmla="*/ 724657 h 4799361"/>
                <a:gd name="connsiteX0" fmla="*/ 103588 w 8722147"/>
                <a:gd name="connsiteY0" fmla="*/ 724657 h 4803139"/>
                <a:gd name="connsiteX1" fmla="*/ 590912 w 8722147"/>
                <a:gd name="connsiteY1" fmla="*/ 46833 h 4803139"/>
                <a:gd name="connsiteX2" fmla="*/ 7969440 w 8722147"/>
                <a:gd name="connsiteY2" fmla="*/ 72233 h 4803139"/>
                <a:gd name="connsiteX3" fmla="*/ 8659964 w 8722147"/>
                <a:gd name="connsiteY3" fmla="*/ 534157 h 4803139"/>
                <a:gd name="connsiteX4" fmla="*/ 8659964 w 8722147"/>
                <a:gd name="connsiteY4" fmla="*/ 4312037 h 4803139"/>
                <a:gd name="connsiteX5" fmla="*/ 8172640 w 8722147"/>
                <a:gd name="connsiteY5" fmla="*/ 4799361 h 4803139"/>
                <a:gd name="connsiteX6" fmla="*/ 883012 w 8722147"/>
                <a:gd name="connsiteY6" fmla="*/ 4710461 h 4803139"/>
                <a:gd name="connsiteX7" fmla="*/ 103588 w 8722147"/>
                <a:gd name="connsiteY7" fmla="*/ 4312037 h 4803139"/>
                <a:gd name="connsiteX8" fmla="*/ 103588 w 8722147"/>
                <a:gd name="connsiteY8" fmla="*/ 724657 h 4803139"/>
                <a:gd name="connsiteX0" fmla="*/ 103588 w 8722147"/>
                <a:gd name="connsiteY0" fmla="*/ 724657 h 4799361"/>
                <a:gd name="connsiteX1" fmla="*/ 590912 w 8722147"/>
                <a:gd name="connsiteY1" fmla="*/ 46833 h 4799361"/>
                <a:gd name="connsiteX2" fmla="*/ 7969440 w 8722147"/>
                <a:gd name="connsiteY2" fmla="*/ 72233 h 4799361"/>
                <a:gd name="connsiteX3" fmla="*/ 8659964 w 8722147"/>
                <a:gd name="connsiteY3" fmla="*/ 534157 h 4799361"/>
                <a:gd name="connsiteX4" fmla="*/ 8659964 w 8722147"/>
                <a:gd name="connsiteY4" fmla="*/ 4312037 h 4799361"/>
                <a:gd name="connsiteX5" fmla="*/ 8172640 w 8722147"/>
                <a:gd name="connsiteY5" fmla="*/ 4799361 h 4799361"/>
                <a:gd name="connsiteX6" fmla="*/ 883012 w 8722147"/>
                <a:gd name="connsiteY6" fmla="*/ 4710461 h 4799361"/>
                <a:gd name="connsiteX7" fmla="*/ 103588 w 8722147"/>
                <a:gd name="connsiteY7" fmla="*/ 4312037 h 4799361"/>
                <a:gd name="connsiteX8" fmla="*/ 103588 w 8722147"/>
                <a:gd name="connsiteY8" fmla="*/ 724657 h 4799361"/>
                <a:gd name="connsiteX0" fmla="*/ 103588 w 8722147"/>
                <a:gd name="connsiteY0" fmla="*/ 724657 h 4799361"/>
                <a:gd name="connsiteX1" fmla="*/ 590912 w 8722147"/>
                <a:gd name="connsiteY1" fmla="*/ 46833 h 4799361"/>
                <a:gd name="connsiteX2" fmla="*/ 7969440 w 8722147"/>
                <a:gd name="connsiteY2" fmla="*/ 72233 h 4799361"/>
                <a:gd name="connsiteX3" fmla="*/ 8659964 w 8722147"/>
                <a:gd name="connsiteY3" fmla="*/ 534157 h 4799361"/>
                <a:gd name="connsiteX4" fmla="*/ 8659964 w 8722147"/>
                <a:gd name="connsiteY4" fmla="*/ 4312037 h 4799361"/>
                <a:gd name="connsiteX5" fmla="*/ 7817040 w 8722147"/>
                <a:gd name="connsiteY5" fmla="*/ 4799361 h 4799361"/>
                <a:gd name="connsiteX6" fmla="*/ 883012 w 8722147"/>
                <a:gd name="connsiteY6" fmla="*/ 4710461 h 4799361"/>
                <a:gd name="connsiteX7" fmla="*/ 103588 w 8722147"/>
                <a:gd name="connsiteY7" fmla="*/ 4312037 h 4799361"/>
                <a:gd name="connsiteX8" fmla="*/ 103588 w 8722147"/>
                <a:gd name="connsiteY8" fmla="*/ 724657 h 4799361"/>
                <a:gd name="connsiteX0" fmla="*/ 103588 w 8722147"/>
                <a:gd name="connsiteY0" fmla="*/ 724657 h 4799361"/>
                <a:gd name="connsiteX1" fmla="*/ 590912 w 8722147"/>
                <a:gd name="connsiteY1" fmla="*/ 46833 h 4799361"/>
                <a:gd name="connsiteX2" fmla="*/ 7969440 w 8722147"/>
                <a:gd name="connsiteY2" fmla="*/ 72233 h 4799361"/>
                <a:gd name="connsiteX3" fmla="*/ 8659964 w 8722147"/>
                <a:gd name="connsiteY3" fmla="*/ 534157 h 4799361"/>
                <a:gd name="connsiteX4" fmla="*/ 8659964 w 8722147"/>
                <a:gd name="connsiteY4" fmla="*/ 4312037 h 4799361"/>
                <a:gd name="connsiteX5" fmla="*/ 7817040 w 8722147"/>
                <a:gd name="connsiteY5" fmla="*/ 4799361 h 4799361"/>
                <a:gd name="connsiteX6" fmla="*/ 883012 w 8722147"/>
                <a:gd name="connsiteY6" fmla="*/ 4710461 h 4799361"/>
                <a:gd name="connsiteX7" fmla="*/ 103588 w 8722147"/>
                <a:gd name="connsiteY7" fmla="*/ 4312037 h 4799361"/>
                <a:gd name="connsiteX8" fmla="*/ 103588 w 8722147"/>
                <a:gd name="connsiteY8" fmla="*/ 724657 h 4799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22147" h="4799361">
                  <a:moveTo>
                    <a:pt x="103588" y="724657"/>
                  </a:moveTo>
                  <a:cubicBezTo>
                    <a:pt x="-23412" y="87215"/>
                    <a:pt x="131270" y="-29367"/>
                    <a:pt x="590912" y="46833"/>
                  </a:cubicBezTo>
                  <a:cubicBezTo>
                    <a:pt x="2749855" y="338933"/>
                    <a:pt x="5048497" y="-181767"/>
                    <a:pt x="7969440" y="72233"/>
                  </a:cubicBezTo>
                  <a:cubicBezTo>
                    <a:pt x="8606882" y="-29367"/>
                    <a:pt x="8659964" y="265015"/>
                    <a:pt x="8659964" y="534157"/>
                  </a:cubicBezTo>
                  <a:cubicBezTo>
                    <a:pt x="8888564" y="1361650"/>
                    <a:pt x="8393264" y="2417744"/>
                    <a:pt x="8659964" y="4312037"/>
                  </a:cubicBezTo>
                  <a:cubicBezTo>
                    <a:pt x="8659964" y="4581179"/>
                    <a:pt x="8467182" y="4710461"/>
                    <a:pt x="7817040" y="4799361"/>
                  </a:cubicBezTo>
                  <a:cubicBezTo>
                    <a:pt x="3448297" y="4710461"/>
                    <a:pt x="3232455" y="4380261"/>
                    <a:pt x="883012" y="4710461"/>
                  </a:cubicBezTo>
                  <a:cubicBezTo>
                    <a:pt x="359870" y="4634261"/>
                    <a:pt x="14688" y="4784379"/>
                    <a:pt x="103588" y="4312037"/>
                  </a:cubicBezTo>
                  <a:cubicBezTo>
                    <a:pt x="-201212" y="3700444"/>
                    <a:pt x="281388" y="1209250"/>
                    <a:pt x="103588" y="724657"/>
                  </a:cubicBezTo>
                  <a:close/>
                </a:path>
              </a:pathLst>
            </a:custGeom>
            <a:noFill/>
            <a:ln>
              <a:solidFill>
                <a:srgbClr val="0BA5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  <a:cs typeface="+mn-ea"/>
                <a:sym typeface="印品黑体" panose="00000500000000000000" pitchFamily="2" charset="-122"/>
              </a:endParaRPr>
            </a:p>
          </p:txBody>
        </p:sp>
        <p:grpSp>
          <p:nvGrpSpPr>
            <p:cNvPr id="7" name="组合 10">
              <a:extLst>
                <a:ext uri="{FF2B5EF4-FFF2-40B4-BE49-F238E27FC236}">
                  <a16:creationId xmlns:a16="http://schemas.microsoft.com/office/drawing/2014/main" id="{7D18BDB3-FB29-4195-BCDF-BF37FF6B6BCB}"/>
                </a:ext>
              </a:extLst>
            </p:cNvPr>
            <p:cNvGrpSpPr/>
            <p:nvPr/>
          </p:nvGrpSpPr>
          <p:grpSpPr>
            <a:xfrm rot="12100884">
              <a:off x="841268" y="206635"/>
              <a:ext cx="817274" cy="356019"/>
              <a:chOff x="444259" y="3705449"/>
              <a:chExt cx="3605003" cy="867132"/>
            </a:xfrm>
          </p:grpSpPr>
          <p:sp>
            <p:nvSpPr>
              <p:cNvPr id="20" name="椭圆 9">
                <a:extLst>
                  <a:ext uri="{FF2B5EF4-FFF2-40B4-BE49-F238E27FC236}">
                    <a16:creationId xmlns:a16="http://schemas.microsoft.com/office/drawing/2014/main" id="{4589A69A-3B92-4266-BE72-420E082742E9}"/>
                  </a:ext>
                </a:extLst>
              </p:cNvPr>
              <p:cNvSpPr/>
              <p:nvPr/>
            </p:nvSpPr>
            <p:spPr>
              <a:xfrm>
                <a:off x="444259" y="3705449"/>
                <a:ext cx="3605003" cy="86713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2782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  <a:cs typeface="+mn-ea"/>
                  <a:sym typeface="印品黑体" panose="00000500000000000000" pitchFamily="2" charset="-122"/>
                </a:endParaRPr>
              </a:p>
            </p:txBody>
          </p:sp>
          <p:sp>
            <p:nvSpPr>
              <p:cNvPr id="21" name="椭圆 9">
                <a:extLst>
                  <a:ext uri="{FF2B5EF4-FFF2-40B4-BE49-F238E27FC236}">
                    <a16:creationId xmlns:a16="http://schemas.microsoft.com/office/drawing/2014/main" id="{D70B7883-A5D4-4D73-B892-AEFD60DE1A70}"/>
                  </a:ext>
                </a:extLst>
              </p:cNvPr>
              <p:cNvSpPr/>
              <p:nvPr/>
            </p:nvSpPr>
            <p:spPr>
              <a:xfrm>
                <a:off x="521180" y="3958459"/>
                <a:ext cx="3451161" cy="55856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0BA7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  <a:cs typeface="+mn-ea"/>
                  <a:sym typeface="印品黑体" panose="00000500000000000000" pitchFamily="2" charset="-122"/>
                </a:endParaRPr>
              </a:p>
            </p:txBody>
          </p:sp>
        </p:grpSp>
        <p:grpSp>
          <p:nvGrpSpPr>
            <p:cNvPr id="8" name="组合 22">
              <a:extLst>
                <a:ext uri="{FF2B5EF4-FFF2-40B4-BE49-F238E27FC236}">
                  <a16:creationId xmlns:a16="http://schemas.microsoft.com/office/drawing/2014/main" id="{6997F73C-F058-45B9-8128-BF8437D530F5}"/>
                </a:ext>
              </a:extLst>
            </p:cNvPr>
            <p:cNvGrpSpPr/>
            <p:nvPr/>
          </p:nvGrpSpPr>
          <p:grpSpPr>
            <a:xfrm rot="16826843">
              <a:off x="8181052" y="91578"/>
              <a:ext cx="817274" cy="356019"/>
              <a:chOff x="444259" y="3705449"/>
              <a:chExt cx="3605003" cy="867132"/>
            </a:xfrm>
          </p:grpSpPr>
          <p:sp>
            <p:nvSpPr>
              <p:cNvPr id="18" name="椭圆 9">
                <a:extLst>
                  <a:ext uri="{FF2B5EF4-FFF2-40B4-BE49-F238E27FC236}">
                    <a16:creationId xmlns:a16="http://schemas.microsoft.com/office/drawing/2014/main" id="{CA56E255-5B8D-4643-8D65-CC0B28A2CA0E}"/>
                  </a:ext>
                </a:extLst>
              </p:cNvPr>
              <p:cNvSpPr/>
              <p:nvPr/>
            </p:nvSpPr>
            <p:spPr>
              <a:xfrm>
                <a:off x="444259" y="3705449"/>
                <a:ext cx="3605003" cy="86713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2782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  <a:cs typeface="+mn-ea"/>
                  <a:sym typeface="印品黑体" panose="00000500000000000000" pitchFamily="2" charset="-122"/>
                </a:endParaRPr>
              </a:p>
            </p:txBody>
          </p:sp>
          <p:sp>
            <p:nvSpPr>
              <p:cNvPr id="19" name="椭圆 9">
                <a:extLst>
                  <a:ext uri="{FF2B5EF4-FFF2-40B4-BE49-F238E27FC236}">
                    <a16:creationId xmlns:a16="http://schemas.microsoft.com/office/drawing/2014/main" id="{2CC6BBE1-68C7-41CB-AD0C-25264194E46F}"/>
                  </a:ext>
                </a:extLst>
              </p:cNvPr>
              <p:cNvSpPr/>
              <p:nvPr/>
            </p:nvSpPr>
            <p:spPr>
              <a:xfrm>
                <a:off x="521180" y="3958459"/>
                <a:ext cx="3451161" cy="55856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0BA7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  <a:cs typeface="+mn-ea"/>
                  <a:sym typeface="印品黑体" panose="00000500000000000000" pitchFamily="2" charset="-122"/>
                </a:endParaRPr>
              </a:p>
            </p:txBody>
          </p:sp>
        </p:grpSp>
        <p:sp>
          <p:nvSpPr>
            <p:cNvPr id="9" name="椭圆 9">
              <a:extLst>
                <a:ext uri="{FF2B5EF4-FFF2-40B4-BE49-F238E27FC236}">
                  <a16:creationId xmlns:a16="http://schemas.microsoft.com/office/drawing/2014/main" id="{96C889FA-7DB4-4E56-B06F-4D757D17D2C8}"/>
                </a:ext>
              </a:extLst>
            </p:cNvPr>
            <p:cNvSpPr/>
            <p:nvPr/>
          </p:nvSpPr>
          <p:spPr>
            <a:xfrm rot="16560661">
              <a:off x="738370" y="471982"/>
              <a:ext cx="782397" cy="165802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  <a:cs typeface="+mn-ea"/>
                <a:sym typeface="印品黑体" panose="00000500000000000000" pitchFamily="2" charset="-122"/>
              </a:endParaRPr>
            </a:p>
          </p:txBody>
        </p:sp>
        <p:grpSp>
          <p:nvGrpSpPr>
            <p:cNvPr id="10" name="组合 30">
              <a:extLst>
                <a:ext uri="{FF2B5EF4-FFF2-40B4-BE49-F238E27FC236}">
                  <a16:creationId xmlns:a16="http://schemas.microsoft.com/office/drawing/2014/main" id="{1E655060-187F-43B4-9DBE-BCF7B1EC09FB}"/>
                </a:ext>
              </a:extLst>
            </p:cNvPr>
            <p:cNvGrpSpPr/>
            <p:nvPr/>
          </p:nvGrpSpPr>
          <p:grpSpPr>
            <a:xfrm rot="3083936">
              <a:off x="8418517" y="4505070"/>
              <a:ext cx="817274" cy="356019"/>
              <a:chOff x="444259" y="3705449"/>
              <a:chExt cx="3605003" cy="867132"/>
            </a:xfrm>
          </p:grpSpPr>
          <p:sp>
            <p:nvSpPr>
              <p:cNvPr id="16" name="椭圆 9">
                <a:extLst>
                  <a:ext uri="{FF2B5EF4-FFF2-40B4-BE49-F238E27FC236}">
                    <a16:creationId xmlns:a16="http://schemas.microsoft.com/office/drawing/2014/main" id="{7107540F-373E-4F21-BCFD-82E460F85D17}"/>
                  </a:ext>
                </a:extLst>
              </p:cNvPr>
              <p:cNvSpPr/>
              <p:nvPr/>
            </p:nvSpPr>
            <p:spPr>
              <a:xfrm>
                <a:off x="444259" y="3705449"/>
                <a:ext cx="3605003" cy="86713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2782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  <a:cs typeface="+mn-ea"/>
                  <a:sym typeface="印品黑体" panose="00000500000000000000" pitchFamily="2" charset="-122"/>
                </a:endParaRPr>
              </a:p>
            </p:txBody>
          </p:sp>
          <p:sp>
            <p:nvSpPr>
              <p:cNvPr id="17" name="椭圆 9">
                <a:extLst>
                  <a:ext uri="{FF2B5EF4-FFF2-40B4-BE49-F238E27FC236}">
                    <a16:creationId xmlns:a16="http://schemas.microsoft.com/office/drawing/2014/main" id="{6AA760AD-E04A-491C-BE41-B5C34C0CE78B}"/>
                  </a:ext>
                </a:extLst>
              </p:cNvPr>
              <p:cNvSpPr/>
              <p:nvPr/>
            </p:nvSpPr>
            <p:spPr>
              <a:xfrm>
                <a:off x="521180" y="3958459"/>
                <a:ext cx="3451161" cy="55856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0BA7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  <a:cs typeface="+mn-ea"/>
                  <a:sym typeface="印品黑体" panose="00000500000000000000" pitchFamily="2" charset="-122"/>
                </a:endParaRPr>
              </a:p>
            </p:txBody>
          </p:sp>
        </p:grpSp>
        <p:sp>
          <p:nvSpPr>
            <p:cNvPr id="11" name="椭圆 9">
              <a:extLst>
                <a:ext uri="{FF2B5EF4-FFF2-40B4-BE49-F238E27FC236}">
                  <a16:creationId xmlns:a16="http://schemas.microsoft.com/office/drawing/2014/main" id="{E2193FFC-8E44-4FA2-9595-B44EC8599304}"/>
                </a:ext>
              </a:extLst>
            </p:cNvPr>
            <p:cNvSpPr/>
            <p:nvPr/>
          </p:nvSpPr>
          <p:spPr>
            <a:xfrm rot="9240798">
              <a:off x="8315619" y="4770417"/>
              <a:ext cx="782397" cy="165802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  <a:cs typeface="+mn-ea"/>
                <a:sym typeface="印品黑体" panose="00000500000000000000" pitchFamily="2" charset="-122"/>
              </a:endParaRPr>
            </a:p>
          </p:txBody>
        </p:sp>
        <p:sp>
          <p:nvSpPr>
            <p:cNvPr id="12" name="椭圆 9">
              <a:extLst>
                <a:ext uri="{FF2B5EF4-FFF2-40B4-BE49-F238E27FC236}">
                  <a16:creationId xmlns:a16="http://schemas.microsoft.com/office/drawing/2014/main" id="{825328DB-F2FE-42CE-8873-A5A48C07068B}"/>
                </a:ext>
              </a:extLst>
            </p:cNvPr>
            <p:cNvSpPr/>
            <p:nvPr/>
          </p:nvSpPr>
          <p:spPr>
            <a:xfrm rot="9240798">
              <a:off x="173505" y="4450467"/>
              <a:ext cx="782397" cy="165802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  <a:cs typeface="+mn-ea"/>
                <a:sym typeface="印品黑体" panose="00000500000000000000" pitchFamily="2" charset="-122"/>
              </a:endParaRPr>
            </a:p>
          </p:txBody>
        </p:sp>
        <p:sp>
          <p:nvSpPr>
            <p:cNvPr id="13" name="椭圆 9">
              <a:extLst>
                <a:ext uri="{FF2B5EF4-FFF2-40B4-BE49-F238E27FC236}">
                  <a16:creationId xmlns:a16="http://schemas.microsoft.com/office/drawing/2014/main" id="{FD43AD60-1DE0-45FB-AB06-E20DC1F349A2}"/>
                </a:ext>
              </a:extLst>
            </p:cNvPr>
            <p:cNvSpPr/>
            <p:nvPr/>
          </p:nvSpPr>
          <p:spPr>
            <a:xfrm rot="12111602">
              <a:off x="173504" y="4750081"/>
              <a:ext cx="782397" cy="165802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  <a:cs typeface="+mn-ea"/>
                <a:sym typeface="印品黑体" panose="00000500000000000000" pitchFamily="2" charset="-122"/>
              </a:endParaRPr>
            </a:p>
          </p:txBody>
        </p:sp>
        <p:sp>
          <p:nvSpPr>
            <p:cNvPr id="14" name="椭圆 9">
              <a:extLst>
                <a:ext uri="{FF2B5EF4-FFF2-40B4-BE49-F238E27FC236}">
                  <a16:creationId xmlns:a16="http://schemas.microsoft.com/office/drawing/2014/main" id="{F8A2025F-8195-4F7C-A193-ADEE50B49620}"/>
                </a:ext>
              </a:extLst>
            </p:cNvPr>
            <p:cNvSpPr/>
            <p:nvPr/>
          </p:nvSpPr>
          <p:spPr>
            <a:xfrm rot="5650920">
              <a:off x="-104922" y="4367285"/>
              <a:ext cx="770373" cy="163254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0BA7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  <a:cs typeface="+mn-ea"/>
                <a:sym typeface="印品黑体" panose="00000500000000000000" pitchFamily="2" charset="-122"/>
              </a:endParaRPr>
            </a:p>
          </p:txBody>
        </p:sp>
        <p:sp>
          <p:nvSpPr>
            <p:cNvPr id="15" name="椭圆 9">
              <a:extLst>
                <a:ext uri="{FF2B5EF4-FFF2-40B4-BE49-F238E27FC236}">
                  <a16:creationId xmlns:a16="http://schemas.microsoft.com/office/drawing/2014/main" id="{9EA98ECF-3B5B-4F33-8E1A-4870F6E045D3}"/>
                </a:ext>
              </a:extLst>
            </p:cNvPr>
            <p:cNvSpPr/>
            <p:nvPr/>
          </p:nvSpPr>
          <p:spPr>
            <a:xfrm rot="9645523">
              <a:off x="8027296" y="224380"/>
              <a:ext cx="770373" cy="163254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  <a:cs typeface="+mn-ea"/>
                <a:sym typeface="印品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130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D6595-BEB5-4BAC-A559-7F212FB17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7395F-4220-411B-8EA4-E50B406EDC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A03358-299B-403E-907E-7A92D56668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B90DE5D9-E24C-4353-97CC-2BFB40BD4DC0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1A12B-637A-47AE-AFB0-E2702E91A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BAE646-644B-40CC-97E1-28A180C66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2D16D37-864C-4EF5-B6CD-721F32C5C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18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2FDF0-3A6A-4AC4-8B5C-6E2F82B34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E96538-6A78-48ED-8F7A-5FA3188B5B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9228FC-5E77-4ED0-99C4-35AF36C356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B90DE5D9-E24C-4353-97CC-2BFB40BD4DC0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1B2DCD-B12B-49A4-BDF4-10D20EF6C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4F4D0D-C9CE-4429-9C29-135E6223F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2D16D37-864C-4EF5-B6CD-721F32C5C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491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02410-2BD7-4AC7-A98C-662C58292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9BA37D-332B-48E4-AC6B-F1AA83D747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ABA49B-5A3C-49F8-8C9E-0927A8EF6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65684B-6660-4247-9ED1-080335312F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B90DE5D9-E24C-4353-97CC-2BFB40BD4DC0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B5AA77-9C3F-494E-AF13-395DCFE83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CD115-C067-472C-ADC2-2724E203C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2D16D37-864C-4EF5-B6CD-721F32C5C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913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4DC0C-6BF8-4CC1-B41F-DC5DB3F00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CFC2CC-24A4-4A32-9334-6FFB4E151D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D421A8-A211-443B-9766-37117541BF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5FB647-6C7C-41E8-89A2-E1B9F92806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47BF6F-F20A-4DBC-A83A-96F5886F5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42109A-124B-42C0-A6AE-14C130DD34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B90DE5D9-E24C-4353-97CC-2BFB40BD4DC0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5C7C37-F997-4B52-821F-37C00FDC3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608A4B-5709-4DD5-9795-634A95077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2D16D37-864C-4EF5-B6CD-721F32C5C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454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BF6D6-8C5B-4B2E-B463-25CA53EBB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3FC4BC-CA29-442B-B093-68C820DBDC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B90DE5D9-E24C-4353-97CC-2BFB40BD4DC0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CD4174-CD24-446F-8504-A9EDFD667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7675D5-5735-412F-A8C1-7988DDFD9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2D16D37-864C-4EF5-B6CD-721F32C5C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426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52F82E-D21F-44B2-A445-7CFAD2C5B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B90DE5D9-E24C-4353-97CC-2BFB40BD4DC0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3B50E9-6D22-40E5-9325-5A2B03539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F159E7-8380-4A76-AEAB-C461F12F9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2D16D37-864C-4EF5-B6CD-721F32C5C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968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03869-D0E3-4531-BA74-A29F366E1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795B9-A0F1-498C-A6AE-720300487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0D6967-2173-4AAB-8B7D-C6C6DF80A4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4DC456-1A1B-4395-813D-D8ABCC6F43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B90DE5D9-E24C-4353-97CC-2BFB40BD4DC0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C05DD3-414B-4A49-B42B-566441F5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F93C2B-3251-4847-A090-4D13F52A6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2D16D37-864C-4EF5-B6CD-721F32C5C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337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4D798-8DA7-4508-8C7D-98868AECD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D26B41-8AF2-4D63-A6FD-B9D8F59AA5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B1F4EA-2562-46CE-9A56-1256B9BCE5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F5D366-C2A7-445B-9710-78B8DAEA5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B90DE5D9-E24C-4353-97CC-2BFB40BD4DC0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5FA544-2A67-4167-A3B1-F26E2B3AE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B99431-8EFC-49A6-849E-11757D105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2D16D37-864C-4EF5-B6CD-721F32C5C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511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8140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0B97DE05-D52F-41A8-8CB8-9991214EB570}"/>
              </a:ext>
            </a:extLst>
          </p:cNvPr>
          <p:cNvSpPr/>
          <p:nvPr userDrawn="1"/>
        </p:nvSpPr>
        <p:spPr>
          <a:xfrm>
            <a:off x="39016" y="0"/>
            <a:ext cx="12192000" cy="685800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3087112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3.xml"/><Relationship Id="rId7" Type="http://schemas.openxmlformats.org/officeDocument/2006/relationships/slide" Target="slide8.xml"/><Relationship Id="rId12" Type="http://schemas.openxmlformats.org/officeDocument/2006/relationships/slide" Target="slide11.xml"/><Relationship Id="rId17" Type="http://schemas.openxmlformats.org/officeDocument/2006/relationships/image" Target="../media/image18.GIF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slide" Target="slide7.xml"/><Relationship Id="rId11" Type="http://schemas.openxmlformats.org/officeDocument/2006/relationships/image" Target="../media/image14.png"/><Relationship Id="rId5" Type="http://schemas.openxmlformats.org/officeDocument/2006/relationships/image" Target="../media/image12.png"/><Relationship Id="rId15" Type="http://schemas.openxmlformats.org/officeDocument/2006/relationships/image" Target="../media/image15.GIF"/><Relationship Id="rId10" Type="http://schemas.openxmlformats.org/officeDocument/2006/relationships/slide" Target="slide9.xml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3.xml"/><Relationship Id="rId7" Type="http://schemas.openxmlformats.org/officeDocument/2006/relationships/audio" Target="../media/audio5.wav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20.png"/><Relationship Id="rId5" Type="http://schemas.openxmlformats.org/officeDocument/2006/relationships/audio" Target="../media/audio3.wav"/><Relationship Id="rId10" Type="http://schemas.openxmlformats.org/officeDocument/2006/relationships/slide" Target="slide6.xml"/><Relationship Id="rId4" Type="http://schemas.openxmlformats.org/officeDocument/2006/relationships/audio" Target="../media/audio2.wav"/><Relationship Id="rId9" Type="http://schemas.openxmlformats.org/officeDocument/2006/relationships/image" Target="../media/image19.wmf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13.xml"/><Relationship Id="rId7" Type="http://schemas.openxmlformats.org/officeDocument/2006/relationships/audio" Target="../media/audio5.wav"/><Relationship Id="rId12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6.xml"/><Relationship Id="rId5" Type="http://schemas.openxmlformats.org/officeDocument/2006/relationships/audio" Target="../media/audio3.wav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19.wmf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13.xml"/><Relationship Id="rId7" Type="http://schemas.openxmlformats.org/officeDocument/2006/relationships/audio" Target="../media/audio5.wav"/><Relationship Id="rId12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6.xml"/><Relationship Id="rId5" Type="http://schemas.openxmlformats.org/officeDocument/2006/relationships/audio" Target="../media/audio3.wav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19.wmf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7976" y="4900336"/>
            <a:ext cx="5045273" cy="1105137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658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8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5" y="4491317"/>
            <a:ext cx="6390171" cy="236668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7"/>
            <a:ext cx="5275192" cy="236668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91149DD-526B-4A33-996E-B35BC4F8378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864" y="-469028"/>
            <a:ext cx="7044603" cy="7044603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4C812FA8-EC05-466E-8D1F-F6CF0414FBFB}"/>
              </a:ext>
            </a:extLst>
          </p:cNvPr>
          <p:cNvSpPr txBox="1"/>
          <p:nvPr/>
        </p:nvSpPr>
        <p:spPr>
          <a:xfrm rot="21248047">
            <a:off x="1768111" y="2568106"/>
            <a:ext cx="38398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LUYỆN TẬP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9D2A64D-A67B-46F1-A7B6-4977093C0AA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8663" y="3540263"/>
            <a:ext cx="1987296" cy="27432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328D4A1-5C40-40AE-B9A9-E84AC9E9EE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0628" y="618750"/>
            <a:ext cx="8020051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582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177" y="17587"/>
            <a:ext cx="12192000" cy="6858000"/>
          </a:xfrm>
          <a:prstGeom prst="rect">
            <a:avLst/>
          </a:prstGeom>
          <a:noFill/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1CDB018-AF32-3DFF-09F1-75050C17A97A}"/>
              </a:ext>
            </a:extLst>
          </p:cNvPr>
          <p:cNvSpPr/>
          <p:nvPr/>
        </p:nvSpPr>
        <p:spPr>
          <a:xfrm>
            <a:off x="143339" y="329558"/>
            <a:ext cx="11842363" cy="63638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00517" y="634357"/>
            <a:ext cx="9279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vi-VN" sz="3200" b="1" dirty="0">
                <a:solidFill>
                  <a:prstClr val="black"/>
                </a:solidFill>
              </a:rPr>
              <a:t>a) Quan sát bảng số liệu thống kê:</a:t>
            </a: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693F2E9E-63B0-11BE-F973-2FFB806C5039}"/>
              </a:ext>
            </a:extLst>
          </p:cNvPr>
          <p:cNvSpPr/>
          <p:nvPr/>
        </p:nvSpPr>
        <p:spPr>
          <a:xfrm>
            <a:off x="647700" y="455928"/>
            <a:ext cx="809626" cy="706122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600" b="1" dirty="0">
                <a:solidFill>
                  <a:prstClr val="black"/>
                </a:solidFill>
              </a:rPr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C6D679-106D-CBB9-BE59-FDC56C6E9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050" y="1719262"/>
            <a:ext cx="8248650" cy="46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7047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177" y="17587"/>
            <a:ext cx="12192000" cy="6858000"/>
          </a:xfrm>
          <a:prstGeom prst="rect">
            <a:avLst/>
          </a:prstGeom>
          <a:noFill/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1CDB018-AF32-3DFF-09F1-75050C17A97A}"/>
              </a:ext>
            </a:extLst>
          </p:cNvPr>
          <p:cNvSpPr/>
          <p:nvPr/>
        </p:nvSpPr>
        <p:spPr>
          <a:xfrm>
            <a:off x="143339" y="329558"/>
            <a:ext cx="11842363" cy="63638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C6D679-106D-CBB9-BE59-FDC56C6E9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300" y="520674"/>
            <a:ext cx="6296025" cy="35260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01152D-C610-D673-3253-BEE1C1806F6E}"/>
              </a:ext>
            </a:extLst>
          </p:cNvPr>
          <p:cNvSpPr txBox="1"/>
          <p:nvPr/>
        </p:nvSpPr>
        <p:spPr>
          <a:xfrm>
            <a:off x="1028700" y="4200525"/>
            <a:ext cx="101441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b) Đọc bảng cho trên và trả lời các câu hỏi:</a:t>
            </a:r>
          </a:p>
          <a:p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- Có bao nhiêu ô tô đi qua cổng trường từ 8 giờ đến 9 giờ sáng?</a:t>
            </a:r>
          </a:p>
          <a:p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- Có bao nhiêu ô tô đi qua cổng trường từ 12 giờ trưa đến 1 giờ chiều?</a:t>
            </a:r>
          </a:p>
          <a:p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- Số ô tô đi qua cổng trường trong khoảng thời gian nào là nhiều nhất?</a:t>
            </a:r>
          </a:p>
          <a:p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- Số ô tô đi qua cổng trường trong khoảng thời gian nào là ít nhất?</a:t>
            </a:r>
          </a:p>
          <a:p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- Trong khoảng thời gian nào chỉ có 6 ô tô đi qua cổng trường?</a:t>
            </a:r>
          </a:p>
        </p:txBody>
      </p:sp>
    </p:spTree>
    <p:extLst>
      <p:ext uri="{BB962C8B-B14F-4D97-AF65-F5344CB8AC3E}">
        <p14:creationId xmlns:p14="http://schemas.microsoft.com/office/powerpoint/2010/main" val="41436799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177" y="17587"/>
            <a:ext cx="12192000" cy="6858000"/>
          </a:xfrm>
          <a:prstGeom prst="rect">
            <a:avLst/>
          </a:prstGeom>
          <a:noFill/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1CDB018-AF32-3DFF-09F1-75050C17A97A}"/>
              </a:ext>
            </a:extLst>
          </p:cNvPr>
          <p:cNvSpPr/>
          <p:nvPr/>
        </p:nvSpPr>
        <p:spPr>
          <a:xfrm>
            <a:off x="143339" y="329558"/>
            <a:ext cx="11842363" cy="63638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C6D679-106D-CBB9-BE59-FDC56C6E9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300" y="520674"/>
            <a:ext cx="6296025" cy="35260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01152D-C610-D673-3253-BEE1C1806F6E}"/>
              </a:ext>
            </a:extLst>
          </p:cNvPr>
          <p:cNvSpPr txBox="1"/>
          <p:nvPr/>
        </p:nvSpPr>
        <p:spPr>
          <a:xfrm>
            <a:off x="1028700" y="4200525"/>
            <a:ext cx="10144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Đọc bảng cho trên và trả lời các câu hỏi: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Có bao nhiêu ô tô đi qua cổng trường từ 8 giờ đến 9 giờ sáng?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CCE48C-1B36-391E-AEA7-C080C21B1978}"/>
              </a:ext>
            </a:extLst>
          </p:cNvPr>
          <p:cNvSpPr txBox="1"/>
          <p:nvPr/>
        </p:nvSpPr>
        <p:spPr>
          <a:xfrm>
            <a:off x="1685925" y="5133975"/>
            <a:ext cx="1014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12 ô tô đi qua cổng trường từ 8 giờ đến 9 giờ sáng.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CFAD09-90F1-8140-24BA-877608D82871}"/>
              </a:ext>
            </a:extLst>
          </p:cNvPr>
          <p:cNvSpPr/>
          <p:nvPr/>
        </p:nvSpPr>
        <p:spPr>
          <a:xfrm>
            <a:off x="3914775" y="2743201"/>
            <a:ext cx="1114425" cy="11620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4772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177" y="17587"/>
            <a:ext cx="12192000" cy="6858000"/>
          </a:xfrm>
          <a:prstGeom prst="rect">
            <a:avLst/>
          </a:prstGeom>
          <a:noFill/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1CDB018-AF32-3DFF-09F1-75050C17A97A}"/>
              </a:ext>
            </a:extLst>
          </p:cNvPr>
          <p:cNvSpPr/>
          <p:nvPr/>
        </p:nvSpPr>
        <p:spPr>
          <a:xfrm>
            <a:off x="143339" y="329558"/>
            <a:ext cx="11842363" cy="63638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C6D679-106D-CBB9-BE59-FDC56C6E9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300" y="520674"/>
            <a:ext cx="6296025" cy="35260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01152D-C610-D673-3253-BEE1C1806F6E}"/>
              </a:ext>
            </a:extLst>
          </p:cNvPr>
          <p:cNvSpPr txBox="1"/>
          <p:nvPr/>
        </p:nvSpPr>
        <p:spPr>
          <a:xfrm>
            <a:off x="1028700" y="4200525"/>
            <a:ext cx="10144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b) Đọc bảng cho trên và trả lời các câu hỏi:</a:t>
            </a:r>
          </a:p>
          <a:p>
            <a:pPr lvl="0"/>
            <a:r>
              <a:rPr lang="vi-VN" sz="27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Có bao nhiêu ô tô đi qua cổng trường từ 12 giờ trưa đến 1 giờ chiều?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CCE48C-1B36-391E-AEA7-C080C21B1978}"/>
              </a:ext>
            </a:extLst>
          </p:cNvPr>
          <p:cNvSpPr txBox="1"/>
          <p:nvPr/>
        </p:nvSpPr>
        <p:spPr>
          <a:xfrm>
            <a:off x="834887" y="5293001"/>
            <a:ext cx="10995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6 ô tô đi qua cổng trường từ 12 giờ trưa đến 1 giờ chiều.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CFAD09-90F1-8140-24BA-877608D82871}"/>
              </a:ext>
            </a:extLst>
          </p:cNvPr>
          <p:cNvSpPr/>
          <p:nvPr/>
        </p:nvSpPr>
        <p:spPr>
          <a:xfrm>
            <a:off x="7592254" y="2703445"/>
            <a:ext cx="1392720" cy="11620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68762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177" y="17587"/>
            <a:ext cx="12192000" cy="6858000"/>
          </a:xfrm>
          <a:prstGeom prst="rect">
            <a:avLst/>
          </a:prstGeom>
          <a:noFill/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1CDB018-AF32-3DFF-09F1-75050C17A97A}"/>
              </a:ext>
            </a:extLst>
          </p:cNvPr>
          <p:cNvSpPr/>
          <p:nvPr/>
        </p:nvSpPr>
        <p:spPr>
          <a:xfrm>
            <a:off x="143339" y="329558"/>
            <a:ext cx="11842363" cy="63638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C6D679-106D-CBB9-BE59-FDC56C6E9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300" y="520674"/>
            <a:ext cx="6296025" cy="35260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01152D-C610-D673-3253-BEE1C1806F6E}"/>
              </a:ext>
            </a:extLst>
          </p:cNvPr>
          <p:cNvSpPr txBox="1"/>
          <p:nvPr/>
        </p:nvSpPr>
        <p:spPr>
          <a:xfrm>
            <a:off x="1028700" y="4200525"/>
            <a:ext cx="10144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Đọc bảng cho trên và trả lời các câu hỏi: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Số ô tô đi qua cổng trường trong khoảng thời gian nào là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ít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nhất?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CCE48C-1B36-391E-AEA7-C080C21B1978}"/>
              </a:ext>
            </a:extLst>
          </p:cNvPr>
          <p:cNvSpPr txBox="1"/>
          <p:nvPr/>
        </p:nvSpPr>
        <p:spPr>
          <a:xfrm>
            <a:off x="834887" y="5293001"/>
            <a:ext cx="109951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ô tô đi qua cổng trường trong khoảng 12 giờ trưa đến 1 giờ chiều là ít nhất.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CFAD09-90F1-8140-24BA-877608D82871}"/>
              </a:ext>
            </a:extLst>
          </p:cNvPr>
          <p:cNvSpPr/>
          <p:nvPr/>
        </p:nvSpPr>
        <p:spPr>
          <a:xfrm>
            <a:off x="7611304" y="2771775"/>
            <a:ext cx="1342196" cy="11127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9899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177" y="17587"/>
            <a:ext cx="12192000" cy="6858000"/>
          </a:xfrm>
          <a:prstGeom prst="rect">
            <a:avLst/>
          </a:prstGeom>
          <a:noFill/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1CDB018-AF32-3DFF-09F1-75050C17A97A}"/>
              </a:ext>
            </a:extLst>
          </p:cNvPr>
          <p:cNvSpPr/>
          <p:nvPr/>
        </p:nvSpPr>
        <p:spPr>
          <a:xfrm>
            <a:off x="143339" y="329558"/>
            <a:ext cx="11842363" cy="63638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C6D679-106D-CBB9-BE59-FDC56C6E9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300" y="520674"/>
            <a:ext cx="6296025" cy="35260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01152D-C610-D673-3253-BEE1C1806F6E}"/>
              </a:ext>
            </a:extLst>
          </p:cNvPr>
          <p:cNvSpPr txBox="1"/>
          <p:nvPr/>
        </p:nvSpPr>
        <p:spPr>
          <a:xfrm>
            <a:off x="1028700" y="4200525"/>
            <a:ext cx="10144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Đọc bảng cho trên và trả lời các câu hỏi: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Số ô tô đi qua cổng trường trong khoảng thời gian nào là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nhiều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nhất?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CCE48C-1B36-391E-AEA7-C080C21B1978}"/>
              </a:ext>
            </a:extLst>
          </p:cNvPr>
          <p:cNvSpPr txBox="1"/>
          <p:nvPr/>
        </p:nvSpPr>
        <p:spPr>
          <a:xfrm>
            <a:off x="834887" y="5293001"/>
            <a:ext cx="109951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 ô tô đi qua cổng trường trong khoảng 11 giờ đến 12 giờ trưa là nhiều 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CFAD09-90F1-8140-24BA-877608D82871}"/>
              </a:ext>
            </a:extLst>
          </p:cNvPr>
          <p:cNvSpPr/>
          <p:nvPr/>
        </p:nvSpPr>
        <p:spPr>
          <a:xfrm>
            <a:off x="6306379" y="2724150"/>
            <a:ext cx="1199321" cy="11127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7122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177" y="17587"/>
            <a:ext cx="12192000" cy="6858000"/>
          </a:xfrm>
          <a:prstGeom prst="rect">
            <a:avLst/>
          </a:prstGeom>
          <a:noFill/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1CDB018-AF32-3DFF-09F1-75050C17A97A}"/>
              </a:ext>
            </a:extLst>
          </p:cNvPr>
          <p:cNvSpPr/>
          <p:nvPr/>
        </p:nvSpPr>
        <p:spPr>
          <a:xfrm>
            <a:off x="143339" y="329558"/>
            <a:ext cx="11842363" cy="63638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C6D679-106D-CBB9-BE59-FDC56C6E9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300" y="520674"/>
            <a:ext cx="6296025" cy="35260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01152D-C610-D673-3253-BEE1C1806F6E}"/>
              </a:ext>
            </a:extLst>
          </p:cNvPr>
          <p:cNvSpPr txBox="1"/>
          <p:nvPr/>
        </p:nvSpPr>
        <p:spPr>
          <a:xfrm>
            <a:off x="1028700" y="4200525"/>
            <a:ext cx="10144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Đọc bảng cho trên và trả lời các câu hỏi: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Trong khoảng thời gian nào chỉ có 6 ô tô đi qua cổng trường?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CCE48C-1B36-391E-AEA7-C080C21B1978}"/>
              </a:ext>
            </a:extLst>
          </p:cNvPr>
          <p:cNvSpPr txBox="1"/>
          <p:nvPr/>
        </p:nvSpPr>
        <p:spPr>
          <a:xfrm>
            <a:off x="834887" y="5293001"/>
            <a:ext cx="109951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khoảng thời gian từ 12 giờ trưa đến 1 giờ chỉ có 6 ô tô đi qua cổng trường.</a:t>
            </a:r>
          </a:p>
        </p:txBody>
      </p:sp>
    </p:spTree>
    <p:extLst>
      <p:ext uri="{BB962C8B-B14F-4D97-AF65-F5344CB8AC3E}">
        <p14:creationId xmlns:p14="http://schemas.microsoft.com/office/powerpoint/2010/main" val="42733964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177" y="17587"/>
            <a:ext cx="12192000" cy="6858000"/>
          </a:xfrm>
          <a:prstGeom prst="rect">
            <a:avLst/>
          </a:prstGeom>
          <a:noFill/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1CDB018-AF32-3DFF-09F1-75050C17A97A}"/>
              </a:ext>
            </a:extLst>
          </p:cNvPr>
          <p:cNvSpPr/>
          <p:nvPr/>
        </p:nvSpPr>
        <p:spPr>
          <a:xfrm>
            <a:off x="143339" y="329558"/>
            <a:ext cx="11842363" cy="63638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00517" y="634357"/>
            <a:ext cx="9279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a) Quan sát bảng số liệu thống kê:</a:t>
            </a: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693F2E9E-63B0-11BE-F973-2FFB806C5039}"/>
              </a:ext>
            </a:extLst>
          </p:cNvPr>
          <p:cNvSpPr/>
          <p:nvPr/>
        </p:nvSpPr>
        <p:spPr>
          <a:xfrm>
            <a:off x="647700" y="455928"/>
            <a:ext cx="809626" cy="706122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300AC9-CE60-7C2A-9843-413A1A269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4" y="2198128"/>
            <a:ext cx="11134725" cy="22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4267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177" y="17587"/>
            <a:ext cx="12192000" cy="6858000"/>
          </a:xfrm>
          <a:prstGeom prst="rect">
            <a:avLst/>
          </a:prstGeom>
          <a:noFill/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1CDB018-AF32-3DFF-09F1-75050C17A97A}"/>
              </a:ext>
            </a:extLst>
          </p:cNvPr>
          <p:cNvSpPr/>
          <p:nvPr/>
        </p:nvSpPr>
        <p:spPr>
          <a:xfrm>
            <a:off x="143339" y="329558"/>
            <a:ext cx="11842363" cy="63638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300AC9-CE60-7C2A-9843-413A1A269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4" y="769378"/>
            <a:ext cx="11134725" cy="2214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2B9A7E-FA40-8E9B-9981-385E92492043}"/>
              </a:ext>
            </a:extLst>
          </p:cNvPr>
          <p:cNvSpPr txBox="1"/>
          <p:nvPr/>
        </p:nvSpPr>
        <p:spPr>
          <a:xfrm>
            <a:off x="676275" y="3429000"/>
            <a:ext cx="109156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b) Đọc bảng cho trên và trả lời các câu hỏi:</a:t>
            </a:r>
          </a:p>
          <a:p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- Chiều cao của bạn Bình là bao nhiêu xăng-ti-mét?</a:t>
            </a:r>
          </a:p>
          <a:p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- Trong năm bạn trên, bạn nào cao nhất, bạn nào thấp nhất?</a:t>
            </a:r>
          </a:p>
          <a:p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- Bạn cao nhất cao hơn bạn thấp nhất bao nhiêu xăng-ti-mét?</a:t>
            </a:r>
          </a:p>
          <a:p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- Bạn nào cao hơn bạn Duyên và thấp hơn bạn Cường?</a:t>
            </a:r>
          </a:p>
        </p:txBody>
      </p:sp>
    </p:spTree>
    <p:extLst>
      <p:ext uri="{BB962C8B-B14F-4D97-AF65-F5344CB8AC3E}">
        <p14:creationId xmlns:p14="http://schemas.microsoft.com/office/powerpoint/2010/main" val="31316840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8C650F-E69F-4635-A2B1-6250FE2571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2" t="21223" r="19264" b="212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EA8879-77EA-02B4-3FA8-F0E32CE5C324}"/>
              </a:ext>
            </a:extLst>
          </p:cNvPr>
          <p:cNvSpPr txBox="1"/>
          <p:nvPr/>
        </p:nvSpPr>
        <p:spPr>
          <a:xfrm>
            <a:off x="5428680" y="1879283"/>
            <a:ext cx="1391791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914377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endParaRPr lang="en-US" sz="4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279E28-D620-7732-A828-3AF38E8AE7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7550" y="2617947"/>
            <a:ext cx="9394750" cy="12863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2B06FA-720B-ADD7-271B-44D356C1E512}"/>
              </a:ext>
            </a:extLst>
          </p:cNvPr>
          <p:cNvSpPr txBox="1"/>
          <p:nvPr/>
        </p:nvSpPr>
        <p:spPr>
          <a:xfrm>
            <a:off x="5561235" y="3803182"/>
            <a:ext cx="1431482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914377"/>
            <a:r>
              <a: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721326815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177" y="17587"/>
            <a:ext cx="12192000" cy="6858000"/>
          </a:xfrm>
          <a:prstGeom prst="rect">
            <a:avLst/>
          </a:prstGeom>
          <a:noFill/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1CDB018-AF32-3DFF-09F1-75050C17A97A}"/>
              </a:ext>
            </a:extLst>
          </p:cNvPr>
          <p:cNvSpPr/>
          <p:nvPr/>
        </p:nvSpPr>
        <p:spPr>
          <a:xfrm>
            <a:off x="143339" y="329558"/>
            <a:ext cx="11842363" cy="63638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300AC9-CE60-7C2A-9843-413A1A269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4" y="769378"/>
            <a:ext cx="11134725" cy="2214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2B9A7E-FA40-8E9B-9981-385E92492043}"/>
              </a:ext>
            </a:extLst>
          </p:cNvPr>
          <p:cNvSpPr txBox="1"/>
          <p:nvPr/>
        </p:nvSpPr>
        <p:spPr>
          <a:xfrm>
            <a:off x="676275" y="3429000"/>
            <a:ext cx="10915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Đọc bảng cho trên và trả lời các câu hỏi: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Chiều cao của bạn Bình là bao nhiêu xăng-ti-mét?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F3753B-8D65-BA44-E211-C24A3661C1B7}"/>
              </a:ext>
            </a:extLst>
          </p:cNvPr>
          <p:cNvSpPr txBox="1"/>
          <p:nvPr/>
        </p:nvSpPr>
        <p:spPr>
          <a:xfrm>
            <a:off x="968237" y="4588151"/>
            <a:ext cx="10995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 cao của bạn Bình là 135 cm.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4BDE59-00AB-07B5-9AE5-F076CA56EBF8}"/>
              </a:ext>
            </a:extLst>
          </p:cNvPr>
          <p:cNvSpPr/>
          <p:nvPr/>
        </p:nvSpPr>
        <p:spPr>
          <a:xfrm>
            <a:off x="4895851" y="1504950"/>
            <a:ext cx="1219200" cy="11906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3155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177" y="17587"/>
            <a:ext cx="12192000" cy="6858000"/>
          </a:xfrm>
          <a:prstGeom prst="rect">
            <a:avLst/>
          </a:prstGeom>
          <a:noFill/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1CDB018-AF32-3DFF-09F1-75050C17A97A}"/>
              </a:ext>
            </a:extLst>
          </p:cNvPr>
          <p:cNvSpPr/>
          <p:nvPr/>
        </p:nvSpPr>
        <p:spPr>
          <a:xfrm>
            <a:off x="143339" y="329558"/>
            <a:ext cx="11842363" cy="63638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300AC9-CE60-7C2A-9843-413A1A269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4" y="769378"/>
            <a:ext cx="11134725" cy="2214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2B9A7E-FA40-8E9B-9981-385E92492043}"/>
              </a:ext>
            </a:extLst>
          </p:cNvPr>
          <p:cNvSpPr txBox="1"/>
          <p:nvPr/>
        </p:nvSpPr>
        <p:spPr>
          <a:xfrm>
            <a:off x="676275" y="3429000"/>
            <a:ext cx="10915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Đọc bảng cho trên và trả lời các câu hỏi:</a:t>
            </a:r>
          </a:p>
          <a:p>
            <a:pPr lvl="0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Trong năm bạn trên, bạn nào cao nhất, bạn nào thấp nhất?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F3753B-8D65-BA44-E211-C24A3661C1B7}"/>
              </a:ext>
            </a:extLst>
          </p:cNvPr>
          <p:cNvSpPr txBox="1"/>
          <p:nvPr/>
        </p:nvSpPr>
        <p:spPr>
          <a:xfrm>
            <a:off x="968237" y="4588151"/>
            <a:ext cx="10995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năm bạn trên: bạn An cao nhất, bạn Duyên thấp nhất.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4BDE59-00AB-07B5-9AE5-F076CA56EBF8}"/>
              </a:ext>
            </a:extLst>
          </p:cNvPr>
          <p:cNvSpPr/>
          <p:nvPr/>
        </p:nvSpPr>
        <p:spPr>
          <a:xfrm>
            <a:off x="8210550" y="1466850"/>
            <a:ext cx="1428749" cy="11906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FBC0B3-F413-AB2D-1C4D-9796CD5C4972}"/>
              </a:ext>
            </a:extLst>
          </p:cNvPr>
          <p:cNvSpPr/>
          <p:nvPr/>
        </p:nvSpPr>
        <p:spPr>
          <a:xfrm>
            <a:off x="3114675" y="1533525"/>
            <a:ext cx="1428749" cy="11906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5341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177" y="17587"/>
            <a:ext cx="12192000" cy="6858000"/>
          </a:xfrm>
          <a:prstGeom prst="rect">
            <a:avLst/>
          </a:prstGeom>
          <a:noFill/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1CDB018-AF32-3DFF-09F1-75050C17A97A}"/>
              </a:ext>
            </a:extLst>
          </p:cNvPr>
          <p:cNvSpPr/>
          <p:nvPr/>
        </p:nvSpPr>
        <p:spPr>
          <a:xfrm>
            <a:off x="143339" y="329558"/>
            <a:ext cx="11842363" cy="63638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300AC9-CE60-7C2A-9843-413A1A269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4" y="769378"/>
            <a:ext cx="11134725" cy="2214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2B9A7E-FA40-8E9B-9981-385E92492043}"/>
              </a:ext>
            </a:extLst>
          </p:cNvPr>
          <p:cNvSpPr txBox="1"/>
          <p:nvPr/>
        </p:nvSpPr>
        <p:spPr>
          <a:xfrm>
            <a:off x="676275" y="3429000"/>
            <a:ext cx="10915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Đọc bảng cho trên và trả lời các câu hỏi: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 cao nhất cao hơn bạn thấp nhất bao nhiêu xăng-ti-mét?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F3753B-8D65-BA44-E211-C24A3661C1B7}"/>
              </a:ext>
            </a:extLst>
          </p:cNvPr>
          <p:cNvSpPr txBox="1"/>
          <p:nvPr/>
        </p:nvSpPr>
        <p:spPr>
          <a:xfrm>
            <a:off x="968237" y="4588151"/>
            <a:ext cx="109951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cao nhất (bạn An) cao hơn bạn thấp nhất (bạn Duyên) là: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140 – 129 = 11 (cm)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4BDE59-00AB-07B5-9AE5-F076CA56EBF8}"/>
              </a:ext>
            </a:extLst>
          </p:cNvPr>
          <p:cNvSpPr/>
          <p:nvPr/>
        </p:nvSpPr>
        <p:spPr>
          <a:xfrm>
            <a:off x="8210550" y="1466850"/>
            <a:ext cx="1428749" cy="11906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FBC0B3-F413-AB2D-1C4D-9796CD5C4972}"/>
              </a:ext>
            </a:extLst>
          </p:cNvPr>
          <p:cNvSpPr/>
          <p:nvPr/>
        </p:nvSpPr>
        <p:spPr>
          <a:xfrm>
            <a:off x="3114675" y="1533525"/>
            <a:ext cx="1428749" cy="11906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69359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177" y="17587"/>
            <a:ext cx="12192000" cy="6858000"/>
          </a:xfrm>
          <a:prstGeom prst="rect">
            <a:avLst/>
          </a:prstGeom>
          <a:noFill/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1CDB018-AF32-3DFF-09F1-75050C17A97A}"/>
              </a:ext>
            </a:extLst>
          </p:cNvPr>
          <p:cNvSpPr/>
          <p:nvPr/>
        </p:nvSpPr>
        <p:spPr>
          <a:xfrm>
            <a:off x="143339" y="329558"/>
            <a:ext cx="11842363" cy="63638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300AC9-CE60-7C2A-9843-413A1A269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4" y="769378"/>
            <a:ext cx="11134725" cy="2214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2B9A7E-FA40-8E9B-9981-385E92492043}"/>
              </a:ext>
            </a:extLst>
          </p:cNvPr>
          <p:cNvSpPr txBox="1"/>
          <p:nvPr/>
        </p:nvSpPr>
        <p:spPr>
          <a:xfrm>
            <a:off x="676275" y="3429000"/>
            <a:ext cx="10915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Đọc bảng cho trên và trả lời các câu hỏi:</a:t>
            </a:r>
          </a:p>
          <a:p>
            <a:pPr lvl="0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nào cao hơn bạn Duyên và thấp hơn bạn Cường?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F3753B-8D65-BA44-E211-C24A3661C1B7}"/>
              </a:ext>
            </a:extLst>
          </p:cNvPr>
          <p:cNvSpPr txBox="1"/>
          <p:nvPr/>
        </p:nvSpPr>
        <p:spPr>
          <a:xfrm>
            <a:off x="968237" y="4588151"/>
            <a:ext cx="109951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ạn Bình và bạn Dũng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 hơn bạn Duyên và thấp hơn bạn Cường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5748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177" y="17587"/>
            <a:ext cx="12192000" cy="6858000"/>
          </a:xfrm>
          <a:prstGeom prst="rect">
            <a:avLst/>
          </a:prstGeom>
          <a:noFill/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1CDB018-AF32-3DFF-09F1-75050C17A97A}"/>
              </a:ext>
            </a:extLst>
          </p:cNvPr>
          <p:cNvSpPr/>
          <p:nvPr/>
        </p:nvSpPr>
        <p:spPr>
          <a:xfrm>
            <a:off x="143339" y="329558"/>
            <a:ext cx="11842363" cy="63638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95767" y="443857"/>
            <a:ext cx="92799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219170"/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Tuyến đường sắt Bắc – Nam hay tuyến đường sắt Thống Nhất là tuyến đường sắt bắt đầu từ Thủ đô Hà Nội và kết thúc tại Thành Phố Hồ Chí Minh.</a:t>
            </a: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693F2E9E-63B0-11BE-F973-2FFB806C5039}"/>
              </a:ext>
            </a:extLst>
          </p:cNvPr>
          <p:cNvSpPr/>
          <p:nvPr/>
        </p:nvSpPr>
        <p:spPr>
          <a:xfrm>
            <a:off x="647700" y="455928"/>
            <a:ext cx="809626" cy="706122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7646B8-8E82-D1C3-E7E4-D744F8C4B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75" y="2328862"/>
            <a:ext cx="4996135" cy="25479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77C0D8-0619-ED53-1D10-7698934BF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4050" y="2376487"/>
            <a:ext cx="5943600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8792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177" y="17587"/>
            <a:ext cx="12192000" cy="6858000"/>
          </a:xfrm>
          <a:prstGeom prst="rect">
            <a:avLst/>
          </a:prstGeom>
          <a:noFill/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1CDB018-AF32-3DFF-09F1-75050C17A97A}"/>
              </a:ext>
            </a:extLst>
          </p:cNvPr>
          <p:cNvSpPr/>
          <p:nvPr/>
        </p:nvSpPr>
        <p:spPr>
          <a:xfrm>
            <a:off x="143339" y="329558"/>
            <a:ext cx="11842363" cy="63638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5A1C89-C125-CD1F-1BD5-8066FE6A7B6E}"/>
              </a:ext>
            </a:extLst>
          </p:cNvPr>
          <p:cNvSpPr txBox="1"/>
          <p:nvPr/>
        </p:nvSpPr>
        <p:spPr>
          <a:xfrm>
            <a:off x="962025" y="4086225"/>
            <a:ext cx="99631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bảng trên và trả lời các câu hỏi: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Tuyến đường sắt Hà Nội – Sài Gòn dài bao nhiêu ki-lô-mét?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Tuyến đường sắt Huế – Đà Nẵng dài bao nhiêu ki-lô-mét?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Tuyến đường sắt Hà Nội – Sài Gòn dài hơn tuyến đường sắt Hà Nội – Vinh bao nhiêu ki-lô-mét?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923889-EB37-24B7-720F-E005FB122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062" y="647700"/>
            <a:ext cx="854392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6247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177" y="17587"/>
            <a:ext cx="12192000" cy="6858000"/>
          </a:xfrm>
          <a:prstGeom prst="rect">
            <a:avLst/>
          </a:prstGeom>
          <a:noFill/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1CDB018-AF32-3DFF-09F1-75050C17A97A}"/>
              </a:ext>
            </a:extLst>
          </p:cNvPr>
          <p:cNvSpPr/>
          <p:nvPr/>
        </p:nvSpPr>
        <p:spPr>
          <a:xfrm>
            <a:off x="143339" y="329558"/>
            <a:ext cx="11842363" cy="63638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5A1C89-C125-CD1F-1BD5-8066FE6A7B6E}"/>
              </a:ext>
            </a:extLst>
          </p:cNvPr>
          <p:cNvSpPr txBox="1"/>
          <p:nvPr/>
        </p:nvSpPr>
        <p:spPr>
          <a:xfrm>
            <a:off x="942975" y="3886200"/>
            <a:ext cx="99631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 bảng trên và trả lời các câu hỏi: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Tuyến đường sắt Hà Nội – Sài Gòn dài bao nhiêu ki-lô-mét?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923889-EB37-24B7-720F-E005FB122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062" y="647700"/>
            <a:ext cx="8543925" cy="304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0B5E67-CF8F-531C-1679-ABDED7186FE5}"/>
              </a:ext>
            </a:extLst>
          </p:cNvPr>
          <p:cNvSpPr txBox="1"/>
          <p:nvPr/>
        </p:nvSpPr>
        <p:spPr>
          <a:xfrm>
            <a:off x="1025387" y="4902476"/>
            <a:ext cx="10995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Tuyến đường sắt Hà Nội – Sài Gòn dài 1 726 ki-lô-mét.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60B997-5552-8357-83CF-2B3FEB3644EA}"/>
              </a:ext>
            </a:extLst>
          </p:cNvPr>
          <p:cNvSpPr/>
          <p:nvPr/>
        </p:nvSpPr>
        <p:spPr>
          <a:xfrm>
            <a:off x="8543926" y="1409700"/>
            <a:ext cx="1276350" cy="16573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7668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177" y="17587"/>
            <a:ext cx="12192000" cy="6858000"/>
          </a:xfrm>
          <a:prstGeom prst="rect">
            <a:avLst/>
          </a:prstGeom>
          <a:noFill/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1CDB018-AF32-3DFF-09F1-75050C17A97A}"/>
              </a:ext>
            </a:extLst>
          </p:cNvPr>
          <p:cNvSpPr/>
          <p:nvPr/>
        </p:nvSpPr>
        <p:spPr>
          <a:xfrm>
            <a:off x="143339" y="329558"/>
            <a:ext cx="11842363" cy="63638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5A1C89-C125-CD1F-1BD5-8066FE6A7B6E}"/>
              </a:ext>
            </a:extLst>
          </p:cNvPr>
          <p:cNvSpPr txBox="1"/>
          <p:nvPr/>
        </p:nvSpPr>
        <p:spPr>
          <a:xfrm>
            <a:off x="942975" y="3886200"/>
            <a:ext cx="99631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 bảng trên và trả lời các câu hỏi:</a:t>
            </a:r>
          </a:p>
          <a:p>
            <a:pPr lvl="0" algn="just"/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Tuyến đường sắt Huế – Đà Nẵng dài bao nhiêu ki-lô-mét?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923889-EB37-24B7-720F-E005FB122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062" y="647700"/>
            <a:ext cx="8543925" cy="304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0B5E67-CF8F-531C-1679-ABDED7186FE5}"/>
              </a:ext>
            </a:extLst>
          </p:cNvPr>
          <p:cNvSpPr txBox="1"/>
          <p:nvPr/>
        </p:nvSpPr>
        <p:spPr>
          <a:xfrm>
            <a:off x="1025387" y="4902476"/>
            <a:ext cx="109951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Tuyến đường sắt Hà Nội - Huế dài: 688 ki-lô-mét.</a:t>
            </a:r>
          </a:p>
          <a:p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Tuyến đường sắt Hà Nội – Đà Nẵng dài: 791 ki-lô-mét.</a:t>
            </a:r>
          </a:p>
          <a:p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Tuyến đường sắt Huế – Đà Nẵng dài 791 – 688 = 103 (km)</a:t>
            </a:r>
          </a:p>
        </p:txBody>
      </p:sp>
    </p:spTree>
    <p:extLst>
      <p:ext uri="{BB962C8B-B14F-4D97-AF65-F5344CB8AC3E}">
        <p14:creationId xmlns:p14="http://schemas.microsoft.com/office/powerpoint/2010/main" val="31466540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177" y="17587"/>
            <a:ext cx="12192000" cy="6858000"/>
          </a:xfrm>
          <a:prstGeom prst="rect">
            <a:avLst/>
          </a:prstGeom>
          <a:noFill/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1CDB018-AF32-3DFF-09F1-75050C17A97A}"/>
              </a:ext>
            </a:extLst>
          </p:cNvPr>
          <p:cNvSpPr/>
          <p:nvPr/>
        </p:nvSpPr>
        <p:spPr>
          <a:xfrm>
            <a:off x="143339" y="329558"/>
            <a:ext cx="11842363" cy="63638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5A1C89-C125-CD1F-1BD5-8066FE6A7B6E}"/>
              </a:ext>
            </a:extLst>
          </p:cNvPr>
          <p:cNvSpPr txBox="1"/>
          <p:nvPr/>
        </p:nvSpPr>
        <p:spPr>
          <a:xfrm>
            <a:off x="942975" y="3886200"/>
            <a:ext cx="99631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 bảng trên và trả lời các câu hỏi: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c) Tuyến đường sắt Hà Nội – Sài Gòn dài hơn tuyến đường sắt Hà Nội – Vinh bao nhiêu ki-lô-mét?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923889-EB37-24B7-720F-E005FB122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062" y="647700"/>
            <a:ext cx="8543925" cy="304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0B5E67-CF8F-531C-1679-ABDED7186FE5}"/>
              </a:ext>
            </a:extLst>
          </p:cNvPr>
          <p:cNvSpPr txBox="1"/>
          <p:nvPr/>
        </p:nvSpPr>
        <p:spPr>
          <a:xfrm>
            <a:off x="815838" y="5340626"/>
            <a:ext cx="103379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Tuyến đường sắt Hà Nội – Sài Gòn dài hơn tuyến đường sắt Hà Nội – Vinh là: 1 726 – 319 = 1 407 (km).</a:t>
            </a:r>
          </a:p>
        </p:txBody>
      </p:sp>
    </p:spTree>
    <p:extLst>
      <p:ext uri="{BB962C8B-B14F-4D97-AF65-F5344CB8AC3E}">
        <p14:creationId xmlns:p14="http://schemas.microsoft.com/office/powerpoint/2010/main" val="25759973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toy figures&#10;&#10;Description automatically generated with low confidence">
            <a:extLst>
              <a:ext uri="{FF2B5EF4-FFF2-40B4-BE49-F238E27FC236}">
                <a16:creationId xmlns:a16="http://schemas.microsoft.com/office/drawing/2014/main" id="{E0AC8259-69B2-48E8-B686-AFFB7D69FB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39" y="2276873"/>
            <a:ext cx="10800523" cy="44932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1FCF03-E041-6A2F-A58D-FD2784E7D4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532" y="1123884"/>
            <a:ext cx="11089585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5" y="4491317"/>
            <a:ext cx="6390171" cy="236668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7"/>
            <a:ext cx="5275192" cy="236668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91149DD-526B-4A33-996E-B35BC4F8378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864" y="-469028"/>
            <a:ext cx="7044603" cy="7044603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4C812FA8-EC05-466E-8D1F-F6CF0414FBFB}"/>
              </a:ext>
            </a:extLst>
          </p:cNvPr>
          <p:cNvSpPr txBox="1"/>
          <p:nvPr/>
        </p:nvSpPr>
        <p:spPr>
          <a:xfrm rot="21248047">
            <a:off x="1768111" y="2137219"/>
            <a:ext cx="383987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8800" dirty="0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KHỞI ĐỘNG</a:t>
            </a:r>
            <a:endParaRPr lang="zh-CN" altLang="en-US" sz="8800" dirty="0">
              <a:solidFill>
                <a:prstClr val="black"/>
              </a:solidFill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9D2A64D-A67B-46F1-A7B6-4977093C0AA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8663" y="3540263"/>
            <a:ext cx="1987296" cy="27432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328D4A1-5C40-40AE-B9A9-E84AC9E9EE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0628" y="618750"/>
            <a:ext cx="8020051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6043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BC6696-B75E-4B21-AF70-3D9E7AEA33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12192000" cy="6437147"/>
          </a:xfrm>
          <a:prstGeom prst="rect">
            <a:avLst/>
          </a:prstGeom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7" y="1458711"/>
            <a:ext cx="3914587" cy="52186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30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255973" y="5178356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5" cy="1107996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 defTabSz="1219170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endParaRPr lang="en-US" sz="8800" b="1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53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4113F56-39E7-4943-A9F8-A5752A21E4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"/>
            <a:ext cx="12192000" cy="64081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349151" y="5011688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511632" y="682383"/>
            <a:ext cx="9895115" cy="4585959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endParaRPr lang="en-US" sz="30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457189" indent="-457189" algn="just" defTabSz="1219170">
              <a:buFont typeface="Wingdings" panose="05000000000000000000" pitchFamily="2" charset="2"/>
              <a:buChar char="Ø"/>
            </a:pP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nhím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con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đầy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khó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khăn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trở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ngôi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mình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457189" indent="-457189" algn="just" defTabSz="1219170">
              <a:buFont typeface="Wingdings" panose="05000000000000000000" pitchFamily="2" charset="2"/>
              <a:buChar char="Ø"/>
            </a:pP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tương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từng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457189" indent="-457189" algn="just" defTabSz="1219170">
              <a:buFont typeface="Wingdings" panose="05000000000000000000" pitchFamily="2" charset="2"/>
              <a:buChar char="Ø"/>
            </a:pP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Chúc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loại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bỏ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904851" y="3244926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8"/>
            <a:ext cx="1687688" cy="11970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EE31741-1682-4635-9B98-791748572F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2"/>
            <a:ext cx="12192000" cy="6435468"/>
          </a:xfrm>
          <a:prstGeom prst="rect">
            <a:avLst/>
          </a:prstGeom>
        </p:spPr>
      </p:pic>
      <p:sp>
        <p:nvSpPr>
          <p:cNvPr id="8" name="o1">
            <a:hlinkClick r:id="rId6" action="ppaction://hlinksldjump"/>
          </p:cNvPr>
          <p:cNvSpPr/>
          <p:nvPr/>
        </p:nvSpPr>
        <p:spPr>
          <a:xfrm>
            <a:off x="1504739" y="5015765"/>
            <a:ext cx="1992064" cy="137918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3475972" y="4514744"/>
            <a:ext cx="2620029" cy="2045197"/>
          </a:xfrm>
          <a:prstGeom prst="rect">
            <a:avLst/>
          </a:prstGeom>
        </p:spPr>
      </p:pic>
      <p:sp>
        <p:nvSpPr>
          <p:cNvPr id="11" name="o3">
            <a:hlinkClick r:id="rId10" action="ppaction://hlinksldjump"/>
          </p:cNvPr>
          <p:cNvSpPr/>
          <p:nvPr/>
        </p:nvSpPr>
        <p:spPr>
          <a:xfrm rot="689854">
            <a:off x="5949697" y="5092961"/>
            <a:ext cx="1997307" cy="1407423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499239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125481" y="2395274"/>
            <a:ext cx="2935239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1145771">
            <a:off x="59695" y="5205639"/>
            <a:ext cx="1409032" cy="99943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7505" y="129413"/>
            <a:ext cx="1926339" cy="19263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23789 0.015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789 0.01551 L 0.37969 0.01412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968 0.01412 L 0.76536 0.02013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27" y="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EB52BF09-B170-4101-82DC-EED065A4D3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-29028"/>
            <a:ext cx="12192000" cy="6437147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1019970" y="0"/>
            <a:ext cx="10803063" cy="3349219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3600" b="1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4303314" y="101421"/>
            <a:ext cx="4162567" cy="668543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FF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95770" y="3576652"/>
            <a:ext cx="3099329" cy="150247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000" b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18</a:t>
            </a:r>
          </a:p>
        </p:txBody>
      </p:sp>
      <p:sp>
        <p:nvSpPr>
          <p:cNvPr id="30" name="C"/>
          <p:cNvSpPr/>
          <p:nvPr/>
        </p:nvSpPr>
        <p:spPr>
          <a:xfrm>
            <a:off x="8450917" y="3634115"/>
            <a:ext cx="2884459" cy="150247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000" b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20 </a:t>
            </a:r>
            <a:endParaRPr lang="en-US" sz="4000" b="1" dirty="0">
              <a:solidFill>
                <a:srgbClr val="FFFF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629733" y="3600648"/>
            <a:ext cx="3006119" cy="150247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000" b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19 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0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defTabSz="1219170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51" name="Picture 5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57598" y="5079129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A221EA-02BA-C2A7-D687-B7E9CBF2365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16412" y="913160"/>
            <a:ext cx="6010177" cy="170786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0FBF1D9-3C6A-10A0-334D-34C85E43EC8A}"/>
              </a:ext>
            </a:extLst>
          </p:cNvPr>
          <p:cNvSpPr txBox="1"/>
          <p:nvPr/>
        </p:nvSpPr>
        <p:spPr>
          <a:xfrm>
            <a:off x="2772549" y="2650049"/>
            <a:ext cx="6720483" cy="561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20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3A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bao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giỏi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2238055C-6AB1-45A6-AE26-2799E66847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0"/>
            <a:ext cx="12192000" cy="6429829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9" cy="3110077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949371" y="-33052"/>
            <a:ext cx="4162567" cy="668543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FF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405541" y="3575969"/>
            <a:ext cx="338092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13</a:t>
            </a:r>
          </a:p>
        </p:txBody>
      </p:sp>
      <p:sp>
        <p:nvSpPr>
          <p:cNvPr id="30" name="C"/>
          <p:cNvSpPr/>
          <p:nvPr/>
        </p:nvSpPr>
        <p:spPr>
          <a:xfrm>
            <a:off x="381949" y="3575970"/>
            <a:ext cx="338092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12 </a:t>
            </a:r>
          </a:p>
        </p:txBody>
      </p:sp>
      <p:sp>
        <p:nvSpPr>
          <p:cNvPr id="32" name="D"/>
          <p:cNvSpPr/>
          <p:nvPr/>
        </p:nvSpPr>
        <p:spPr>
          <a:xfrm>
            <a:off x="8429133" y="3586224"/>
            <a:ext cx="33939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14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0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defTabSz="1219170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68483" y="5051292"/>
            <a:ext cx="2254076" cy="12515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10DB885-F7D4-DDBB-0525-31D429EC711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06069" y="675396"/>
            <a:ext cx="6010177" cy="1707861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1F806FFF-7223-C96F-2AD1-A001C0028802}"/>
              </a:ext>
            </a:extLst>
          </p:cNvPr>
          <p:cNvSpPr txBox="1"/>
          <p:nvPr/>
        </p:nvSpPr>
        <p:spPr>
          <a:xfrm>
            <a:off x="2543605" y="2421223"/>
            <a:ext cx="6720483" cy="561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20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3B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bao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giỏi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  <p:bldP spid="5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DCE1155B-BC6E-486C-9B1B-D218774A2F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1"/>
            <a:ext cx="12192000" cy="6437147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626957" cy="3318623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4358879" y="36219"/>
            <a:ext cx="4162567" cy="668543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FF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endParaRPr lang="en-US" sz="3600" b="1" dirty="0">
              <a:solidFill>
                <a:srgbClr val="0000F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8627186" y="3532082"/>
            <a:ext cx="3152501" cy="1344719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  15</a:t>
            </a:r>
          </a:p>
        </p:txBody>
      </p:sp>
      <p:sp>
        <p:nvSpPr>
          <p:cNvPr id="30" name="C"/>
          <p:cNvSpPr/>
          <p:nvPr/>
        </p:nvSpPr>
        <p:spPr>
          <a:xfrm>
            <a:off x="362478" y="3530325"/>
            <a:ext cx="3140444" cy="134647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32" indent="-742932" algn="ctr" defTabSz="914377">
              <a:buFontTx/>
              <a:buAutoNum type="alphaUcPeriod"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31" name="B"/>
          <p:cNvSpPr/>
          <p:nvPr/>
        </p:nvSpPr>
        <p:spPr>
          <a:xfrm>
            <a:off x="4494831" y="3530325"/>
            <a:ext cx="3140444" cy="134647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  14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0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defTabSz="1219170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669291" y="2135849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844683" y="5070815"/>
            <a:ext cx="2254076" cy="125153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D70DFDD-93CE-1B00-19FF-E7669287A4A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16412" y="913160"/>
            <a:ext cx="6010177" cy="170786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90EF681-5DE6-85F5-60FF-D38B06370FBD}"/>
              </a:ext>
            </a:extLst>
          </p:cNvPr>
          <p:cNvSpPr txBox="1"/>
          <p:nvPr/>
        </p:nvSpPr>
        <p:spPr>
          <a:xfrm>
            <a:off x="2772549" y="2650049"/>
            <a:ext cx="6720483" cy="561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20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3D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bao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giỏi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  <p:bldP spid="32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68394"/>
      </a:dk2>
      <a:lt2>
        <a:srgbClr val="F0F0F0"/>
      </a:lt2>
      <a:accent1>
        <a:srgbClr val="69B83D"/>
      </a:accent1>
      <a:accent2>
        <a:srgbClr val="0BA688"/>
      </a:accent2>
      <a:accent3>
        <a:srgbClr val="69B83D"/>
      </a:accent3>
      <a:accent4>
        <a:srgbClr val="0BA688"/>
      </a:accent4>
      <a:accent5>
        <a:srgbClr val="69B83D"/>
      </a:accent5>
      <a:accent6>
        <a:srgbClr val="0BA688"/>
      </a:accent6>
      <a:hlink>
        <a:srgbClr val="6FA8B4"/>
      </a:hlink>
      <a:folHlink>
        <a:srgbClr val="EB8050"/>
      </a:folHlink>
    </a:clrScheme>
    <a:fontScheme name="m2xzqpno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68394"/>
    </a:dk2>
    <a:lt2>
      <a:srgbClr val="F0F0F0"/>
    </a:lt2>
    <a:accent1>
      <a:srgbClr val="69B83D"/>
    </a:accent1>
    <a:accent2>
      <a:srgbClr val="0BA688"/>
    </a:accent2>
    <a:accent3>
      <a:srgbClr val="69B83D"/>
    </a:accent3>
    <a:accent4>
      <a:srgbClr val="0BA688"/>
    </a:accent4>
    <a:accent5>
      <a:srgbClr val="69B83D"/>
    </a:accent5>
    <a:accent6>
      <a:srgbClr val="0BA688"/>
    </a:accent6>
    <a:hlink>
      <a:srgbClr val="6FA8B4"/>
    </a:hlink>
    <a:folHlink>
      <a:srgbClr val="EB805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1069</Words>
  <Application>Microsoft Office PowerPoint</Application>
  <PresentationFormat>Widescreen</PresentationFormat>
  <Paragraphs>142</Paragraphs>
  <Slides>29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.VnBlack</vt:lpstr>
      <vt:lpstr>Arial</vt:lpstr>
      <vt:lpstr>Calibri</vt:lpstr>
      <vt:lpstr>Calibri Light</vt:lpstr>
      <vt:lpstr>Cambria</vt:lpstr>
      <vt:lpstr>Times New Roman</vt:lpstr>
      <vt:lpstr>UTM Avo</vt:lpstr>
      <vt:lpstr>Wingdings</vt:lpstr>
      <vt:lpstr>印品黑体</vt:lpstr>
      <vt:lpstr>Custom Design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28</cp:revision>
  <dcterms:created xsi:type="dcterms:W3CDTF">2023-04-09T03:40:45Z</dcterms:created>
  <dcterms:modified xsi:type="dcterms:W3CDTF">2023-04-23T03:19:35Z</dcterms:modified>
</cp:coreProperties>
</file>