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0" r:id="rId2"/>
    <p:sldMasterId id="2147483709" r:id="rId3"/>
    <p:sldMasterId id="2147483746" r:id="rId4"/>
    <p:sldMasterId id="2147483758" r:id="rId5"/>
  </p:sldMasterIdLst>
  <p:notesMasterIdLst>
    <p:notesMasterId r:id="rId22"/>
  </p:notesMasterIdLst>
  <p:sldIdLst>
    <p:sldId id="375" r:id="rId6"/>
    <p:sldId id="755" r:id="rId7"/>
    <p:sldId id="6487" r:id="rId8"/>
    <p:sldId id="6505" r:id="rId9"/>
    <p:sldId id="6488" r:id="rId10"/>
    <p:sldId id="6492" r:id="rId11"/>
    <p:sldId id="6508" r:id="rId12"/>
    <p:sldId id="6503" r:id="rId13"/>
    <p:sldId id="6501" r:id="rId14"/>
    <p:sldId id="6502" r:id="rId15"/>
    <p:sldId id="264" r:id="rId16"/>
    <p:sldId id="258" r:id="rId17"/>
    <p:sldId id="259" r:id="rId18"/>
    <p:sldId id="263" r:id="rId19"/>
    <p:sldId id="262" r:id="rId20"/>
    <p:sldId id="7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490" autoAdjust="0"/>
  </p:normalViewPr>
  <p:slideViewPr>
    <p:cSldViewPr snapToGrid="0">
      <p:cViewPr varScale="1">
        <p:scale>
          <a:sx n="49" d="100"/>
          <a:sy n="49" d="100"/>
        </p:scale>
        <p:origin x="1336"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CA5257-C250-43DE-B049-6C84E2E7794D}" type="datetimeFigureOut">
              <a:rPr lang="en-US" smtClean="0"/>
              <a:t>4/23/2023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1D522-441C-4013-9A75-5E14B8E75DAD}" type="slidenum">
              <a:rPr lang="en-US" smtClean="0"/>
              <a:t>‹#›</a:t>
            </a:fld>
            <a:endParaRPr lang="en-US"/>
          </a:p>
        </p:txBody>
      </p:sp>
    </p:spTree>
    <p:extLst>
      <p:ext uri="{BB962C8B-B14F-4D97-AF65-F5344CB8AC3E}">
        <p14:creationId xmlns:p14="http://schemas.microsoft.com/office/powerpoint/2010/main" val="4122655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Arial" panose="020B0604020202020204"/>
              <a:sym typeface="Arial" panose="020B0604020202020204"/>
            </a:endParaRPr>
          </a:p>
        </p:txBody>
      </p:sp>
    </p:spTree>
    <p:extLst>
      <p:ext uri="{BB962C8B-B14F-4D97-AF65-F5344CB8AC3E}">
        <p14:creationId xmlns:p14="http://schemas.microsoft.com/office/powerpoint/2010/main" val="314407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424836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Arial" panose="020B0604020202020204"/>
              <a:sym typeface="Arial" panose="020B0604020202020204"/>
            </a:endParaRPr>
          </a:p>
        </p:txBody>
      </p:sp>
    </p:spTree>
    <p:extLst>
      <p:ext uri="{BB962C8B-B14F-4D97-AF65-F5344CB8AC3E}">
        <p14:creationId xmlns:p14="http://schemas.microsoft.com/office/powerpoint/2010/main" val="2705626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5230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0236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Arial" panose="020B0604020202020204"/>
              <a:sym typeface="Arial" panose="020B0604020202020204"/>
            </a:endParaRPr>
          </a:p>
        </p:txBody>
      </p:sp>
    </p:spTree>
    <p:extLst>
      <p:ext uri="{BB962C8B-B14F-4D97-AF65-F5344CB8AC3E}">
        <p14:creationId xmlns:p14="http://schemas.microsoft.com/office/powerpoint/2010/main" val="19141982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emf"/><Relationship Id="rId7" Type="http://schemas.openxmlformats.org/officeDocument/2006/relationships/image" Target="../media/image19.emf"/><Relationship Id="rId12" Type="http://schemas.openxmlformats.org/officeDocument/2006/relationships/image" Target="../media/image14.emf"/><Relationship Id="rId2" Type="http://schemas.openxmlformats.org/officeDocument/2006/relationships/image" Target="../media/image20.emf"/><Relationship Id="rId1" Type="http://schemas.openxmlformats.org/officeDocument/2006/relationships/slideMaster" Target="../slideMasters/slideMaster1.xml"/><Relationship Id="rId6" Type="http://schemas.openxmlformats.org/officeDocument/2006/relationships/image" Target="../media/image24.emf"/><Relationship Id="rId11" Type="http://schemas.openxmlformats.org/officeDocument/2006/relationships/image" Target="../media/image15.emf"/><Relationship Id="rId5" Type="http://schemas.openxmlformats.org/officeDocument/2006/relationships/image" Target="../media/image23.emf"/><Relationship Id="rId10" Type="http://schemas.openxmlformats.org/officeDocument/2006/relationships/image" Target="../media/image16.emf"/><Relationship Id="rId4" Type="http://schemas.openxmlformats.org/officeDocument/2006/relationships/image" Target="../media/image22.emf"/><Relationship Id="rId9"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30.emf"/><Relationship Id="rId3" Type="http://schemas.openxmlformats.org/officeDocument/2006/relationships/image" Target="../media/image24.emf"/><Relationship Id="rId7" Type="http://schemas.openxmlformats.org/officeDocument/2006/relationships/image" Target="../media/image15.emf"/><Relationship Id="rId12" Type="http://schemas.openxmlformats.org/officeDocument/2006/relationships/image" Target="../media/image29.emf"/><Relationship Id="rId2" Type="http://schemas.openxmlformats.org/officeDocument/2006/relationships/image" Target="../media/image22.emf"/><Relationship Id="rId1" Type="http://schemas.openxmlformats.org/officeDocument/2006/relationships/slideMaster" Target="../slideMasters/slideMaster1.xml"/><Relationship Id="rId6" Type="http://schemas.openxmlformats.org/officeDocument/2006/relationships/image" Target="../media/image16.emf"/><Relationship Id="rId11" Type="http://schemas.openxmlformats.org/officeDocument/2006/relationships/image" Target="../media/image28.emf"/><Relationship Id="rId5" Type="http://schemas.openxmlformats.org/officeDocument/2006/relationships/image" Target="../media/image7.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6.emf"/><Relationship Id="rId3" Type="http://schemas.openxmlformats.org/officeDocument/2006/relationships/image" Target="../media/image13.emf"/><Relationship Id="rId7" Type="http://schemas.openxmlformats.org/officeDocument/2006/relationships/image" Target="../media/image14.emf"/><Relationship Id="rId12" Type="http://schemas.openxmlformats.org/officeDocument/2006/relationships/image" Target="../media/image30.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8.emf"/><Relationship Id="rId5" Type="http://schemas.openxmlformats.org/officeDocument/2006/relationships/image" Target="../media/image31.emf"/><Relationship Id="rId10" Type="http://schemas.openxmlformats.org/officeDocument/2006/relationships/image" Target="../media/image17.emf"/><Relationship Id="rId4" Type="http://schemas.openxmlformats.org/officeDocument/2006/relationships/image" Target="../media/image9.emf"/><Relationship Id="rId9" Type="http://schemas.openxmlformats.org/officeDocument/2006/relationships/image" Target="../media/image16.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hyperlink" Target="http://ibaotu.com/ppt/" TargetMode="External"/><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1"/>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2023/4/23</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2"/>
            <a:ext cx="6858000" cy="12192003"/>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5" y="-1906386"/>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1" y="-2793894"/>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5" y="4831978"/>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4" y="1170657"/>
            <a:ext cx="4888465" cy="4874403"/>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8"/>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5"/>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5" cy="1997891"/>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grpSp>
    </p:spTree>
    <p:extLst>
      <p:ext uri="{BB962C8B-B14F-4D97-AF65-F5344CB8AC3E}">
        <p14:creationId xmlns:p14="http://schemas.microsoft.com/office/powerpoint/2010/main" val="35827144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613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2082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1"/>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2023/4/23</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1"/>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1"/>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5111298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1"/>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2023/4/23</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1"/>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1"/>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76926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6"/>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b="0" i="0">
                <a:latin typeface="inpin heiti" charset="-122"/>
                <a:ea typeface="inpin heiti" charset="-122"/>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1"/>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2023/4/23</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1"/>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1"/>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9927999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6"/>
            <a:ext cx="6172200" cy="4873625"/>
          </a:xfrm>
          <a:prstGeom prst="rect">
            <a:avLst/>
          </a:prstGeom>
        </p:spPr>
        <p:txBody>
          <a:bodyPr/>
          <a:lstStyle>
            <a:lvl1pPr marL="0" indent="0">
              <a:buNone/>
              <a:defRPr sz="3200" b="0" i="0">
                <a:latin typeface="inpin heiti" charset="-122"/>
                <a:ea typeface="inpin heiti" charset="-122"/>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1"/>
            <a:ext cx="3932237" cy="3811588"/>
          </a:xfrm>
          <a:prstGeom prst="rect">
            <a:avLst/>
          </a:prstGeom>
        </p:spPr>
        <p:txBody>
          <a:bodyPr/>
          <a:lstStyle>
            <a:lvl1pPr marL="0" indent="0">
              <a:buNone/>
              <a:defRPr sz="1600" b="0" i="0">
                <a:latin typeface="inpin heiti" charset="-122"/>
                <a:ea typeface="inpin heiti" charset="-122"/>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1"/>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2023/4/23</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1"/>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1"/>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570089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9"/>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1"/>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2023/4/23</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1"/>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1"/>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4145922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1" y="365126"/>
            <a:ext cx="2628900" cy="5811839"/>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1" y="365126"/>
            <a:ext cx="7734300" cy="5811839"/>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1"/>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2023/4/23</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1"/>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1"/>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6431881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rot="892995" flipH="1">
            <a:off x="3303131" y="319699"/>
            <a:ext cx="8295015" cy="5707597"/>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892995" flipH="1">
            <a:off x="3255470" y="227024"/>
            <a:ext cx="8295015" cy="5707597"/>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900299">
            <a:off x="10841054" y="1113281"/>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rot="-9570">
            <a:off x="982536" y="45450"/>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9570">
            <a:off x="901109" y="-49879"/>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rot="175">
            <a:off x="1472567" y="720431"/>
            <a:ext cx="7861200" cy="237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9066">
                <a:latin typeface="Patrick Hand SC" panose="00000500000000000000"/>
                <a:ea typeface="Patrick Hand SC" panose="00000500000000000000"/>
                <a:cs typeface="Patrick Hand SC" panose="00000500000000000000"/>
                <a:sym typeface="Patrick Hand SC" panose="0000050000000000000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rot="1352">
            <a:off x="1843567" y="3252033"/>
            <a:ext cx="7119200" cy="5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19596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flipH="1">
            <a:off x="-480315" y="-988772"/>
            <a:ext cx="7132541" cy="5792141"/>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25;p3"/>
          <p:cNvGrpSpPr/>
          <p:nvPr/>
        </p:nvGrpSpPr>
        <p:grpSpPr>
          <a:xfrm>
            <a:off x="5247386" y="1957628"/>
            <a:ext cx="7132541" cy="5792141"/>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3"/>
          <p:cNvSpPr/>
          <p:nvPr/>
        </p:nvSpPr>
        <p:spPr>
          <a:xfrm rot="-9570">
            <a:off x="1651776" y="484504"/>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txBox="1">
            <a:spLocks noGrp="1"/>
          </p:cNvSpPr>
          <p:nvPr>
            <p:ph type="title"/>
          </p:nvPr>
        </p:nvSpPr>
        <p:spPr>
          <a:xfrm>
            <a:off x="1947700" y="3380633"/>
            <a:ext cx="8423600" cy="112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5049500" y="1460067"/>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32" name="Google Shape;32;p3"/>
          <p:cNvSpPr txBox="1">
            <a:spLocks noGrp="1"/>
          </p:cNvSpPr>
          <p:nvPr>
            <p:ph type="subTitle" idx="1"/>
          </p:nvPr>
        </p:nvSpPr>
        <p:spPr>
          <a:xfrm rot="1159">
            <a:off x="2599916" y="4503135"/>
            <a:ext cx="7119200" cy="4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5386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1"/>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2023/4/23</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1" y="-2793894"/>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7" y="2242965"/>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4"/>
            <a:ext cx="4073941" cy="369331"/>
            <a:chOff x="2167226" y="1730685"/>
            <a:chExt cx="4073940"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645549" cy="338555"/>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425116" cy="338555"/>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7" y="294001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3"/>
            <a:ext cx="4073941" cy="369331"/>
            <a:chOff x="2167226" y="1730685"/>
            <a:chExt cx="4073940"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645549" cy="338555"/>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25116" cy="338555"/>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7" y="3631157"/>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86"/>
            <a:ext cx="4073941" cy="369331"/>
            <a:chOff x="2167226" y="1730685"/>
            <a:chExt cx="4073940"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645549" cy="338555"/>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25116" cy="338555"/>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7" y="4312877"/>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06"/>
            <a:ext cx="4073941" cy="369331"/>
            <a:chOff x="2167226" y="1730685"/>
            <a:chExt cx="4073940"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645549" cy="338555"/>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25116" cy="338555"/>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5"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39446051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4"/>
          <p:cNvGrpSpPr/>
          <p:nvPr/>
        </p:nvGrpSpPr>
        <p:grpSpPr>
          <a:xfrm>
            <a:off x="721580" y="396757"/>
            <a:ext cx="10748821" cy="703954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 name="Google Shape;39;p4"/>
          <p:cNvSpPr txBox="1">
            <a:spLocks noGrp="1"/>
          </p:cNvSpPr>
          <p:nvPr>
            <p:ph type="body" idx="1"/>
          </p:nvPr>
        </p:nvSpPr>
        <p:spPr>
          <a:xfrm>
            <a:off x="1132800" y="1637433"/>
            <a:ext cx="10034800" cy="460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AutoNum type="arabicPeriod"/>
              <a:defRPr sz="1467">
                <a:solidFill>
                  <a:schemeClr val="accent5"/>
                </a:solidFill>
              </a:defRPr>
            </a:lvl1pPr>
            <a:lvl2pPr marL="1219170" lvl="1" indent="-406390">
              <a:spcBef>
                <a:spcPts val="0"/>
              </a:spcBef>
              <a:spcAft>
                <a:spcPts val="0"/>
              </a:spcAft>
              <a:buClr>
                <a:schemeClr val="accent5"/>
              </a:buClr>
              <a:buSzPts val="1200"/>
              <a:buFont typeface="Roboto Condensed Light"/>
              <a:buAutoNum type="alphaLcPeriod"/>
              <a:defRPr>
                <a:solidFill>
                  <a:schemeClr val="accent5"/>
                </a:solidFill>
              </a:defRPr>
            </a:lvl2pPr>
            <a:lvl3pPr marL="1828754" lvl="2" indent="-406390">
              <a:spcBef>
                <a:spcPts val="0"/>
              </a:spcBef>
              <a:spcAft>
                <a:spcPts val="0"/>
              </a:spcAft>
              <a:buClr>
                <a:schemeClr val="accent5"/>
              </a:buClr>
              <a:buSzPts val="1200"/>
              <a:buFont typeface="Roboto Condensed Light"/>
              <a:buAutoNum type="romanLcPeriod"/>
              <a:defRPr>
                <a:solidFill>
                  <a:schemeClr val="accent5"/>
                </a:solidFill>
              </a:defRPr>
            </a:lvl3pPr>
            <a:lvl4pPr marL="2438339" lvl="3" indent="-406390">
              <a:spcBef>
                <a:spcPts val="0"/>
              </a:spcBef>
              <a:spcAft>
                <a:spcPts val="0"/>
              </a:spcAft>
              <a:buClr>
                <a:schemeClr val="accent5"/>
              </a:buClr>
              <a:buSzPts val="1200"/>
              <a:buFont typeface="Roboto Condensed Light"/>
              <a:buAutoNum type="arabicPeriod"/>
              <a:defRPr>
                <a:solidFill>
                  <a:schemeClr val="accent5"/>
                </a:solidFill>
              </a:defRPr>
            </a:lvl4pPr>
            <a:lvl5pPr marL="3047924" lvl="4" indent="-406390">
              <a:spcBef>
                <a:spcPts val="0"/>
              </a:spcBef>
              <a:spcAft>
                <a:spcPts val="0"/>
              </a:spcAft>
              <a:buClr>
                <a:schemeClr val="accent5"/>
              </a:buClr>
              <a:buSzPts val="1200"/>
              <a:buFont typeface="Roboto Condensed Light"/>
              <a:buAutoNum type="alphaLcPeriod"/>
              <a:defRPr>
                <a:solidFill>
                  <a:schemeClr val="accent5"/>
                </a:solidFill>
              </a:defRPr>
            </a:lvl5pPr>
            <a:lvl6pPr marL="3657509" lvl="5" indent="-406390">
              <a:spcBef>
                <a:spcPts val="0"/>
              </a:spcBef>
              <a:spcAft>
                <a:spcPts val="0"/>
              </a:spcAft>
              <a:buClr>
                <a:schemeClr val="accent5"/>
              </a:buClr>
              <a:buSzPts val="1200"/>
              <a:buFont typeface="Roboto Condensed Light"/>
              <a:buAutoNum type="romanLcPeriod"/>
              <a:defRPr>
                <a:solidFill>
                  <a:schemeClr val="accent5"/>
                </a:solidFill>
              </a:defRPr>
            </a:lvl6pPr>
            <a:lvl7pPr marL="4267093" lvl="6" indent="-406390">
              <a:spcBef>
                <a:spcPts val="0"/>
              </a:spcBef>
              <a:spcAft>
                <a:spcPts val="0"/>
              </a:spcAft>
              <a:buClr>
                <a:schemeClr val="accent5"/>
              </a:buClr>
              <a:buSzPts val="1200"/>
              <a:buFont typeface="Roboto Condensed Light"/>
              <a:buAutoNum type="arabicPeriod"/>
              <a:defRPr>
                <a:solidFill>
                  <a:schemeClr val="accent5"/>
                </a:solidFill>
              </a:defRPr>
            </a:lvl7pPr>
            <a:lvl8pPr marL="4876678" lvl="7" indent="-406390">
              <a:spcBef>
                <a:spcPts val="0"/>
              </a:spcBef>
              <a:spcAft>
                <a:spcPts val="0"/>
              </a:spcAft>
              <a:buClr>
                <a:schemeClr val="accent5"/>
              </a:buClr>
              <a:buSzPts val="1200"/>
              <a:buFont typeface="Roboto Condensed Light"/>
              <a:buAutoNum type="alphaLcPeriod"/>
              <a:defRPr>
                <a:solidFill>
                  <a:schemeClr val="accent5"/>
                </a:solidFill>
              </a:defRPr>
            </a:lvl8pPr>
            <a:lvl9pPr marL="5486263" lvl="8" indent="-406390">
              <a:spcBef>
                <a:spcPts val="2133"/>
              </a:spcBef>
              <a:spcAft>
                <a:spcPts val="2133"/>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56258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p:nvPr/>
        </p:nvSpPr>
        <p:spPr>
          <a:xfrm rot="-900299" flipH="1">
            <a:off x="1652381" y="2797414"/>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 name="Google Shape;45;p5"/>
          <p:cNvGrpSpPr/>
          <p:nvPr/>
        </p:nvGrpSpPr>
        <p:grpSpPr>
          <a:xfrm>
            <a:off x="721580" y="396757"/>
            <a:ext cx="10748821" cy="703954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5"/>
          <p:cNvSpPr txBox="1">
            <a:spLocks noGrp="1"/>
          </p:cNvSpPr>
          <p:nvPr>
            <p:ph type="title"/>
          </p:nvPr>
        </p:nvSpPr>
        <p:spPr>
          <a:xfrm>
            <a:off x="2309019" y="737567"/>
            <a:ext cx="7569200" cy="98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5733"/>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2382123" y="4086833"/>
            <a:ext cx="2766800" cy="1346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solidFill>
                  <a:schemeClr val="accent5"/>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0" name="Google Shape;50;p5"/>
          <p:cNvSpPr txBox="1">
            <a:spLocks noGrp="1"/>
          </p:cNvSpPr>
          <p:nvPr>
            <p:ph type="subTitle" idx="2"/>
          </p:nvPr>
        </p:nvSpPr>
        <p:spPr>
          <a:xfrm>
            <a:off x="2139039" y="2811059"/>
            <a:ext cx="3144400" cy="90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panose="00000500000000000000"/>
              <a:buNone/>
              <a:defRPr sz="3333"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51" name="Google Shape;51;p5"/>
          <p:cNvSpPr txBox="1">
            <a:spLocks noGrp="1"/>
          </p:cNvSpPr>
          <p:nvPr>
            <p:ph type="body" idx="3"/>
          </p:nvPr>
        </p:nvSpPr>
        <p:spPr>
          <a:xfrm>
            <a:off x="7043041" y="4086833"/>
            <a:ext cx="2766800" cy="134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solidFill>
                  <a:schemeClr val="accent5"/>
                </a:solidFill>
              </a:defRPr>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2" name="Google Shape;52;p5"/>
          <p:cNvSpPr txBox="1">
            <a:spLocks noGrp="1"/>
          </p:cNvSpPr>
          <p:nvPr>
            <p:ph type="subTitle" idx="4"/>
          </p:nvPr>
        </p:nvSpPr>
        <p:spPr>
          <a:xfrm>
            <a:off x="6854241" y="2811059"/>
            <a:ext cx="3144400" cy="9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3333"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010777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6052833" y="-254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 name="Google Shape;56;p6"/>
          <p:cNvGrpSpPr/>
          <p:nvPr/>
        </p:nvGrpSpPr>
        <p:grpSpPr>
          <a:xfrm>
            <a:off x="294947" y="62415"/>
            <a:ext cx="11592252" cy="6707571"/>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05190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7"/>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7"/>
          <p:cNvSpPr/>
          <p:nvPr/>
        </p:nvSpPr>
        <p:spPr>
          <a:xfrm rot="-9570">
            <a:off x="982536" y="45450"/>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7"/>
          <p:cNvSpPr/>
          <p:nvPr/>
        </p:nvSpPr>
        <p:spPr>
          <a:xfrm rot="-9570">
            <a:off x="901109" y="-49879"/>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7"/>
          <p:cNvSpPr txBox="1">
            <a:spLocks noGrp="1"/>
          </p:cNvSpPr>
          <p:nvPr>
            <p:ph type="title"/>
          </p:nvPr>
        </p:nvSpPr>
        <p:spPr>
          <a:xfrm>
            <a:off x="1699952" y="940633"/>
            <a:ext cx="7569200" cy="989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1950700" y="1986800"/>
            <a:ext cx="7039600" cy="3062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Char char="●"/>
              <a:defRPr sz="1600">
                <a:solidFill>
                  <a:schemeClr val="accent5"/>
                </a:solidFill>
              </a:defRPr>
            </a:lvl1pPr>
            <a:lvl2pPr marL="1219170" lvl="1" indent="-406390">
              <a:spcBef>
                <a:spcPts val="0"/>
              </a:spcBef>
              <a:spcAft>
                <a:spcPts val="0"/>
              </a:spcAft>
              <a:buClr>
                <a:schemeClr val="accent5"/>
              </a:buClr>
              <a:buSzPts val="1200"/>
              <a:buChar char="○"/>
              <a:defRPr sz="1600">
                <a:solidFill>
                  <a:schemeClr val="accent5"/>
                </a:solidFill>
              </a:defRPr>
            </a:lvl2pPr>
            <a:lvl3pPr marL="1828754" lvl="2" indent="-406390">
              <a:spcBef>
                <a:spcPts val="0"/>
              </a:spcBef>
              <a:spcAft>
                <a:spcPts val="0"/>
              </a:spcAft>
              <a:buClr>
                <a:schemeClr val="accent5"/>
              </a:buClr>
              <a:buSzPts val="1200"/>
              <a:buChar char="■"/>
              <a:defRPr sz="1600">
                <a:solidFill>
                  <a:schemeClr val="accent5"/>
                </a:solidFill>
              </a:defRPr>
            </a:lvl3pPr>
            <a:lvl4pPr marL="2438339" lvl="3" indent="-406390">
              <a:spcBef>
                <a:spcPts val="0"/>
              </a:spcBef>
              <a:spcAft>
                <a:spcPts val="0"/>
              </a:spcAft>
              <a:buClr>
                <a:schemeClr val="accent5"/>
              </a:buClr>
              <a:buSzPts val="1200"/>
              <a:buChar char="●"/>
              <a:defRPr sz="1600">
                <a:solidFill>
                  <a:schemeClr val="accent5"/>
                </a:solidFill>
              </a:defRPr>
            </a:lvl4pPr>
            <a:lvl5pPr marL="3047924" lvl="4" indent="-406390">
              <a:spcBef>
                <a:spcPts val="0"/>
              </a:spcBef>
              <a:spcAft>
                <a:spcPts val="0"/>
              </a:spcAft>
              <a:buClr>
                <a:schemeClr val="accent5"/>
              </a:buClr>
              <a:buSzPts val="1200"/>
              <a:buChar char="○"/>
              <a:defRPr sz="1600">
                <a:solidFill>
                  <a:schemeClr val="accent5"/>
                </a:solidFill>
              </a:defRPr>
            </a:lvl5pPr>
            <a:lvl6pPr marL="3657509" lvl="5" indent="-406390">
              <a:spcBef>
                <a:spcPts val="0"/>
              </a:spcBef>
              <a:spcAft>
                <a:spcPts val="0"/>
              </a:spcAft>
              <a:buClr>
                <a:schemeClr val="accent5"/>
              </a:buClr>
              <a:buSzPts val="1200"/>
              <a:buChar char="■"/>
              <a:defRPr sz="1600">
                <a:solidFill>
                  <a:schemeClr val="accent5"/>
                </a:solidFill>
              </a:defRPr>
            </a:lvl6pPr>
            <a:lvl7pPr marL="4267093" lvl="6" indent="-406390">
              <a:spcBef>
                <a:spcPts val="0"/>
              </a:spcBef>
              <a:spcAft>
                <a:spcPts val="0"/>
              </a:spcAft>
              <a:buClr>
                <a:schemeClr val="accent5"/>
              </a:buClr>
              <a:buSzPts val="1200"/>
              <a:buChar char="●"/>
              <a:defRPr sz="1600">
                <a:solidFill>
                  <a:schemeClr val="accent5"/>
                </a:solidFill>
              </a:defRPr>
            </a:lvl7pPr>
            <a:lvl8pPr marL="4876678" lvl="7" indent="-406390">
              <a:spcBef>
                <a:spcPts val="0"/>
              </a:spcBef>
              <a:spcAft>
                <a:spcPts val="0"/>
              </a:spcAft>
              <a:buClr>
                <a:schemeClr val="accent5"/>
              </a:buClr>
              <a:buSzPts val="1200"/>
              <a:buChar char="○"/>
              <a:defRPr sz="1600">
                <a:solidFill>
                  <a:schemeClr val="accent5"/>
                </a:solidFill>
              </a:defRPr>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585152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 name="Google Shape;83;p9"/>
          <p:cNvGrpSpPr/>
          <p:nvPr/>
        </p:nvGrpSpPr>
        <p:grpSpPr>
          <a:xfrm>
            <a:off x="721597" y="341023"/>
            <a:ext cx="10748821" cy="703954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9"/>
          <p:cNvSpPr txBox="1">
            <a:spLocks noGrp="1"/>
          </p:cNvSpPr>
          <p:nvPr>
            <p:ph type="title"/>
          </p:nvPr>
        </p:nvSpPr>
        <p:spPr>
          <a:xfrm>
            <a:off x="2732733"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7" name="Google Shape;87;p9"/>
          <p:cNvSpPr txBox="1">
            <a:spLocks noGrp="1"/>
          </p:cNvSpPr>
          <p:nvPr>
            <p:ph type="subTitle" idx="1"/>
          </p:nvPr>
        </p:nvSpPr>
        <p:spPr>
          <a:xfrm>
            <a:off x="2732733"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377805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10"/>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 name="Google Shape;91;p10"/>
          <p:cNvGrpSpPr/>
          <p:nvPr/>
        </p:nvGrpSpPr>
        <p:grpSpPr>
          <a:xfrm>
            <a:off x="721597" y="341023"/>
            <a:ext cx="10748821" cy="703954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10"/>
          <p:cNvSpPr txBox="1">
            <a:spLocks noGrp="1"/>
          </p:cNvSpPr>
          <p:nvPr>
            <p:ph type="body" idx="1"/>
          </p:nvPr>
        </p:nvSpPr>
        <p:spPr>
          <a:xfrm>
            <a:off x="3327300" y="5323733"/>
            <a:ext cx="7597200" cy="806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3370357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13"/>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 name="Google Shape;115;p13"/>
          <p:cNvGrpSpPr/>
          <p:nvPr/>
        </p:nvGrpSpPr>
        <p:grpSpPr>
          <a:xfrm>
            <a:off x="721597" y="341023"/>
            <a:ext cx="10748821" cy="703954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 name="Google Shape;118;p13"/>
          <p:cNvSpPr txBox="1">
            <a:spLocks noGrp="1"/>
          </p:cNvSpPr>
          <p:nvPr>
            <p:ph type="title"/>
          </p:nvPr>
        </p:nvSpPr>
        <p:spPr>
          <a:xfrm>
            <a:off x="2317948"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2867800" y="2006067"/>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0" name="Google Shape;120;p13"/>
          <p:cNvSpPr txBox="1">
            <a:spLocks noGrp="1"/>
          </p:cNvSpPr>
          <p:nvPr>
            <p:ph type="subTitle" idx="1"/>
          </p:nvPr>
        </p:nvSpPr>
        <p:spPr>
          <a:xfrm>
            <a:off x="1932200" y="2621680"/>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3333"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13"/>
          <p:cNvSpPr txBox="1">
            <a:spLocks noGrp="1"/>
          </p:cNvSpPr>
          <p:nvPr>
            <p:ph type="subTitle" idx="3"/>
          </p:nvPr>
        </p:nvSpPr>
        <p:spPr>
          <a:xfrm rot="1593">
            <a:off x="1932200" y="3238095"/>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7743133" y="2011164"/>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3" name="Google Shape;123;p13"/>
          <p:cNvSpPr txBox="1">
            <a:spLocks noGrp="1"/>
          </p:cNvSpPr>
          <p:nvPr>
            <p:ph type="subTitle" idx="5"/>
          </p:nvPr>
        </p:nvSpPr>
        <p:spPr>
          <a:xfrm>
            <a:off x="6807533" y="2626777"/>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3333"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4" name="Google Shape;124;p13"/>
          <p:cNvSpPr txBox="1">
            <a:spLocks noGrp="1"/>
          </p:cNvSpPr>
          <p:nvPr>
            <p:ph type="subTitle" idx="6"/>
          </p:nvPr>
        </p:nvSpPr>
        <p:spPr>
          <a:xfrm rot="1593">
            <a:off x="6807533" y="3243191"/>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3026275"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6" name="Google Shape;126;p13"/>
          <p:cNvSpPr txBox="1">
            <a:spLocks noGrp="1"/>
          </p:cNvSpPr>
          <p:nvPr>
            <p:ph type="subTitle" idx="8"/>
          </p:nvPr>
        </p:nvSpPr>
        <p:spPr>
          <a:xfrm>
            <a:off x="2090675"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3333"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subTitle" idx="9"/>
          </p:nvPr>
        </p:nvSpPr>
        <p:spPr>
          <a:xfrm rot="1593">
            <a:off x="2090675"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7584541"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13"/>
          <p:cNvSpPr txBox="1">
            <a:spLocks noGrp="1"/>
          </p:cNvSpPr>
          <p:nvPr>
            <p:ph type="subTitle" idx="14"/>
          </p:nvPr>
        </p:nvSpPr>
        <p:spPr>
          <a:xfrm>
            <a:off x="6648941"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panose="00000500000000000000"/>
              <a:buNone/>
              <a:defRPr sz="3333"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30" name="Google Shape;130;p13"/>
          <p:cNvSpPr txBox="1">
            <a:spLocks noGrp="1"/>
          </p:cNvSpPr>
          <p:nvPr>
            <p:ph type="subTitle" idx="15"/>
          </p:nvPr>
        </p:nvSpPr>
        <p:spPr>
          <a:xfrm rot="1593">
            <a:off x="6648941"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7131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4"/>
          <p:cNvSpPr/>
          <p:nvPr/>
        </p:nvSpPr>
        <p:spPr>
          <a:xfrm>
            <a:off x="-1016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14"/>
          <p:cNvGrpSpPr/>
          <p:nvPr/>
        </p:nvGrpSpPr>
        <p:grpSpPr>
          <a:xfrm>
            <a:off x="721597" y="341023"/>
            <a:ext cx="10748821" cy="703954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14"/>
          <p:cNvSpPr txBox="1">
            <a:spLocks noGrp="1"/>
          </p:cNvSpPr>
          <p:nvPr>
            <p:ph type="title"/>
          </p:nvPr>
        </p:nvSpPr>
        <p:spPr>
          <a:xfrm>
            <a:off x="2311400"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78773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5"/>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1" name="Google Shape;141;p15"/>
          <p:cNvGrpSpPr/>
          <p:nvPr/>
        </p:nvGrpSpPr>
        <p:grpSpPr>
          <a:xfrm>
            <a:off x="721597" y="341023"/>
            <a:ext cx="10748821" cy="703954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15"/>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23846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16700" y="-12600"/>
            <a:ext cx="60604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16"/>
          <p:cNvGrpSpPr/>
          <p:nvPr/>
        </p:nvGrpSpPr>
        <p:grpSpPr>
          <a:xfrm>
            <a:off x="721597" y="341023"/>
            <a:ext cx="10748821" cy="703954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1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211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1"/>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2023/4/23</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2"/>
            <a:ext cx="6858000" cy="12192003"/>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5" y="-1906386"/>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1" y="-2793894"/>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5" y="4831978"/>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5"/>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5"/>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4" y="317363"/>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grpSp>
    </p:spTree>
    <p:extLst>
      <p:ext uri="{BB962C8B-B14F-4D97-AF65-F5344CB8AC3E}">
        <p14:creationId xmlns:p14="http://schemas.microsoft.com/office/powerpoint/2010/main" val="18567853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8"/>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2" name="Google Shape;172;p18"/>
          <p:cNvGrpSpPr/>
          <p:nvPr/>
        </p:nvGrpSpPr>
        <p:grpSpPr>
          <a:xfrm>
            <a:off x="5247386" y="-988772"/>
            <a:ext cx="7132541" cy="5792141"/>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18"/>
          <p:cNvGrpSpPr/>
          <p:nvPr/>
        </p:nvGrpSpPr>
        <p:grpSpPr>
          <a:xfrm flipH="1">
            <a:off x="-480315" y="1957628"/>
            <a:ext cx="7132541" cy="5792141"/>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18"/>
          <p:cNvGrpSpPr/>
          <p:nvPr/>
        </p:nvGrpSpPr>
        <p:grpSpPr>
          <a:xfrm>
            <a:off x="781402" y="1126133"/>
            <a:ext cx="10629199" cy="4615272"/>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 name="Google Shape;183;p18"/>
          <p:cNvSpPr txBox="1">
            <a:spLocks noGrp="1"/>
          </p:cNvSpPr>
          <p:nvPr>
            <p:ph type="title"/>
          </p:nvPr>
        </p:nvSpPr>
        <p:spPr>
          <a:xfrm flipH="1">
            <a:off x="1368133" y="2533017"/>
            <a:ext cx="7411200" cy="112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6667">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4" name="Google Shape;184;p18"/>
          <p:cNvSpPr txBox="1">
            <a:spLocks noGrp="1"/>
          </p:cNvSpPr>
          <p:nvPr>
            <p:ph type="title" idx="2" hasCustomPrompt="1"/>
          </p:nvPr>
        </p:nvSpPr>
        <p:spPr>
          <a:xfrm flipH="1">
            <a:off x="8807067" y="2606600"/>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5" name="Google Shape;185;p18"/>
          <p:cNvSpPr txBox="1">
            <a:spLocks noGrp="1"/>
          </p:cNvSpPr>
          <p:nvPr>
            <p:ph type="subTitle" idx="1"/>
          </p:nvPr>
        </p:nvSpPr>
        <p:spPr>
          <a:xfrm rot="-1159" flipH="1">
            <a:off x="1368133" y="3655517"/>
            <a:ext cx="7119200" cy="47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83620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9"/>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 name="Google Shape;189;p19"/>
          <p:cNvGrpSpPr/>
          <p:nvPr/>
        </p:nvGrpSpPr>
        <p:grpSpPr>
          <a:xfrm>
            <a:off x="721597" y="341023"/>
            <a:ext cx="10748821" cy="703954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 name="Google Shape;192;p19"/>
          <p:cNvSpPr txBox="1">
            <a:spLocks noGrp="1"/>
          </p:cNvSpPr>
          <p:nvPr>
            <p:ph type="title"/>
          </p:nvPr>
        </p:nvSpPr>
        <p:spPr>
          <a:xfrm>
            <a:off x="2309019"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7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2002900" y="3677967"/>
            <a:ext cx="3687200" cy="2260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2133">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194" name="Google Shape;194;p19"/>
          <p:cNvSpPr txBox="1">
            <a:spLocks noGrp="1"/>
          </p:cNvSpPr>
          <p:nvPr>
            <p:ph type="subTitle" idx="2"/>
          </p:nvPr>
        </p:nvSpPr>
        <p:spPr>
          <a:xfrm>
            <a:off x="6095537" y="2780784"/>
            <a:ext cx="4686800" cy="4588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3333" b="1">
                <a:solidFill>
                  <a:schemeClr val="dk2"/>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195" name="Google Shape;195;p19"/>
          <p:cNvSpPr txBox="1">
            <a:spLocks noGrp="1"/>
          </p:cNvSpPr>
          <p:nvPr>
            <p:ph type="subTitle" idx="3"/>
          </p:nvPr>
        </p:nvSpPr>
        <p:spPr>
          <a:xfrm>
            <a:off x="6366737" y="3260404"/>
            <a:ext cx="4415600" cy="9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67">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96" name="Google Shape;196;p19"/>
          <p:cNvSpPr txBox="1">
            <a:spLocks noGrp="1"/>
          </p:cNvSpPr>
          <p:nvPr>
            <p:ph type="subTitle" idx="4"/>
          </p:nvPr>
        </p:nvSpPr>
        <p:spPr>
          <a:xfrm>
            <a:off x="6095537" y="4619225"/>
            <a:ext cx="4686800" cy="45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3333"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97" name="Google Shape;197;p19"/>
          <p:cNvSpPr txBox="1">
            <a:spLocks noGrp="1"/>
          </p:cNvSpPr>
          <p:nvPr>
            <p:ph type="subTitle" idx="5"/>
          </p:nvPr>
        </p:nvSpPr>
        <p:spPr>
          <a:xfrm>
            <a:off x="6366737" y="5098847"/>
            <a:ext cx="4415600" cy="9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67">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507868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0"/>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1" name="Google Shape;201;p20"/>
          <p:cNvGrpSpPr/>
          <p:nvPr/>
        </p:nvGrpSpPr>
        <p:grpSpPr>
          <a:xfrm>
            <a:off x="721597" y="341023"/>
            <a:ext cx="10748821" cy="703954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20"/>
          <p:cNvSpPr txBox="1">
            <a:spLocks noGrp="1"/>
          </p:cNvSpPr>
          <p:nvPr>
            <p:ph type="title"/>
          </p:nvPr>
        </p:nvSpPr>
        <p:spPr>
          <a:xfrm>
            <a:off x="2311400"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7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6903500" y="3568133"/>
            <a:ext cx="3541600" cy="252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133">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206" name="Google Shape;206;p20"/>
          <p:cNvSpPr txBox="1">
            <a:spLocks noGrp="1"/>
          </p:cNvSpPr>
          <p:nvPr>
            <p:ph type="subTitle" idx="2"/>
          </p:nvPr>
        </p:nvSpPr>
        <p:spPr>
          <a:xfrm flipH="1">
            <a:off x="1632281" y="2780800"/>
            <a:ext cx="4773600" cy="458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933" b="1">
                <a:solidFill>
                  <a:schemeClr val="accent2"/>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207" name="Google Shape;207;p20"/>
          <p:cNvSpPr txBox="1">
            <a:spLocks noGrp="1"/>
          </p:cNvSpPr>
          <p:nvPr>
            <p:ph type="subTitle" idx="3"/>
          </p:nvPr>
        </p:nvSpPr>
        <p:spPr>
          <a:xfrm flipH="1">
            <a:off x="1632219" y="3260404"/>
            <a:ext cx="4415600" cy="931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67">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208" name="Google Shape;208;p20"/>
          <p:cNvSpPr txBox="1">
            <a:spLocks noGrp="1"/>
          </p:cNvSpPr>
          <p:nvPr>
            <p:ph type="subTitle" idx="4"/>
          </p:nvPr>
        </p:nvSpPr>
        <p:spPr>
          <a:xfrm flipH="1">
            <a:off x="1631933" y="4619233"/>
            <a:ext cx="5057600" cy="458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933" b="1">
                <a:solidFill>
                  <a:schemeClr val="accent1"/>
                </a:solidFill>
                <a:latin typeface="Patrick Hand SC" panose="00000500000000000000"/>
                <a:ea typeface="Patrick Hand SC" panose="00000500000000000000"/>
                <a:cs typeface="Patrick Hand SC" panose="00000500000000000000"/>
                <a:sym typeface="Patrick Hand SC" panose="0000050000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209" name="Google Shape;209;p20"/>
          <p:cNvSpPr txBox="1">
            <a:spLocks noGrp="1"/>
          </p:cNvSpPr>
          <p:nvPr>
            <p:ph type="subTitle" idx="5"/>
          </p:nvPr>
        </p:nvSpPr>
        <p:spPr>
          <a:xfrm flipH="1">
            <a:off x="1632219" y="5098847"/>
            <a:ext cx="4415600" cy="931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67">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5978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1"/>
          <p:cNvSpPr/>
          <p:nvPr/>
        </p:nvSpPr>
        <p:spPr>
          <a:xfrm>
            <a:off x="-101600" y="-12600"/>
            <a:ext cx="122936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3" name="Google Shape;213;p21"/>
          <p:cNvGrpSpPr/>
          <p:nvPr/>
        </p:nvGrpSpPr>
        <p:grpSpPr>
          <a:xfrm>
            <a:off x="4203119" y="2626728"/>
            <a:ext cx="7132541" cy="5792141"/>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 name="Google Shape;217;p21"/>
          <p:cNvGrpSpPr/>
          <p:nvPr/>
        </p:nvGrpSpPr>
        <p:grpSpPr>
          <a:xfrm flipH="1">
            <a:off x="754462" y="-1935601"/>
            <a:ext cx="6027969" cy="4895149"/>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1"/>
          <p:cNvGrpSpPr/>
          <p:nvPr/>
        </p:nvGrpSpPr>
        <p:grpSpPr>
          <a:xfrm rot="-210527">
            <a:off x="805758" y="467462"/>
            <a:ext cx="10580197" cy="5922836"/>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4" name="Google Shape;224;p21"/>
          <p:cNvSpPr txBox="1">
            <a:spLocks noGrp="1"/>
          </p:cNvSpPr>
          <p:nvPr>
            <p:ph type="title"/>
          </p:nvPr>
        </p:nvSpPr>
        <p:spPr>
          <a:xfrm>
            <a:off x="4406000" y="4427849"/>
            <a:ext cx="3380000" cy="66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33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1966200" y="2381600"/>
            <a:ext cx="8259600" cy="2046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2933">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574253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2"/>
          <p:cNvSpPr/>
          <p:nvPr/>
        </p:nvSpPr>
        <p:spPr>
          <a:xfrm rot="-892995">
            <a:off x="-46477" y="411499"/>
            <a:ext cx="8295015" cy="5707597"/>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2"/>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2"/>
          <p:cNvSpPr/>
          <p:nvPr/>
        </p:nvSpPr>
        <p:spPr>
          <a:xfrm rot="-892995">
            <a:off x="1185" y="318824"/>
            <a:ext cx="8295015" cy="5707597"/>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2"/>
          <p:cNvSpPr/>
          <p:nvPr/>
        </p:nvSpPr>
        <p:spPr>
          <a:xfrm rot="900299">
            <a:off x="9361470" y="3231247"/>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2"/>
          <p:cNvSpPr/>
          <p:nvPr/>
        </p:nvSpPr>
        <p:spPr>
          <a:xfrm rot="9570" flipH="1">
            <a:off x="1611064" y="479283"/>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22"/>
          <p:cNvSpPr/>
          <p:nvPr/>
        </p:nvSpPr>
        <p:spPr>
          <a:xfrm rot="9570" flipH="1">
            <a:off x="1692491" y="383955"/>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2"/>
          <p:cNvSpPr txBox="1">
            <a:spLocks noGrp="1"/>
          </p:cNvSpPr>
          <p:nvPr>
            <p:ph type="ctrTitle"/>
          </p:nvPr>
        </p:nvSpPr>
        <p:spPr>
          <a:xfrm rot="-175" flipH="1">
            <a:off x="2165400" y="845467"/>
            <a:ext cx="7861200" cy="11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066">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5" name="Google Shape;235;p22"/>
          <p:cNvSpPr txBox="1">
            <a:spLocks noGrp="1"/>
          </p:cNvSpPr>
          <p:nvPr>
            <p:ph type="subTitle" idx="1"/>
          </p:nvPr>
        </p:nvSpPr>
        <p:spPr>
          <a:xfrm rot="-1352" flipH="1">
            <a:off x="2536400" y="2148267"/>
            <a:ext cx="7119200" cy="1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6" name="Google Shape;236;p22"/>
          <p:cNvSpPr txBox="1"/>
          <p:nvPr/>
        </p:nvSpPr>
        <p:spPr>
          <a:xfrm>
            <a:off x="2737884" y="5481367"/>
            <a:ext cx="6682000" cy="747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None/>
            </a:pPr>
            <a:r>
              <a:rPr lang="en-GB" sz="1467">
                <a:solidFill>
                  <a:srgbClr val="1D1D1B"/>
                </a:solidFill>
                <a:latin typeface="Comfortaa"/>
                <a:ea typeface="Comfortaa"/>
                <a:cs typeface="Comfortaa"/>
                <a:sym typeface="Comfortaa"/>
              </a:rPr>
              <a:t>CREDITS: This presentation template was created by </a:t>
            </a:r>
            <a:r>
              <a:rPr lang="en-GB" sz="1467" b="1">
                <a:solidFill>
                  <a:srgbClr val="1D1D1B"/>
                </a:solidFill>
                <a:uFill>
                  <a:noFill/>
                </a:uFill>
                <a:latin typeface="Comfortaa"/>
                <a:ea typeface="Comfortaa"/>
                <a:cs typeface="Comfortaa"/>
                <a:sym typeface="Comfortaa"/>
                <a:hlinkClick r:id="rId2"/>
              </a:rPr>
              <a:t>Slidesgo</a:t>
            </a:r>
            <a:r>
              <a:rPr lang="en-GB" sz="1467">
                <a:solidFill>
                  <a:srgbClr val="1D1D1B"/>
                </a:solidFill>
                <a:latin typeface="Comfortaa"/>
                <a:ea typeface="Comfortaa"/>
                <a:cs typeface="Comfortaa"/>
                <a:sym typeface="Comfortaa"/>
              </a:rPr>
              <a:t>, including icons by </a:t>
            </a:r>
            <a:r>
              <a:rPr lang="en-GB" sz="1467" b="1">
                <a:solidFill>
                  <a:srgbClr val="1D1D1B"/>
                </a:solidFill>
                <a:uFill>
                  <a:noFill/>
                </a:uFill>
                <a:latin typeface="Comfortaa"/>
                <a:ea typeface="Comfortaa"/>
                <a:cs typeface="Comfortaa"/>
                <a:sym typeface="Comfortaa"/>
                <a:hlinkClick r:id="rId3"/>
              </a:rPr>
              <a:t>Flaticon</a:t>
            </a:r>
            <a:r>
              <a:rPr lang="en-GB" sz="1467">
                <a:solidFill>
                  <a:srgbClr val="1D1D1B"/>
                </a:solidFill>
                <a:latin typeface="Comfortaa"/>
                <a:ea typeface="Comfortaa"/>
                <a:cs typeface="Comfortaa"/>
                <a:sym typeface="Comfortaa"/>
              </a:rPr>
              <a:t>, and infographics &amp; images by </a:t>
            </a:r>
            <a:r>
              <a:rPr lang="en-GB" sz="1467" b="1">
                <a:solidFill>
                  <a:srgbClr val="1D1D1B"/>
                </a:solidFill>
                <a:uFill>
                  <a:noFill/>
                </a:uFill>
                <a:latin typeface="Comfortaa"/>
                <a:ea typeface="Comfortaa"/>
                <a:cs typeface="Comfortaa"/>
                <a:sym typeface="Comfortaa"/>
                <a:hlinkClick r:id="rId4"/>
              </a:rPr>
              <a:t>Freepik</a:t>
            </a:r>
            <a:r>
              <a:rPr lang="en-GB" sz="1467">
                <a:solidFill>
                  <a:srgbClr val="1D1D1B"/>
                </a:solidFill>
                <a:latin typeface="Comfortaa"/>
                <a:ea typeface="Comfortaa"/>
                <a:cs typeface="Comfortaa"/>
                <a:sym typeface="Comfortaa"/>
              </a:rPr>
              <a:t>.</a:t>
            </a:r>
            <a:endParaRPr sz="1467">
              <a:solidFill>
                <a:srgbClr val="1D1D1B"/>
              </a:solidFill>
              <a:latin typeface="Comfortaa"/>
              <a:ea typeface="Comfortaa"/>
              <a:cs typeface="Comfortaa"/>
              <a:sym typeface="Comfortaa"/>
            </a:endParaRPr>
          </a:p>
        </p:txBody>
      </p:sp>
    </p:spTree>
    <p:extLst>
      <p:ext uri="{BB962C8B-B14F-4D97-AF65-F5344CB8AC3E}">
        <p14:creationId xmlns:p14="http://schemas.microsoft.com/office/powerpoint/2010/main" val="1215238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4"/>
          <p:cNvSpPr/>
          <p:nvPr/>
        </p:nvSpPr>
        <p:spPr>
          <a:xfrm>
            <a:off x="6062067" y="-12600"/>
            <a:ext cx="61300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2" name="Google Shape;282;p24"/>
          <p:cNvGrpSpPr/>
          <p:nvPr/>
        </p:nvGrpSpPr>
        <p:grpSpPr>
          <a:xfrm rot="210527" flipH="1">
            <a:off x="805758" y="467462"/>
            <a:ext cx="10580197" cy="5922836"/>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24"/>
          <p:cNvGrpSpPr/>
          <p:nvPr/>
        </p:nvGrpSpPr>
        <p:grpSpPr>
          <a:xfrm rot="210527" flipH="1">
            <a:off x="842124" y="500951"/>
            <a:ext cx="10580197" cy="5922836"/>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4"/>
          <p:cNvSpPr/>
          <p:nvPr/>
        </p:nvSpPr>
        <p:spPr>
          <a:xfrm rot="476397">
            <a:off x="10079531" y="238068"/>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24"/>
          <p:cNvSpPr/>
          <p:nvPr/>
        </p:nvSpPr>
        <p:spPr>
          <a:xfrm rot="476397">
            <a:off x="10548261" y="303435"/>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9890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p:txBody>
          <a:bodyPr/>
          <a:lstStyle/>
          <a:p>
            <a:fld id="{A7753C6B-C10F-4E7F-899E-2E78A3035EB4}" type="datetimeFigureOut">
              <a:rPr lang="zh-CN" altLang="en-US" smtClean="0"/>
              <a:t>2023/4/23</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6211487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p:txBody>
          <a:bodyPr/>
          <a:lstStyle/>
          <a:p>
            <a:fld id="{A7753C6B-C10F-4E7F-899E-2E78A3035EB4}" type="datetimeFigureOut">
              <a:rPr lang="zh-CN" altLang="en-US" smtClean="0"/>
              <a:t>2023/4/23</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371506898"/>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p:txBody>
          <a:bodyPr/>
          <a:lstStyle/>
          <a:p>
            <a:fld id="{A7753C6B-C10F-4E7F-899E-2E78A3035EB4}" type="datetimeFigureOut">
              <a:rPr lang="zh-CN" altLang="en-US" smtClean="0"/>
              <a:t>2023/4/23</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04578650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p:txBody>
          <a:bodyPr/>
          <a:lstStyle/>
          <a:p>
            <a:fld id="{A7753C6B-C10F-4E7F-899E-2E78A3035EB4}" type="datetimeFigureOut">
              <a:rPr lang="zh-CN" altLang="en-US" smtClean="0"/>
              <a:t>2023/4/23</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09699671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099" y="991948"/>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8" y="1328953"/>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8" y="571676"/>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8" y="824756"/>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grpSp>
    </p:spTree>
    <p:extLst>
      <p:ext uri="{BB962C8B-B14F-4D97-AF65-F5344CB8AC3E}">
        <p14:creationId xmlns:p14="http://schemas.microsoft.com/office/powerpoint/2010/main" val="24552937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p:txBody>
          <a:bodyPr/>
          <a:lstStyle/>
          <a:p>
            <a:fld id="{A7753C6B-C10F-4E7F-899E-2E78A3035EB4}" type="datetimeFigureOut">
              <a:rPr lang="zh-CN" altLang="en-US" smtClean="0"/>
              <a:t>2023/4/23</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5790171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p:txBody>
          <a:bodyPr/>
          <a:lstStyle/>
          <a:p>
            <a:fld id="{A7753C6B-C10F-4E7F-899E-2E78A3035EB4}" type="datetimeFigureOut">
              <a:rPr lang="zh-CN" altLang="en-US" smtClean="0"/>
              <a:t>2023/4/23</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4405766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p:txBody>
          <a:bodyPr/>
          <a:lstStyle/>
          <a:p>
            <a:fld id="{A7753C6B-C10F-4E7F-899E-2E78A3035EB4}" type="datetimeFigureOut">
              <a:rPr lang="zh-CN" altLang="en-US" smtClean="0"/>
              <a:t>2023/4/23</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67308523"/>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p:txBody>
          <a:bodyPr/>
          <a:lstStyle/>
          <a:p>
            <a:fld id="{A7753C6B-C10F-4E7F-899E-2E78A3035EB4}" type="datetimeFigureOut">
              <a:rPr lang="zh-CN" altLang="en-US" smtClean="0"/>
              <a:t>2023/4/23</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08268284"/>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p:txBody>
          <a:bodyPr/>
          <a:lstStyle/>
          <a:p>
            <a:fld id="{A7753C6B-C10F-4E7F-899E-2E78A3035EB4}" type="datetimeFigureOut">
              <a:rPr lang="zh-CN" altLang="en-US" smtClean="0"/>
              <a:t>2023/4/23</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07591544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p:txBody>
          <a:bodyPr/>
          <a:lstStyle/>
          <a:p>
            <a:fld id="{A7753C6B-C10F-4E7F-899E-2E78A3035EB4}" type="datetimeFigureOut">
              <a:rPr lang="zh-CN" altLang="en-US" smtClean="0"/>
              <a:t>2023/4/23</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99335009"/>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p:txBody>
          <a:bodyPr/>
          <a:lstStyle/>
          <a:p>
            <a:fld id="{A7753C6B-C10F-4E7F-899E-2E78A3035EB4}" type="datetimeFigureOut">
              <a:rPr lang="zh-CN" altLang="en-US" smtClean="0"/>
              <a:t>2023/4/23</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027199046"/>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CEBFBB-7F1E-4976-96D4-13556315A31C}"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619174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CEBFBB-7F1E-4976-96D4-13556315A31C}"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2918885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CEBFBB-7F1E-4976-96D4-13556315A31C}"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906002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9"/>
            <a:ext cx="3734963"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3"/>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3" y="170731"/>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7"/>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1"/>
            <a:ext cx="1360683"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7" y="5964529"/>
            <a:ext cx="1981432" cy="1038863"/>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7"/>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5" y="64520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4" y="622573"/>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1"/>
            <a:ext cx="923527"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6"/>
            <a:ext cx="445347"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3" cy="1077851"/>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70"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7"/>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5" y="2201806"/>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2" y="6078963"/>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5" y="404504"/>
            <a:ext cx="2608406"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14279406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CEBFBB-7F1E-4976-96D4-13556315A31C}" type="datetimeFigureOut">
              <a:rPr lang="en-US" smtClean="0"/>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2695372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CEBFBB-7F1E-4976-96D4-13556315A31C}" type="datetimeFigureOut">
              <a:rPr lang="en-US" smtClean="0"/>
              <a:t>4/23/2023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1551258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CEBFBB-7F1E-4976-96D4-13556315A31C}" type="datetimeFigureOut">
              <a:rPr lang="en-US" smtClean="0"/>
              <a:t>4/23/2023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2661484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EBFBB-7F1E-4976-96D4-13556315A31C}" type="datetimeFigureOut">
              <a:rPr lang="en-US" smtClean="0"/>
              <a:t>4/23/2023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10379798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CEBFBB-7F1E-4976-96D4-13556315A31C}" type="datetimeFigureOut">
              <a:rPr lang="en-US" smtClean="0"/>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2023712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CEBFBB-7F1E-4976-96D4-13556315A31C}" type="datetimeFigureOut">
              <a:rPr lang="en-US" smtClean="0"/>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35524447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CEBFBB-7F1E-4976-96D4-13556315A31C}"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21379793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CEBFBB-7F1E-4976-96D4-13556315A31C}" type="datetimeFigureOut">
              <a:rPr lang="en-US" smtClean="0"/>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1280156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052934"/>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33471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1"/>
            <a:ext cx="1788491" cy="1784351"/>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8"/>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4" y="5925751"/>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6" y="712570"/>
            <a:ext cx="1653751"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6"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1" y="355828"/>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1"/>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3" cy="1077851"/>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4"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7"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5"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2"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2" y="2198863"/>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79"/>
            <a:ext cx="772351"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9" y="5238481"/>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2"/>
            <a:ext cx="3734963" cy="1077851"/>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5" y="404504"/>
            <a:ext cx="2608406"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15051525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2" y="6048242"/>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9" y="6368501"/>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8" y="6236501"/>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7"/>
            <a:ext cx="3734963" cy="1077851"/>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5" y="441470"/>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4"/>
            <a:ext cx="824087"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4"/>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3"/>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2" y="232751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3" y="61812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8" y="2004788"/>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1"/>
            <a:ext cx="772351"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1"/>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2"/>
            <a:ext cx="3734963" cy="1077851"/>
          </a:xfrm>
          <a:prstGeom prst="rect">
            <a:avLst/>
          </a:prstGeom>
        </p:spPr>
      </p:pic>
      <p:pic>
        <p:nvPicPr>
          <p:cNvPr id="2" name="图片 1">
            <a:extLst>
              <a:ext uri="{FF2B5EF4-FFF2-40B4-BE49-F238E27FC236}">
                <a16:creationId xmlns:a16="http://schemas.microsoft.com/office/drawing/2014/main"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7"/>
            <a:ext cx="1866300" cy="1492359"/>
          </a:xfrm>
          <a:prstGeom prst="rect">
            <a:avLst/>
          </a:prstGeom>
        </p:spPr>
      </p:pic>
      <p:pic>
        <p:nvPicPr>
          <p:cNvPr id="3" name="图片 2">
            <a:extLst>
              <a:ext uri="{FF2B5EF4-FFF2-40B4-BE49-F238E27FC236}">
                <a16:creationId xmlns:a16="http://schemas.microsoft.com/office/drawing/2014/main"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 y="4755777"/>
            <a:ext cx="1531687" cy="1008164"/>
          </a:xfrm>
          <a:prstGeom prst="rect">
            <a:avLst/>
          </a:prstGeom>
        </p:spPr>
      </p:pic>
      <p:pic>
        <p:nvPicPr>
          <p:cNvPr id="4" name="图片 3">
            <a:extLst>
              <a:ext uri="{FF2B5EF4-FFF2-40B4-BE49-F238E27FC236}">
                <a16:creationId xmlns:a16="http://schemas.microsoft.com/office/drawing/2014/main"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3"/>
            <a:ext cx="1769707" cy="1156203"/>
          </a:xfrm>
          <a:prstGeom prst="rect">
            <a:avLst/>
          </a:prstGeom>
        </p:spPr>
      </p:pic>
      <p:pic>
        <p:nvPicPr>
          <p:cNvPr id="5" name="图片 4">
            <a:extLst>
              <a:ext uri="{FF2B5EF4-FFF2-40B4-BE49-F238E27FC236}">
                <a16:creationId xmlns:a16="http://schemas.microsoft.com/office/drawing/2014/main"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8" y="3955409"/>
            <a:ext cx="1853147" cy="1858779"/>
          </a:xfrm>
          <a:prstGeom prst="rect">
            <a:avLst/>
          </a:prstGeom>
        </p:spPr>
      </p:pic>
      <p:pic>
        <p:nvPicPr>
          <p:cNvPr id="6" name="图片 5">
            <a:extLst>
              <a:ext uri="{FF2B5EF4-FFF2-40B4-BE49-F238E27FC236}">
                <a16:creationId xmlns:a16="http://schemas.microsoft.com/office/drawing/2014/main"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7" y="180588"/>
            <a:ext cx="1244835" cy="1238637"/>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3"/>
            <a:ext cx="866944" cy="923241"/>
          </a:xfrm>
          <a:prstGeom prst="rect">
            <a:avLst/>
          </a:prstGeom>
        </p:spPr>
      </p:pic>
    </p:spTree>
    <p:extLst>
      <p:ext uri="{BB962C8B-B14F-4D97-AF65-F5344CB8AC3E}">
        <p14:creationId xmlns:p14="http://schemas.microsoft.com/office/powerpoint/2010/main" val="29119230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3" cy="1077851"/>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6" y="6032125"/>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6" y="5731601"/>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8" y="378378"/>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10" y="5940295"/>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6"/>
            <a:ext cx="923527"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1" y="6275657"/>
            <a:ext cx="445347"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3" cy="1077851"/>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3"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7" y="5537492"/>
            <a:ext cx="1481900" cy="1474523"/>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4" y="4956867"/>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40"/>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1"/>
            <a:ext cx="623848" cy="1351315"/>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5" y="404504"/>
            <a:ext cx="2608406"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1766202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9"/>
            <a:ext cx="3734963"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3"/>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3" y="170731"/>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7"/>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1"/>
            <a:ext cx="1360683"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7" y="5964529"/>
            <a:ext cx="1981432" cy="1038863"/>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7"/>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5" y="64520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4" y="622573"/>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1"/>
            <a:ext cx="923527"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6"/>
            <a:ext cx="445347"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3" cy="1077851"/>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70"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7"/>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5" y="2201806"/>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2" y="6078963"/>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4" y="647702"/>
            <a:ext cx="6815697" cy="4089838"/>
          </a:xfrm>
          <a:prstGeom prst="rect">
            <a:avLst/>
          </a:prstGeom>
        </p:spPr>
        <p:txBody>
          <a:bodyPr wrap="square">
            <a:spAutoFit/>
          </a:bodyPr>
          <a:lstStyle/>
          <a:p>
            <a:pPr algn="ctr">
              <a:lnSpc>
                <a:spcPct val="240000"/>
              </a:lnSpc>
              <a:spcBef>
                <a:spcPts val="1700"/>
              </a:spcBef>
              <a:spcAft>
                <a:spcPts val="1651"/>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sz="1400" b="0" i="0" kern="100" dirty="0">
                <a:solidFill>
                  <a:schemeClr val="bg1"/>
                </a:solidFill>
                <a:latin typeface="inpin heiti" charset="-122"/>
                <a:ea typeface="inpin heiti" charset="-122"/>
                <a:cs typeface="inpin heiti" charset="-122"/>
              </a:rPr>
              <a:t>感谢您下载包图网平台上提供的</a:t>
            </a:r>
            <a:r>
              <a:rPr lang="en-US" altLang="zh-CN" sz="1400" b="0" i="0" kern="100" dirty="0">
                <a:solidFill>
                  <a:schemeClr val="bg1"/>
                </a:solidFill>
                <a:latin typeface="inpin heiti" charset="-122"/>
                <a:ea typeface="inpin heiti" charset="-122"/>
                <a:cs typeface="inpin heiti" charset="-122"/>
              </a:rPr>
              <a:t>PPT</a:t>
            </a:r>
            <a:r>
              <a:rPr lang="zh-CN" altLang="zh-CN" sz="1400"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sz="1400"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sz="1400" b="0" i="0" kern="100" dirty="0">
                <a:solidFill>
                  <a:schemeClr val="bg1"/>
                </a:solidFill>
                <a:latin typeface="inpin heiti" charset="-122"/>
                <a:ea typeface="inpin heiti" charset="-122"/>
                <a:cs typeface="inpin heiti" charset="-122"/>
              </a:rPr>
              <a:t>50</a:t>
            </a:r>
            <a:r>
              <a:rPr lang="zh-CN" altLang="zh-CN" sz="1400"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sz="1400" b="0" i="0" kern="100" dirty="0">
                <a:solidFill>
                  <a:schemeClr val="bg1"/>
                </a:solidFill>
                <a:latin typeface="inpin heiti" charset="-122"/>
                <a:ea typeface="inpin heiti" charset="-122"/>
                <a:cs typeface="inpin heiti" charset="-122"/>
              </a:rPr>
              <a:t> </a:t>
            </a:r>
            <a:endParaRPr lang="zh-CN" altLang="zh-CN" sz="1400" b="0" i="0" kern="100" dirty="0">
              <a:solidFill>
                <a:schemeClr val="bg1"/>
              </a:solidFill>
              <a:latin typeface="inpin heiti" charset="-122"/>
              <a:ea typeface="inpin heiti" charset="-122"/>
              <a:cs typeface="inpin heiti" charset="-122"/>
            </a:endParaRPr>
          </a:p>
          <a:p>
            <a:pPr algn="just">
              <a:spcAft>
                <a:spcPts val="0"/>
              </a:spcAft>
            </a:pPr>
            <a:r>
              <a:rPr lang="zh-CN" altLang="zh-CN" sz="1400"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sz="1400"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sz="1400" b="0" i="0" kern="100" dirty="0">
                <a:solidFill>
                  <a:schemeClr val="bg1"/>
                </a:solidFill>
                <a:latin typeface="inpin heiti" charset="-122"/>
                <a:ea typeface="inpin heiti" charset="-122"/>
                <a:cs typeface="inpin heiti" charset="-122"/>
              </a:rPr>
              <a:t> </a:t>
            </a:r>
            <a:endParaRPr lang="zh-CN" altLang="zh-CN" sz="1400" b="0" i="0" kern="100" dirty="0">
              <a:solidFill>
                <a:schemeClr val="bg1"/>
              </a:solidFill>
              <a:latin typeface="inpin heiti" charset="-122"/>
              <a:ea typeface="inpin heiti" charset="-122"/>
              <a:cs typeface="inpin heiti" charset="-122"/>
            </a:endParaRPr>
          </a:p>
          <a:p>
            <a:pPr algn="just">
              <a:spcAft>
                <a:spcPts val="0"/>
              </a:spcAft>
            </a:pPr>
            <a:r>
              <a:rPr lang="zh-CN" altLang="zh-CN" sz="1400" b="0" i="0" kern="100" dirty="0">
                <a:solidFill>
                  <a:schemeClr val="bg1"/>
                </a:solidFill>
                <a:latin typeface="inpin heiti" charset="-122"/>
                <a:ea typeface="inpin heiti" charset="-122"/>
                <a:cs typeface="inpin heiti" charset="-122"/>
              </a:rPr>
              <a:t>更多精品</a:t>
            </a:r>
            <a:r>
              <a:rPr lang="en-US" altLang="zh-CN" sz="1400" b="0" i="0" kern="100" dirty="0">
                <a:solidFill>
                  <a:schemeClr val="bg1"/>
                </a:solidFill>
                <a:latin typeface="inpin heiti" charset="-122"/>
                <a:ea typeface="inpin heiti" charset="-122"/>
                <a:cs typeface="inpin heiti" charset="-122"/>
              </a:rPr>
              <a:t>PPT</a:t>
            </a:r>
            <a:r>
              <a:rPr lang="zh-CN" altLang="zh-CN" sz="1400" b="0" i="0" kern="100" dirty="0">
                <a:solidFill>
                  <a:schemeClr val="bg1"/>
                </a:solidFill>
                <a:latin typeface="inpin heiti" charset="-122"/>
                <a:ea typeface="inpin heiti" charset="-122"/>
                <a:cs typeface="inpin heiti" charset="-122"/>
              </a:rPr>
              <a:t>模板：</a:t>
            </a:r>
            <a:r>
              <a:rPr lang="en-US" altLang="zh-CN" sz="1400"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val="tx"/>
                    </a:ext>
                  </a:extLst>
                </a:hlinkClick>
              </a:rPr>
              <a:t>http://ibaotu.com/ppt/</a:t>
            </a:r>
            <a:endParaRPr lang="zh-CN" altLang="zh-CN" sz="1400" b="0" i="0" kern="100" dirty="0">
              <a:solidFill>
                <a:schemeClr val="bg1"/>
              </a:solidFill>
              <a:latin typeface="inpin heiti" charset="-122"/>
              <a:ea typeface="inpin heiti" charset="-122"/>
              <a:cs typeface="inpin heiti" charset="-122"/>
            </a:endParaRPr>
          </a:p>
          <a:p>
            <a:pPr algn="just">
              <a:spcAft>
                <a:spcPts val="0"/>
              </a:spcAft>
            </a:pPr>
            <a:r>
              <a:rPr lang="en-US" altLang="zh-CN" sz="1400" b="0" i="0" kern="100" dirty="0">
                <a:solidFill>
                  <a:schemeClr val="bg1"/>
                </a:solidFill>
                <a:latin typeface="inpin heiti" charset="-122"/>
                <a:ea typeface="inpin heiti" charset="-122"/>
                <a:cs typeface="inpin heiti" charset="-122"/>
              </a:rPr>
              <a:t> </a:t>
            </a:r>
            <a:endParaRPr lang="zh-CN" altLang="zh-CN" sz="1400"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3296809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2.ti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2FED108-2090-40B7-BEE0-997CA3957AA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a:extLst>
              <a:ext uri="{FF2B5EF4-FFF2-40B4-BE49-F238E27FC236}">
                <a16:creationId xmlns:a16="http://schemas.microsoft.com/office/drawing/2014/main" id="{96AB88DC-1557-4AA5-95E8-C33E1B9B2926}"/>
              </a:ext>
            </a:extLst>
          </p:cNvPr>
          <p:cNvSpPr txBox="1"/>
          <p:nvPr userDrawn="1"/>
        </p:nvSpPr>
        <p:spPr>
          <a:xfrm>
            <a:off x="1889186"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7694560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8" name="9Slide.vn - 2019">
            <a:extLst>
              <a:ext uri="{FF2B5EF4-FFF2-40B4-BE49-F238E27FC236}">
                <a16:creationId xmlns:a16="http://schemas.microsoft.com/office/drawing/2014/main" id="{B80FCBA9-54A7-46FD-9984-FF8BBFD04C2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panose="00000500000000000000"/>
              <a:buNone/>
              <a:defRPr sz="28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3180158508"/>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53C657D7-1755-417C-BBC3-B7EAAEE8EF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7D0DE71-D77B-452D-BFC0-76DF422F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D2D4F2-AE6C-434F-929D-261A806DECF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9E2656-95FA-460C-B193-60AEDACC46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53C6B-C10F-4E7F-899E-2E78A3035EB4}" type="datetimeFigureOut">
              <a:rPr lang="zh-CN" altLang="en-US" smtClean="0"/>
              <a:t>2023/4/23</a:t>
            </a:fld>
            <a:endParaRPr lang="zh-CN" altLang="en-US"/>
          </a:p>
        </p:txBody>
      </p:sp>
      <p:sp>
        <p:nvSpPr>
          <p:cNvPr id="5" name="页脚占位符 4">
            <a:extLst>
              <a:ext uri="{FF2B5EF4-FFF2-40B4-BE49-F238E27FC236}">
                <a16:creationId xmlns:a16="http://schemas.microsoft.com/office/drawing/2014/main" id="{0A0D1D06-D38C-4BC4-AB38-94C35F5D354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CEC3C07-901D-42FF-B388-326DF8FDA4B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3692189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9B63C7C-C4DB-48DE-802D-7BADBD19C55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EBFBB-7F1E-4976-96D4-13556315A31C}" type="datetimeFigureOut">
              <a:rPr lang="en-US" smtClean="0"/>
              <a:t>4/23/2023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57B121-1CEA-4FDC-AADC-C0D022261FC0}" type="slidenum">
              <a:rPr lang="en-US" smtClean="0"/>
              <a:t>‹#›</a:t>
            </a:fld>
            <a:endParaRPr lang="en-US"/>
          </a:p>
        </p:txBody>
      </p:sp>
    </p:spTree>
    <p:extLst>
      <p:ext uri="{BB962C8B-B14F-4D97-AF65-F5344CB8AC3E}">
        <p14:creationId xmlns:p14="http://schemas.microsoft.com/office/powerpoint/2010/main" val="75863874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471A45F-E1BB-4ADE-A92B-704E63B65E1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57980553"/>
      </p:ext>
    </p:extLst>
  </p:cSld>
  <p:clrMap bg1="lt1" tx1="dk1" bg2="lt2" tx2="dk2" accent1="accent1" accent2="accent2" accent3="accent3" accent4="accent4" accent5="accent5" accent6="accent6" hlink="hlink" folHlink="folHlink"/>
  <p:sldLayoutIdLst>
    <p:sldLayoutId id="2147483759" r:id="rId1"/>
    <p:sldLayoutId id="2147483760" r:id="rId2"/>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slide" Target="slide11.xml"/><Relationship Id="rId2" Type="http://schemas.openxmlformats.org/officeDocument/2006/relationships/image" Target="../media/image45.png"/><Relationship Id="rId1" Type="http://schemas.openxmlformats.org/officeDocument/2006/relationships/slideLayout" Target="../slideLayouts/slideLayout47.xml"/><Relationship Id="rId6" Type="http://schemas.openxmlformats.org/officeDocument/2006/relationships/image" Target="../media/image63.png"/><Relationship Id="rId5" Type="http://schemas.openxmlformats.org/officeDocument/2006/relationships/image" Target="../media/image54.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56.png"/><Relationship Id="rId18" Type="http://schemas.openxmlformats.org/officeDocument/2006/relationships/image" Target="../media/image69.png"/><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68.jpeg"/><Relationship Id="rId17" Type="http://schemas.openxmlformats.org/officeDocument/2006/relationships/hyperlink" Target="https://www.facebook.com/nkpowerskills" TargetMode="External"/><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47.xml"/><Relationship Id="rId6" Type="http://schemas.openxmlformats.org/officeDocument/2006/relationships/image" Target="../media/image51.png"/><Relationship Id="rId11" Type="http://schemas.openxmlformats.org/officeDocument/2006/relationships/image" Target="../media/image67.jpeg"/><Relationship Id="rId5" Type="http://schemas.openxmlformats.org/officeDocument/2006/relationships/image" Target="../media/image62.png"/><Relationship Id="rId15" Type="http://schemas.openxmlformats.org/officeDocument/2006/relationships/image" Target="../media/image60.png"/><Relationship Id="rId10" Type="http://schemas.openxmlformats.org/officeDocument/2006/relationships/image" Target="../media/image66.png"/><Relationship Id="rId19" Type="http://schemas.openxmlformats.org/officeDocument/2006/relationships/image" Target="../media/image70.gif"/><Relationship Id="rId4" Type="http://schemas.openxmlformats.org/officeDocument/2006/relationships/image" Target="../media/image45.png"/><Relationship Id="rId9" Type="http://schemas.openxmlformats.org/officeDocument/2006/relationships/slide" Target="slide12.xml"/><Relationship Id="rId1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13.xml"/><Relationship Id="rId3" Type="http://schemas.openxmlformats.org/officeDocument/2006/relationships/audio" Target="../media/audio2.wav"/><Relationship Id="rId7" Type="http://schemas.openxmlformats.org/officeDocument/2006/relationships/image" Target="../media/image54.png"/><Relationship Id="rId12" Type="http://schemas.microsoft.com/office/2007/relationships/hdphoto" Target="../media/hdphoto2.wdp"/><Relationship Id="rId17" Type="http://schemas.openxmlformats.org/officeDocument/2006/relationships/image" Target="../media/image70.gif"/><Relationship Id="rId2" Type="http://schemas.openxmlformats.org/officeDocument/2006/relationships/audio" Target="../media/audio1.wav"/><Relationship Id="rId16" Type="http://schemas.openxmlformats.org/officeDocument/2006/relationships/image" Target="../media/image68.jpeg"/><Relationship Id="rId1" Type="http://schemas.openxmlformats.org/officeDocument/2006/relationships/slideLayout" Target="../slideLayouts/slideLayout47.xml"/><Relationship Id="rId6" Type="http://schemas.openxmlformats.org/officeDocument/2006/relationships/image" Target="../media/image51.png"/><Relationship Id="rId11" Type="http://schemas.openxmlformats.org/officeDocument/2006/relationships/image" Target="../media/image60.png"/><Relationship Id="rId5" Type="http://schemas.openxmlformats.org/officeDocument/2006/relationships/image" Target="../media/image62.png"/><Relationship Id="rId15" Type="http://schemas.openxmlformats.org/officeDocument/2006/relationships/image" Target="../media/image67.jpeg"/><Relationship Id="rId10"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57.png"/><Relationship Id="rId14"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18" Type="http://schemas.openxmlformats.org/officeDocument/2006/relationships/image" Target="../media/image68.jpeg"/><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7.jpeg"/><Relationship Id="rId2" Type="http://schemas.openxmlformats.org/officeDocument/2006/relationships/audio" Target="../media/audio1.wav"/><Relationship Id="rId16" Type="http://schemas.openxmlformats.org/officeDocument/2006/relationships/image" Target="../media/image72.png"/><Relationship Id="rId1" Type="http://schemas.openxmlformats.org/officeDocument/2006/relationships/slideLayout" Target="../slideLayouts/slideLayout47.xml"/><Relationship Id="rId6" Type="http://schemas.openxmlformats.org/officeDocument/2006/relationships/image" Target="../media/image51.png"/><Relationship Id="rId11" Type="http://schemas.microsoft.com/office/2007/relationships/hdphoto" Target="../media/hdphoto1.wdp"/><Relationship Id="rId5" Type="http://schemas.openxmlformats.org/officeDocument/2006/relationships/image" Target="../media/image62.png"/><Relationship Id="rId15" Type="http://schemas.openxmlformats.org/officeDocument/2006/relationships/slide" Target="slide14.xml"/><Relationship Id="rId10" Type="http://schemas.openxmlformats.org/officeDocument/2006/relationships/image" Target="../media/image58.png"/><Relationship Id="rId19" Type="http://schemas.openxmlformats.org/officeDocument/2006/relationships/image" Target="../media/image70.gif"/><Relationship Id="rId4" Type="http://schemas.openxmlformats.org/officeDocument/2006/relationships/image" Target="../media/image45.png"/><Relationship Id="rId9" Type="http://schemas.openxmlformats.org/officeDocument/2006/relationships/image" Target="../media/image57.pn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18" Type="http://schemas.openxmlformats.org/officeDocument/2006/relationships/image" Target="../media/image67.jpeg"/><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73.png"/><Relationship Id="rId2" Type="http://schemas.openxmlformats.org/officeDocument/2006/relationships/audio" Target="../media/audio1.wav"/><Relationship Id="rId16" Type="http://schemas.openxmlformats.org/officeDocument/2006/relationships/slide" Target="slide15.xml"/><Relationship Id="rId20" Type="http://schemas.openxmlformats.org/officeDocument/2006/relationships/image" Target="../media/image70.gif"/><Relationship Id="rId1" Type="http://schemas.openxmlformats.org/officeDocument/2006/relationships/slideLayout" Target="../slideLayouts/slideLayout47.xml"/><Relationship Id="rId6" Type="http://schemas.openxmlformats.org/officeDocument/2006/relationships/image" Target="../media/image51.png"/><Relationship Id="rId11" Type="http://schemas.microsoft.com/office/2007/relationships/hdphoto" Target="../media/hdphoto1.wdp"/><Relationship Id="rId5" Type="http://schemas.openxmlformats.org/officeDocument/2006/relationships/image" Target="../media/image62.png"/><Relationship Id="rId15" Type="http://schemas.openxmlformats.org/officeDocument/2006/relationships/image" Target="../media/image61.png"/><Relationship Id="rId10" Type="http://schemas.openxmlformats.org/officeDocument/2006/relationships/image" Target="../media/image58.png"/><Relationship Id="rId19" Type="http://schemas.openxmlformats.org/officeDocument/2006/relationships/image" Target="../media/image68.jpeg"/><Relationship Id="rId4" Type="http://schemas.openxmlformats.org/officeDocument/2006/relationships/image" Target="../media/image45.png"/><Relationship Id="rId9" Type="http://schemas.openxmlformats.org/officeDocument/2006/relationships/image" Target="../media/image57.png"/><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8.jpeg"/><Relationship Id="rId3" Type="http://schemas.openxmlformats.org/officeDocument/2006/relationships/audio" Target="../media/audio2.wav"/><Relationship Id="rId21" Type="http://schemas.openxmlformats.org/officeDocument/2006/relationships/image" Target="../media/image59.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7.jpeg"/><Relationship Id="rId2" Type="http://schemas.openxmlformats.org/officeDocument/2006/relationships/audio" Target="../media/audio1.wav"/><Relationship Id="rId16" Type="http://schemas.openxmlformats.org/officeDocument/2006/relationships/image" Target="../media/image55.png"/><Relationship Id="rId20" Type="http://schemas.microsoft.com/office/2007/relationships/hdphoto" Target="../media/hdphoto1.wdp"/><Relationship Id="rId1" Type="http://schemas.openxmlformats.org/officeDocument/2006/relationships/slideLayout" Target="../slideLayouts/slideLayout47.xml"/><Relationship Id="rId6" Type="http://schemas.openxmlformats.org/officeDocument/2006/relationships/image" Target="../media/image62.png"/><Relationship Id="rId11" Type="http://schemas.openxmlformats.org/officeDocument/2006/relationships/image" Target="../media/image50.png"/><Relationship Id="rId24" Type="http://schemas.openxmlformats.org/officeDocument/2006/relationships/image" Target="../media/image61.png"/><Relationship Id="rId5" Type="http://schemas.openxmlformats.org/officeDocument/2006/relationships/image" Target="../media/image45.png"/><Relationship Id="rId15" Type="http://schemas.openxmlformats.org/officeDocument/2006/relationships/image" Target="../media/image54.png"/><Relationship Id="rId23" Type="http://schemas.microsoft.com/office/2007/relationships/hdphoto" Target="../media/hdphoto2.wdp"/><Relationship Id="rId28" Type="http://schemas.openxmlformats.org/officeDocument/2006/relationships/image" Target="../media/image74.gif"/><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audio" Target="../media/audio3.wav"/><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0.png"/><Relationship Id="rId27" Type="http://schemas.openxmlformats.org/officeDocument/2006/relationships/image" Target="../media/image70.gif"/></Relationships>
</file>

<file path=ppt/slides/_rels/slide16.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jpeg"/><Relationship Id="rId1" Type="http://schemas.openxmlformats.org/officeDocument/2006/relationships/slideLayout" Target="../slideLayouts/slideLayout59.xml"/><Relationship Id="rId6" Type="http://schemas.openxmlformats.org/officeDocument/2006/relationships/image" Target="../media/image79.png"/><Relationship Id="rId5" Type="http://schemas.openxmlformats.org/officeDocument/2006/relationships/image" Target="../media/image78.emf"/><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sv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0.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59.png"/><Relationship Id="rId2" Type="http://schemas.openxmlformats.org/officeDocument/2006/relationships/image" Target="../media/image45.png"/><Relationship Id="rId16" Type="http://schemas.microsoft.com/office/2007/relationships/hdphoto" Target="../media/hdphoto1.wdp"/><Relationship Id="rId20" Type="http://schemas.openxmlformats.org/officeDocument/2006/relationships/image" Target="../media/image61.png"/><Relationship Id="rId1" Type="http://schemas.openxmlformats.org/officeDocument/2006/relationships/slideLayout" Target="../slideLayouts/slideLayout4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microsoft.com/office/2007/relationships/hdphoto" Target="../media/hdphoto2.wdp"/><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6"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6" y="1291070"/>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7"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189992" y="4636709"/>
            <a:ext cx="4059055"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TNXH</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2">
            <a:clrChange>
              <a:clrFrom>
                <a:srgbClr val="FFFFFF"/>
              </a:clrFrom>
              <a:clrTo>
                <a:srgbClr val="FFFFFF">
                  <a:alpha val="0"/>
                </a:srgbClr>
              </a:clrTo>
            </a:clrChange>
          </a:blip>
          <a:stretch>
            <a:fillRect/>
          </a:stretch>
        </p:blipFill>
        <p:spPr>
          <a:xfrm>
            <a:off x="3259625" y="-340212"/>
            <a:ext cx="5385569" cy="6363307"/>
          </a:xfrm>
          <a:prstGeom prst="rect">
            <a:avLst/>
          </a:prstGeom>
        </p:spPr>
      </p:pic>
      <p:sp>
        <p:nvSpPr>
          <p:cNvPr id="25" name="Rectangle 24"/>
          <p:cNvSpPr/>
          <p:nvPr/>
        </p:nvSpPr>
        <p:spPr>
          <a:xfrm>
            <a:off x="-5707" y="5388251"/>
            <a:ext cx="12197708" cy="1485411"/>
          </a:xfrm>
          <a:prstGeom prst="rect">
            <a:avLst/>
          </a:prstGeom>
          <a:solidFill>
            <a:srgbClr val="E49A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panose="020B0604020202020204"/>
            </a:endParaRP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3905415" y="4103817"/>
            <a:ext cx="4321556" cy="2013499"/>
          </a:xfrm>
          <a:prstGeom prst="rect">
            <a:avLst/>
          </a:prstGeom>
        </p:spPr>
      </p:pic>
      <p:pic>
        <p:nvPicPr>
          <p:cNvPr id="17" name="Picture 16"/>
          <p:cNvPicPr>
            <a:picLocks noChangeAspect="1"/>
          </p:cNvPicPr>
          <p:nvPr/>
        </p:nvPicPr>
        <p:blipFill>
          <a:blip r:embed="rId4">
            <a:clrChange>
              <a:clrFrom>
                <a:srgbClr val="FFFFFF"/>
              </a:clrFrom>
              <a:clrTo>
                <a:srgbClr val="FFFFFF">
                  <a:alpha val="0"/>
                </a:srgbClr>
              </a:clrTo>
            </a:clrChange>
          </a:blip>
          <a:stretch>
            <a:fillRect/>
          </a:stretch>
        </p:blipFill>
        <p:spPr>
          <a:xfrm>
            <a:off x="2975408" y="3269924"/>
            <a:ext cx="6231251" cy="3302201"/>
          </a:xfrm>
          <a:prstGeom prst="rect">
            <a:avLst/>
          </a:prstGeom>
        </p:spPr>
      </p:pic>
      <p:pic>
        <p:nvPicPr>
          <p:cNvPr id="26" name="Picture 25"/>
          <p:cNvPicPr>
            <a:picLocks noChangeAspect="1"/>
          </p:cNvPicPr>
          <p:nvPr/>
        </p:nvPicPr>
        <p:blipFill>
          <a:blip r:embed="rId5">
            <a:clrChange>
              <a:clrFrom>
                <a:srgbClr val="FFFFFF"/>
              </a:clrFrom>
              <a:clrTo>
                <a:srgbClr val="FFFFFF">
                  <a:alpha val="0"/>
                </a:srgbClr>
              </a:clrTo>
            </a:clrChange>
          </a:blip>
          <a:stretch>
            <a:fillRect/>
          </a:stretch>
        </p:blipFill>
        <p:spPr>
          <a:xfrm>
            <a:off x="10471950" y="-59973"/>
            <a:ext cx="3402535" cy="5477252"/>
          </a:xfrm>
          <a:prstGeom prst="rect">
            <a:avLst/>
          </a:prstGeom>
        </p:spPr>
      </p:pic>
      <p:pic>
        <p:nvPicPr>
          <p:cNvPr id="27" name="Picture 26"/>
          <p:cNvPicPr>
            <a:picLocks noChangeAspect="1"/>
          </p:cNvPicPr>
          <p:nvPr/>
        </p:nvPicPr>
        <p:blipFill>
          <a:blip r:embed="rId5">
            <a:clrChange>
              <a:clrFrom>
                <a:srgbClr val="FFFFFF"/>
              </a:clrFrom>
              <a:clrTo>
                <a:srgbClr val="FFFFFF">
                  <a:alpha val="0"/>
                </a:srgbClr>
              </a:clrTo>
            </a:clrChange>
          </a:blip>
          <a:stretch>
            <a:fillRect/>
          </a:stretch>
        </p:blipFill>
        <p:spPr>
          <a:xfrm flipH="1">
            <a:off x="-1681514" y="-59973"/>
            <a:ext cx="3402535" cy="5477252"/>
          </a:xfrm>
          <a:prstGeom prst="rect">
            <a:avLst/>
          </a:prstGeom>
        </p:spPr>
      </p:pic>
      <p:pic>
        <p:nvPicPr>
          <p:cNvPr id="9" name="Picture 8"/>
          <p:cNvPicPr>
            <a:picLocks noChangeAspect="1"/>
          </p:cNvPicPr>
          <p:nvPr/>
        </p:nvPicPr>
        <p:blipFill rotWithShape="1">
          <a:blip r:embed="rId6"/>
          <a:srcRect b="31874"/>
          <a:stretch/>
        </p:blipFill>
        <p:spPr>
          <a:xfrm>
            <a:off x="1880927" y="287439"/>
            <a:ext cx="8370533" cy="4024579"/>
          </a:xfrm>
          <a:prstGeom prst="rect">
            <a:avLst/>
          </a:prstGeom>
        </p:spPr>
      </p:pic>
      <p:sp>
        <p:nvSpPr>
          <p:cNvPr id="67" name="Rectangle 66"/>
          <p:cNvSpPr/>
          <p:nvPr/>
        </p:nvSpPr>
        <p:spPr>
          <a:xfrm>
            <a:off x="2134065" y="1514899"/>
            <a:ext cx="7353795" cy="1569660"/>
          </a:xfrm>
          <a:prstGeom prst="rect">
            <a:avLst/>
          </a:prstGeom>
        </p:spPr>
        <p:txBody>
          <a:bodyPr wrap="square">
            <a:spAutoFit/>
          </a:bodyPr>
          <a:lstStyle/>
          <a:p>
            <a:pPr algn="ctr" defTabSz="914377"/>
            <a:r>
              <a:rPr lang="en-US" sz="3200" dirty="0">
                <a:solidFill>
                  <a:prstClr val="black"/>
                </a:solidFill>
                <a:latin typeface="Times New Roman" panose="02020603050405020304" pitchFamily="18" charset="0"/>
                <a:cs typeface="Times New Roman" panose="02020603050405020304" pitchFamily="18" charset="0"/>
                <a:sym typeface="Arial" panose="020B0604020202020204"/>
              </a:rPr>
              <a:t>TRUNG THU ĐẾN RỒI, HÃY CHUẨN BỊ MỘT BỮA TIỆC THẬT THỊNH SOẠN CHO CẢ GIA ĐÌNH BẠN NHÉ! </a:t>
            </a:r>
          </a:p>
        </p:txBody>
      </p:sp>
      <p:pic>
        <p:nvPicPr>
          <p:cNvPr id="7174" name="Picture 6" descr="Download Free png Play Now Button PNG Image Transparent - DLPNG.com">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2844" y="3280461"/>
            <a:ext cx="3763432" cy="114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94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heel(1)">
                                      <p:cBhvr>
                                        <p:cTn id="10" dur="2000"/>
                                        <p:tgtEl>
                                          <p:spTgt spid="67"/>
                                        </p:tgtEl>
                                      </p:cBhvr>
                                    </p:animEffect>
                                  </p:childTnLst>
                                </p:cTn>
                              </p:par>
                            </p:childTnLst>
                          </p:cTn>
                        </p:par>
                        <p:par>
                          <p:cTn id="11" fill="hold">
                            <p:stCondLst>
                              <p:cond delay="2000"/>
                            </p:stCondLst>
                            <p:childTnLst>
                              <p:par>
                                <p:cTn id="12" presetID="31" presetClass="entr" presetSubtype="0" fill="hold" nodeType="afterEffect">
                                  <p:stCondLst>
                                    <p:cond delay="0"/>
                                  </p:stCondLst>
                                  <p:childTnLst>
                                    <p:set>
                                      <p:cBhvr>
                                        <p:cTn id="13" dur="1" fill="hold">
                                          <p:stCondLst>
                                            <p:cond delay="0"/>
                                          </p:stCondLst>
                                        </p:cTn>
                                        <p:tgtEl>
                                          <p:spTgt spid="7174"/>
                                        </p:tgtEl>
                                        <p:attrNameLst>
                                          <p:attrName>style.visibility</p:attrName>
                                        </p:attrNameLst>
                                      </p:cBhvr>
                                      <p:to>
                                        <p:strVal val="visible"/>
                                      </p:to>
                                    </p:set>
                                    <p:anim calcmode="lin" valueType="num">
                                      <p:cBhvr>
                                        <p:cTn id="14" dur="1000" fill="hold"/>
                                        <p:tgtEl>
                                          <p:spTgt spid="7174"/>
                                        </p:tgtEl>
                                        <p:attrNameLst>
                                          <p:attrName>ppt_w</p:attrName>
                                        </p:attrNameLst>
                                      </p:cBhvr>
                                      <p:tavLst>
                                        <p:tav tm="0">
                                          <p:val>
                                            <p:fltVal val="0"/>
                                          </p:val>
                                        </p:tav>
                                        <p:tav tm="100000">
                                          <p:val>
                                            <p:strVal val="#ppt_w"/>
                                          </p:val>
                                        </p:tav>
                                      </p:tavLst>
                                    </p:anim>
                                    <p:anim calcmode="lin" valueType="num">
                                      <p:cBhvr>
                                        <p:cTn id="15" dur="1000" fill="hold"/>
                                        <p:tgtEl>
                                          <p:spTgt spid="7174"/>
                                        </p:tgtEl>
                                        <p:attrNameLst>
                                          <p:attrName>ppt_h</p:attrName>
                                        </p:attrNameLst>
                                      </p:cBhvr>
                                      <p:tavLst>
                                        <p:tav tm="0">
                                          <p:val>
                                            <p:fltVal val="0"/>
                                          </p:val>
                                        </p:tav>
                                        <p:tav tm="100000">
                                          <p:val>
                                            <p:strVal val="#ppt_h"/>
                                          </p:val>
                                        </p:tav>
                                      </p:tavLst>
                                    </p:anim>
                                    <p:anim calcmode="lin" valueType="num">
                                      <p:cBhvr>
                                        <p:cTn id="16" dur="1000" fill="hold"/>
                                        <p:tgtEl>
                                          <p:spTgt spid="7174"/>
                                        </p:tgtEl>
                                        <p:attrNameLst>
                                          <p:attrName>style.rotation</p:attrName>
                                        </p:attrNameLst>
                                      </p:cBhvr>
                                      <p:tavLst>
                                        <p:tav tm="0">
                                          <p:val>
                                            <p:fltVal val="90"/>
                                          </p:val>
                                        </p:tav>
                                        <p:tav tm="100000">
                                          <p:val>
                                            <p:fltVal val="0"/>
                                          </p:val>
                                        </p:tav>
                                      </p:tavLst>
                                    </p:anim>
                                    <p:animEffect transition="in" filter="fade">
                                      <p:cBhvr>
                                        <p:cTn id="17" dur="1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4" name="ĐC SHARE MIỄN PHÍ BỞI NK POWERSKILLS"/>
          <p:cNvPicPr>
            <a:picLocks noChangeAspect="1"/>
          </p:cNvPicPr>
          <p:nvPr/>
        </p:nvPicPr>
        <p:blipFill>
          <a:blip r:embed="rId4">
            <a:clrChange>
              <a:clrFrom>
                <a:srgbClr val="FFFFFF"/>
              </a:clrFrom>
              <a:clrTo>
                <a:srgbClr val="FFFFFF">
                  <a:alpha val="0"/>
                </a:srgbClr>
              </a:clrTo>
            </a:clrChange>
          </a:blip>
          <a:stretch>
            <a:fillRect/>
          </a:stretch>
        </p:blipFill>
        <p:spPr>
          <a:xfrm>
            <a:off x="3259625" y="-340212"/>
            <a:ext cx="5385569" cy="6363307"/>
          </a:xfrm>
          <a:prstGeom prst="rect">
            <a:avLst/>
          </a:prstGeom>
        </p:spPr>
      </p:pic>
      <p:sp>
        <p:nvSpPr>
          <p:cNvPr id="25" name="CẤM BUÔN BÁN, CẤM REUP"/>
          <p:cNvSpPr/>
          <p:nvPr/>
        </p:nvSpPr>
        <p:spPr>
          <a:xfrm>
            <a:off x="-5707" y="5388251"/>
            <a:ext cx="12197708" cy="1485411"/>
          </a:xfrm>
          <a:prstGeom prst="rect">
            <a:avLst/>
          </a:prstGeom>
          <a:solidFill>
            <a:srgbClr val="E49A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panose="020B0604020202020204"/>
            </a:endParaRPr>
          </a:p>
        </p:txBody>
      </p:sp>
      <p:pic>
        <p:nvPicPr>
          <p:cNvPr id="2" name="Vào http://fb.com/nkpowerskills tải game miễn phí"/>
          <p:cNvPicPr>
            <a:picLocks noChangeAspect="1"/>
          </p:cNvPicPr>
          <p:nvPr/>
        </p:nvPicPr>
        <p:blipFill>
          <a:blip r:embed="rId5">
            <a:clrChange>
              <a:clrFrom>
                <a:srgbClr val="FFFFFF"/>
              </a:clrFrom>
              <a:clrTo>
                <a:srgbClr val="FFFFFF">
                  <a:alpha val="0"/>
                </a:srgbClr>
              </a:clrTo>
            </a:clrChange>
          </a:blip>
          <a:stretch>
            <a:fillRect/>
          </a:stretch>
        </p:blipFill>
        <p:spPr>
          <a:xfrm>
            <a:off x="3905415" y="4103817"/>
            <a:ext cx="4321556" cy="2013499"/>
          </a:xfrm>
          <a:prstGeom prst="rect">
            <a:avLst/>
          </a:prstGeom>
        </p:spPr>
      </p:pic>
      <p:pic>
        <p:nvPicPr>
          <p:cNvPr id="17" name="ĐC SHARE MIỄN PHÍ BỞI NK POWERSKILLS"/>
          <p:cNvPicPr>
            <a:picLocks noChangeAspect="1"/>
          </p:cNvPicPr>
          <p:nvPr/>
        </p:nvPicPr>
        <p:blipFill>
          <a:blip r:embed="rId6">
            <a:clrChange>
              <a:clrFrom>
                <a:srgbClr val="FFFFFF"/>
              </a:clrFrom>
              <a:clrTo>
                <a:srgbClr val="FFFFFF">
                  <a:alpha val="0"/>
                </a:srgbClr>
              </a:clrTo>
            </a:clrChange>
          </a:blip>
          <a:stretch>
            <a:fillRect/>
          </a:stretch>
        </p:blipFill>
        <p:spPr>
          <a:xfrm>
            <a:off x="2975408" y="3269924"/>
            <a:ext cx="6231251" cy="3302201"/>
          </a:xfrm>
          <a:prstGeom prst="rect">
            <a:avLst/>
          </a:prstGeom>
        </p:spPr>
      </p:pic>
      <p:pic>
        <p:nvPicPr>
          <p:cNvPr id="26" name="CẤM BUÔN BÁN, CẤM REUP"/>
          <p:cNvPicPr>
            <a:picLocks noChangeAspect="1"/>
          </p:cNvPicPr>
          <p:nvPr/>
        </p:nvPicPr>
        <p:blipFill rotWithShape="1">
          <a:blip r:embed="rId7">
            <a:clrChange>
              <a:clrFrom>
                <a:srgbClr val="FFFFFF"/>
              </a:clrFrom>
              <a:clrTo>
                <a:srgbClr val="FFFFFF">
                  <a:alpha val="0"/>
                </a:srgbClr>
              </a:clrTo>
            </a:clrChange>
          </a:blip>
          <a:srcRect r="46089"/>
          <a:stretch/>
        </p:blipFill>
        <p:spPr>
          <a:xfrm>
            <a:off x="10471950" y="-59973"/>
            <a:ext cx="1834351" cy="5477252"/>
          </a:xfrm>
          <a:prstGeom prst="rect">
            <a:avLst/>
          </a:prstGeom>
        </p:spPr>
      </p:pic>
      <p:pic>
        <p:nvPicPr>
          <p:cNvPr id="27" name="Vào http://fb.com/nkpowerskills tải game miễn phí"/>
          <p:cNvPicPr>
            <a:picLocks noChangeAspect="1"/>
          </p:cNvPicPr>
          <p:nvPr/>
        </p:nvPicPr>
        <p:blipFill rotWithShape="1">
          <a:blip r:embed="rId7">
            <a:clrChange>
              <a:clrFrom>
                <a:srgbClr val="FFFFFF"/>
              </a:clrFrom>
              <a:clrTo>
                <a:srgbClr val="FFFFFF">
                  <a:alpha val="0"/>
                </a:srgbClr>
              </a:clrTo>
            </a:clrChange>
          </a:blip>
          <a:srcRect r="46620"/>
          <a:stretch/>
        </p:blipFill>
        <p:spPr>
          <a:xfrm flipH="1">
            <a:off x="-95252" y="-59973"/>
            <a:ext cx="1816271" cy="5477252"/>
          </a:xfrm>
          <a:prstGeom prst="rect">
            <a:avLst/>
          </a:prstGeom>
        </p:spPr>
      </p:pic>
      <p:pic>
        <p:nvPicPr>
          <p:cNvPr id="28" name="ĐC SHARE MIỄN PHÍ BỞI NK POWERSKILLS">
            <a:extLst>
              <a:ext uri="{FF2B5EF4-FFF2-40B4-BE49-F238E27FC236}">
                <a16:creationId xmlns:a16="http://schemas.microsoft.com/office/drawing/2014/main" id="{480BD20A-4EA3-4057-B30A-41708969B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5290496" y="112837"/>
            <a:ext cx="1260517" cy="1306080"/>
          </a:xfrm>
          <a:prstGeom prst="rect">
            <a:avLst/>
          </a:prstGeom>
        </p:spPr>
      </p:pic>
      <p:pic>
        <p:nvPicPr>
          <p:cNvPr id="29" name="CẤM BUÔN BÁN, CẤM REUP">
            <a:hlinkClick r:id="rId9" action="ppaction://hlinksldjump"/>
          </p:cNvPr>
          <p:cNvPicPr>
            <a:picLocks noChangeAspect="1"/>
          </p:cNvPicPr>
          <p:nvPr/>
        </p:nvPicPr>
        <p:blipFill>
          <a:blip r:embed="rId10"/>
          <a:stretch>
            <a:fillRect/>
          </a:stretch>
        </p:blipFill>
        <p:spPr>
          <a:xfrm>
            <a:off x="5341617" y="156435"/>
            <a:ext cx="1221579" cy="1308421"/>
          </a:xfrm>
          <a:prstGeom prst="rect">
            <a:avLst/>
          </a:prstGeom>
        </p:spPr>
      </p:pic>
      <p:sp>
        <p:nvSpPr>
          <p:cNvPr id="14" name="CẤM BUÔN BÁN, CẤM REUP"/>
          <p:cNvSpPr/>
          <p:nvPr/>
        </p:nvSpPr>
        <p:spPr>
          <a:xfrm>
            <a:off x="6545567" y="452560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800" dirty="0">
                <a:solidFill>
                  <a:prstClr val="white"/>
                </a:solidFill>
                <a:latin typeface="Montserrat Alternates Black" panose="00000A00000000000000" pitchFamily="50" charset="0"/>
                <a:sym typeface="Arial" panose="020B0604020202020204"/>
              </a:rPr>
              <a:t>B. 8</a:t>
            </a:r>
            <a:endParaRPr lang="en-US" sz="4800" dirty="0">
              <a:solidFill>
                <a:prstClr val="white"/>
              </a:solidFill>
              <a:latin typeface="Calibri" panose="020F0502020204030204"/>
              <a:sym typeface="Arial" panose="020B0604020202020204"/>
            </a:endParaRPr>
          </a:p>
        </p:txBody>
      </p:sp>
      <p:sp>
        <p:nvSpPr>
          <p:cNvPr id="15" name="ĐC SHARE MIỄN PHÍ BỞI NK POWERSKILLS"/>
          <p:cNvSpPr/>
          <p:nvPr/>
        </p:nvSpPr>
        <p:spPr>
          <a:xfrm>
            <a:off x="750740" y="560851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800" dirty="0">
                <a:solidFill>
                  <a:prstClr val="white"/>
                </a:solidFill>
                <a:latin typeface="Montserrat Alternates Black" panose="00000A00000000000000" pitchFamily="50" charset="0"/>
                <a:sym typeface="Arial" panose="020B0604020202020204"/>
              </a:rPr>
              <a:t>C. 9</a:t>
            </a:r>
            <a:endParaRPr lang="en-US" sz="4800" dirty="0">
              <a:solidFill>
                <a:prstClr val="white"/>
              </a:solidFill>
              <a:latin typeface="Calibri" panose="020F0502020204030204"/>
              <a:sym typeface="Arial" panose="020B0604020202020204"/>
            </a:endParaRPr>
          </a:p>
        </p:txBody>
      </p:sp>
      <p:sp>
        <p:nvSpPr>
          <p:cNvPr id="16" name="CẤM BUÔN BÁN, CẤM REUP"/>
          <p:cNvSpPr/>
          <p:nvPr/>
        </p:nvSpPr>
        <p:spPr>
          <a:xfrm>
            <a:off x="6545567" y="560851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800" dirty="0">
                <a:solidFill>
                  <a:prstClr val="white"/>
                </a:solidFill>
                <a:latin typeface="Montserrat Alternates Black" panose="00000A00000000000000" pitchFamily="50" charset="0"/>
                <a:sym typeface="Arial" panose="020B0604020202020204"/>
              </a:rPr>
              <a:t>D. 6</a:t>
            </a:r>
            <a:endParaRPr lang="en-US" sz="4800" dirty="0">
              <a:solidFill>
                <a:prstClr val="white"/>
              </a:solidFill>
              <a:latin typeface="Calibri" panose="020F0502020204030204"/>
              <a:sym typeface="Arial" panose="020B0604020202020204"/>
            </a:endParaRPr>
          </a:p>
        </p:txBody>
      </p:sp>
      <p:sp>
        <p:nvSpPr>
          <p:cNvPr id="18" name="Vào http://fb.com/nkpowerskills tải game miễn phí"/>
          <p:cNvSpPr/>
          <p:nvPr/>
        </p:nvSpPr>
        <p:spPr>
          <a:xfrm>
            <a:off x="728519" y="45736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800" dirty="0">
                <a:solidFill>
                  <a:prstClr val="white"/>
                </a:solidFill>
                <a:latin typeface="Montserrat Alternates Black" panose="00000A00000000000000" pitchFamily="50" charset="0"/>
                <a:sym typeface="Arial" panose="020B0604020202020204"/>
              </a:rPr>
              <a:t>A. 7</a:t>
            </a:r>
            <a:endParaRPr lang="en-US" sz="4800" dirty="0">
              <a:solidFill>
                <a:prstClr val="white"/>
              </a:solidFill>
              <a:latin typeface="Calibri" panose="020F0502020204030204"/>
              <a:sym typeface="Arial" panose="020B0604020202020204"/>
            </a:endParaRPr>
          </a:p>
        </p:txBody>
      </p:sp>
      <p:pic>
        <p:nvPicPr>
          <p:cNvPr id="19" name="ĐC SHARE MIỄN PHÍ BỞI NK POWERSKILLS"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18275" y="427310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CẤM BUÔN BÁN, CẤM REUP"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40867" y="53735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Vào http://fb.com/nkpowerskills tải game miễn phí"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05789" y="526728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ĐC SHARE MIỄN PHÍ BỞI NK POWERSKILLS"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72161" y="4216729"/>
            <a:ext cx="1339599" cy="11773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CẤM BUÔN BÁN, CẤM REUP"/>
          <p:cNvGrpSpPr/>
          <p:nvPr/>
        </p:nvGrpSpPr>
        <p:grpSpPr>
          <a:xfrm>
            <a:off x="-95251" y="3226210"/>
            <a:ext cx="12257011" cy="5609711"/>
            <a:chOff x="-85840" y="3412912"/>
            <a:chExt cx="12257011" cy="5609710"/>
          </a:xfrm>
        </p:grpSpPr>
        <p:grpSp>
          <p:nvGrpSpPr>
            <p:cNvPr id="31" name="Group 30"/>
            <p:cNvGrpSpPr/>
            <p:nvPr/>
          </p:nvGrpSpPr>
          <p:grpSpPr>
            <a:xfrm>
              <a:off x="3714827" y="3412912"/>
              <a:ext cx="948543" cy="544012"/>
              <a:chOff x="5378149" y="2951867"/>
              <a:chExt cx="1920321" cy="1101349"/>
            </a:xfrm>
          </p:grpSpPr>
          <p:pic>
            <p:nvPicPr>
              <p:cNvPr id="32" name="Picture 16" descr="Area,Purple,Symbol PNG Clipart - Royalty Free SVG /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Moon Cake - Official Honkai Impact 3 Wik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12" descr="Meal Plate clipart, cliparts of Meal Plate free download (wmf, eps ..."/>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1000" b="91000" l="0" r="99000"/>
                      </a14:imgEffect>
                    </a14:imgLayer>
                  </a14:imgProps>
                </a:ext>
                <a:ext uri="{28A0092B-C50C-407E-A947-70E740481C1C}">
                  <a14:useLocalDpi xmlns:a14="http://schemas.microsoft.com/office/drawing/2010/main" val="0"/>
                </a:ext>
              </a:extLst>
            </a:blip>
            <a:srcRect t="22222" b="27555"/>
            <a:stretch/>
          </p:blipFill>
          <p:spPr bwMode="auto">
            <a:xfrm>
              <a:off x="4748972" y="3491349"/>
              <a:ext cx="1016571" cy="510545"/>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a:hlinkClick r:id="rId17"/>
            </p:cNvPr>
            <p:cNvSpPr/>
            <p:nvPr/>
          </p:nvSpPr>
          <p:spPr>
            <a:xfrm>
              <a:off x="-85840" y="7288738"/>
              <a:ext cx="12257011" cy="1733884"/>
            </a:xfrm>
            <a:prstGeom prst="roundRect">
              <a:avLst/>
            </a:prstGeom>
            <a:blipFill>
              <a:blip r:embed="rId1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panose="020B0604020202020204"/>
              </a:endParaRPr>
            </a:p>
          </p:txBody>
        </p:sp>
      </p:grpSp>
      <p:sp>
        <p:nvSpPr>
          <p:cNvPr id="13" name="Vào http://fb.com/nkpowerskills tải game miễn phí"/>
          <p:cNvSpPr/>
          <p:nvPr/>
        </p:nvSpPr>
        <p:spPr>
          <a:xfrm>
            <a:off x="728519" y="653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400" b="1" dirty="0" err="1">
                <a:solidFill>
                  <a:srgbClr val="FFFF00"/>
                </a:solidFill>
              </a:rPr>
              <a:t>Hệ</a:t>
            </a:r>
            <a:r>
              <a:rPr lang="en-US" sz="4400" b="1" dirty="0">
                <a:solidFill>
                  <a:srgbClr val="FFFF00"/>
                </a:solidFill>
              </a:rPr>
              <a:t> </a:t>
            </a:r>
            <a:r>
              <a:rPr lang="en-US" sz="4400" b="1" dirty="0" err="1">
                <a:solidFill>
                  <a:srgbClr val="FFFF00"/>
                </a:solidFill>
              </a:rPr>
              <a:t>Mặt</a:t>
            </a:r>
            <a:r>
              <a:rPr lang="en-US" sz="4400" b="1" dirty="0">
                <a:solidFill>
                  <a:srgbClr val="FFFF00"/>
                </a:solidFill>
              </a:rPr>
              <a:t> </a:t>
            </a:r>
            <a:r>
              <a:rPr lang="en-US" sz="4400" b="1" dirty="0" err="1">
                <a:solidFill>
                  <a:srgbClr val="FFFF00"/>
                </a:solidFill>
              </a:rPr>
              <a:t>Trời</a:t>
            </a:r>
            <a:r>
              <a:rPr lang="en-US" sz="4400" b="1" dirty="0">
                <a:solidFill>
                  <a:srgbClr val="FFFF00"/>
                </a:solidFill>
              </a:rPr>
              <a:t> </a:t>
            </a:r>
            <a:r>
              <a:rPr lang="en-US" sz="4400" b="1" dirty="0" err="1">
                <a:solidFill>
                  <a:srgbClr val="FFFF00"/>
                </a:solidFill>
              </a:rPr>
              <a:t>có</a:t>
            </a:r>
            <a:r>
              <a:rPr lang="en-US" sz="4400" b="1" dirty="0">
                <a:solidFill>
                  <a:srgbClr val="FFFF00"/>
                </a:solidFill>
              </a:rPr>
              <a:t> bao </a:t>
            </a:r>
            <a:r>
              <a:rPr lang="en-US" sz="4400" b="1" dirty="0" err="1">
                <a:solidFill>
                  <a:srgbClr val="FFFF00"/>
                </a:solidFill>
              </a:rPr>
              <a:t>nhiêu</a:t>
            </a:r>
            <a:r>
              <a:rPr lang="en-US" sz="4400" b="1" dirty="0">
                <a:solidFill>
                  <a:srgbClr val="FFFF00"/>
                </a:solidFill>
              </a:rPr>
              <a:t> </a:t>
            </a:r>
            <a:r>
              <a:rPr lang="en-US" sz="4400" b="1" dirty="0" err="1">
                <a:solidFill>
                  <a:srgbClr val="FFFF00"/>
                </a:solidFill>
              </a:rPr>
              <a:t>hành</a:t>
            </a:r>
            <a:r>
              <a:rPr lang="en-US" sz="4400" b="1" dirty="0">
                <a:solidFill>
                  <a:srgbClr val="FFFF00"/>
                </a:solidFill>
              </a:rPr>
              <a:t> </a:t>
            </a:r>
            <a:r>
              <a:rPr lang="en-US" sz="4400" b="1" dirty="0" err="1">
                <a:solidFill>
                  <a:srgbClr val="FFFF00"/>
                </a:solidFill>
              </a:rPr>
              <a:t>tinh</a:t>
            </a:r>
            <a:r>
              <a:rPr lang="en-US" sz="4400" b="1" dirty="0">
                <a:solidFill>
                  <a:srgbClr val="FFFF00"/>
                </a:solidFill>
              </a:rPr>
              <a:t>? </a:t>
            </a:r>
            <a:endParaRPr lang="en-US" sz="4400" b="1" dirty="0">
              <a:solidFill>
                <a:srgbClr val="FFFF00"/>
              </a:solidFill>
              <a:latin typeface="Calibri" panose="020F0502020204030204"/>
              <a:sym typeface="Arial" panose="020B0604020202020204"/>
            </a:endParaRPr>
          </a:p>
        </p:txBody>
      </p:sp>
      <p:pic>
        <p:nvPicPr>
          <p:cNvPr id="23" name="ĐC SHARE MIỄN PHÍ BỞI NK POWERSKILLS"/>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624070" y="-310902"/>
            <a:ext cx="4875161" cy="48751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2B85F16E-150E-417A-B0B2-9F4815E80DDE}"/>
              </a:ext>
            </a:extLst>
          </p:cNvPr>
          <p:cNvSpPr/>
          <p:nvPr/>
        </p:nvSpPr>
        <p:spPr>
          <a:xfrm>
            <a:off x="-1612490" y="7093923"/>
            <a:ext cx="16990143" cy="3766580"/>
          </a:xfrm>
          <a:prstGeom prst="round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panose="020F0502020204030204"/>
              <a:sym typeface="Arial" panose="020B0604020202020204"/>
            </a:endParaRPr>
          </a:p>
        </p:txBody>
      </p:sp>
    </p:spTree>
    <p:extLst>
      <p:ext uri="{BB962C8B-B14F-4D97-AF65-F5344CB8AC3E}">
        <p14:creationId xmlns:p14="http://schemas.microsoft.com/office/powerpoint/2010/main" val="394164162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14"/>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1" fill="hold">
                            <p:stCondLst>
                              <p:cond delay="0"/>
                            </p:stCondLst>
                            <p:childTnLst>
                              <p:par>
                                <p:cTn id="62" presetID="10" presetClass="exit" presetSubtype="0" fill="hold" nodeType="afterEffect">
                                  <p:stCondLst>
                                    <p:cond delay="200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par>
                                <p:cTn id="65" presetID="10" presetClass="exit" presetSubtype="0" fill="hold" nodeType="withEffect">
                                  <p:stCondLst>
                                    <p:cond delay="20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nodeType="withEffect">
                                  <p:stCondLst>
                                    <p:cond delay="200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10" presetClass="exit" presetSubtype="0" fill="hold" nodeType="withEffect">
                                  <p:stCondLst>
                                    <p:cond delay="2000"/>
                                  </p:stCondLst>
                                  <p:childTnLst>
                                    <p:animEffect transition="out" filter="fade">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0" presetClass="exit" presetSubtype="0" fill="hold" nodeType="withEffect">
                                  <p:stCondLst>
                                    <p:cond delay="200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par>
                                <p:cTn id="77" presetID="10" presetClass="exit" presetSubtype="0" fill="hold" grpId="0" nodeType="withEffect">
                                  <p:stCondLst>
                                    <p:cond delay="200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par>
                                <p:cTn id="80" presetID="10" presetClass="exit" presetSubtype="0" fill="hold" grpId="0" nodeType="withEffect">
                                  <p:stCondLst>
                                    <p:cond delay="200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grpId="0" nodeType="withEffect">
                                  <p:stCondLst>
                                    <p:cond delay="200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grpId="0" nodeType="withEffect">
                                  <p:stCondLst>
                                    <p:cond delay="2000"/>
                                  </p:stCondLst>
                                  <p:childTnLst>
                                    <p:animEffect transition="out" filter="fade">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cTn>
                              </p:par>
                              <p:par>
                                <p:cTn id="89" presetID="10" presetClass="exit" presetSubtype="0" fill="hold" grpId="0" nodeType="withEffect">
                                  <p:stCondLst>
                                    <p:cond delay="200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childTnLst>
                          </p:cTn>
                        </p:par>
                        <p:par>
                          <p:cTn id="92" fill="hold">
                            <p:stCondLst>
                              <p:cond delay="2500"/>
                            </p:stCondLst>
                            <p:childTnLst>
                              <p:par>
                                <p:cTn id="93" presetID="10" presetClass="entr" presetSubtype="0" fill="hold" nodeType="after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fade">
                                      <p:cBhvr>
                                        <p:cTn id="95" dur="500"/>
                                        <p:tgtEl>
                                          <p:spTgt spid="3"/>
                                        </p:tgtEl>
                                      </p:cBhvr>
                                    </p:animEffect>
                                  </p:childTnLst>
                                </p:cTn>
                              </p:par>
                              <p:par>
                                <p:cTn id="96" presetID="10" presetClass="exit" presetSubtype="0" fill="hold" nodeType="withEffect">
                                  <p:stCondLst>
                                    <p:cond delay="0"/>
                                  </p:stCondLst>
                                  <p:childTnLst>
                                    <p:animEffect transition="out" filter="fade">
                                      <p:cBhvr>
                                        <p:cTn id="97" dur="500"/>
                                        <p:tgtEl>
                                          <p:spTgt spid="28"/>
                                        </p:tgtEl>
                                      </p:cBhvr>
                                    </p:animEffect>
                                    <p:set>
                                      <p:cBhvr>
                                        <p:cTn id="98" dur="1" fill="hold">
                                          <p:stCondLst>
                                            <p:cond delay="499"/>
                                          </p:stCondLst>
                                        </p:cTn>
                                        <p:tgtEl>
                                          <p:spTgt spid="28"/>
                                        </p:tgtEl>
                                        <p:attrNameLst>
                                          <p:attrName>style.visibility</p:attrName>
                                        </p:attrNameLst>
                                      </p:cBhvr>
                                      <p:to>
                                        <p:strVal val="hidden"/>
                                      </p:to>
                                    </p:set>
                                  </p:childTnLst>
                                </p:cTn>
                              </p:par>
                            </p:childTnLst>
                          </p:cTn>
                        </p:par>
                        <p:par>
                          <p:cTn id="99" fill="hold">
                            <p:stCondLst>
                              <p:cond delay="3000"/>
                            </p:stCondLst>
                            <p:childTnLst>
                              <p:par>
                                <p:cTn id="100" presetID="10" presetClass="entr" presetSubtype="0" fill="hold" nodeType="after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cTn>
                              </p:par>
                            </p:childTnLst>
                          </p:cTn>
                        </p:par>
                      </p:childTnLst>
                    </p:cTn>
                  </p:par>
                </p:childTnLst>
              </p:cTn>
              <p:nextCondLst>
                <p:cond evt="onClick" delay="0">
                  <p:tgtEl>
                    <p:spTgt spid="14"/>
                  </p:tgtEl>
                </p:cond>
              </p:nextCondLst>
            </p:seq>
          </p:childTnLst>
        </p:cTn>
      </p:par>
    </p:tnLst>
    <p:bldLst>
      <p:bldP spid="14" grpId="0" animBg="1"/>
      <p:bldP spid="14" grpId="1" animBg="1"/>
      <p:bldP spid="15" grpId="0" animBg="1"/>
      <p:bldP spid="15" grpId="1" animBg="1"/>
      <p:bldP spid="16" grpId="0" animBg="1"/>
      <p:bldP spid="16" grpId="1" animBg="1"/>
      <p:bldP spid="18" grpId="0" animBg="1"/>
      <p:bldP spid="18" grpId="1" animBg="1"/>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5" name="Rectangle 24"/>
          <p:cNvSpPr/>
          <p:nvPr/>
        </p:nvSpPr>
        <p:spPr>
          <a:xfrm>
            <a:off x="-5707" y="5388251"/>
            <a:ext cx="12197708" cy="1485411"/>
          </a:xfrm>
          <a:prstGeom prst="rect">
            <a:avLst/>
          </a:prstGeom>
          <a:solidFill>
            <a:srgbClr val="E49A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667">
              <a:solidFill>
                <a:prstClr val="white"/>
              </a:solidFill>
              <a:latin typeface="Calibri" panose="020F0502020204030204"/>
              <a:sym typeface="Arial" panose="020B0604020202020204"/>
            </a:endParaRPr>
          </a:p>
        </p:txBody>
      </p:sp>
      <p:pic>
        <p:nvPicPr>
          <p:cNvPr id="24" name="Picture 23"/>
          <p:cNvPicPr>
            <a:picLocks noChangeAspect="1"/>
          </p:cNvPicPr>
          <p:nvPr/>
        </p:nvPicPr>
        <p:blipFill>
          <a:blip r:embed="rId4">
            <a:clrChange>
              <a:clrFrom>
                <a:srgbClr val="FFFFFF"/>
              </a:clrFrom>
              <a:clrTo>
                <a:srgbClr val="FFFFFF">
                  <a:alpha val="0"/>
                </a:srgbClr>
              </a:clrTo>
            </a:clrChange>
          </a:blip>
          <a:stretch>
            <a:fillRect/>
          </a:stretch>
        </p:blipFill>
        <p:spPr>
          <a:xfrm>
            <a:off x="3259625" y="-340212"/>
            <a:ext cx="5385569" cy="6363307"/>
          </a:xfrm>
          <a:prstGeom prst="rect">
            <a:avLst/>
          </a:prstGeom>
        </p:spPr>
      </p:pic>
      <p:pic>
        <p:nvPicPr>
          <p:cNvPr id="35" name="Picture 34"/>
          <p:cNvPicPr>
            <a:picLocks noChangeAspect="1"/>
          </p:cNvPicPr>
          <p:nvPr/>
        </p:nvPicPr>
        <p:blipFill>
          <a:blip r:embed="rId5">
            <a:clrChange>
              <a:clrFrom>
                <a:srgbClr val="FFFFFF"/>
              </a:clrFrom>
              <a:clrTo>
                <a:srgbClr val="FFFFFF">
                  <a:alpha val="0"/>
                </a:srgbClr>
              </a:clrTo>
            </a:clrChange>
          </a:blip>
          <a:stretch>
            <a:fillRect/>
          </a:stretch>
        </p:blipFill>
        <p:spPr>
          <a:xfrm>
            <a:off x="3905415" y="4103817"/>
            <a:ext cx="4321556" cy="2013499"/>
          </a:xfrm>
          <a:prstGeom prst="rect">
            <a:avLst/>
          </a:prstGeom>
        </p:spPr>
      </p:pic>
      <p:pic>
        <p:nvPicPr>
          <p:cNvPr id="17" name="Picture 16"/>
          <p:cNvPicPr>
            <a:picLocks noChangeAspect="1"/>
          </p:cNvPicPr>
          <p:nvPr/>
        </p:nvPicPr>
        <p:blipFill>
          <a:blip r:embed="rId6">
            <a:clrChange>
              <a:clrFrom>
                <a:srgbClr val="FFFFFF"/>
              </a:clrFrom>
              <a:clrTo>
                <a:srgbClr val="FFFFFF">
                  <a:alpha val="0"/>
                </a:srgbClr>
              </a:clrTo>
            </a:clrChange>
          </a:blip>
          <a:stretch>
            <a:fillRect/>
          </a:stretch>
        </p:blipFill>
        <p:spPr>
          <a:xfrm>
            <a:off x="2975408" y="3269924"/>
            <a:ext cx="6231251" cy="3302201"/>
          </a:xfrm>
          <a:prstGeom prst="rect">
            <a:avLst/>
          </a:prstGeom>
        </p:spPr>
      </p:pic>
      <p:pic>
        <p:nvPicPr>
          <p:cNvPr id="26" name="Picture 25"/>
          <p:cNvPicPr>
            <a:picLocks noChangeAspect="1"/>
          </p:cNvPicPr>
          <p:nvPr/>
        </p:nvPicPr>
        <p:blipFill>
          <a:blip r:embed="rId7">
            <a:clrChange>
              <a:clrFrom>
                <a:srgbClr val="FFFFFF"/>
              </a:clrFrom>
              <a:clrTo>
                <a:srgbClr val="FFFFFF">
                  <a:alpha val="0"/>
                </a:srgbClr>
              </a:clrTo>
            </a:clrChange>
          </a:blip>
          <a:stretch>
            <a:fillRect/>
          </a:stretch>
        </p:blipFill>
        <p:spPr>
          <a:xfrm>
            <a:off x="10471950" y="-59973"/>
            <a:ext cx="3402535" cy="5477252"/>
          </a:xfrm>
          <a:prstGeom prst="rect">
            <a:avLst/>
          </a:prstGeom>
        </p:spPr>
      </p:pic>
      <p:pic>
        <p:nvPicPr>
          <p:cNvPr id="27" name="Picture 26"/>
          <p:cNvPicPr>
            <a:picLocks noChangeAspect="1"/>
          </p:cNvPicPr>
          <p:nvPr/>
        </p:nvPicPr>
        <p:blipFill>
          <a:blip r:embed="rId7">
            <a:clrChange>
              <a:clrFrom>
                <a:srgbClr val="FFFFFF"/>
              </a:clrFrom>
              <a:clrTo>
                <a:srgbClr val="FFFFFF">
                  <a:alpha val="0"/>
                </a:srgbClr>
              </a:clrTo>
            </a:clrChange>
          </a:blip>
          <a:stretch>
            <a:fillRect/>
          </a:stretch>
        </p:blipFill>
        <p:spPr>
          <a:xfrm flipH="1">
            <a:off x="-1606860" y="23389"/>
            <a:ext cx="3402535" cy="5477252"/>
          </a:xfrm>
          <a:prstGeom prst="rect">
            <a:avLst/>
          </a:prstGeom>
        </p:spPr>
      </p:pic>
      <p:grpSp>
        <p:nvGrpSpPr>
          <p:cNvPr id="32" name="Group 31"/>
          <p:cNvGrpSpPr/>
          <p:nvPr/>
        </p:nvGrpSpPr>
        <p:grpSpPr>
          <a:xfrm>
            <a:off x="4894494" y="2992165"/>
            <a:ext cx="948543" cy="544012"/>
            <a:chOff x="5378149" y="2951867"/>
            <a:chExt cx="1920321" cy="1101349"/>
          </a:xfrm>
        </p:grpSpPr>
        <p:pic>
          <p:nvPicPr>
            <p:cNvPr id="1040" name="Picture 16" descr="Area,Purple,Symbol PNG Clipart - Royalty Free SVG /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on Cake - Official Honkai Impact 3 Wik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3562429" y="3260513"/>
            <a:ext cx="948543" cy="544012"/>
            <a:chOff x="5378149" y="2951867"/>
            <a:chExt cx="1920321" cy="1101349"/>
          </a:xfrm>
        </p:grpSpPr>
        <p:pic>
          <p:nvPicPr>
            <p:cNvPr id="50" name="Picture 16" descr="Area,Purple,Symbol PNG Clipart - Royalty Free SVG /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Moon Cake - Official Honkai Impact 3 Wik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How to Draw a Cartoon Steak - Really Easy Drawing Tutorial"/>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935" b="22198"/>
          <a:stretch/>
        </p:blipFill>
        <p:spPr bwMode="auto">
          <a:xfrm>
            <a:off x="5659702" y="3426980"/>
            <a:ext cx="835657" cy="4571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al Plate clipart, cliparts of Meal Plate free download (wmf, eps ..."/>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1000" b="91000" l="0" r="99000"/>
                    </a14:imgEffect>
                  </a14:imgLayer>
                </a14:imgProps>
              </a:ext>
              <a:ext uri="{28A0092B-C50C-407E-A947-70E740481C1C}">
                <a14:useLocalDpi xmlns:a14="http://schemas.microsoft.com/office/drawing/2010/main" val="0"/>
              </a:ext>
            </a:extLst>
          </a:blip>
          <a:srcRect t="22222" b="27555"/>
          <a:stretch/>
        </p:blipFill>
        <p:spPr bwMode="auto">
          <a:xfrm>
            <a:off x="4596573" y="3338950"/>
            <a:ext cx="1016571" cy="51054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hlinkClick r:id="rId13" action="ppaction://hlinksldjump"/>
          </p:cNvPr>
          <p:cNvPicPr>
            <a:picLocks noChangeAspect="1"/>
          </p:cNvPicPr>
          <p:nvPr/>
        </p:nvPicPr>
        <p:blipFill>
          <a:blip r:embed="rId14"/>
          <a:stretch>
            <a:fillRect/>
          </a:stretch>
        </p:blipFill>
        <p:spPr>
          <a:xfrm>
            <a:off x="5291047" y="121635"/>
            <a:ext cx="1286367" cy="1341236"/>
          </a:xfrm>
          <a:prstGeom prst="rect">
            <a:avLst/>
          </a:prstGeom>
        </p:spPr>
      </p:pic>
      <p:sp>
        <p:nvSpPr>
          <p:cNvPr id="59" name="Rectangle 58"/>
          <p:cNvSpPr/>
          <p:nvPr/>
        </p:nvSpPr>
        <p:spPr>
          <a:xfrm>
            <a:off x="592609" y="657997"/>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800" spc="-151" dirty="0" err="1">
                <a:solidFill>
                  <a:srgbClr val="FFFF00"/>
                </a:solidFill>
                <a:latin typeface="Arial" panose="020B0604020202020204" pitchFamily="34" charset="0"/>
                <a:cs typeface="Arial" panose="020B0604020202020204" pitchFamily="34" charset="0"/>
                <a:sym typeface="Arial" panose="020B0604020202020204"/>
              </a:rPr>
              <a:t>Từ</a:t>
            </a:r>
            <a:r>
              <a:rPr lang="en-US" sz="4800" spc="-151" dirty="0">
                <a:solidFill>
                  <a:srgbClr val="FFFF00"/>
                </a:solidFill>
                <a:latin typeface="Arial" panose="020B0604020202020204" pitchFamily="34" charset="0"/>
                <a:cs typeface="Arial" panose="020B0604020202020204" pitchFamily="34" charset="0"/>
                <a:sym typeface="Arial" panose="020B0604020202020204"/>
              </a:rPr>
              <a:t> </a:t>
            </a:r>
            <a:r>
              <a:rPr lang="en-US" sz="4800" spc="-151" dirty="0" err="1">
                <a:solidFill>
                  <a:srgbClr val="FFFF00"/>
                </a:solidFill>
                <a:latin typeface="Arial" panose="020B0604020202020204" pitchFamily="34" charset="0"/>
                <a:cs typeface="Arial" panose="020B0604020202020204" pitchFamily="34" charset="0"/>
                <a:sym typeface="Arial" panose="020B0604020202020204"/>
              </a:rPr>
              <a:t>Mặt</a:t>
            </a:r>
            <a:r>
              <a:rPr lang="en-US" sz="4800" spc="-151" dirty="0">
                <a:solidFill>
                  <a:srgbClr val="FFFF00"/>
                </a:solidFill>
                <a:latin typeface="Arial" panose="020B0604020202020204" pitchFamily="34" charset="0"/>
                <a:cs typeface="Arial" panose="020B0604020202020204" pitchFamily="34" charset="0"/>
                <a:sym typeface="Arial" panose="020B0604020202020204"/>
              </a:rPr>
              <a:t> </a:t>
            </a:r>
            <a:r>
              <a:rPr lang="en-US" sz="4800" spc="-151" dirty="0" err="1">
                <a:solidFill>
                  <a:srgbClr val="FFFF00"/>
                </a:solidFill>
                <a:latin typeface="Arial" panose="020B0604020202020204" pitchFamily="34" charset="0"/>
                <a:cs typeface="Arial" panose="020B0604020202020204" pitchFamily="34" charset="0"/>
                <a:sym typeface="Arial" panose="020B0604020202020204"/>
              </a:rPr>
              <a:t>Trời</a:t>
            </a:r>
            <a:r>
              <a:rPr lang="en-US" sz="4800" spc="-151" dirty="0">
                <a:solidFill>
                  <a:srgbClr val="FFFF00"/>
                </a:solidFill>
                <a:latin typeface="Arial" panose="020B0604020202020204" pitchFamily="34" charset="0"/>
                <a:cs typeface="Arial" panose="020B0604020202020204" pitchFamily="34" charset="0"/>
                <a:sym typeface="Arial" panose="020B0604020202020204"/>
              </a:rPr>
              <a:t> </a:t>
            </a:r>
            <a:r>
              <a:rPr lang="en-US" sz="4800" spc="-151" dirty="0" err="1">
                <a:solidFill>
                  <a:srgbClr val="FFFF00"/>
                </a:solidFill>
                <a:latin typeface="Arial" panose="020B0604020202020204" pitchFamily="34" charset="0"/>
                <a:cs typeface="Arial" panose="020B0604020202020204" pitchFamily="34" charset="0"/>
                <a:sym typeface="Arial" panose="020B0604020202020204"/>
              </a:rPr>
              <a:t>ra</a:t>
            </a:r>
            <a:r>
              <a:rPr lang="en-US" sz="4800" spc="-151" dirty="0">
                <a:solidFill>
                  <a:srgbClr val="FFFF00"/>
                </a:solidFill>
                <a:latin typeface="Arial" panose="020B0604020202020204" pitchFamily="34" charset="0"/>
                <a:cs typeface="Arial" panose="020B0604020202020204" pitchFamily="34" charset="0"/>
                <a:sym typeface="Arial" panose="020B0604020202020204"/>
              </a:rPr>
              <a:t> </a:t>
            </a:r>
            <a:r>
              <a:rPr lang="en-US" sz="4800" spc="-151" dirty="0" err="1">
                <a:solidFill>
                  <a:srgbClr val="FFFF00"/>
                </a:solidFill>
                <a:latin typeface="Arial" panose="020B0604020202020204" pitchFamily="34" charset="0"/>
                <a:cs typeface="Arial" panose="020B0604020202020204" pitchFamily="34" charset="0"/>
                <a:sym typeface="Arial" panose="020B0604020202020204"/>
              </a:rPr>
              <a:t>xa</a:t>
            </a:r>
            <a:r>
              <a:rPr lang="en-US" sz="4800" spc="-151" dirty="0">
                <a:solidFill>
                  <a:srgbClr val="FFFF00"/>
                </a:solidFill>
                <a:latin typeface="Arial" panose="020B0604020202020204" pitchFamily="34" charset="0"/>
                <a:cs typeface="Arial" panose="020B0604020202020204" pitchFamily="34" charset="0"/>
                <a:sym typeface="Arial" panose="020B0604020202020204"/>
              </a:rPr>
              <a:t> </a:t>
            </a:r>
            <a:r>
              <a:rPr lang="en-US" sz="4800" spc="-151" dirty="0" err="1">
                <a:solidFill>
                  <a:srgbClr val="FFFF00"/>
                </a:solidFill>
                <a:latin typeface="Arial" panose="020B0604020202020204" pitchFamily="34" charset="0"/>
                <a:cs typeface="Arial" panose="020B0604020202020204" pitchFamily="34" charset="0"/>
                <a:sym typeface="Arial" panose="020B0604020202020204"/>
              </a:rPr>
              <a:t>dần</a:t>
            </a:r>
            <a:r>
              <a:rPr lang="en-US" sz="4800" spc="-151" dirty="0">
                <a:solidFill>
                  <a:srgbClr val="FFFF00"/>
                </a:solidFill>
                <a:latin typeface="Arial" panose="020B0604020202020204" pitchFamily="34" charset="0"/>
                <a:cs typeface="Arial" panose="020B0604020202020204" pitchFamily="34" charset="0"/>
                <a:sym typeface="Arial" panose="020B0604020202020204"/>
              </a:rPr>
              <a:t>, </a:t>
            </a:r>
            <a:r>
              <a:rPr lang="en-US" sz="4800" spc="-151" dirty="0" err="1">
                <a:solidFill>
                  <a:srgbClr val="FFFF00"/>
                </a:solidFill>
                <a:latin typeface="Arial" panose="020B0604020202020204" pitchFamily="34" charset="0"/>
                <a:cs typeface="Arial" panose="020B0604020202020204" pitchFamily="34" charset="0"/>
                <a:sym typeface="Arial" panose="020B0604020202020204"/>
              </a:rPr>
              <a:t>Trái</a:t>
            </a:r>
            <a:r>
              <a:rPr lang="en-US" sz="4800" spc="-151" dirty="0">
                <a:solidFill>
                  <a:srgbClr val="FFFF00"/>
                </a:solidFill>
                <a:latin typeface="Arial" panose="020B0604020202020204" pitchFamily="34" charset="0"/>
                <a:cs typeface="Arial" panose="020B0604020202020204" pitchFamily="34" charset="0"/>
                <a:sym typeface="Arial" panose="020B0604020202020204"/>
              </a:rPr>
              <a:t> </a:t>
            </a:r>
            <a:r>
              <a:rPr lang="en-US" sz="4800" spc="-151" dirty="0" err="1">
                <a:solidFill>
                  <a:srgbClr val="FFFF00"/>
                </a:solidFill>
                <a:latin typeface="Arial" panose="020B0604020202020204" pitchFamily="34" charset="0"/>
                <a:cs typeface="Arial" panose="020B0604020202020204" pitchFamily="34" charset="0"/>
                <a:sym typeface="Arial" panose="020B0604020202020204"/>
              </a:rPr>
              <a:t>Đất</a:t>
            </a:r>
            <a:r>
              <a:rPr lang="en-US" sz="4800" spc="-151" dirty="0">
                <a:solidFill>
                  <a:srgbClr val="FFFF00"/>
                </a:solidFill>
                <a:latin typeface="Arial" panose="020B0604020202020204" pitchFamily="34" charset="0"/>
                <a:cs typeface="Arial" panose="020B0604020202020204" pitchFamily="34" charset="0"/>
                <a:sym typeface="Arial" panose="020B0604020202020204"/>
              </a:rPr>
              <a:t> </a:t>
            </a:r>
            <a:r>
              <a:rPr lang="en-US" sz="4800" spc="-151" dirty="0" err="1">
                <a:solidFill>
                  <a:srgbClr val="FFFF00"/>
                </a:solidFill>
                <a:latin typeface="Arial" panose="020B0604020202020204" pitchFamily="34" charset="0"/>
                <a:cs typeface="Arial" panose="020B0604020202020204" pitchFamily="34" charset="0"/>
                <a:sym typeface="Arial" panose="020B0604020202020204"/>
              </a:rPr>
              <a:t>là</a:t>
            </a:r>
            <a:r>
              <a:rPr lang="en-US" sz="4800" spc="-151" dirty="0">
                <a:solidFill>
                  <a:srgbClr val="FFFF00"/>
                </a:solidFill>
                <a:latin typeface="Arial" panose="020B0604020202020204" pitchFamily="34" charset="0"/>
                <a:cs typeface="Arial" panose="020B0604020202020204" pitchFamily="34" charset="0"/>
                <a:sym typeface="Arial" panose="020B0604020202020204"/>
              </a:rPr>
              <a:t> </a:t>
            </a:r>
            <a:r>
              <a:rPr lang="en-US" sz="4800" spc="-151" dirty="0" err="1">
                <a:solidFill>
                  <a:srgbClr val="FFFF00"/>
                </a:solidFill>
                <a:latin typeface="Arial" panose="020B0604020202020204" pitchFamily="34" charset="0"/>
                <a:cs typeface="Arial" panose="020B0604020202020204" pitchFamily="34" charset="0"/>
                <a:sym typeface="Arial" panose="020B0604020202020204"/>
              </a:rPr>
              <a:t>hành</a:t>
            </a:r>
            <a:r>
              <a:rPr lang="en-US" sz="4800" spc="-151" dirty="0">
                <a:solidFill>
                  <a:srgbClr val="FFFF00"/>
                </a:solidFill>
                <a:latin typeface="Arial" panose="020B0604020202020204" pitchFamily="34" charset="0"/>
                <a:cs typeface="Arial" panose="020B0604020202020204" pitchFamily="34" charset="0"/>
                <a:sym typeface="Arial" panose="020B0604020202020204"/>
              </a:rPr>
              <a:t> </a:t>
            </a:r>
            <a:r>
              <a:rPr lang="en-US" sz="4800" spc="-151" dirty="0" err="1">
                <a:solidFill>
                  <a:srgbClr val="FFFF00"/>
                </a:solidFill>
                <a:latin typeface="Arial" panose="020B0604020202020204" pitchFamily="34" charset="0"/>
                <a:cs typeface="Arial" panose="020B0604020202020204" pitchFamily="34" charset="0"/>
                <a:sym typeface="Arial" panose="020B0604020202020204"/>
              </a:rPr>
              <a:t>tinh</a:t>
            </a:r>
            <a:r>
              <a:rPr lang="en-US" sz="4800" spc="-151" dirty="0">
                <a:solidFill>
                  <a:srgbClr val="FFFF00"/>
                </a:solidFill>
                <a:latin typeface="Arial" panose="020B0604020202020204" pitchFamily="34" charset="0"/>
                <a:cs typeface="Arial" panose="020B0604020202020204" pitchFamily="34" charset="0"/>
                <a:sym typeface="Arial" panose="020B0604020202020204"/>
              </a:rPr>
              <a:t> </a:t>
            </a:r>
            <a:r>
              <a:rPr lang="en-US" sz="4800" spc="-151" dirty="0" err="1">
                <a:solidFill>
                  <a:srgbClr val="FFFF00"/>
                </a:solidFill>
                <a:latin typeface="Arial" panose="020B0604020202020204" pitchFamily="34" charset="0"/>
                <a:cs typeface="Arial" panose="020B0604020202020204" pitchFamily="34" charset="0"/>
                <a:sym typeface="Arial" panose="020B0604020202020204"/>
              </a:rPr>
              <a:t>thứ</a:t>
            </a:r>
            <a:r>
              <a:rPr lang="en-US" sz="4800" spc="-151" dirty="0">
                <a:solidFill>
                  <a:srgbClr val="FFFF00"/>
                </a:solidFill>
                <a:latin typeface="Arial" panose="020B0604020202020204" pitchFamily="34" charset="0"/>
                <a:cs typeface="Arial" panose="020B0604020202020204" pitchFamily="34" charset="0"/>
                <a:sym typeface="Arial" panose="020B0604020202020204"/>
              </a:rPr>
              <a:t> </a:t>
            </a:r>
            <a:r>
              <a:rPr lang="en-US" sz="4800" spc="-151" dirty="0" err="1">
                <a:solidFill>
                  <a:srgbClr val="FFFF00"/>
                </a:solidFill>
                <a:latin typeface="Arial" panose="020B0604020202020204" pitchFamily="34" charset="0"/>
                <a:cs typeface="Arial" panose="020B0604020202020204" pitchFamily="34" charset="0"/>
                <a:sym typeface="Arial" panose="020B0604020202020204"/>
              </a:rPr>
              <a:t>mấy</a:t>
            </a:r>
            <a:r>
              <a:rPr lang="en-US" sz="4800" spc="-151" dirty="0">
                <a:solidFill>
                  <a:srgbClr val="FFFF00"/>
                </a:solidFill>
                <a:latin typeface="Arial" panose="020B0604020202020204" pitchFamily="34" charset="0"/>
                <a:cs typeface="Arial" panose="020B0604020202020204" pitchFamily="34" charset="0"/>
                <a:sym typeface="Arial" panose="020B0604020202020204"/>
              </a:rPr>
              <a:t>?</a:t>
            </a:r>
            <a:endParaRPr lang="en-US" sz="2133" dirty="0">
              <a:solidFill>
                <a:srgbClr val="FFFF00"/>
              </a:solidFill>
              <a:latin typeface="Calibri" panose="020F0502020204030204"/>
              <a:sym typeface="Arial" panose="020B0604020202020204"/>
            </a:endParaRPr>
          </a:p>
        </p:txBody>
      </p:sp>
      <p:sp>
        <p:nvSpPr>
          <p:cNvPr id="60" name="Rectangle 59"/>
          <p:cNvSpPr/>
          <p:nvPr/>
        </p:nvSpPr>
        <p:spPr>
          <a:xfrm>
            <a:off x="614831" y="472202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667" dirty="0">
                <a:solidFill>
                  <a:prstClr val="white"/>
                </a:solidFill>
                <a:latin typeface="Montserrat Alternates Black" panose="00000A00000000000000" pitchFamily="50" charset="0"/>
                <a:sym typeface="Arial" panose="020B0604020202020204"/>
              </a:rPr>
              <a:t>A. 3</a:t>
            </a:r>
            <a:endParaRPr lang="en-US" sz="4667" dirty="0">
              <a:solidFill>
                <a:prstClr val="white"/>
              </a:solidFill>
              <a:latin typeface="Calibri" panose="020F0502020204030204"/>
              <a:sym typeface="Arial" panose="020B0604020202020204"/>
            </a:endParaRPr>
          </a:p>
        </p:txBody>
      </p:sp>
      <p:sp>
        <p:nvSpPr>
          <p:cNvPr id="61" name="Rectangle 60"/>
          <p:cNvSpPr/>
          <p:nvPr/>
        </p:nvSpPr>
        <p:spPr>
          <a:xfrm>
            <a:off x="614831" y="561303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800" dirty="0">
                <a:solidFill>
                  <a:prstClr val="white"/>
                </a:solidFill>
                <a:latin typeface="Montserrat Alternates Black" panose="00000A00000000000000" pitchFamily="50" charset="0"/>
                <a:sym typeface="Arial" panose="020B0604020202020204"/>
              </a:rPr>
              <a:t>C. 4</a:t>
            </a:r>
            <a:endParaRPr lang="en-US" sz="4800" dirty="0">
              <a:solidFill>
                <a:prstClr val="white"/>
              </a:solidFill>
              <a:latin typeface="Calibri" panose="020F0502020204030204"/>
              <a:sym typeface="Arial" panose="020B0604020202020204"/>
            </a:endParaRPr>
          </a:p>
        </p:txBody>
      </p:sp>
      <p:sp>
        <p:nvSpPr>
          <p:cNvPr id="62" name="Rectangle 61"/>
          <p:cNvSpPr/>
          <p:nvPr/>
        </p:nvSpPr>
        <p:spPr>
          <a:xfrm>
            <a:off x="6409657" y="561303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800" dirty="0">
                <a:solidFill>
                  <a:prstClr val="white"/>
                </a:solidFill>
                <a:latin typeface="Montserrat Alternates Black" panose="00000A00000000000000" pitchFamily="50" charset="0"/>
                <a:sym typeface="Arial" panose="020B0604020202020204"/>
              </a:rPr>
              <a:t>D. 5</a:t>
            </a:r>
            <a:endParaRPr lang="en-US" sz="4800" dirty="0">
              <a:solidFill>
                <a:prstClr val="white"/>
              </a:solidFill>
              <a:latin typeface="Calibri" panose="020F0502020204030204"/>
              <a:sym typeface="Arial" panose="020B0604020202020204"/>
            </a:endParaRPr>
          </a:p>
        </p:txBody>
      </p:sp>
      <p:sp>
        <p:nvSpPr>
          <p:cNvPr id="63" name="Rectangle 62"/>
          <p:cNvSpPr/>
          <p:nvPr/>
        </p:nvSpPr>
        <p:spPr>
          <a:xfrm>
            <a:off x="6349612" y="468160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800" dirty="0">
                <a:solidFill>
                  <a:prstClr val="white"/>
                </a:solidFill>
                <a:latin typeface="Montserrat Alternates Black" panose="00000A00000000000000" pitchFamily="50" charset="0"/>
                <a:sym typeface="Arial" panose="020B0604020202020204"/>
              </a:rPr>
              <a:t>B. 2</a:t>
            </a:r>
            <a:endParaRPr lang="en-US" sz="4800" dirty="0">
              <a:solidFill>
                <a:prstClr val="white"/>
              </a:solidFill>
              <a:latin typeface="Calibri" panose="020F0502020204030204"/>
              <a:sym typeface="Arial" panose="020B0604020202020204"/>
            </a:endParaRPr>
          </a:p>
        </p:txBody>
      </p:sp>
      <p:pic>
        <p:nvPicPr>
          <p:cNvPr id="64"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9368" y="43810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04959" y="537808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69880" y="52718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41425" y="4413153"/>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885664" y="508020"/>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9186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68"/>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68"/>
                                        </p:tgtEl>
                                      </p:cBhvr>
                                    </p:animEffect>
                                    <p:set>
                                      <p:cBhvr>
                                        <p:cTn id="13"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4" restart="whenNotActive" fill="hold" evtFilter="cancelBubble" nodeType="interactiveSeq">
                <p:stCondLst>
                  <p:cond evt="onClick" delay="0">
                    <p:tgtEl>
                      <p:spTgt spid="6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6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68"/>
                                        </p:tgtEl>
                                      </p:cBhvr>
                                    </p:animEffect>
                                    <p:set>
                                      <p:cBhvr>
                                        <p:cTn id="25"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6" restart="whenNotActive" fill="hold" evtFilter="cancelBubble" nodeType="interactiveSeq">
                <p:stCondLst>
                  <p:cond evt="onClick" delay="0">
                    <p:tgtEl>
                      <p:spTgt spid="6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68"/>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68"/>
                                        </p:tgtEl>
                                      </p:cBhvr>
                                    </p:animEffect>
                                    <p:set>
                                      <p:cBhvr>
                                        <p:cTn id="37"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2000"/>
                                  </p:stCondLst>
                                  <p:childTnLst>
                                    <p:animEffect transition="out" filter="fade">
                                      <p:cBhvr>
                                        <p:cTn id="45" dur="500"/>
                                        <p:tgtEl>
                                          <p:spTgt spid="66"/>
                                        </p:tgtEl>
                                      </p:cBhvr>
                                    </p:animEffect>
                                    <p:set>
                                      <p:cBhvr>
                                        <p:cTn id="46" dur="1" fill="hold">
                                          <p:stCondLst>
                                            <p:cond delay="499"/>
                                          </p:stCondLst>
                                        </p:cTn>
                                        <p:tgtEl>
                                          <p:spTgt spid="66"/>
                                        </p:tgtEl>
                                        <p:attrNameLst>
                                          <p:attrName>style.visibility</p:attrName>
                                        </p:attrNameLst>
                                      </p:cBhvr>
                                      <p:to>
                                        <p:strVal val="hidden"/>
                                      </p:to>
                                    </p:set>
                                  </p:childTnLst>
                                </p:cTn>
                              </p:par>
                              <p:par>
                                <p:cTn id="47" presetID="10" presetClass="exit" presetSubtype="0" fill="hold" nodeType="withEffect">
                                  <p:stCondLst>
                                    <p:cond delay="2000"/>
                                  </p:stCondLst>
                                  <p:childTnLst>
                                    <p:animEffect transition="out" filter="fade">
                                      <p:cBhvr>
                                        <p:cTn id="48" dur="500"/>
                                        <p:tgtEl>
                                          <p:spTgt spid="68"/>
                                        </p:tgtEl>
                                      </p:cBhvr>
                                    </p:animEffect>
                                    <p:set>
                                      <p:cBhvr>
                                        <p:cTn id="49" dur="1" fill="hold">
                                          <p:stCondLst>
                                            <p:cond delay="499"/>
                                          </p:stCondLst>
                                        </p:cTn>
                                        <p:tgtEl>
                                          <p:spTgt spid="68"/>
                                        </p:tgtEl>
                                        <p:attrNameLst>
                                          <p:attrName>style.visibility</p:attrName>
                                        </p:attrNameLst>
                                      </p:cBhvr>
                                      <p:to>
                                        <p:strVal val="hidden"/>
                                      </p:to>
                                    </p:set>
                                  </p:childTnLst>
                                </p:cTn>
                              </p:par>
                              <p:par>
                                <p:cTn id="50" presetID="10" presetClass="exit" presetSubtype="0" fill="hold" nodeType="withEffect">
                                  <p:stCondLst>
                                    <p:cond delay="2000"/>
                                  </p:stCondLst>
                                  <p:childTnLst>
                                    <p:animEffect transition="out" filter="fade">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10" presetClass="exit" presetSubtype="0" fill="hold" nodeType="withEffect">
                                  <p:stCondLst>
                                    <p:cond delay="2000"/>
                                  </p:stCondLst>
                                  <p:childTnLst>
                                    <p:animEffect transition="out" filter="fade">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par>
                                <p:cTn id="56" presetID="10" presetClass="exit" presetSubtype="0" fill="hold" nodeType="withEffect">
                                  <p:stCondLst>
                                    <p:cond delay="2000"/>
                                  </p:stCondLst>
                                  <p:childTnLst>
                                    <p:animEffect transition="out" filter="fade">
                                      <p:cBhvr>
                                        <p:cTn id="57" dur="500"/>
                                        <p:tgtEl>
                                          <p:spTgt spid="67"/>
                                        </p:tgtEl>
                                      </p:cBhvr>
                                    </p:animEffect>
                                    <p:set>
                                      <p:cBhvr>
                                        <p:cTn id="58" dur="1" fill="hold">
                                          <p:stCondLst>
                                            <p:cond delay="499"/>
                                          </p:stCondLst>
                                        </p:cTn>
                                        <p:tgtEl>
                                          <p:spTgt spid="67"/>
                                        </p:tgtEl>
                                        <p:attrNameLst>
                                          <p:attrName>style.visibility</p:attrName>
                                        </p:attrNameLst>
                                      </p:cBhvr>
                                      <p:to>
                                        <p:strVal val="hidden"/>
                                      </p:to>
                                    </p:set>
                                  </p:childTnLst>
                                </p:cTn>
                              </p:par>
                              <p:par>
                                <p:cTn id="59" presetID="10" presetClass="exit" presetSubtype="0" fill="hold" grpId="0" nodeType="withEffect">
                                  <p:stCondLst>
                                    <p:cond delay="2000"/>
                                  </p:stCondLst>
                                  <p:childTnLst>
                                    <p:animEffect transition="out" filter="fade">
                                      <p:cBhvr>
                                        <p:cTn id="60" dur="500"/>
                                        <p:tgtEl>
                                          <p:spTgt spid="59"/>
                                        </p:tgtEl>
                                      </p:cBhvr>
                                    </p:animEffect>
                                    <p:set>
                                      <p:cBhvr>
                                        <p:cTn id="61" dur="1" fill="hold">
                                          <p:stCondLst>
                                            <p:cond delay="499"/>
                                          </p:stCondLst>
                                        </p:cTn>
                                        <p:tgtEl>
                                          <p:spTgt spid="59"/>
                                        </p:tgtEl>
                                        <p:attrNameLst>
                                          <p:attrName>style.visibility</p:attrName>
                                        </p:attrNameLst>
                                      </p:cBhvr>
                                      <p:to>
                                        <p:strVal val="hidden"/>
                                      </p:to>
                                    </p:set>
                                  </p:childTnLst>
                                </p:cTn>
                              </p:par>
                              <p:par>
                                <p:cTn id="62" presetID="10" presetClass="exit" presetSubtype="0" fill="hold" grpId="0" nodeType="withEffect">
                                  <p:stCondLst>
                                    <p:cond delay="2000"/>
                                  </p:stCondLst>
                                  <p:childTnLst>
                                    <p:animEffect transition="out" filter="fade">
                                      <p:cBhvr>
                                        <p:cTn id="63" dur="500"/>
                                        <p:tgtEl>
                                          <p:spTgt spid="60"/>
                                        </p:tgtEl>
                                      </p:cBhvr>
                                    </p:animEffect>
                                    <p:set>
                                      <p:cBhvr>
                                        <p:cTn id="64" dur="1" fill="hold">
                                          <p:stCondLst>
                                            <p:cond delay="499"/>
                                          </p:stCondLst>
                                        </p:cTn>
                                        <p:tgtEl>
                                          <p:spTgt spid="60"/>
                                        </p:tgtEl>
                                        <p:attrNameLst>
                                          <p:attrName>style.visibility</p:attrName>
                                        </p:attrNameLst>
                                      </p:cBhvr>
                                      <p:to>
                                        <p:strVal val="hidden"/>
                                      </p:to>
                                    </p:set>
                                  </p:childTnLst>
                                </p:cTn>
                              </p:par>
                              <p:par>
                                <p:cTn id="65" presetID="10" presetClass="exit" presetSubtype="0" fill="hold" grpId="0" nodeType="withEffect">
                                  <p:stCondLst>
                                    <p:cond delay="2000"/>
                                  </p:stCondLst>
                                  <p:childTnLst>
                                    <p:animEffect transition="out" filter="fade">
                                      <p:cBhvr>
                                        <p:cTn id="66" dur="500"/>
                                        <p:tgtEl>
                                          <p:spTgt spid="61"/>
                                        </p:tgtEl>
                                      </p:cBhvr>
                                    </p:animEffect>
                                    <p:set>
                                      <p:cBhvr>
                                        <p:cTn id="67" dur="1" fill="hold">
                                          <p:stCondLst>
                                            <p:cond delay="499"/>
                                          </p:stCondLst>
                                        </p:cTn>
                                        <p:tgtEl>
                                          <p:spTgt spid="61"/>
                                        </p:tgtEl>
                                        <p:attrNameLst>
                                          <p:attrName>style.visibility</p:attrName>
                                        </p:attrNameLst>
                                      </p:cBhvr>
                                      <p:to>
                                        <p:strVal val="hidden"/>
                                      </p:to>
                                    </p:set>
                                  </p:childTnLst>
                                </p:cTn>
                              </p:par>
                              <p:par>
                                <p:cTn id="68" presetID="10" presetClass="exit" presetSubtype="0" fill="hold" grpId="0" nodeType="withEffect">
                                  <p:stCondLst>
                                    <p:cond delay="2000"/>
                                  </p:stCondLst>
                                  <p:childTnLst>
                                    <p:animEffect transition="out" filter="fade">
                                      <p:cBhvr>
                                        <p:cTn id="69" dur="500"/>
                                        <p:tgtEl>
                                          <p:spTgt spid="62"/>
                                        </p:tgtEl>
                                      </p:cBhvr>
                                    </p:animEffect>
                                    <p:set>
                                      <p:cBhvr>
                                        <p:cTn id="70" dur="1" fill="hold">
                                          <p:stCondLst>
                                            <p:cond delay="499"/>
                                          </p:stCondLst>
                                        </p:cTn>
                                        <p:tgtEl>
                                          <p:spTgt spid="62"/>
                                        </p:tgtEl>
                                        <p:attrNameLst>
                                          <p:attrName>style.visibility</p:attrName>
                                        </p:attrNameLst>
                                      </p:cBhvr>
                                      <p:to>
                                        <p:strVal val="hidden"/>
                                      </p:to>
                                    </p:set>
                                  </p:childTnLst>
                                </p:cTn>
                              </p:par>
                              <p:par>
                                <p:cTn id="71" presetID="10" presetClass="exit" presetSubtype="0" fill="hold" grpId="0" nodeType="withEffect">
                                  <p:stCondLst>
                                    <p:cond delay="2000"/>
                                  </p:stCondLst>
                                  <p:childTnLst>
                                    <p:animEffect transition="out" filter="fade">
                                      <p:cBhvr>
                                        <p:cTn id="72" dur="500"/>
                                        <p:tgtEl>
                                          <p:spTgt spid="63"/>
                                        </p:tgtEl>
                                      </p:cBhvr>
                                    </p:animEffect>
                                    <p:set>
                                      <p:cBhvr>
                                        <p:cTn id="73" dur="1" fill="hold">
                                          <p:stCondLst>
                                            <p:cond delay="499"/>
                                          </p:stCondLst>
                                        </p:cTn>
                                        <p:tgtEl>
                                          <p:spTgt spid="63"/>
                                        </p:tgtEl>
                                        <p:attrNameLst>
                                          <p:attrName>style.visibility</p:attrName>
                                        </p:attrNameLst>
                                      </p:cBhvr>
                                      <p:to>
                                        <p:strVal val="hidden"/>
                                      </p:to>
                                    </p:set>
                                  </p:childTnLst>
                                </p:cTn>
                              </p:par>
                            </p:childTnLst>
                          </p:cTn>
                        </p:par>
                        <p:par>
                          <p:cTn id="74" fill="hold">
                            <p:stCondLst>
                              <p:cond delay="2500"/>
                            </p:stCondLst>
                            <p:childTnLst>
                              <p:par>
                                <p:cTn id="75" presetID="10" presetClass="entr" presetSubtype="0" fill="hold" nodeType="afterEffect">
                                  <p:stCondLst>
                                    <p:cond delay="0"/>
                                  </p:stCondLst>
                                  <p:childTnLst>
                                    <p:set>
                                      <p:cBhvr>
                                        <p:cTn id="76" dur="1" fill="hold">
                                          <p:stCondLst>
                                            <p:cond delay="0"/>
                                          </p:stCondLst>
                                        </p:cTn>
                                        <p:tgtEl>
                                          <p:spTgt spid="1038"/>
                                        </p:tgtEl>
                                        <p:attrNameLst>
                                          <p:attrName>style.visibility</p:attrName>
                                        </p:attrNameLst>
                                      </p:cBhvr>
                                      <p:to>
                                        <p:strVal val="visible"/>
                                      </p:to>
                                    </p:set>
                                    <p:animEffect transition="in" filter="fade">
                                      <p:cBhvr>
                                        <p:cTn id="77" dur="500"/>
                                        <p:tgtEl>
                                          <p:spTgt spid="1038"/>
                                        </p:tgtEl>
                                      </p:cBhvr>
                                    </p:animEffect>
                                  </p:childTnLst>
                                </p:cTn>
                              </p:par>
                              <p:par>
                                <p:cTn id="78" presetID="10" presetClass="entr" presetSubtype="0" fill="hold" nodeType="with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childTnLst>
                          </p:cTn>
                        </p:par>
                        <p:par>
                          <p:cTn id="81" fill="hold">
                            <p:stCondLst>
                              <p:cond delay="3000"/>
                            </p:stCondLst>
                            <p:childTnLst>
                              <p:par>
                                <p:cTn id="82" presetID="10" presetClass="entr" presetSubtype="0" fill="hold" nodeType="after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fade">
                                      <p:cBhvr>
                                        <p:cTn id="84" dur="500"/>
                                        <p:tgtEl>
                                          <p:spTgt spid="70"/>
                                        </p:tgtEl>
                                      </p:cBhvr>
                                    </p:animEffect>
                                  </p:childTnLst>
                                </p:cTn>
                              </p:par>
                            </p:childTnLst>
                          </p:cTn>
                        </p:par>
                      </p:childTnLst>
                    </p:cTn>
                  </p:par>
                </p:childTnLst>
              </p:cTn>
              <p:nextCondLst>
                <p:cond evt="onClick" delay="0">
                  <p:tgtEl>
                    <p:spTgt spid="60"/>
                  </p:tgtEl>
                </p:cond>
              </p:nextCondLst>
            </p:seq>
          </p:childTnLst>
        </p:cTn>
      </p:par>
    </p:tnLst>
    <p:bldLst>
      <p:bldP spid="59" grpId="0" animBg="1"/>
      <p:bldP spid="60" grpId="0" animBg="1"/>
      <p:bldP spid="61" grpId="0" animBg="1"/>
      <p:bldP spid="62" grpId="0" animBg="1"/>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5" name="Rectangle 24"/>
          <p:cNvSpPr/>
          <p:nvPr/>
        </p:nvSpPr>
        <p:spPr>
          <a:xfrm>
            <a:off x="-5707" y="5388251"/>
            <a:ext cx="12197708" cy="1485411"/>
          </a:xfrm>
          <a:prstGeom prst="rect">
            <a:avLst/>
          </a:prstGeom>
          <a:solidFill>
            <a:srgbClr val="E49A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667">
              <a:solidFill>
                <a:prstClr val="white"/>
              </a:solidFill>
              <a:latin typeface="Calibri" panose="020F0502020204030204"/>
              <a:sym typeface="Arial" panose="020B0604020202020204"/>
            </a:endParaRPr>
          </a:p>
        </p:txBody>
      </p:sp>
      <p:pic>
        <p:nvPicPr>
          <p:cNvPr id="24" name="Picture 23"/>
          <p:cNvPicPr>
            <a:picLocks noChangeAspect="1"/>
          </p:cNvPicPr>
          <p:nvPr/>
        </p:nvPicPr>
        <p:blipFill>
          <a:blip r:embed="rId4">
            <a:clrChange>
              <a:clrFrom>
                <a:srgbClr val="FFFFFF"/>
              </a:clrFrom>
              <a:clrTo>
                <a:srgbClr val="FFFFFF">
                  <a:alpha val="0"/>
                </a:srgbClr>
              </a:clrTo>
            </a:clrChange>
          </a:blip>
          <a:stretch>
            <a:fillRect/>
          </a:stretch>
        </p:blipFill>
        <p:spPr>
          <a:xfrm>
            <a:off x="3259625" y="-340212"/>
            <a:ext cx="5385569" cy="6363307"/>
          </a:xfrm>
          <a:prstGeom prst="rect">
            <a:avLst/>
          </a:prstGeom>
        </p:spPr>
      </p:pic>
      <p:pic>
        <p:nvPicPr>
          <p:cNvPr id="35" name="Picture 34"/>
          <p:cNvPicPr>
            <a:picLocks noChangeAspect="1"/>
          </p:cNvPicPr>
          <p:nvPr/>
        </p:nvPicPr>
        <p:blipFill>
          <a:blip r:embed="rId5">
            <a:clrChange>
              <a:clrFrom>
                <a:srgbClr val="FFFFFF"/>
              </a:clrFrom>
              <a:clrTo>
                <a:srgbClr val="FFFFFF">
                  <a:alpha val="0"/>
                </a:srgbClr>
              </a:clrTo>
            </a:clrChange>
          </a:blip>
          <a:stretch>
            <a:fillRect/>
          </a:stretch>
        </p:blipFill>
        <p:spPr>
          <a:xfrm>
            <a:off x="3905415" y="4103817"/>
            <a:ext cx="4321556" cy="2013499"/>
          </a:xfrm>
          <a:prstGeom prst="rect">
            <a:avLst/>
          </a:prstGeom>
        </p:spPr>
      </p:pic>
      <p:pic>
        <p:nvPicPr>
          <p:cNvPr id="17" name="Picture 16"/>
          <p:cNvPicPr>
            <a:picLocks noChangeAspect="1"/>
          </p:cNvPicPr>
          <p:nvPr/>
        </p:nvPicPr>
        <p:blipFill>
          <a:blip r:embed="rId6">
            <a:clrChange>
              <a:clrFrom>
                <a:srgbClr val="FFFFFF"/>
              </a:clrFrom>
              <a:clrTo>
                <a:srgbClr val="FFFFFF">
                  <a:alpha val="0"/>
                </a:srgbClr>
              </a:clrTo>
            </a:clrChange>
          </a:blip>
          <a:stretch>
            <a:fillRect/>
          </a:stretch>
        </p:blipFill>
        <p:spPr>
          <a:xfrm>
            <a:off x="2975408" y="3269924"/>
            <a:ext cx="6231251" cy="3302201"/>
          </a:xfrm>
          <a:prstGeom prst="rect">
            <a:avLst/>
          </a:prstGeom>
        </p:spPr>
      </p:pic>
      <p:pic>
        <p:nvPicPr>
          <p:cNvPr id="26" name="Picture 25"/>
          <p:cNvPicPr>
            <a:picLocks noChangeAspect="1"/>
          </p:cNvPicPr>
          <p:nvPr/>
        </p:nvPicPr>
        <p:blipFill>
          <a:blip r:embed="rId7">
            <a:clrChange>
              <a:clrFrom>
                <a:srgbClr val="FFFFFF"/>
              </a:clrFrom>
              <a:clrTo>
                <a:srgbClr val="FFFFFF">
                  <a:alpha val="0"/>
                </a:srgbClr>
              </a:clrTo>
            </a:clrChange>
          </a:blip>
          <a:stretch>
            <a:fillRect/>
          </a:stretch>
        </p:blipFill>
        <p:spPr>
          <a:xfrm>
            <a:off x="10471950" y="-59973"/>
            <a:ext cx="3402535" cy="5477252"/>
          </a:xfrm>
          <a:prstGeom prst="rect">
            <a:avLst/>
          </a:prstGeom>
        </p:spPr>
      </p:pic>
      <p:pic>
        <p:nvPicPr>
          <p:cNvPr id="27" name="Picture 26"/>
          <p:cNvPicPr>
            <a:picLocks noChangeAspect="1"/>
          </p:cNvPicPr>
          <p:nvPr/>
        </p:nvPicPr>
        <p:blipFill>
          <a:blip r:embed="rId7">
            <a:clrChange>
              <a:clrFrom>
                <a:srgbClr val="FFFFFF"/>
              </a:clrFrom>
              <a:clrTo>
                <a:srgbClr val="FFFFFF">
                  <a:alpha val="0"/>
                </a:srgbClr>
              </a:clrTo>
            </a:clrChange>
          </a:blip>
          <a:stretch>
            <a:fillRect/>
          </a:stretch>
        </p:blipFill>
        <p:spPr>
          <a:xfrm flipH="1">
            <a:off x="-1681514" y="-59973"/>
            <a:ext cx="3402535" cy="5477252"/>
          </a:xfrm>
          <a:prstGeom prst="rect">
            <a:avLst/>
          </a:prstGeom>
        </p:spPr>
      </p:pic>
      <p:grpSp>
        <p:nvGrpSpPr>
          <p:cNvPr id="32" name="Group 31"/>
          <p:cNvGrpSpPr/>
          <p:nvPr/>
        </p:nvGrpSpPr>
        <p:grpSpPr>
          <a:xfrm>
            <a:off x="4894494" y="2992165"/>
            <a:ext cx="948543" cy="544012"/>
            <a:chOff x="5378149" y="2951867"/>
            <a:chExt cx="1920321" cy="1101349"/>
          </a:xfrm>
        </p:grpSpPr>
        <p:pic>
          <p:nvPicPr>
            <p:cNvPr id="1040" name="Picture 16" descr="Area,Purple,Symbol PNG Clipart - Royalty Free SVG /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on Cake - Official Honkai Impact 3 Wik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Tea pot retro icon cartoon style Royalty Free Vector Imag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89" b="81481" l="0" r="100000"/>
                    </a14:imgEffect>
                  </a14:imgLayer>
                </a14:imgProps>
              </a:ext>
              <a:ext uri="{28A0092B-C50C-407E-A947-70E740481C1C}">
                <a14:useLocalDpi xmlns:a14="http://schemas.microsoft.com/office/drawing/2010/main" val="0"/>
              </a:ext>
            </a:extLst>
          </a:blip>
          <a:srcRect l="3011" t="11005" r="1607" b="20752"/>
          <a:stretch/>
        </p:blipFill>
        <p:spPr bwMode="auto">
          <a:xfrm flipH="1">
            <a:off x="5845106" y="2850594"/>
            <a:ext cx="841319" cy="650111"/>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p:cNvGrpSpPr/>
          <p:nvPr/>
        </p:nvGrpSpPr>
        <p:grpSpPr>
          <a:xfrm>
            <a:off x="7799279" y="3313562"/>
            <a:ext cx="948543" cy="544012"/>
            <a:chOff x="5378149" y="2951867"/>
            <a:chExt cx="1920321" cy="1101349"/>
          </a:xfrm>
        </p:grpSpPr>
        <p:pic>
          <p:nvPicPr>
            <p:cNvPr id="47" name="Picture 16" descr="Area,Purple,Symbol PNG Clipart - Royalty Free SVG /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oon Cake - Official Honkai Impact 3 Wik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3562429" y="3260513"/>
            <a:ext cx="948543" cy="544012"/>
            <a:chOff x="5378149" y="2951867"/>
            <a:chExt cx="1920321" cy="1101349"/>
          </a:xfrm>
        </p:grpSpPr>
        <p:pic>
          <p:nvPicPr>
            <p:cNvPr id="50" name="Picture 16" descr="Area,Purple,Symbol PNG Clipart - Royalty Free SVG /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Moon Cake - Official Honkai Impact 3 Wik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How to Draw a Cartoon Steak - Really Easy Drawing Tutorial"/>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2935" b="22198"/>
          <a:stretch/>
        </p:blipFill>
        <p:spPr bwMode="auto">
          <a:xfrm>
            <a:off x="5659702" y="3426980"/>
            <a:ext cx="835657" cy="4571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al Plate clipart, cliparts of Meal Plate free download (wmf, eps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1000" b="91000" l="0" r="99000"/>
                    </a14:imgEffect>
                  </a14:imgLayer>
                </a14:imgProps>
              </a:ext>
              <a:ext uri="{28A0092B-C50C-407E-A947-70E740481C1C}">
                <a14:useLocalDpi xmlns:a14="http://schemas.microsoft.com/office/drawing/2010/main" val="0"/>
              </a:ext>
            </a:extLst>
          </a:blip>
          <a:srcRect t="22222" b="27555"/>
          <a:stretch/>
        </p:blipFill>
        <p:spPr bwMode="auto">
          <a:xfrm>
            <a:off x="4596573" y="3338950"/>
            <a:ext cx="1016571" cy="51054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hlinkClick r:id="rId15" action="ppaction://hlinksldjump"/>
          </p:cNvPr>
          <p:cNvPicPr>
            <a:picLocks noChangeAspect="1"/>
          </p:cNvPicPr>
          <p:nvPr/>
        </p:nvPicPr>
        <p:blipFill>
          <a:blip r:embed="rId16"/>
          <a:stretch>
            <a:fillRect/>
          </a:stretch>
        </p:blipFill>
        <p:spPr>
          <a:xfrm>
            <a:off x="5261058" y="130922"/>
            <a:ext cx="1286367" cy="1341236"/>
          </a:xfrm>
          <a:prstGeom prst="rect">
            <a:avLst/>
          </a:prstGeom>
        </p:spPr>
      </p:pic>
      <p:sp>
        <p:nvSpPr>
          <p:cNvPr id="55" name="Rectangle 54"/>
          <p:cNvSpPr/>
          <p:nvPr/>
        </p:nvSpPr>
        <p:spPr>
          <a:xfrm>
            <a:off x="592609" y="615480"/>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800" spc="-151">
                <a:solidFill>
                  <a:srgbClr val="FFFF00"/>
                </a:solidFill>
                <a:latin typeface="Arial" panose="020B0604020202020204" pitchFamily="34" charset="0"/>
                <a:cs typeface="Arial" panose="020B0604020202020204" pitchFamily="34" charset="0"/>
                <a:sym typeface="Arial" panose="020B0604020202020204"/>
              </a:rPr>
              <a:t>Mặt trời.......Trái đất</a:t>
            </a:r>
            <a:endParaRPr lang="en-US" sz="2133" dirty="0">
              <a:solidFill>
                <a:srgbClr val="FFFF00"/>
              </a:solidFill>
              <a:latin typeface="Calibri" panose="020F0502020204030204"/>
              <a:sym typeface="Arial" panose="020B0604020202020204"/>
            </a:endParaRPr>
          </a:p>
        </p:txBody>
      </p:sp>
      <p:sp>
        <p:nvSpPr>
          <p:cNvPr id="56" name="Rectangle 55"/>
          <p:cNvSpPr/>
          <p:nvPr/>
        </p:nvSpPr>
        <p:spPr>
          <a:xfrm>
            <a:off x="6409657" y="448760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667">
                <a:solidFill>
                  <a:prstClr val="white"/>
                </a:solidFill>
                <a:latin typeface="Montserrat Alternates Black" panose="00000A00000000000000" pitchFamily="50" charset="0"/>
                <a:sym typeface="Arial" panose="020B0604020202020204"/>
              </a:rPr>
              <a:t>B. Lớn hơn</a:t>
            </a:r>
            <a:endParaRPr lang="en-US" sz="4667" dirty="0">
              <a:solidFill>
                <a:prstClr val="white"/>
              </a:solidFill>
              <a:latin typeface="Calibri" panose="020F0502020204030204"/>
              <a:sym typeface="Arial" panose="020B0604020202020204"/>
            </a:endParaRPr>
          </a:p>
        </p:txBody>
      </p:sp>
      <p:sp>
        <p:nvSpPr>
          <p:cNvPr id="57" name="Rectangle 56"/>
          <p:cNvSpPr/>
          <p:nvPr/>
        </p:nvSpPr>
        <p:spPr>
          <a:xfrm>
            <a:off x="3210631" y="59015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667">
                <a:solidFill>
                  <a:prstClr val="white"/>
                </a:solidFill>
                <a:latin typeface="Montserrat Alternates Black" panose="00000A00000000000000" pitchFamily="50" charset="0"/>
                <a:sym typeface="Arial" panose="020B0604020202020204"/>
              </a:rPr>
              <a:t>C. Bằng</a:t>
            </a:r>
            <a:endParaRPr lang="en-US" sz="4667" dirty="0">
              <a:solidFill>
                <a:prstClr val="white"/>
              </a:solidFill>
              <a:latin typeface="Calibri" panose="020F0502020204030204"/>
              <a:sym typeface="Arial" panose="020B0604020202020204"/>
            </a:endParaRPr>
          </a:p>
        </p:txBody>
      </p:sp>
      <p:sp>
        <p:nvSpPr>
          <p:cNvPr id="59" name="Rectangle 58"/>
          <p:cNvSpPr/>
          <p:nvPr/>
        </p:nvSpPr>
        <p:spPr>
          <a:xfrm>
            <a:off x="592609" y="453568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667">
                <a:solidFill>
                  <a:prstClr val="white"/>
                </a:solidFill>
                <a:latin typeface="Montserrat Alternates Black" panose="00000A00000000000000" pitchFamily="50" charset="0"/>
                <a:sym typeface="Arial" panose="020B0604020202020204"/>
              </a:rPr>
              <a:t>A. Bé hơn</a:t>
            </a:r>
            <a:endParaRPr lang="en-US" sz="4667" dirty="0">
              <a:solidFill>
                <a:prstClr val="white"/>
              </a:solidFill>
              <a:latin typeface="Calibri" panose="020F0502020204030204"/>
              <a:sym typeface="Arial" panose="020B0604020202020204"/>
            </a:endParaRPr>
          </a:p>
        </p:txBody>
      </p:sp>
      <p:pic>
        <p:nvPicPr>
          <p:cNvPr id="60"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2365" y="42351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265680" y="55603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36251" y="4178728"/>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8840464" y="-977868"/>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257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64"/>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64"/>
                                        </p:tgtEl>
                                      </p:cBhvr>
                                    </p:animEffect>
                                    <p:set>
                                      <p:cBhvr>
                                        <p:cTn id="10" dur="1" fill="hold">
                                          <p:stCondLst>
                                            <p:cond delay="4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Am-thanh-tra-loi-sai-www_nhacchuongvui_com.wav"/>
                                        </p:tgtEl>
                                      </p:cMediaNode>
                                    </p:audio>
                                  </p:subTnLst>
                                </p:cTn>
                              </p:par>
                            </p:childTnLst>
                          </p:cTn>
                        </p:par>
                        <p:par>
                          <p:cTn id="16" fill="hold">
                            <p:stCondLst>
                              <p:cond delay="0"/>
                            </p:stCondLst>
                            <p:childTnLst>
                              <p:par>
                                <p:cTn id="17" presetID="1" presetClass="entr" presetSubtype="0" fill="hold" nodeType="afterEffect">
                                  <p:stCondLst>
                                    <p:cond delay="1500"/>
                                  </p:stCondLst>
                                  <p:childTnLst>
                                    <p:set>
                                      <p:cBhvr>
                                        <p:cTn id="18" dur="1" fill="hold">
                                          <p:stCondLst>
                                            <p:cond delay="0"/>
                                          </p:stCondLst>
                                        </p:cTn>
                                        <p:tgtEl>
                                          <p:spTgt spid="64"/>
                                        </p:tgtEl>
                                        <p:attrNameLst>
                                          <p:attrName>style.visibility</p:attrName>
                                        </p:attrNameLst>
                                      </p:cBhvr>
                                      <p:to>
                                        <p:strVal val="visible"/>
                                      </p:to>
                                    </p:set>
                                  </p:childTnLst>
                                </p:cTn>
                              </p:par>
                            </p:childTnLst>
                          </p:cTn>
                        </p:par>
                        <p:par>
                          <p:cTn id="19" fill="hold">
                            <p:stCondLst>
                              <p:cond delay="1500"/>
                            </p:stCondLst>
                            <p:childTnLst>
                              <p:par>
                                <p:cTn id="20" presetID="10" presetClass="exit" presetSubtype="0" fill="hold" nodeType="afterEffect">
                                  <p:stCondLst>
                                    <p:cond delay="2000"/>
                                  </p:stCondLst>
                                  <p:childTnLst>
                                    <p:animEffect transition="out" filter="fade">
                                      <p:cBhvr>
                                        <p:cTn id="21" dur="500"/>
                                        <p:tgtEl>
                                          <p:spTgt spid="64"/>
                                        </p:tgtEl>
                                      </p:cBhvr>
                                    </p:animEffect>
                                    <p:set>
                                      <p:cBhvr>
                                        <p:cTn id="22"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6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2000"/>
                                  </p:stCondLst>
                                  <p:childTnLst>
                                    <p:animEffect transition="out" filter="fade">
                                      <p:cBhvr>
                                        <p:cTn id="33" dur="500"/>
                                        <p:tgtEl>
                                          <p:spTgt spid="64"/>
                                        </p:tgtEl>
                                      </p:cBhvr>
                                    </p:animEffect>
                                    <p:set>
                                      <p:cBhvr>
                                        <p:cTn id="34"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5" restart="whenNotActive" fill="hold" evtFilter="cancelBubble" nodeType="interactiveSeq">
                <p:stCondLst>
                  <p:cond evt="onClick" delay="0">
                    <p:tgtEl>
                      <p:spTgt spid="5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dung-www_nhacchuongvui_com.wav"/>
                                        </p:tgtEl>
                                      </p:cMediaNode>
                                    </p:audio>
                                  </p:subTnLst>
                                </p:cTn>
                              </p:par>
                            </p:childTnLst>
                          </p:cTn>
                        </p:par>
                        <p:par>
                          <p:cTn id="40" fill="hold">
                            <p:stCondLst>
                              <p:cond delay="0"/>
                            </p:stCondLst>
                            <p:childTnLst>
                              <p:par>
                                <p:cTn id="41" presetID="10" presetClass="exit" presetSubtype="0" fill="hold" nodeType="afterEffect">
                                  <p:stCondLst>
                                    <p:cond delay="2000"/>
                                  </p:stCondLst>
                                  <p:childTnLst>
                                    <p:animEffect transition="out" filter="fade">
                                      <p:cBhvr>
                                        <p:cTn id="42" dur="500"/>
                                        <p:tgtEl>
                                          <p:spTgt spid="62"/>
                                        </p:tgtEl>
                                      </p:cBhvr>
                                    </p:animEffect>
                                    <p:set>
                                      <p:cBhvr>
                                        <p:cTn id="43" dur="1" fill="hold">
                                          <p:stCondLst>
                                            <p:cond delay="499"/>
                                          </p:stCondLst>
                                        </p:cTn>
                                        <p:tgtEl>
                                          <p:spTgt spid="62"/>
                                        </p:tgtEl>
                                        <p:attrNameLst>
                                          <p:attrName>style.visibility</p:attrName>
                                        </p:attrNameLst>
                                      </p:cBhvr>
                                      <p:to>
                                        <p:strVal val="hidden"/>
                                      </p:to>
                                    </p:set>
                                  </p:childTnLst>
                                </p:cTn>
                              </p:par>
                              <p:par>
                                <p:cTn id="44" presetID="10" presetClass="exit" presetSubtype="0" fill="hold" nodeType="withEffect">
                                  <p:stCondLst>
                                    <p:cond delay="2000"/>
                                  </p:stCondLst>
                                  <p:childTnLst>
                                    <p:animEffect transition="out" filter="fade">
                                      <p:cBhvr>
                                        <p:cTn id="45" dur="500"/>
                                        <p:tgtEl>
                                          <p:spTgt spid="64"/>
                                        </p:tgtEl>
                                      </p:cBhvr>
                                    </p:animEffect>
                                    <p:set>
                                      <p:cBhvr>
                                        <p:cTn id="46" dur="1" fill="hold">
                                          <p:stCondLst>
                                            <p:cond delay="499"/>
                                          </p:stCondLst>
                                        </p:cTn>
                                        <p:tgtEl>
                                          <p:spTgt spid="64"/>
                                        </p:tgtEl>
                                        <p:attrNameLst>
                                          <p:attrName>style.visibility</p:attrName>
                                        </p:attrNameLst>
                                      </p:cBhvr>
                                      <p:to>
                                        <p:strVal val="hidden"/>
                                      </p:to>
                                    </p:set>
                                  </p:childTnLst>
                                </p:cTn>
                              </p:par>
                              <p:par>
                                <p:cTn id="47" presetID="10" presetClass="exit" presetSubtype="0" fill="hold" nodeType="withEffect">
                                  <p:stCondLst>
                                    <p:cond delay="200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par>
                                <p:cTn id="50" presetID="10" presetClass="exit" presetSubtype="0" fill="hold" nodeType="withEffect">
                                  <p:stCondLst>
                                    <p:cond delay="2000"/>
                                  </p:stCondLst>
                                  <p:childTnLst>
                                    <p:animEffect transition="out" filter="fade">
                                      <p:cBhvr>
                                        <p:cTn id="51" dur="500"/>
                                        <p:tgtEl>
                                          <p:spTgt spid="63"/>
                                        </p:tgtEl>
                                      </p:cBhvr>
                                    </p:animEffect>
                                    <p:set>
                                      <p:cBhvr>
                                        <p:cTn id="52" dur="1" fill="hold">
                                          <p:stCondLst>
                                            <p:cond delay="499"/>
                                          </p:stCondLst>
                                        </p:cTn>
                                        <p:tgtEl>
                                          <p:spTgt spid="63"/>
                                        </p:tgtEl>
                                        <p:attrNameLst>
                                          <p:attrName>style.visibility</p:attrName>
                                        </p:attrNameLst>
                                      </p:cBhvr>
                                      <p:to>
                                        <p:strVal val="hidden"/>
                                      </p:to>
                                    </p:set>
                                  </p:childTnLst>
                                </p:cTn>
                              </p:par>
                              <p:par>
                                <p:cTn id="53" presetID="10" presetClass="exit" presetSubtype="0" fill="hold" grpId="0" nodeType="withEffect">
                                  <p:stCondLst>
                                    <p:cond delay="2000"/>
                                  </p:stCondLst>
                                  <p:childTnLst>
                                    <p:animEffect transition="out" filter="fade">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par>
                                <p:cTn id="56" presetID="10" presetClass="exit" presetSubtype="0" fill="hold" grpId="0" nodeType="withEffect">
                                  <p:stCondLst>
                                    <p:cond delay="2000"/>
                                  </p:stCondLst>
                                  <p:childTnLst>
                                    <p:animEffect transition="out" filter="fade">
                                      <p:cBhvr>
                                        <p:cTn id="57" dur="500"/>
                                        <p:tgtEl>
                                          <p:spTgt spid="56"/>
                                        </p:tgtEl>
                                      </p:cBhvr>
                                    </p:animEffect>
                                    <p:set>
                                      <p:cBhvr>
                                        <p:cTn id="58" dur="1" fill="hold">
                                          <p:stCondLst>
                                            <p:cond delay="499"/>
                                          </p:stCondLst>
                                        </p:cTn>
                                        <p:tgtEl>
                                          <p:spTgt spid="56"/>
                                        </p:tgtEl>
                                        <p:attrNameLst>
                                          <p:attrName>style.visibility</p:attrName>
                                        </p:attrNameLst>
                                      </p:cBhvr>
                                      <p:to>
                                        <p:strVal val="hidden"/>
                                      </p:to>
                                    </p:set>
                                  </p:childTnLst>
                                </p:cTn>
                              </p:par>
                              <p:par>
                                <p:cTn id="59" presetID="10" presetClass="exit" presetSubtype="0" fill="hold" grpId="0" nodeType="withEffect">
                                  <p:stCondLst>
                                    <p:cond delay="2000"/>
                                  </p:stCondLst>
                                  <p:childTnLst>
                                    <p:animEffect transition="out" filter="fade">
                                      <p:cBhvr>
                                        <p:cTn id="60" dur="500"/>
                                        <p:tgtEl>
                                          <p:spTgt spid="57"/>
                                        </p:tgtEl>
                                      </p:cBhvr>
                                    </p:animEffect>
                                    <p:set>
                                      <p:cBhvr>
                                        <p:cTn id="61" dur="1" fill="hold">
                                          <p:stCondLst>
                                            <p:cond delay="499"/>
                                          </p:stCondLst>
                                        </p:cTn>
                                        <p:tgtEl>
                                          <p:spTgt spid="57"/>
                                        </p:tgtEl>
                                        <p:attrNameLst>
                                          <p:attrName>style.visibility</p:attrName>
                                        </p:attrNameLst>
                                      </p:cBhvr>
                                      <p:to>
                                        <p:strVal val="hidden"/>
                                      </p:to>
                                    </p:set>
                                  </p:childTnLst>
                                </p:cTn>
                              </p:par>
                              <p:par>
                                <p:cTn id="62" presetID="10" presetClass="exit" presetSubtype="0" fill="hold" grpId="0" nodeType="withEffect">
                                  <p:stCondLst>
                                    <p:cond delay="2000"/>
                                  </p:stCondLst>
                                  <p:childTnLst>
                                    <p:animEffect transition="out" filter="fade">
                                      <p:cBhvr>
                                        <p:cTn id="63" dur="500"/>
                                        <p:tgtEl>
                                          <p:spTgt spid="59"/>
                                        </p:tgtEl>
                                      </p:cBhvr>
                                    </p:animEffect>
                                    <p:set>
                                      <p:cBhvr>
                                        <p:cTn id="64" dur="1" fill="hold">
                                          <p:stCondLst>
                                            <p:cond delay="499"/>
                                          </p:stCondLst>
                                        </p:cTn>
                                        <p:tgtEl>
                                          <p:spTgt spid="59"/>
                                        </p:tgtEl>
                                        <p:attrNameLst>
                                          <p:attrName>style.visibility</p:attrName>
                                        </p:attrNameLst>
                                      </p:cBhvr>
                                      <p:to>
                                        <p:strVal val="hidden"/>
                                      </p:to>
                                    </p:set>
                                  </p:childTnLst>
                                </p:cTn>
                              </p:par>
                            </p:childTnLst>
                          </p:cTn>
                        </p:par>
                        <p:par>
                          <p:cTn id="65" fill="hold">
                            <p:stCondLst>
                              <p:cond delay="2500"/>
                            </p:stCondLst>
                            <p:childTnLst>
                              <p:par>
                                <p:cTn id="66" presetID="10" presetClass="entr" presetSubtype="0" fill="hold" nodeType="afterEffect">
                                  <p:stCondLst>
                                    <p:cond delay="0"/>
                                  </p:stCondLst>
                                  <p:childTnLst>
                                    <p:set>
                                      <p:cBhvr>
                                        <p:cTn id="67" dur="1" fill="hold">
                                          <p:stCondLst>
                                            <p:cond delay="0"/>
                                          </p:stCondLst>
                                        </p:cTn>
                                        <p:tgtEl>
                                          <p:spTgt spid="1030"/>
                                        </p:tgtEl>
                                        <p:attrNameLst>
                                          <p:attrName>style.visibility</p:attrName>
                                        </p:attrNameLst>
                                      </p:cBhvr>
                                      <p:to>
                                        <p:strVal val="visible"/>
                                      </p:to>
                                    </p:set>
                                    <p:animEffect transition="in" filter="fade">
                                      <p:cBhvr>
                                        <p:cTn id="68" dur="500"/>
                                        <p:tgtEl>
                                          <p:spTgt spid="1030"/>
                                        </p:tgtEl>
                                      </p:cBhvr>
                                    </p:animEffect>
                                  </p:childTnLst>
                                </p:cTn>
                              </p:par>
                              <p:par>
                                <p:cTn id="69" presetID="10" presetClass="entr" presetSubtype="0"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childTnLst>
                          </p:cTn>
                        </p:par>
                        <p:par>
                          <p:cTn id="72" fill="hold">
                            <p:stCondLst>
                              <p:cond delay="3000"/>
                            </p:stCondLst>
                            <p:childTnLst>
                              <p:par>
                                <p:cTn id="73" presetID="10" presetClass="entr" presetSubtype="0" fill="hold" nodeType="after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500"/>
                                        <p:tgtEl>
                                          <p:spTgt spid="65"/>
                                        </p:tgtEl>
                                      </p:cBhvr>
                                    </p:animEffect>
                                  </p:childTnLst>
                                </p:cTn>
                              </p:par>
                            </p:childTnLst>
                          </p:cTn>
                        </p:par>
                      </p:childTnLst>
                    </p:cTn>
                  </p:par>
                </p:childTnLst>
              </p:cTn>
              <p:nextCondLst>
                <p:cond evt="onClick" delay="0">
                  <p:tgtEl>
                    <p:spTgt spid="56"/>
                  </p:tgtEl>
                </p:cond>
              </p:nextCondLst>
            </p:seq>
          </p:childTnLst>
        </p:cTn>
      </p:par>
    </p:tnLst>
    <p:bldLst>
      <p:bldP spid="55" grpId="0" animBg="1"/>
      <p:bldP spid="56" grpId="0" animBg="1"/>
      <p:bldP spid="57" grpId="0" animBg="1"/>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4">
            <a:clrChange>
              <a:clrFrom>
                <a:srgbClr val="FFFFFF"/>
              </a:clrFrom>
              <a:clrTo>
                <a:srgbClr val="FFFFFF">
                  <a:alpha val="0"/>
                </a:srgbClr>
              </a:clrTo>
            </a:clrChange>
          </a:blip>
          <a:stretch>
            <a:fillRect/>
          </a:stretch>
        </p:blipFill>
        <p:spPr>
          <a:xfrm>
            <a:off x="3259625" y="-340212"/>
            <a:ext cx="5385569" cy="6363307"/>
          </a:xfrm>
          <a:prstGeom prst="rect">
            <a:avLst/>
          </a:prstGeom>
        </p:spPr>
      </p:pic>
      <p:sp>
        <p:nvSpPr>
          <p:cNvPr id="25" name="Rectangle 24"/>
          <p:cNvSpPr/>
          <p:nvPr/>
        </p:nvSpPr>
        <p:spPr>
          <a:xfrm>
            <a:off x="-5707" y="5388251"/>
            <a:ext cx="12197708" cy="1485411"/>
          </a:xfrm>
          <a:prstGeom prst="rect">
            <a:avLst/>
          </a:prstGeom>
          <a:solidFill>
            <a:srgbClr val="E49A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panose="020B0604020202020204"/>
            </a:endParaRPr>
          </a:p>
        </p:txBody>
      </p:sp>
      <p:pic>
        <p:nvPicPr>
          <p:cNvPr id="23" name="Picture 22"/>
          <p:cNvPicPr>
            <a:picLocks noChangeAspect="1"/>
          </p:cNvPicPr>
          <p:nvPr/>
        </p:nvPicPr>
        <p:blipFill>
          <a:blip r:embed="rId5">
            <a:clrChange>
              <a:clrFrom>
                <a:srgbClr val="FFFFFF"/>
              </a:clrFrom>
              <a:clrTo>
                <a:srgbClr val="FFFFFF">
                  <a:alpha val="0"/>
                </a:srgbClr>
              </a:clrTo>
            </a:clrChange>
          </a:blip>
          <a:stretch>
            <a:fillRect/>
          </a:stretch>
        </p:blipFill>
        <p:spPr>
          <a:xfrm>
            <a:off x="3905415" y="4103817"/>
            <a:ext cx="4321556" cy="2013499"/>
          </a:xfrm>
          <a:prstGeom prst="rect">
            <a:avLst/>
          </a:prstGeom>
        </p:spPr>
      </p:pic>
      <p:pic>
        <p:nvPicPr>
          <p:cNvPr id="17" name="Picture 16"/>
          <p:cNvPicPr>
            <a:picLocks noChangeAspect="1"/>
          </p:cNvPicPr>
          <p:nvPr/>
        </p:nvPicPr>
        <p:blipFill>
          <a:blip r:embed="rId6">
            <a:clrChange>
              <a:clrFrom>
                <a:srgbClr val="FFFFFF"/>
              </a:clrFrom>
              <a:clrTo>
                <a:srgbClr val="FFFFFF">
                  <a:alpha val="0"/>
                </a:srgbClr>
              </a:clrTo>
            </a:clrChange>
          </a:blip>
          <a:stretch>
            <a:fillRect/>
          </a:stretch>
        </p:blipFill>
        <p:spPr>
          <a:xfrm>
            <a:off x="2975408" y="3269924"/>
            <a:ext cx="6231251" cy="3302201"/>
          </a:xfrm>
          <a:prstGeom prst="rect">
            <a:avLst/>
          </a:prstGeom>
        </p:spPr>
      </p:pic>
      <p:pic>
        <p:nvPicPr>
          <p:cNvPr id="26" name="Picture 25"/>
          <p:cNvPicPr>
            <a:picLocks noChangeAspect="1"/>
          </p:cNvPicPr>
          <p:nvPr/>
        </p:nvPicPr>
        <p:blipFill>
          <a:blip r:embed="rId7">
            <a:clrChange>
              <a:clrFrom>
                <a:srgbClr val="FFFFFF"/>
              </a:clrFrom>
              <a:clrTo>
                <a:srgbClr val="FFFFFF">
                  <a:alpha val="0"/>
                </a:srgbClr>
              </a:clrTo>
            </a:clrChange>
          </a:blip>
          <a:stretch>
            <a:fillRect/>
          </a:stretch>
        </p:blipFill>
        <p:spPr>
          <a:xfrm>
            <a:off x="10471950" y="-59973"/>
            <a:ext cx="3402535" cy="5477252"/>
          </a:xfrm>
          <a:prstGeom prst="rect">
            <a:avLst/>
          </a:prstGeom>
        </p:spPr>
      </p:pic>
      <p:pic>
        <p:nvPicPr>
          <p:cNvPr id="27" name="Picture 26"/>
          <p:cNvPicPr>
            <a:picLocks noChangeAspect="1"/>
          </p:cNvPicPr>
          <p:nvPr/>
        </p:nvPicPr>
        <p:blipFill>
          <a:blip r:embed="rId7">
            <a:clrChange>
              <a:clrFrom>
                <a:srgbClr val="FFFFFF"/>
              </a:clrFrom>
              <a:clrTo>
                <a:srgbClr val="FFFFFF">
                  <a:alpha val="0"/>
                </a:srgbClr>
              </a:clrTo>
            </a:clrChange>
          </a:blip>
          <a:stretch>
            <a:fillRect/>
          </a:stretch>
        </p:blipFill>
        <p:spPr>
          <a:xfrm flipH="1">
            <a:off x="-1681514" y="-59973"/>
            <a:ext cx="3402535" cy="5477252"/>
          </a:xfrm>
          <a:prstGeom prst="rect">
            <a:avLst/>
          </a:prstGeom>
        </p:spPr>
      </p:pic>
      <p:grpSp>
        <p:nvGrpSpPr>
          <p:cNvPr id="32" name="Group 31"/>
          <p:cNvGrpSpPr/>
          <p:nvPr/>
        </p:nvGrpSpPr>
        <p:grpSpPr>
          <a:xfrm>
            <a:off x="4894494" y="2992165"/>
            <a:ext cx="948543" cy="544012"/>
            <a:chOff x="5378149" y="2951867"/>
            <a:chExt cx="1920321" cy="1101349"/>
          </a:xfrm>
        </p:grpSpPr>
        <p:pic>
          <p:nvPicPr>
            <p:cNvPr id="1040" name="Picture 16" descr="Area,Purple,Symbol PNG Clipart - Royalty Free SVG /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on Cake - Official Honkai Impact 3 Wik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Tea pot retro icon cartoon style Royalty Free Vector Imag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89" b="81481" l="0" r="100000"/>
                    </a14:imgEffect>
                  </a14:imgLayer>
                </a14:imgProps>
              </a:ext>
              <a:ext uri="{28A0092B-C50C-407E-A947-70E740481C1C}">
                <a14:useLocalDpi xmlns:a14="http://schemas.microsoft.com/office/drawing/2010/main" val="0"/>
              </a:ext>
            </a:extLst>
          </a:blip>
          <a:srcRect l="3011" t="11005" r="1607" b="20752"/>
          <a:stretch/>
        </p:blipFill>
        <p:spPr bwMode="auto">
          <a:xfrm flipH="1">
            <a:off x="5845106" y="2850594"/>
            <a:ext cx="841319" cy="650111"/>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7088679" y="2930927"/>
            <a:ext cx="948543" cy="544012"/>
            <a:chOff x="5378149" y="2951867"/>
            <a:chExt cx="1920321" cy="1101349"/>
          </a:xfrm>
        </p:grpSpPr>
        <p:pic>
          <p:nvPicPr>
            <p:cNvPr id="44" name="Picture 16" descr="Area,Purple,Symbol PNG Clipart - Royalty Free SVG /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Moon Cake - Official Honkai Impact 3 Wik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7799279" y="3313562"/>
            <a:ext cx="948543" cy="544012"/>
            <a:chOff x="5378149" y="2951867"/>
            <a:chExt cx="1920321" cy="1101349"/>
          </a:xfrm>
        </p:grpSpPr>
        <p:pic>
          <p:nvPicPr>
            <p:cNvPr id="47" name="Picture 16" descr="Area,Purple,Symbol PNG Clipart - Royalty Free SVG /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oon Cake - Official Honkai Impact 3 Wik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3562429" y="3260513"/>
            <a:ext cx="948543" cy="544012"/>
            <a:chOff x="5378149" y="2951867"/>
            <a:chExt cx="1920321" cy="1101349"/>
          </a:xfrm>
        </p:grpSpPr>
        <p:pic>
          <p:nvPicPr>
            <p:cNvPr id="50" name="Picture 16" descr="Area,Purple,Symbol PNG Clipart - Royalty Free SVG /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Moon Cake - Official Honkai Impact 3 Wik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How to Draw a Cartoon Steak - Really Easy Drawing Tutorial"/>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2935" b="22198"/>
          <a:stretch/>
        </p:blipFill>
        <p:spPr bwMode="auto">
          <a:xfrm>
            <a:off x="5659702" y="3426980"/>
            <a:ext cx="835657" cy="4571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al Plate clipart, cliparts of Meal Plate free download (wmf, eps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1000" b="91000" l="0" r="99000"/>
                    </a14:imgEffect>
                  </a14:imgLayer>
                </a14:imgProps>
              </a:ext>
              <a:ext uri="{28A0092B-C50C-407E-A947-70E740481C1C}">
                <a14:useLocalDpi xmlns:a14="http://schemas.microsoft.com/office/drawing/2010/main" val="0"/>
              </a:ext>
            </a:extLst>
          </a:blip>
          <a:srcRect t="22222" b="27555"/>
          <a:stretch/>
        </p:blipFill>
        <p:spPr bwMode="auto">
          <a:xfrm>
            <a:off x="4596573" y="3338950"/>
            <a:ext cx="1016571" cy="5105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ast Food Cartoon Png &amp; Free Fast Food Cartoon.png Transparent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37872" y="2810987"/>
            <a:ext cx="968483" cy="104133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hlinkClick r:id="rId16" action="ppaction://hlinksldjump"/>
          </p:cNvPr>
          <p:cNvPicPr>
            <a:picLocks noChangeAspect="1"/>
          </p:cNvPicPr>
          <p:nvPr/>
        </p:nvPicPr>
        <p:blipFill>
          <a:blip r:embed="rId17"/>
          <a:stretch>
            <a:fillRect/>
          </a:stretch>
        </p:blipFill>
        <p:spPr>
          <a:xfrm>
            <a:off x="5323853" y="73840"/>
            <a:ext cx="1286367" cy="1292464"/>
          </a:xfrm>
          <a:prstGeom prst="rect">
            <a:avLst/>
          </a:prstGeom>
        </p:spPr>
      </p:pic>
      <p:sp>
        <p:nvSpPr>
          <p:cNvPr id="38" name="Rectangle 37"/>
          <p:cNvSpPr/>
          <p:nvPr/>
        </p:nvSpPr>
        <p:spPr>
          <a:xfrm>
            <a:off x="957119" y="65508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800" spc="-151" dirty="0" err="1">
                <a:solidFill>
                  <a:srgbClr val="FFFF00"/>
                </a:solidFill>
                <a:latin typeface="Arial" panose="020B0604020202020204" pitchFamily="34" charset="0"/>
                <a:cs typeface="Arial" panose="020B0604020202020204" pitchFamily="34" charset="0"/>
                <a:sym typeface="Arial" panose="020B0604020202020204"/>
              </a:rPr>
              <a:t>Trái</a:t>
            </a:r>
            <a:r>
              <a:rPr lang="en-US" sz="4800" spc="-151" dirty="0">
                <a:solidFill>
                  <a:srgbClr val="FFFF00"/>
                </a:solidFill>
                <a:latin typeface="Arial" panose="020B0604020202020204" pitchFamily="34" charset="0"/>
                <a:cs typeface="Arial" panose="020B0604020202020204" pitchFamily="34" charset="0"/>
                <a:sym typeface="Arial" panose="020B0604020202020204"/>
              </a:rPr>
              <a:t> </a:t>
            </a:r>
            <a:r>
              <a:rPr lang="en-US" sz="4800" spc="-151" dirty="0" err="1">
                <a:solidFill>
                  <a:srgbClr val="FFFF00"/>
                </a:solidFill>
                <a:latin typeface="Arial" panose="020B0604020202020204" pitchFamily="34" charset="0"/>
                <a:cs typeface="Arial" panose="020B0604020202020204" pitchFamily="34" charset="0"/>
                <a:sym typeface="Arial" panose="020B0604020202020204"/>
              </a:rPr>
              <a:t>đất</a:t>
            </a:r>
            <a:r>
              <a:rPr lang="en-US" sz="4800" spc="-151" dirty="0">
                <a:solidFill>
                  <a:srgbClr val="FFFF00"/>
                </a:solidFill>
                <a:latin typeface="Arial" panose="020B0604020202020204" pitchFamily="34" charset="0"/>
                <a:cs typeface="Arial" panose="020B0604020202020204" pitchFamily="34" charset="0"/>
                <a:sym typeface="Arial" panose="020B0604020202020204"/>
              </a:rPr>
              <a:t> </a:t>
            </a:r>
            <a:r>
              <a:rPr lang="en-US" sz="4800" spc="-151" dirty="0" err="1">
                <a:solidFill>
                  <a:srgbClr val="FFFF00"/>
                </a:solidFill>
                <a:latin typeface="Arial" panose="020B0604020202020204" pitchFamily="34" charset="0"/>
                <a:cs typeface="Arial" panose="020B0604020202020204" pitchFamily="34" charset="0"/>
                <a:sym typeface="Arial" panose="020B0604020202020204"/>
              </a:rPr>
              <a:t>gần</a:t>
            </a:r>
            <a:r>
              <a:rPr lang="en-US" sz="4800" spc="-151" dirty="0">
                <a:solidFill>
                  <a:srgbClr val="FFFF00"/>
                </a:solidFill>
                <a:latin typeface="Arial" panose="020B0604020202020204" pitchFamily="34" charset="0"/>
                <a:cs typeface="Arial" panose="020B0604020202020204" pitchFamily="34" charset="0"/>
                <a:sym typeface="Arial" panose="020B0604020202020204"/>
              </a:rPr>
              <a:t>…?</a:t>
            </a:r>
            <a:endParaRPr lang="en-US" sz="2133" dirty="0">
              <a:solidFill>
                <a:srgbClr val="FFFF00"/>
              </a:solidFill>
              <a:latin typeface="Calibri" panose="020F0502020204030204"/>
              <a:sym typeface="Arial" panose="020B0604020202020204"/>
            </a:endParaRPr>
          </a:p>
        </p:txBody>
      </p:sp>
      <p:sp>
        <p:nvSpPr>
          <p:cNvPr id="39" name="Rectangle 38"/>
          <p:cNvSpPr/>
          <p:nvPr/>
        </p:nvSpPr>
        <p:spPr>
          <a:xfrm>
            <a:off x="6774167" y="45272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667" dirty="0">
                <a:solidFill>
                  <a:prstClr val="white"/>
                </a:solidFill>
                <a:latin typeface="Montserrat Alternates Black" panose="00000A00000000000000" pitchFamily="50" charset="0"/>
                <a:sym typeface="Arial" panose="020B0604020202020204"/>
              </a:rPr>
              <a:t>B. Kim </a:t>
            </a:r>
            <a:r>
              <a:rPr lang="en-US" sz="4667" dirty="0" err="1">
                <a:solidFill>
                  <a:prstClr val="white"/>
                </a:solidFill>
                <a:latin typeface="Montserrat Alternates Black" panose="00000A00000000000000" pitchFamily="50" charset="0"/>
                <a:sym typeface="Arial" panose="020B0604020202020204"/>
              </a:rPr>
              <a:t>tinh</a:t>
            </a:r>
            <a:endParaRPr lang="en-US" sz="4667" dirty="0">
              <a:solidFill>
                <a:prstClr val="white"/>
              </a:solidFill>
              <a:latin typeface="Calibri" panose="020F0502020204030204"/>
              <a:sym typeface="Arial" panose="020B0604020202020204"/>
            </a:endParaRPr>
          </a:p>
        </p:txBody>
      </p:sp>
      <p:sp>
        <p:nvSpPr>
          <p:cNvPr id="40" name="Rectangle 39"/>
          <p:cNvSpPr/>
          <p:nvPr/>
        </p:nvSpPr>
        <p:spPr>
          <a:xfrm>
            <a:off x="3905415" y="578585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667" dirty="0">
                <a:solidFill>
                  <a:prstClr val="white"/>
                </a:solidFill>
                <a:latin typeface="Montserrat Alternates Black" panose="00000A00000000000000" pitchFamily="50" charset="0"/>
                <a:sym typeface="Arial" panose="020B0604020202020204"/>
              </a:rPr>
              <a:t>C. </a:t>
            </a:r>
            <a:r>
              <a:rPr lang="en-US" sz="4667" dirty="0" err="1">
                <a:solidFill>
                  <a:prstClr val="white"/>
                </a:solidFill>
                <a:latin typeface="Montserrat Alternates Black" panose="00000A00000000000000" pitchFamily="50" charset="0"/>
                <a:sym typeface="Arial" panose="020B0604020202020204"/>
              </a:rPr>
              <a:t>Hải</a:t>
            </a:r>
            <a:r>
              <a:rPr lang="en-US" sz="4667" dirty="0">
                <a:solidFill>
                  <a:prstClr val="white"/>
                </a:solidFill>
                <a:latin typeface="Montserrat Alternates Black" panose="00000A00000000000000" pitchFamily="50" charset="0"/>
                <a:sym typeface="Arial" panose="020B0604020202020204"/>
              </a:rPr>
              <a:t> </a:t>
            </a:r>
            <a:r>
              <a:rPr lang="en-US" sz="4667" dirty="0" err="1">
                <a:solidFill>
                  <a:prstClr val="white"/>
                </a:solidFill>
                <a:latin typeface="Montserrat Alternates Black" panose="00000A00000000000000" pitchFamily="50" charset="0"/>
                <a:sym typeface="Arial" panose="020B0604020202020204"/>
              </a:rPr>
              <a:t>tinh</a:t>
            </a:r>
            <a:r>
              <a:rPr lang="en-US" sz="4667" dirty="0">
                <a:solidFill>
                  <a:prstClr val="white"/>
                </a:solidFill>
                <a:latin typeface="Montserrat Alternates Black" panose="00000A00000000000000" pitchFamily="50" charset="0"/>
                <a:sym typeface="Arial" panose="020B0604020202020204"/>
              </a:rPr>
              <a:t> </a:t>
            </a:r>
            <a:r>
              <a:rPr lang="en-US" sz="4667" dirty="0" err="1">
                <a:solidFill>
                  <a:prstClr val="white"/>
                </a:solidFill>
                <a:latin typeface="Montserrat Alternates Black" panose="00000A00000000000000" pitchFamily="50" charset="0"/>
                <a:sym typeface="Arial" panose="020B0604020202020204"/>
              </a:rPr>
              <a:t>vương</a:t>
            </a:r>
            <a:endParaRPr lang="en-US" sz="4667" dirty="0">
              <a:solidFill>
                <a:prstClr val="white"/>
              </a:solidFill>
              <a:latin typeface="Calibri" panose="020F0502020204030204"/>
              <a:sym typeface="Arial" panose="020B0604020202020204"/>
            </a:endParaRPr>
          </a:p>
        </p:txBody>
      </p:sp>
      <p:sp>
        <p:nvSpPr>
          <p:cNvPr id="52" name="Rectangle 51"/>
          <p:cNvSpPr/>
          <p:nvPr/>
        </p:nvSpPr>
        <p:spPr>
          <a:xfrm>
            <a:off x="1" y="4575289"/>
            <a:ext cx="5640922"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667" dirty="0">
                <a:solidFill>
                  <a:prstClr val="white"/>
                </a:solidFill>
                <a:latin typeface="Montserrat Alternates Black" panose="00000A00000000000000" pitchFamily="50" charset="0"/>
                <a:sym typeface="Arial" panose="020B0604020202020204"/>
              </a:rPr>
              <a:t>A. </a:t>
            </a:r>
            <a:r>
              <a:rPr lang="en-US" sz="4667" dirty="0" err="1">
                <a:solidFill>
                  <a:prstClr val="white"/>
                </a:solidFill>
                <a:latin typeface="Montserrat Alternates Black" panose="00000A00000000000000" pitchFamily="50" charset="0"/>
                <a:sym typeface="Arial" panose="020B0604020202020204"/>
              </a:rPr>
              <a:t>Thiên</a:t>
            </a:r>
            <a:r>
              <a:rPr lang="en-US" sz="4667" dirty="0">
                <a:solidFill>
                  <a:prstClr val="white"/>
                </a:solidFill>
                <a:latin typeface="Montserrat Alternates Black" panose="00000A00000000000000" pitchFamily="50" charset="0"/>
                <a:sym typeface="Arial" panose="020B0604020202020204"/>
              </a:rPr>
              <a:t> </a:t>
            </a:r>
            <a:r>
              <a:rPr lang="en-US" sz="4667" dirty="0" err="1">
                <a:solidFill>
                  <a:prstClr val="white"/>
                </a:solidFill>
                <a:latin typeface="Montserrat Alternates Black" panose="00000A00000000000000" pitchFamily="50" charset="0"/>
                <a:sym typeface="Arial" panose="020B0604020202020204"/>
              </a:rPr>
              <a:t>tinh</a:t>
            </a:r>
            <a:r>
              <a:rPr lang="en-US" sz="4667" dirty="0">
                <a:solidFill>
                  <a:prstClr val="white"/>
                </a:solidFill>
                <a:latin typeface="Montserrat Alternates Black" panose="00000A00000000000000" pitchFamily="50" charset="0"/>
                <a:sym typeface="Arial" panose="020B0604020202020204"/>
              </a:rPr>
              <a:t> </a:t>
            </a:r>
            <a:r>
              <a:rPr lang="en-US" sz="4667" dirty="0" err="1">
                <a:solidFill>
                  <a:prstClr val="white"/>
                </a:solidFill>
                <a:latin typeface="Montserrat Alternates Black" panose="00000A00000000000000" pitchFamily="50" charset="0"/>
                <a:sym typeface="Arial" panose="020B0604020202020204"/>
              </a:rPr>
              <a:t>vương</a:t>
            </a:r>
            <a:endParaRPr lang="en-US" sz="4667" dirty="0">
              <a:solidFill>
                <a:prstClr val="white"/>
              </a:solidFill>
              <a:latin typeface="Calibri" panose="020F0502020204030204"/>
              <a:sym typeface="Arial" panose="020B0604020202020204"/>
            </a:endParaRPr>
          </a:p>
        </p:txBody>
      </p:sp>
      <p:pic>
        <p:nvPicPr>
          <p:cNvPr id="53"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46875" y="42747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60464" y="54446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00761" y="421833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8526099" y="-1483317"/>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251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57"/>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Am-thanh-tra-loi-sai-www_nhacchuongvui_com.wav"/>
                                        </p:tgtEl>
                                      </p:cMediaNode>
                                    </p:audio>
                                  </p:subTnLst>
                                </p:cTn>
                              </p:par>
                            </p:childTnLst>
                          </p:cTn>
                        </p:par>
                        <p:par>
                          <p:cTn id="16" fill="hold">
                            <p:stCondLst>
                              <p:cond delay="0"/>
                            </p:stCondLst>
                            <p:childTnLst>
                              <p:par>
                                <p:cTn id="17" presetID="1" presetClass="entr" presetSubtype="0" fill="hold" nodeType="afterEffect">
                                  <p:stCondLst>
                                    <p:cond delay="1500"/>
                                  </p:stCondLst>
                                  <p:childTnLst>
                                    <p:set>
                                      <p:cBhvr>
                                        <p:cTn id="18" dur="1" fill="hold">
                                          <p:stCondLst>
                                            <p:cond delay="0"/>
                                          </p:stCondLst>
                                        </p:cTn>
                                        <p:tgtEl>
                                          <p:spTgt spid="57"/>
                                        </p:tgtEl>
                                        <p:attrNameLst>
                                          <p:attrName>style.visibility</p:attrName>
                                        </p:attrNameLst>
                                      </p:cBhvr>
                                      <p:to>
                                        <p:strVal val="visible"/>
                                      </p:to>
                                    </p:set>
                                  </p:childTnLst>
                                </p:cTn>
                              </p:par>
                            </p:childTnLst>
                          </p:cTn>
                        </p:par>
                        <p:par>
                          <p:cTn id="19" fill="hold">
                            <p:stCondLst>
                              <p:cond delay="1500"/>
                            </p:stCondLst>
                            <p:childTnLst>
                              <p:par>
                                <p:cTn id="20" presetID="10" presetClass="exit" presetSubtype="0" fill="hold" nodeType="afterEffect">
                                  <p:stCondLst>
                                    <p:cond delay="2000"/>
                                  </p:stCondLst>
                                  <p:childTnLst>
                                    <p:animEffect transition="out" filter="fade">
                                      <p:cBhvr>
                                        <p:cTn id="21" dur="500"/>
                                        <p:tgtEl>
                                          <p:spTgt spid="57"/>
                                        </p:tgtEl>
                                      </p:cBhvr>
                                    </p:animEffect>
                                    <p:set>
                                      <p:cBhvr>
                                        <p:cTn id="2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3" restart="whenNotActive" fill="hold" evtFilter="cancelBubble" nodeType="interactiveSeq">
                <p:stCondLst>
                  <p:cond evt="onClick" delay="0">
                    <p:tgtEl>
                      <p:spTgt spid="5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5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2000"/>
                                  </p:stCondLst>
                                  <p:childTnLst>
                                    <p:animEffect transition="out" filter="fade">
                                      <p:cBhvr>
                                        <p:cTn id="33" dur="500"/>
                                        <p:tgtEl>
                                          <p:spTgt spid="57"/>
                                        </p:tgtEl>
                                      </p:cBhvr>
                                    </p:animEffect>
                                    <p:set>
                                      <p:cBhvr>
                                        <p:cTn id="34"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dung-www_nhacchuongvui_com.wav"/>
                                        </p:tgtEl>
                                      </p:cMediaNode>
                                    </p:audio>
                                  </p:subTnLst>
                                </p:cTn>
                              </p:par>
                            </p:childTnLst>
                          </p:cTn>
                        </p:par>
                        <p:par>
                          <p:cTn id="40" fill="hold">
                            <p:stCondLst>
                              <p:cond delay="0"/>
                            </p:stCondLst>
                            <p:childTnLst>
                              <p:par>
                                <p:cTn id="41" presetID="10" presetClass="exit" presetSubtype="0" fill="hold" nodeType="afterEffect">
                                  <p:stCondLst>
                                    <p:cond delay="20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par>
                                <p:cTn id="44" presetID="10" presetClass="exit" presetSubtype="0" fill="hold" nodeType="withEffect">
                                  <p:stCondLst>
                                    <p:cond delay="2000"/>
                                  </p:stCondLst>
                                  <p:childTnLst>
                                    <p:animEffect transition="out" filter="fade">
                                      <p:cBhvr>
                                        <p:cTn id="45" dur="500"/>
                                        <p:tgtEl>
                                          <p:spTgt spid="57"/>
                                        </p:tgtEl>
                                      </p:cBhvr>
                                    </p:animEffect>
                                    <p:set>
                                      <p:cBhvr>
                                        <p:cTn id="46" dur="1" fill="hold">
                                          <p:stCondLst>
                                            <p:cond delay="499"/>
                                          </p:stCondLst>
                                        </p:cTn>
                                        <p:tgtEl>
                                          <p:spTgt spid="57"/>
                                        </p:tgtEl>
                                        <p:attrNameLst>
                                          <p:attrName>style.visibility</p:attrName>
                                        </p:attrNameLst>
                                      </p:cBhvr>
                                      <p:to>
                                        <p:strVal val="hidden"/>
                                      </p:to>
                                    </p:set>
                                  </p:childTnLst>
                                </p:cTn>
                              </p:par>
                              <p:par>
                                <p:cTn id="47" presetID="10" presetClass="exit" presetSubtype="0" fill="hold" nodeType="withEffect">
                                  <p:stCondLst>
                                    <p:cond delay="2000"/>
                                  </p:stCondLst>
                                  <p:childTnLst>
                                    <p:animEffect transition="out" filter="fade">
                                      <p:cBhvr>
                                        <p:cTn id="48" dur="500"/>
                                        <p:tgtEl>
                                          <p:spTgt spid="53"/>
                                        </p:tgtEl>
                                      </p:cBhvr>
                                    </p:animEffect>
                                    <p:set>
                                      <p:cBhvr>
                                        <p:cTn id="49" dur="1" fill="hold">
                                          <p:stCondLst>
                                            <p:cond delay="499"/>
                                          </p:stCondLst>
                                        </p:cTn>
                                        <p:tgtEl>
                                          <p:spTgt spid="53"/>
                                        </p:tgtEl>
                                        <p:attrNameLst>
                                          <p:attrName>style.visibility</p:attrName>
                                        </p:attrNameLst>
                                      </p:cBhvr>
                                      <p:to>
                                        <p:strVal val="hidden"/>
                                      </p:to>
                                    </p:set>
                                  </p:childTnLst>
                                </p:cTn>
                              </p:par>
                              <p:par>
                                <p:cTn id="50" presetID="10" presetClass="exit" presetSubtype="0" fill="hold" nodeType="withEffect">
                                  <p:stCondLst>
                                    <p:cond delay="2000"/>
                                  </p:stCondLst>
                                  <p:childTnLst>
                                    <p:animEffect transition="out" filter="fade">
                                      <p:cBhvr>
                                        <p:cTn id="51" dur="500"/>
                                        <p:tgtEl>
                                          <p:spTgt spid="56"/>
                                        </p:tgtEl>
                                      </p:cBhvr>
                                    </p:animEffect>
                                    <p:set>
                                      <p:cBhvr>
                                        <p:cTn id="52" dur="1" fill="hold">
                                          <p:stCondLst>
                                            <p:cond delay="499"/>
                                          </p:stCondLst>
                                        </p:cTn>
                                        <p:tgtEl>
                                          <p:spTgt spid="56"/>
                                        </p:tgtEl>
                                        <p:attrNameLst>
                                          <p:attrName>style.visibility</p:attrName>
                                        </p:attrNameLst>
                                      </p:cBhvr>
                                      <p:to>
                                        <p:strVal val="hidden"/>
                                      </p:to>
                                    </p:set>
                                  </p:childTnLst>
                                </p:cTn>
                              </p:par>
                              <p:par>
                                <p:cTn id="53" presetID="10" presetClass="exit" presetSubtype="0" fill="hold" grpId="0" nodeType="withEffect">
                                  <p:stCondLst>
                                    <p:cond delay="2000"/>
                                  </p:stCondLst>
                                  <p:childTnLst>
                                    <p:animEffect transition="out" filter="fade">
                                      <p:cBhvr>
                                        <p:cTn id="54" dur="500"/>
                                        <p:tgtEl>
                                          <p:spTgt spid="38"/>
                                        </p:tgtEl>
                                      </p:cBhvr>
                                    </p:animEffect>
                                    <p:set>
                                      <p:cBhvr>
                                        <p:cTn id="55" dur="1" fill="hold">
                                          <p:stCondLst>
                                            <p:cond delay="499"/>
                                          </p:stCondLst>
                                        </p:cTn>
                                        <p:tgtEl>
                                          <p:spTgt spid="38"/>
                                        </p:tgtEl>
                                        <p:attrNameLst>
                                          <p:attrName>style.visibility</p:attrName>
                                        </p:attrNameLst>
                                      </p:cBhvr>
                                      <p:to>
                                        <p:strVal val="hidden"/>
                                      </p:to>
                                    </p:set>
                                  </p:childTnLst>
                                </p:cTn>
                              </p:par>
                              <p:par>
                                <p:cTn id="56" presetID="10" presetClass="exit" presetSubtype="0" fill="hold" grpId="0" nodeType="withEffect">
                                  <p:stCondLst>
                                    <p:cond delay="2000"/>
                                  </p:stCondLst>
                                  <p:childTnLst>
                                    <p:animEffect transition="out" filter="fade">
                                      <p:cBhvr>
                                        <p:cTn id="57" dur="500"/>
                                        <p:tgtEl>
                                          <p:spTgt spid="39"/>
                                        </p:tgtEl>
                                      </p:cBhvr>
                                    </p:animEffect>
                                    <p:set>
                                      <p:cBhvr>
                                        <p:cTn id="58" dur="1" fill="hold">
                                          <p:stCondLst>
                                            <p:cond delay="499"/>
                                          </p:stCondLst>
                                        </p:cTn>
                                        <p:tgtEl>
                                          <p:spTgt spid="39"/>
                                        </p:tgtEl>
                                        <p:attrNameLst>
                                          <p:attrName>style.visibility</p:attrName>
                                        </p:attrNameLst>
                                      </p:cBhvr>
                                      <p:to>
                                        <p:strVal val="hidden"/>
                                      </p:to>
                                    </p:set>
                                  </p:childTnLst>
                                </p:cTn>
                              </p:par>
                              <p:par>
                                <p:cTn id="59" presetID="10" presetClass="exit" presetSubtype="0" fill="hold" grpId="0" nodeType="withEffect">
                                  <p:stCondLst>
                                    <p:cond delay="2000"/>
                                  </p:stCondLst>
                                  <p:childTnLst>
                                    <p:animEffect transition="out" filter="fade">
                                      <p:cBhvr>
                                        <p:cTn id="60" dur="500"/>
                                        <p:tgtEl>
                                          <p:spTgt spid="40"/>
                                        </p:tgtEl>
                                      </p:cBhvr>
                                    </p:animEffect>
                                    <p:set>
                                      <p:cBhvr>
                                        <p:cTn id="61" dur="1" fill="hold">
                                          <p:stCondLst>
                                            <p:cond delay="499"/>
                                          </p:stCondLst>
                                        </p:cTn>
                                        <p:tgtEl>
                                          <p:spTgt spid="40"/>
                                        </p:tgtEl>
                                        <p:attrNameLst>
                                          <p:attrName>style.visibility</p:attrName>
                                        </p:attrNameLst>
                                      </p:cBhvr>
                                      <p:to>
                                        <p:strVal val="hidden"/>
                                      </p:to>
                                    </p:set>
                                  </p:childTnLst>
                                </p:cTn>
                              </p:par>
                              <p:par>
                                <p:cTn id="62" presetID="10" presetClass="exit" presetSubtype="0" fill="hold" grpId="0" nodeType="withEffect">
                                  <p:stCondLst>
                                    <p:cond delay="2000"/>
                                  </p:stCondLst>
                                  <p:childTnLst>
                                    <p:animEffect transition="out" filter="fade">
                                      <p:cBhvr>
                                        <p:cTn id="63" dur="500"/>
                                        <p:tgtEl>
                                          <p:spTgt spid="52"/>
                                        </p:tgtEl>
                                      </p:cBhvr>
                                    </p:animEffect>
                                    <p:set>
                                      <p:cBhvr>
                                        <p:cTn id="64" dur="1" fill="hold">
                                          <p:stCondLst>
                                            <p:cond delay="499"/>
                                          </p:stCondLst>
                                        </p:cTn>
                                        <p:tgtEl>
                                          <p:spTgt spid="52"/>
                                        </p:tgtEl>
                                        <p:attrNameLst>
                                          <p:attrName>style.visibility</p:attrName>
                                        </p:attrNameLst>
                                      </p:cBhvr>
                                      <p:to>
                                        <p:strVal val="hidden"/>
                                      </p:to>
                                    </p:set>
                                  </p:childTnLst>
                                </p:cTn>
                              </p:par>
                            </p:childTnLst>
                          </p:cTn>
                        </p:par>
                        <p:par>
                          <p:cTn id="65" fill="hold">
                            <p:stCondLst>
                              <p:cond delay="2500"/>
                            </p:stCondLst>
                            <p:childTnLst>
                              <p:par>
                                <p:cTn id="66" presetID="10" presetClass="entr" presetSubtype="0" fill="hold" nodeType="afterEffect">
                                  <p:stCondLst>
                                    <p:cond delay="0"/>
                                  </p:stCondLst>
                                  <p:childTnLst>
                                    <p:set>
                                      <p:cBhvr>
                                        <p:cTn id="67" dur="1" fill="hold">
                                          <p:stCondLst>
                                            <p:cond delay="0"/>
                                          </p:stCondLst>
                                        </p:cTn>
                                        <p:tgtEl>
                                          <p:spTgt spid="1042"/>
                                        </p:tgtEl>
                                        <p:attrNameLst>
                                          <p:attrName>style.visibility</p:attrName>
                                        </p:attrNameLst>
                                      </p:cBhvr>
                                      <p:to>
                                        <p:strVal val="visible"/>
                                      </p:to>
                                    </p:set>
                                    <p:animEffect transition="in" filter="fade">
                                      <p:cBhvr>
                                        <p:cTn id="68" dur="500"/>
                                        <p:tgtEl>
                                          <p:spTgt spid="1042"/>
                                        </p:tgtEl>
                                      </p:cBhvr>
                                    </p:animEffect>
                                  </p:childTnLst>
                                </p:cTn>
                              </p:par>
                              <p:par>
                                <p:cTn id="69" presetID="10" presetClass="entr" presetSubtype="0" fill="hold"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childTnLst>
                          </p:cTn>
                        </p:par>
                        <p:par>
                          <p:cTn id="72" fill="hold">
                            <p:stCondLst>
                              <p:cond delay="3000"/>
                            </p:stCondLst>
                            <p:childTnLst>
                              <p:par>
                                <p:cTn id="73" presetID="10" presetClass="entr" presetSubtype="0" fill="hold" nodeType="after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500"/>
                                        <p:tgtEl>
                                          <p:spTgt spid="58"/>
                                        </p:tgtEl>
                                      </p:cBhvr>
                                    </p:animEffect>
                                  </p:childTnLst>
                                </p:cTn>
                              </p:par>
                            </p:childTnLst>
                          </p:cTn>
                        </p:par>
                      </p:childTnLst>
                    </p:cTn>
                  </p:par>
                </p:childTnLst>
              </p:cTn>
              <p:nextCondLst>
                <p:cond evt="onClick" delay="0">
                  <p:tgtEl>
                    <p:spTgt spid="39"/>
                  </p:tgtEl>
                </p:cond>
              </p:nextCondLst>
            </p:seq>
          </p:childTnLst>
        </p:cTn>
      </p:par>
    </p:tnLst>
    <p:bldLst>
      <p:bldP spid="38" grpId="0" animBg="1"/>
      <p:bldP spid="39" grpId="0" animBg="1"/>
      <p:bldP spid="40" grpId="0" animBg="1"/>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5" name="Rectangle 24"/>
          <p:cNvSpPr/>
          <p:nvPr/>
        </p:nvSpPr>
        <p:spPr>
          <a:xfrm>
            <a:off x="-5707" y="5388251"/>
            <a:ext cx="12197708" cy="1485411"/>
          </a:xfrm>
          <a:prstGeom prst="rect">
            <a:avLst/>
          </a:prstGeom>
          <a:solidFill>
            <a:srgbClr val="E49A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667">
              <a:solidFill>
                <a:prstClr val="white"/>
              </a:solidFill>
              <a:latin typeface="Calibri" panose="020F0502020204030204"/>
              <a:sym typeface="Arial" panose="020B0604020202020204"/>
            </a:endParaRPr>
          </a:p>
        </p:txBody>
      </p:sp>
      <p:pic>
        <p:nvPicPr>
          <p:cNvPr id="24" name="Picture 23"/>
          <p:cNvPicPr>
            <a:picLocks noChangeAspect="1"/>
          </p:cNvPicPr>
          <p:nvPr/>
        </p:nvPicPr>
        <p:blipFill>
          <a:blip r:embed="rId5">
            <a:clrChange>
              <a:clrFrom>
                <a:srgbClr val="FFFFFF"/>
              </a:clrFrom>
              <a:clrTo>
                <a:srgbClr val="FFFFFF">
                  <a:alpha val="0"/>
                </a:srgbClr>
              </a:clrTo>
            </a:clrChange>
          </a:blip>
          <a:stretch>
            <a:fillRect/>
          </a:stretch>
        </p:blipFill>
        <p:spPr>
          <a:xfrm>
            <a:off x="3259625" y="-340212"/>
            <a:ext cx="5385569" cy="6363307"/>
          </a:xfrm>
          <a:prstGeom prst="rect">
            <a:avLst/>
          </a:prstGeom>
        </p:spPr>
      </p:pic>
      <p:pic>
        <p:nvPicPr>
          <p:cNvPr id="35" name="Picture 34"/>
          <p:cNvPicPr>
            <a:picLocks noChangeAspect="1"/>
          </p:cNvPicPr>
          <p:nvPr/>
        </p:nvPicPr>
        <p:blipFill>
          <a:blip r:embed="rId6">
            <a:clrChange>
              <a:clrFrom>
                <a:srgbClr val="FFFFFF"/>
              </a:clrFrom>
              <a:clrTo>
                <a:srgbClr val="FFFFFF">
                  <a:alpha val="0"/>
                </a:srgbClr>
              </a:clrTo>
            </a:clrChange>
          </a:blip>
          <a:stretch>
            <a:fillRect/>
          </a:stretch>
        </p:blipFill>
        <p:spPr>
          <a:xfrm>
            <a:off x="3905415" y="4103817"/>
            <a:ext cx="4321556" cy="2013499"/>
          </a:xfrm>
          <a:prstGeom prst="rect">
            <a:avLst/>
          </a:prstGeom>
        </p:spPr>
      </p:pic>
      <p:pic>
        <p:nvPicPr>
          <p:cNvPr id="15" name="Picture 14"/>
          <p:cNvPicPr>
            <a:picLocks noChangeAspect="1"/>
          </p:cNvPicPr>
          <p:nvPr/>
        </p:nvPicPr>
        <p:blipFill>
          <a:blip r:embed="rId7">
            <a:clrChange>
              <a:clrFrom>
                <a:srgbClr val="FFFFFF"/>
              </a:clrFrom>
              <a:clrTo>
                <a:srgbClr val="FFFFFF">
                  <a:alpha val="0"/>
                </a:srgbClr>
              </a:clrTo>
            </a:clrChange>
          </a:blip>
          <a:stretch>
            <a:fillRect/>
          </a:stretch>
        </p:blipFill>
        <p:spPr>
          <a:xfrm>
            <a:off x="6091034" y="687060"/>
            <a:ext cx="2684293" cy="5204077"/>
          </a:xfrm>
          <a:prstGeom prst="rect">
            <a:avLst/>
          </a:prstGeom>
        </p:spPr>
      </p:pic>
      <p:pic>
        <p:nvPicPr>
          <p:cNvPr id="20" name="Picture 19"/>
          <p:cNvPicPr>
            <a:picLocks noChangeAspect="1"/>
          </p:cNvPicPr>
          <p:nvPr/>
        </p:nvPicPr>
        <p:blipFill>
          <a:blip r:embed="rId8">
            <a:clrChange>
              <a:clrFrom>
                <a:srgbClr val="FFFFFF"/>
              </a:clrFrom>
              <a:clrTo>
                <a:srgbClr val="FFFFFF">
                  <a:alpha val="0"/>
                </a:srgbClr>
              </a:clrTo>
            </a:clrChange>
          </a:blip>
          <a:stretch>
            <a:fillRect/>
          </a:stretch>
        </p:blipFill>
        <p:spPr>
          <a:xfrm rot="249150">
            <a:off x="7593670" y="1904821"/>
            <a:ext cx="1428413" cy="1528723"/>
          </a:xfrm>
          <a:prstGeom prst="rect">
            <a:avLst/>
          </a:prstGeom>
        </p:spPr>
      </p:pic>
      <p:pic>
        <p:nvPicPr>
          <p:cNvPr id="13" name="Picture 12"/>
          <p:cNvPicPr>
            <a:picLocks noChangeAspect="1"/>
          </p:cNvPicPr>
          <p:nvPr/>
        </p:nvPicPr>
        <p:blipFill>
          <a:blip r:embed="rId9">
            <a:clrChange>
              <a:clrFrom>
                <a:srgbClr val="FFFFFF"/>
              </a:clrFrom>
              <a:clrTo>
                <a:srgbClr val="FFFFFF">
                  <a:alpha val="0"/>
                </a:srgbClr>
              </a:clrTo>
            </a:clrChange>
          </a:blip>
          <a:stretch>
            <a:fillRect/>
          </a:stretch>
        </p:blipFill>
        <p:spPr>
          <a:xfrm>
            <a:off x="2075897" y="1306976"/>
            <a:ext cx="2624107" cy="4983395"/>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4650583" y="422243"/>
            <a:ext cx="1440451" cy="5468895"/>
          </a:xfrm>
          <a:prstGeom prst="rect">
            <a:avLst/>
          </a:prstGeom>
        </p:spPr>
      </p:pic>
      <p:pic>
        <p:nvPicPr>
          <p:cNvPr id="16" name="Picture 15"/>
          <p:cNvPicPr>
            <a:picLocks noChangeAspect="1"/>
          </p:cNvPicPr>
          <p:nvPr/>
        </p:nvPicPr>
        <p:blipFill>
          <a:blip r:embed="rId11">
            <a:clrChange>
              <a:clrFrom>
                <a:srgbClr val="FFFFFF"/>
              </a:clrFrom>
              <a:clrTo>
                <a:srgbClr val="FFFFFF">
                  <a:alpha val="0"/>
                </a:srgbClr>
              </a:clrTo>
            </a:clrChange>
          </a:blip>
          <a:stretch>
            <a:fillRect/>
          </a:stretch>
        </p:blipFill>
        <p:spPr>
          <a:xfrm>
            <a:off x="7086609" y="919779"/>
            <a:ext cx="3262079" cy="5380623"/>
          </a:xfrm>
          <a:prstGeom prst="rect">
            <a:avLst/>
          </a:prstGeom>
        </p:spPr>
      </p:pic>
      <p:pic>
        <p:nvPicPr>
          <p:cNvPr id="17" name="Picture 16"/>
          <p:cNvPicPr>
            <a:picLocks noChangeAspect="1"/>
          </p:cNvPicPr>
          <p:nvPr/>
        </p:nvPicPr>
        <p:blipFill>
          <a:blip r:embed="rId12">
            <a:clrChange>
              <a:clrFrom>
                <a:srgbClr val="FFFFFF"/>
              </a:clrFrom>
              <a:clrTo>
                <a:srgbClr val="FFFFFF">
                  <a:alpha val="0"/>
                </a:srgbClr>
              </a:clrTo>
            </a:clrChange>
          </a:blip>
          <a:stretch>
            <a:fillRect/>
          </a:stretch>
        </p:blipFill>
        <p:spPr>
          <a:xfrm>
            <a:off x="2975408" y="3269924"/>
            <a:ext cx="6231251" cy="3302201"/>
          </a:xfrm>
          <a:prstGeom prst="rect">
            <a:avLst/>
          </a:prstGeom>
        </p:spPr>
      </p:pic>
      <p:pic>
        <p:nvPicPr>
          <p:cNvPr id="19" name="Picture 18"/>
          <p:cNvPicPr>
            <a:picLocks noChangeAspect="1"/>
          </p:cNvPicPr>
          <p:nvPr/>
        </p:nvPicPr>
        <p:blipFill>
          <a:blip r:embed="rId13">
            <a:clrChange>
              <a:clrFrom>
                <a:srgbClr val="FFFFFF"/>
              </a:clrFrom>
              <a:clrTo>
                <a:srgbClr val="FFFFFF">
                  <a:alpha val="0"/>
                </a:srgbClr>
              </a:clrTo>
            </a:clrChange>
          </a:blip>
          <a:stretch>
            <a:fillRect/>
          </a:stretch>
        </p:blipFill>
        <p:spPr>
          <a:xfrm>
            <a:off x="7942253" y="2681221"/>
            <a:ext cx="1705268" cy="1608971"/>
          </a:xfrm>
          <a:prstGeom prst="rect">
            <a:avLst/>
          </a:prstGeom>
        </p:spPr>
      </p:pic>
      <p:pic>
        <p:nvPicPr>
          <p:cNvPr id="22" name="Picture 21"/>
          <p:cNvPicPr>
            <a:picLocks noChangeAspect="1"/>
          </p:cNvPicPr>
          <p:nvPr/>
        </p:nvPicPr>
        <p:blipFill>
          <a:blip r:embed="rId14">
            <a:clrChange>
              <a:clrFrom>
                <a:srgbClr val="FFFFFF"/>
              </a:clrFrom>
              <a:clrTo>
                <a:srgbClr val="FFFFFF">
                  <a:alpha val="0"/>
                </a:srgbClr>
              </a:clrTo>
            </a:clrChange>
          </a:blip>
          <a:stretch>
            <a:fillRect/>
          </a:stretch>
        </p:blipFill>
        <p:spPr>
          <a:xfrm>
            <a:off x="2709588" y="2921964"/>
            <a:ext cx="1528723" cy="1111435"/>
          </a:xfrm>
          <a:prstGeom prst="rect">
            <a:avLst/>
          </a:prstGeom>
        </p:spPr>
      </p:pic>
      <p:pic>
        <p:nvPicPr>
          <p:cNvPr id="26" name="Picture 25"/>
          <p:cNvPicPr>
            <a:picLocks noChangeAspect="1"/>
          </p:cNvPicPr>
          <p:nvPr/>
        </p:nvPicPr>
        <p:blipFill>
          <a:blip r:embed="rId15">
            <a:clrChange>
              <a:clrFrom>
                <a:srgbClr val="FFFFFF"/>
              </a:clrFrom>
              <a:clrTo>
                <a:srgbClr val="FFFFFF">
                  <a:alpha val="0"/>
                </a:srgbClr>
              </a:clrTo>
            </a:clrChange>
          </a:blip>
          <a:stretch>
            <a:fillRect/>
          </a:stretch>
        </p:blipFill>
        <p:spPr>
          <a:xfrm>
            <a:off x="10471950" y="-59973"/>
            <a:ext cx="3402535" cy="5477252"/>
          </a:xfrm>
          <a:prstGeom prst="rect">
            <a:avLst/>
          </a:prstGeom>
        </p:spPr>
      </p:pic>
      <p:pic>
        <p:nvPicPr>
          <p:cNvPr id="27" name="Picture 26"/>
          <p:cNvPicPr>
            <a:picLocks noChangeAspect="1"/>
          </p:cNvPicPr>
          <p:nvPr/>
        </p:nvPicPr>
        <p:blipFill>
          <a:blip r:embed="rId15">
            <a:clrChange>
              <a:clrFrom>
                <a:srgbClr val="FFFFFF"/>
              </a:clrFrom>
              <a:clrTo>
                <a:srgbClr val="FFFFFF">
                  <a:alpha val="0"/>
                </a:srgbClr>
              </a:clrTo>
            </a:clrChange>
          </a:blip>
          <a:stretch>
            <a:fillRect/>
          </a:stretch>
        </p:blipFill>
        <p:spPr>
          <a:xfrm flipH="1">
            <a:off x="-1681514" y="-59973"/>
            <a:ext cx="3402535" cy="5477252"/>
          </a:xfrm>
          <a:prstGeom prst="rect">
            <a:avLst/>
          </a:prstGeom>
        </p:spPr>
      </p:pic>
      <p:pic>
        <p:nvPicPr>
          <p:cNvPr id="21" name="Picture 20"/>
          <p:cNvPicPr>
            <a:picLocks noChangeAspect="1"/>
          </p:cNvPicPr>
          <p:nvPr/>
        </p:nvPicPr>
        <p:blipFill>
          <a:blip r:embed="rId16">
            <a:clrChange>
              <a:clrFrom>
                <a:srgbClr val="FFFFFF"/>
              </a:clrFrom>
              <a:clrTo>
                <a:srgbClr val="FFFFFF">
                  <a:alpha val="0"/>
                </a:srgbClr>
              </a:clrTo>
            </a:clrChange>
          </a:blip>
          <a:stretch>
            <a:fillRect/>
          </a:stretch>
        </p:blipFill>
        <p:spPr>
          <a:xfrm>
            <a:off x="6410088" y="1934247"/>
            <a:ext cx="662045" cy="1604959"/>
          </a:xfrm>
          <a:prstGeom prst="rect">
            <a:avLst/>
          </a:prstGeom>
        </p:spPr>
      </p:pic>
      <p:grpSp>
        <p:nvGrpSpPr>
          <p:cNvPr id="32" name="Group 31"/>
          <p:cNvGrpSpPr/>
          <p:nvPr/>
        </p:nvGrpSpPr>
        <p:grpSpPr>
          <a:xfrm>
            <a:off x="4894494" y="2992165"/>
            <a:ext cx="948543" cy="544012"/>
            <a:chOff x="5378149" y="2951867"/>
            <a:chExt cx="1920321" cy="1101349"/>
          </a:xfrm>
        </p:grpSpPr>
        <p:pic>
          <p:nvPicPr>
            <p:cNvPr id="1040" name="Picture 16" descr="Area,Purple,Symbol PNG Clipart - Royalty Free SVG / 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on Cake - Official Honkai Impact 3 Wiki"/>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Tea pot retro icon cartoon style Royalty Free Vector Image"/>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8889" b="81481" l="0" r="100000"/>
                    </a14:imgEffect>
                  </a14:imgLayer>
                </a14:imgProps>
              </a:ext>
              <a:ext uri="{28A0092B-C50C-407E-A947-70E740481C1C}">
                <a14:useLocalDpi xmlns:a14="http://schemas.microsoft.com/office/drawing/2010/main" val="0"/>
              </a:ext>
            </a:extLst>
          </a:blip>
          <a:srcRect l="3011" t="11005" r="1607" b="20752"/>
          <a:stretch/>
        </p:blipFill>
        <p:spPr bwMode="auto">
          <a:xfrm flipH="1">
            <a:off x="5845106" y="2850594"/>
            <a:ext cx="841319" cy="650111"/>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7088679" y="2930927"/>
            <a:ext cx="948543" cy="544012"/>
            <a:chOff x="5378149" y="2951867"/>
            <a:chExt cx="1920321" cy="1101349"/>
          </a:xfrm>
        </p:grpSpPr>
        <p:pic>
          <p:nvPicPr>
            <p:cNvPr id="44" name="Picture 16" descr="Area,Purple,Symbol PNG Clipart - Royalty Free SVG / 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Moon Cake - Official Honkai Impact 3 Wiki"/>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7799279" y="3313562"/>
            <a:ext cx="948543" cy="544012"/>
            <a:chOff x="5378149" y="2951867"/>
            <a:chExt cx="1920321" cy="1101349"/>
          </a:xfrm>
        </p:grpSpPr>
        <p:pic>
          <p:nvPicPr>
            <p:cNvPr id="47" name="Picture 16" descr="Area,Purple,Symbol PNG Clipart - Royalty Free SVG / 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oon Cake - Official Honkai Impact 3 Wiki"/>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3562429" y="3260513"/>
            <a:ext cx="948543" cy="544012"/>
            <a:chOff x="5378149" y="2951867"/>
            <a:chExt cx="1920321" cy="1101349"/>
          </a:xfrm>
        </p:grpSpPr>
        <p:pic>
          <p:nvPicPr>
            <p:cNvPr id="50" name="Picture 16" descr="Area,Purple,Symbol PNG Clipart - Royalty Free SVG / 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Moon Cake - Official Honkai Impact 3 Wiki"/>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How to Draw a Cartoon Steak - Really Easy Drawing Tutorial"/>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22935" b="22198"/>
          <a:stretch/>
        </p:blipFill>
        <p:spPr bwMode="auto">
          <a:xfrm>
            <a:off x="5659702" y="3426980"/>
            <a:ext cx="835657" cy="4571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al Plate clipart, cliparts of Meal Plate free download (wmf, eps ..."/>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1000" b="91000" l="0" r="99000"/>
                    </a14:imgEffect>
                  </a14:imgLayer>
                </a14:imgProps>
              </a:ext>
              <a:ext uri="{28A0092B-C50C-407E-A947-70E740481C1C}">
                <a14:useLocalDpi xmlns:a14="http://schemas.microsoft.com/office/drawing/2010/main" val="0"/>
              </a:ext>
            </a:extLst>
          </a:blip>
          <a:srcRect t="22222" b="27555"/>
          <a:stretch/>
        </p:blipFill>
        <p:spPr bwMode="auto">
          <a:xfrm>
            <a:off x="4596573" y="3338950"/>
            <a:ext cx="1016571" cy="5105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ast Food Cartoon Png &amp; Free Fast Food Cartoon.png Transparent ..."/>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437872" y="2810987"/>
            <a:ext cx="968483" cy="1041333"/>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840608" y="48065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vi-VN" sz="5333" spc="-151" dirty="0">
                <a:solidFill>
                  <a:srgbClr val="FFFF00"/>
                </a:solidFill>
                <a:latin typeface="Arial" panose="020B0604020202020204" pitchFamily="34" charset="0"/>
                <a:cs typeface="Arial" panose="020B0604020202020204" pitchFamily="34" charset="0"/>
                <a:sym typeface="Arial" panose="020B0604020202020204"/>
              </a:rPr>
              <a:t>Mặt </a:t>
            </a:r>
            <a:r>
              <a:rPr lang="en-US" sz="5333" spc="-151" dirty="0" err="1">
                <a:solidFill>
                  <a:srgbClr val="FFFF00"/>
                </a:solidFill>
                <a:latin typeface="Arial" panose="020B0604020202020204" pitchFamily="34" charset="0"/>
                <a:cs typeface="Arial" panose="020B0604020202020204" pitchFamily="34" charset="0"/>
                <a:sym typeface="Arial" panose="020B0604020202020204"/>
              </a:rPr>
              <a:t>trời</a:t>
            </a:r>
            <a:r>
              <a:rPr lang="en-US" sz="5333" spc="-151" dirty="0">
                <a:solidFill>
                  <a:srgbClr val="FFFF00"/>
                </a:solidFill>
                <a:latin typeface="Arial" panose="020B0604020202020204" pitchFamily="34" charset="0"/>
                <a:cs typeface="Arial" panose="020B0604020202020204" pitchFamily="34" charset="0"/>
                <a:sym typeface="Arial" panose="020B0604020202020204"/>
              </a:rPr>
              <a:t> </a:t>
            </a:r>
            <a:r>
              <a:rPr lang="en-US" sz="5333" spc="-151" dirty="0" err="1">
                <a:solidFill>
                  <a:srgbClr val="FFFF00"/>
                </a:solidFill>
                <a:latin typeface="Arial" panose="020B0604020202020204" pitchFamily="34" charset="0"/>
                <a:cs typeface="Arial" panose="020B0604020202020204" pitchFamily="34" charset="0"/>
                <a:sym typeface="Arial" panose="020B0604020202020204"/>
              </a:rPr>
              <a:t>gần</a:t>
            </a:r>
            <a:r>
              <a:rPr lang="en-US" sz="5333" spc="-151" dirty="0">
                <a:solidFill>
                  <a:srgbClr val="FFFF00"/>
                </a:solidFill>
                <a:latin typeface="Arial" panose="020B0604020202020204" pitchFamily="34" charset="0"/>
                <a:cs typeface="Arial" panose="020B0604020202020204" pitchFamily="34" charset="0"/>
                <a:sym typeface="Arial" panose="020B0604020202020204"/>
              </a:rPr>
              <a:t>…?</a:t>
            </a:r>
            <a:endParaRPr lang="en-US" sz="2400" dirty="0">
              <a:solidFill>
                <a:srgbClr val="FFFF00"/>
              </a:solidFill>
              <a:latin typeface="Calibri" panose="020F0502020204030204"/>
              <a:sym typeface="Arial" panose="020B0604020202020204"/>
            </a:endParaRPr>
          </a:p>
        </p:txBody>
      </p:sp>
      <p:sp>
        <p:nvSpPr>
          <p:cNvPr id="56" name="Rectangle 55"/>
          <p:cNvSpPr/>
          <p:nvPr/>
        </p:nvSpPr>
        <p:spPr>
          <a:xfrm>
            <a:off x="889375" y="558980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667" dirty="0">
                <a:solidFill>
                  <a:prstClr val="white"/>
                </a:solidFill>
                <a:latin typeface="Montserrat Alternates Black" panose="00000A00000000000000" pitchFamily="50" charset="0"/>
                <a:sym typeface="Arial" panose="020B0604020202020204"/>
              </a:rPr>
              <a:t>C. </a:t>
            </a:r>
            <a:r>
              <a:rPr lang="en-US" sz="4667" dirty="0" err="1">
                <a:solidFill>
                  <a:prstClr val="white"/>
                </a:solidFill>
                <a:latin typeface="Montserrat Alternates Black" panose="00000A00000000000000" pitchFamily="50" charset="0"/>
                <a:sym typeface="Arial" panose="020B0604020202020204"/>
              </a:rPr>
              <a:t>Thủy</a:t>
            </a:r>
            <a:r>
              <a:rPr lang="en-US" sz="4667" dirty="0">
                <a:solidFill>
                  <a:prstClr val="white"/>
                </a:solidFill>
                <a:latin typeface="Montserrat Alternates Black" panose="00000A00000000000000" pitchFamily="50" charset="0"/>
                <a:sym typeface="Arial" panose="020B0604020202020204"/>
              </a:rPr>
              <a:t> </a:t>
            </a:r>
            <a:r>
              <a:rPr lang="en-US" sz="4667" dirty="0" err="1">
                <a:solidFill>
                  <a:prstClr val="white"/>
                </a:solidFill>
                <a:latin typeface="Montserrat Alternates Black" panose="00000A00000000000000" pitchFamily="50" charset="0"/>
                <a:sym typeface="Arial" panose="020B0604020202020204"/>
              </a:rPr>
              <a:t>tinh</a:t>
            </a:r>
            <a:endParaRPr lang="en-US" sz="4667" dirty="0">
              <a:solidFill>
                <a:prstClr val="white"/>
              </a:solidFill>
              <a:latin typeface="Calibri" panose="020F0502020204030204"/>
              <a:sym typeface="Arial" panose="020B0604020202020204"/>
            </a:endParaRPr>
          </a:p>
        </p:txBody>
      </p:sp>
      <p:sp>
        <p:nvSpPr>
          <p:cNvPr id="57" name="Rectangle 56"/>
          <p:cNvSpPr/>
          <p:nvPr/>
        </p:nvSpPr>
        <p:spPr>
          <a:xfrm>
            <a:off x="6530860" y="452776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667" dirty="0">
                <a:solidFill>
                  <a:prstClr val="white"/>
                </a:solidFill>
                <a:latin typeface="Montserrat Alternates Black" panose="00000A00000000000000" pitchFamily="50" charset="0"/>
                <a:sym typeface="Arial" panose="020B0604020202020204"/>
              </a:rPr>
              <a:t>B. </a:t>
            </a:r>
            <a:r>
              <a:rPr lang="en-US" sz="4667" dirty="0" err="1">
                <a:solidFill>
                  <a:prstClr val="white"/>
                </a:solidFill>
                <a:latin typeface="Montserrat Alternates Black" panose="00000A00000000000000" pitchFamily="50" charset="0"/>
                <a:sym typeface="Arial" panose="020B0604020202020204"/>
              </a:rPr>
              <a:t>Mộc</a:t>
            </a:r>
            <a:r>
              <a:rPr lang="en-US" sz="4667" dirty="0">
                <a:solidFill>
                  <a:prstClr val="white"/>
                </a:solidFill>
                <a:latin typeface="Montserrat Alternates Black" panose="00000A00000000000000" pitchFamily="50" charset="0"/>
                <a:sym typeface="Arial" panose="020B0604020202020204"/>
              </a:rPr>
              <a:t> </a:t>
            </a:r>
            <a:r>
              <a:rPr lang="en-US" sz="4667" dirty="0" err="1">
                <a:solidFill>
                  <a:prstClr val="white"/>
                </a:solidFill>
                <a:latin typeface="Montserrat Alternates Black" panose="00000A00000000000000" pitchFamily="50" charset="0"/>
                <a:sym typeface="Arial" panose="020B0604020202020204"/>
              </a:rPr>
              <a:t>tinh</a:t>
            </a:r>
            <a:endParaRPr lang="en-US" sz="4667" dirty="0">
              <a:solidFill>
                <a:prstClr val="white"/>
              </a:solidFill>
              <a:latin typeface="Calibri" panose="020F0502020204030204"/>
              <a:sym typeface="Arial" panose="020B0604020202020204"/>
            </a:endParaRPr>
          </a:p>
        </p:txBody>
      </p:sp>
      <p:sp>
        <p:nvSpPr>
          <p:cNvPr id="58" name="Rectangle 57"/>
          <p:cNvSpPr/>
          <p:nvPr/>
        </p:nvSpPr>
        <p:spPr>
          <a:xfrm>
            <a:off x="6657656" y="543568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667" dirty="0">
                <a:solidFill>
                  <a:prstClr val="white"/>
                </a:solidFill>
                <a:latin typeface="Montserrat Alternates Black" panose="00000A00000000000000" pitchFamily="50" charset="0"/>
                <a:sym typeface="Arial" panose="020B0604020202020204"/>
              </a:rPr>
              <a:t>D. </a:t>
            </a:r>
            <a:r>
              <a:rPr lang="en-US" sz="4667" dirty="0" err="1">
                <a:solidFill>
                  <a:prstClr val="white"/>
                </a:solidFill>
                <a:latin typeface="Montserrat Alternates Black" panose="00000A00000000000000" pitchFamily="50" charset="0"/>
                <a:sym typeface="Arial" panose="020B0604020202020204"/>
              </a:rPr>
              <a:t>Thổ</a:t>
            </a:r>
            <a:r>
              <a:rPr lang="en-US" sz="4667" dirty="0">
                <a:solidFill>
                  <a:prstClr val="white"/>
                </a:solidFill>
                <a:latin typeface="Montserrat Alternates Black" panose="00000A00000000000000" pitchFamily="50" charset="0"/>
                <a:sym typeface="Arial" panose="020B0604020202020204"/>
              </a:rPr>
              <a:t> </a:t>
            </a:r>
            <a:r>
              <a:rPr lang="en-US" sz="4667" dirty="0" err="1">
                <a:solidFill>
                  <a:prstClr val="white"/>
                </a:solidFill>
                <a:latin typeface="Montserrat Alternates Black" panose="00000A00000000000000" pitchFamily="50" charset="0"/>
                <a:sym typeface="Arial" panose="020B0604020202020204"/>
              </a:rPr>
              <a:t>tinh</a:t>
            </a:r>
            <a:endParaRPr lang="en-US" sz="4667" dirty="0">
              <a:solidFill>
                <a:prstClr val="white"/>
              </a:solidFill>
              <a:latin typeface="Calibri" panose="020F0502020204030204"/>
              <a:sym typeface="Arial" panose="020B0604020202020204"/>
            </a:endParaRPr>
          </a:p>
        </p:txBody>
      </p:sp>
      <p:sp>
        <p:nvSpPr>
          <p:cNvPr id="59" name="Rectangle 58"/>
          <p:cNvSpPr/>
          <p:nvPr/>
        </p:nvSpPr>
        <p:spPr>
          <a:xfrm>
            <a:off x="840608" y="440085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r>
              <a:rPr lang="en-US" sz="4667" dirty="0">
                <a:solidFill>
                  <a:prstClr val="white"/>
                </a:solidFill>
                <a:latin typeface="Montserrat Alternates Black" panose="00000A00000000000000" pitchFamily="50" charset="0"/>
                <a:sym typeface="Arial" panose="020B0604020202020204"/>
              </a:rPr>
              <a:t>A. </a:t>
            </a:r>
            <a:r>
              <a:rPr lang="en-US" sz="4667" dirty="0" err="1">
                <a:solidFill>
                  <a:prstClr val="white"/>
                </a:solidFill>
                <a:latin typeface="Montserrat Alternates Black" panose="00000A00000000000000" pitchFamily="50" charset="0"/>
                <a:sym typeface="Arial" panose="020B0604020202020204"/>
              </a:rPr>
              <a:t>Hỏa</a:t>
            </a:r>
            <a:r>
              <a:rPr lang="en-US" sz="4667" dirty="0">
                <a:solidFill>
                  <a:prstClr val="white"/>
                </a:solidFill>
                <a:latin typeface="Montserrat Alternates Black" panose="00000A00000000000000" pitchFamily="50" charset="0"/>
                <a:sym typeface="Arial" panose="020B0604020202020204"/>
              </a:rPr>
              <a:t> </a:t>
            </a:r>
            <a:r>
              <a:rPr lang="en-US" sz="4667" dirty="0" err="1">
                <a:solidFill>
                  <a:prstClr val="white"/>
                </a:solidFill>
                <a:latin typeface="Montserrat Alternates Black" panose="00000A00000000000000" pitchFamily="50" charset="0"/>
                <a:sym typeface="Arial" panose="020B0604020202020204"/>
              </a:rPr>
              <a:t>tinh</a:t>
            </a:r>
            <a:endParaRPr lang="en-US" sz="4667" dirty="0">
              <a:solidFill>
                <a:prstClr val="white"/>
              </a:solidFill>
              <a:latin typeface="Calibri" panose="020F0502020204030204"/>
              <a:sym typeface="Arial" panose="020B0604020202020204"/>
            </a:endParaRPr>
          </a:p>
        </p:txBody>
      </p:sp>
      <p:pic>
        <p:nvPicPr>
          <p:cNvPr id="60" name="Picture 6" descr="Káº¿t quáº£ hÃ¬nh áº£nh cho right wrong tick icon"/>
          <p:cNvPicPr>
            <a:picLocks noChangeAspect="1" noChangeArrowheads="1"/>
          </p:cNvPicPr>
          <p:nvPr/>
        </p:nvPicPr>
        <p:blipFill rotWithShape="1">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0363" y="41002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p:cNvPicPr>
            <a:picLocks noChangeAspect="1" noChangeArrowheads="1"/>
          </p:cNvPicPr>
          <p:nvPr/>
        </p:nvPicPr>
        <p:blipFill rotWithShape="1">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2956" y="520073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p:cNvPicPr>
            <a:picLocks noChangeAspect="1" noChangeArrowheads="1"/>
          </p:cNvPicPr>
          <p:nvPr/>
        </p:nvPicPr>
        <p:blipFill rotWithShape="1">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85909" y="418653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right wrong tick icon"/>
          <p:cNvPicPr>
            <a:picLocks noChangeAspect="1" noChangeArrowheads="1"/>
          </p:cNvPicPr>
          <p:nvPr/>
        </p:nvPicPr>
        <p:blipFill rotWithShape="1">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5969" y="5280928"/>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a:off x="3375463" y="-108293"/>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2" descr="Káº¿t quáº£ hÃ¬nh áº£nh cho win text gif"/>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a:off x="3043355" y="-212650"/>
            <a:ext cx="5053100" cy="50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53602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6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64"/>
                                        </p:tgtEl>
                                      </p:cBhvr>
                                    </p:animEffect>
                                    <p:set>
                                      <p:cBhvr>
                                        <p:cTn id="1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5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6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64"/>
                                        </p:tgtEl>
                                      </p:cBhvr>
                                    </p:animEffect>
                                    <p:set>
                                      <p:cBhvr>
                                        <p:cTn id="2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5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6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64"/>
                                        </p:tgtEl>
                                      </p:cBhvr>
                                    </p:animEffect>
                                    <p:set>
                                      <p:cBhvr>
                                        <p:cTn id="3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2000"/>
                                  </p:stCondLst>
                                  <p:childTnLst>
                                    <p:animEffect transition="out" filter="fade">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0" presetClass="exit" presetSubtype="0" fill="hold" nodeType="withEffect">
                                  <p:stCondLst>
                                    <p:cond delay="2000"/>
                                  </p:stCondLst>
                                  <p:childTnLst>
                                    <p:animEffect transition="out" filter="fade">
                                      <p:cBhvr>
                                        <p:cTn id="48" dur="500"/>
                                        <p:tgtEl>
                                          <p:spTgt spid="64"/>
                                        </p:tgtEl>
                                      </p:cBhvr>
                                    </p:animEffect>
                                    <p:set>
                                      <p:cBhvr>
                                        <p:cTn id="49" dur="1" fill="hold">
                                          <p:stCondLst>
                                            <p:cond delay="499"/>
                                          </p:stCondLst>
                                        </p:cTn>
                                        <p:tgtEl>
                                          <p:spTgt spid="64"/>
                                        </p:tgtEl>
                                        <p:attrNameLst>
                                          <p:attrName>style.visibility</p:attrName>
                                        </p:attrNameLst>
                                      </p:cBhvr>
                                      <p:to>
                                        <p:strVal val="hidden"/>
                                      </p:to>
                                    </p:set>
                                  </p:childTnLst>
                                </p:cTn>
                              </p:par>
                              <p:par>
                                <p:cTn id="50" presetID="10" presetClass="exit" presetSubtype="0" fill="hold" nodeType="withEffect">
                                  <p:stCondLst>
                                    <p:cond delay="2000"/>
                                  </p:stCondLst>
                                  <p:childTnLst>
                                    <p:animEffect transition="out" filter="fade">
                                      <p:cBhvr>
                                        <p:cTn id="51" dur="500"/>
                                        <p:tgtEl>
                                          <p:spTgt spid="60"/>
                                        </p:tgtEl>
                                      </p:cBhvr>
                                    </p:animEffect>
                                    <p:set>
                                      <p:cBhvr>
                                        <p:cTn id="52" dur="1" fill="hold">
                                          <p:stCondLst>
                                            <p:cond delay="499"/>
                                          </p:stCondLst>
                                        </p:cTn>
                                        <p:tgtEl>
                                          <p:spTgt spid="60"/>
                                        </p:tgtEl>
                                        <p:attrNameLst>
                                          <p:attrName>style.visibility</p:attrName>
                                        </p:attrNameLst>
                                      </p:cBhvr>
                                      <p:to>
                                        <p:strVal val="hidden"/>
                                      </p:to>
                                    </p:set>
                                  </p:childTnLst>
                                </p:cTn>
                              </p:par>
                              <p:par>
                                <p:cTn id="53" presetID="10" presetClass="exit" presetSubtype="0" fill="hold" nodeType="withEffect">
                                  <p:stCondLst>
                                    <p:cond delay="200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par>
                                <p:cTn id="56" presetID="10" presetClass="exit" presetSubtype="0" fill="hold" nodeType="withEffect">
                                  <p:stCondLst>
                                    <p:cond delay="2000"/>
                                  </p:stCondLst>
                                  <p:childTnLst>
                                    <p:animEffect transition="out" filter="fade">
                                      <p:cBhvr>
                                        <p:cTn id="57" dur="500"/>
                                        <p:tgtEl>
                                          <p:spTgt spid="63"/>
                                        </p:tgtEl>
                                      </p:cBhvr>
                                    </p:animEffect>
                                    <p:set>
                                      <p:cBhvr>
                                        <p:cTn id="58" dur="1" fill="hold">
                                          <p:stCondLst>
                                            <p:cond delay="499"/>
                                          </p:stCondLst>
                                        </p:cTn>
                                        <p:tgtEl>
                                          <p:spTgt spid="63"/>
                                        </p:tgtEl>
                                        <p:attrNameLst>
                                          <p:attrName>style.visibility</p:attrName>
                                        </p:attrNameLst>
                                      </p:cBhvr>
                                      <p:to>
                                        <p:strVal val="hidden"/>
                                      </p:to>
                                    </p:set>
                                  </p:childTnLst>
                                </p:cTn>
                              </p:par>
                              <p:par>
                                <p:cTn id="59" presetID="10" presetClass="exit" presetSubtype="0" fill="hold" grpId="0" nodeType="withEffect">
                                  <p:stCondLst>
                                    <p:cond delay="2000"/>
                                  </p:stCondLst>
                                  <p:childTnLst>
                                    <p:animEffect transition="out" filter="fade">
                                      <p:cBhvr>
                                        <p:cTn id="60" dur="500"/>
                                        <p:tgtEl>
                                          <p:spTgt spid="55"/>
                                        </p:tgtEl>
                                      </p:cBhvr>
                                    </p:animEffect>
                                    <p:set>
                                      <p:cBhvr>
                                        <p:cTn id="61" dur="1" fill="hold">
                                          <p:stCondLst>
                                            <p:cond delay="499"/>
                                          </p:stCondLst>
                                        </p:cTn>
                                        <p:tgtEl>
                                          <p:spTgt spid="55"/>
                                        </p:tgtEl>
                                        <p:attrNameLst>
                                          <p:attrName>style.visibility</p:attrName>
                                        </p:attrNameLst>
                                      </p:cBhvr>
                                      <p:to>
                                        <p:strVal val="hidden"/>
                                      </p:to>
                                    </p:set>
                                  </p:childTnLst>
                                </p:cTn>
                              </p:par>
                              <p:par>
                                <p:cTn id="62" presetID="10" presetClass="exit" presetSubtype="0" fill="hold" grpId="0" nodeType="withEffect">
                                  <p:stCondLst>
                                    <p:cond delay="2000"/>
                                  </p:stCondLst>
                                  <p:childTnLst>
                                    <p:animEffect transition="out" filter="fade">
                                      <p:cBhvr>
                                        <p:cTn id="63" dur="500"/>
                                        <p:tgtEl>
                                          <p:spTgt spid="56"/>
                                        </p:tgtEl>
                                      </p:cBhvr>
                                    </p:animEffect>
                                    <p:set>
                                      <p:cBhvr>
                                        <p:cTn id="64" dur="1" fill="hold">
                                          <p:stCondLst>
                                            <p:cond delay="499"/>
                                          </p:stCondLst>
                                        </p:cTn>
                                        <p:tgtEl>
                                          <p:spTgt spid="56"/>
                                        </p:tgtEl>
                                        <p:attrNameLst>
                                          <p:attrName>style.visibility</p:attrName>
                                        </p:attrNameLst>
                                      </p:cBhvr>
                                      <p:to>
                                        <p:strVal val="hidden"/>
                                      </p:to>
                                    </p:set>
                                  </p:childTnLst>
                                </p:cTn>
                              </p:par>
                              <p:par>
                                <p:cTn id="65" presetID="10" presetClass="exit" presetSubtype="0" fill="hold" grpId="0" nodeType="withEffect">
                                  <p:stCondLst>
                                    <p:cond delay="2000"/>
                                  </p:stCondLst>
                                  <p:childTnLst>
                                    <p:animEffect transition="out" filter="fade">
                                      <p:cBhvr>
                                        <p:cTn id="66" dur="500"/>
                                        <p:tgtEl>
                                          <p:spTgt spid="57"/>
                                        </p:tgtEl>
                                      </p:cBhvr>
                                    </p:animEffect>
                                    <p:set>
                                      <p:cBhvr>
                                        <p:cTn id="67" dur="1" fill="hold">
                                          <p:stCondLst>
                                            <p:cond delay="499"/>
                                          </p:stCondLst>
                                        </p:cTn>
                                        <p:tgtEl>
                                          <p:spTgt spid="57"/>
                                        </p:tgtEl>
                                        <p:attrNameLst>
                                          <p:attrName>style.visibility</p:attrName>
                                        </p:attrNameLst>
                                      </p:cBhvr>
                                      <p:to>
                                        <p:strVal val="hidden"/>
                                      </p:to>
                                    </p:set>
                                  </p:childTnLst>
                                </p:cTn>
                              </p:par>
                              <p:par>
                                <p:cTn id="68" presetID="10" presetClass="exit" presetSubtype="0" fill="hold" grpId="0" nodeType="withEffect">
                                  <p:stCondLst>
                                    <p:cond delay="2000"/>
                                  </p:stCondLst>
                                  <p:childTnLst>
                                    <p:animEffect transition="out" filter="fade">
                                      <p:cBhvr>
                                        <p:cTn id="69" dur="500"/>
                                        <p:tgtEl>
                                          <p:spTgt spid="58"/>
                                        </p:tgtEl>
                                      </p:cBhvr>
                                    </p:animEffect>
                                    <p:set>
                                      <p:cBhvr>
                                        <p:cTn id="70" dur="1" fill="hold">
                                          <p:stCondLst>
                                            <p:cond delay="499"/>
                                          </p:stCondLst>
                                        </p:cTn>
                                        <p:tgtEl>
                                          <p:spTgt spid="58"/>
                                        </p:tgtEl>
                                        <p:attrNameLst>
                                          <p:attrName>style.visibility</p:attrName>
                                        </p:attrNameLst>
                                      </p:cBhvr>
                                      <p:to>
                                        <p:strVal val="hidden"/>
                                      </p:to>
                                    </p:set>
                                  </p:childTnLst>
                                </p:cTn>
                              </p:par>
                              <p:par>
                                <p:cTn id="71" presetID="10" presetClass="exit" presetSubtype="0" fill="hold" grpId="0" nodeType="withEffect">
                                  <p:stCondLst>
                                    <p:cond delay="2000"/>
                                  </p:stCondLst>
                                  <p:childTnLst>
                                    <p:animEffect transition="out" filter="fade">
                                      <p:cBhvr>
                                        <p:cTn id="72" dur="500"/>
                                        <p:tgtEl>
                                          <p:spTgt spid="59"/>
                                        </p:tgtEl>
                                      </p:cBhvr>
                                    </p:animEffect>
                                    <p:set>
                                      <p:cBhvr>
                                        <p:cTn id="73" dur="1" fill="hold">
                                          <p:stCondLst>
                                            <p:cond delay="499"/>
                                          </p:stCondLst>
                                        </p:cTn>
                                        <p:tgtEl>
                                          <p:spTgt spid="59"/>
                                        </p:tgtEl>
                                        <p:attrNameLst>
                                          <p:attrName>style.visibility</p:attrName>
                                        </p:attrNameLst>
                                      </p:cBhvr>
                                      <p:to>
                                        <p:strVal val="hidden"/>
                                      </p:to>
                                    </p:set>
                                  </p:childTnLst>
                                </p:cTn>
                              </p:par>
                            </p:childTnLst>
                          </p:cTn>
                        </p:par>
                        <p:par>
                          <p:cTn id="74" fill="hold">
                            <p:stCondLst>
                              <p:cond delay="2500"/>
                            </p:stCondLst>
                            <p:childTnLst>
                              <p:par>
                                <p:cTn id="75" presetID="10" presetClass="entr" presetSubtype="0"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par>
                                <p:cTn id="78" presetID="10" presetClass="entr" presetSubtype="0"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par>
                                <p:cTn id="81" presetID="10" presetClass="entr" presetSubtype="0" fill="hold"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10" presetClass="entr" presetSubtype="0"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par>
                                <p:cTn id="90" presetID="10" presetClass="entr" presetSubtype="0"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par>
                                <p:cTn id="93" presetID="10"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par>
                                <p:cTn id="96" presetID="10" presetClass="entr" presetSubtype="0" fill="hold"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childTnLst>
                          </p:cTn>
                        </p:par>
                        <p:par>
                          <p:cTn id="99" fill="hold">
                            <p:stCondLst>
                              <p:cond delay="3000"/>
                            </p:stCondLst>
                            <p:childTnLst>
                              <p:par>
                                <p:cTn id="100" presetID="32" presetClass="emph" presetSubtype="0" repeatCount="indefinite" fill="hold" nodeType="afterEffect">
                                  <p:stCondLst>
                                    <p:cond delay="0"/>
                                  </p:stCondLst>
                                  <p:childTnLst>
                                    <p:animRot by="120000">
                                      <p:cBhvr>
                                        <p:cTn id="101" dur="100" fill="hold">
                                          <p:stCondLst>
                                            <p:cond delay="0"/>
                                          </p:stCondLst>
                                        </p:cTn>
                                        <p:tgtEl>
                                          <p:spTgt spid="15"/>
                                        </p:tgtEl>
                                        <p:attrNameLst>
                                          <p:attrName>r</p:attrName>
                                        </p:attrNameLst>
                                      </p:cBhvr>
                                    </p:animRot>
                                    <p:animRot by="-240000">
                                      <p:cBhvr>
                                        <p:cTn id="102" dur="200" fill="hold">
                                          <p:stCondLst>
                                            <p:cond delay="200"/>
                                          </p:stCondLst>
                                        </p:cTn>
                                        <p:tgtEl>
                                          <p:spTgt spid="15"/>
                                        </p:tgtEl>
                                        <p:attrNameLst>
                                          <p:attrName>r</p:attrName>
                                        </p:attrNameLst>
                                      </p:cBhvr>
                                    </p:animRot>
                                    <p:animRot by="240000">
                                      <p:cBhvr>
                                        <p:cTn id="103" dur="200" fill="hold">
                                          <p:stCondLst>
                                            <p:cond delay="400"/>
                                          </p:stCondLst>
                                        </p:cTn>
                                        <p:tgtEl>
                                          <p:spTgt spid="15"/>
                                        </p:tgtEl>
                                        <p:attrNameLst>
                                          <p:attrName>r</p:attrName>
                                        </p:attrNameLst>
                                      </p:cBhvr>
                                    </p:animRot>
                                    <p:animRot by="-240000">
                                      <p:cBhvr>
                                        <p:cTn id="104" dur="200" fill="hold">
                                          <p:stCondLst>
                                            <p:cond delay="600"/>
                                          </p:stCondLst>
                                        </p:cTn>
                                        <p:tgtEl>
                                          <p:spTgt spid="15"/>
                                        </p:tgtEl>
                                        <p:attrNameLst>
                                          <p:attrName>r</p:attrName>
                                        </p:attrNameLst>
                                      </p:cBhvr>
                                    </p:animRot>
                                    <p:animRot by="120000">
                                      <p:cBhvr>
                                        <p:cTn id="105" dur="200" fill="hold">
                                          <p:stCondLst>
                                            <p:cond delay="800"/>
                                          </p:stCondLst>
                                        </p:cTn>
                                        <p:tgtEl>
                                          <p:spTgt spid="15"/>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100" fill="hold">
                                          <p:stCondLst>
                                            <p:cond delay="0"/>
                                          </p:stCondLst>
                                        </p:cTn>
                                        <p:tgtEl>
                                          <p:spTgt spid="20"/>
                                        </p:tgtEl>
                                        <p:attrNameLst>
                                          <p:attrName>r</p:attrName>
                                        </p:attrNameLst>
                                      </p:cBhvr>
                                    </p:animRot>
                                    <p:animRot by="-240000">
                                      <p:cBhvr>
                                        <p:cTn id="108" dur="200" fill="hold">
                                          <p:stCondLst>
                                            <p:cond delay="200"/>
                                          </p:stCondLst>
                                        </p:cTn>
                                        <p:tgtEl>
                                          <p:spTgt spid="20"/>
                                        </p:tgtEl>
                                        <p:attrNameLst>
                                          <p:attrName>r</p:attrName>
                                        </p:attrNameLst>
                                      </p:cBhvr>
                                    </p:animRot>
                                    <p:animRot by="240000">
                                      <p:cBhvr>
                                        <p:cTn id="109" dur="200" fill="hold">
                                          <p:stCondLst>
                                            <p:cond delay="400"/>
                                          </p:stCondLst>
                                        </p:cTn>
                                        <p:tgtEl>
                                          <p:spTgt spid="20"/>
                                        </p:tgtEl>
                                        <p:attrNameLst>
                                          <p:attrName>r</p:attrName>
                                        </p:attrNameLst>
                                      </p:cBhvr>
                                    </p:animRot>
                                    <p:animRot by="-240000">
                                      <p:cBhvr>
                                        <p:cTn id="110" dur="200" fill="hold">
                                          <p:stCondLst>
                                            <p:cond delay="600"/>
                                          </p:stCondLst>
                                        </p:cTn>
                                        <p:tgtEl>
                                          <p:spTgt spid="20"/>
                                        </p:tgtEl>
                                        <p:attrNameLst>
                                          <p:attrName>r</p:attrName>
                                        </p:attrNameLst>
                                      </p:cBhvr>
                                    </p:animRot>
                                    <p:animRot by="120000">
                                      <p:cBhvr>
                                        <p:cTn id="111" dur="200" fill="hold">
                                          <p:stCondLst>
                                            <p:cond delay="800"/>
                                          </p:stCondLst>
                                        </p:cTn>
                                        <p:tgtEl>
                                          <p:spTgt spid="20"/>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100" fill="hold">
                                          <p:stCondLst>
                                            <p:cond delay="0"/>
                                          </p:stCondLst>
                                        </p:cTn>
                                        <p:tgtEl>
                                          <p:spTgt spid="13"/>
                                        </p:tgtEl>
                                        <p:attrNameLst>
                                          <p:attrName>r</p:attrName>
                                        </p:attrNameLst>
                                      </p:cBhvr>
                                    </p:animRot>
                                    <p:animRot by="-240000">
                                      <p:cBhvr>
                                        <p:cTn id="114" dur="200" fill="hold">
                                          <p:stCondLst>
                                            <p:cond delay="200"/>
                                          </p:stCondLst>
                                        </p:cTn>
                                        <p:tgtEl>
                                          <p:spTgt spid="13"/>
                                        </p:tgtEl>
                                        <p:attrNameLst>
                                          <p:attrName>r</p:attrName>
                                        </p:attrNameLst>
                                      </p:cBhvr>
                                    </p:animRot>
                                    <p:animRot by="240000">
                                      <p:cBhvr>
                                        <p:cTn id="115" dur="200" fill="hold">
                                          <p:stCondLst>
                                            <p:cond delay="400"/>
                                          </p:stCondLst>
                                        </p:cTn>
                                        <p:tgtEl>
                                          <p:spTgt spid="13"/>
                                        </p:tgtEl>
                                        <p:attrNameLst>
                                          <p:attrName>r</p:attrName>
                                        </p:attrNameLst>
                                      </p:cBhvr>
                                    </p:animRot>
                                    <p:animRot by="-240000">
                                      <p:cBhvr>
                                        <p:cTn id="116" dur="200" fill="hold">
                                          <p:stCondLst>
                                            <p:cond delay="600"/>
                                          </p:stCondLst>
                                        </p:cTn>
                                        <p:tgtEl>
                                          <p:spTgt spid="13"/>
                                        </p:tgtEl>
                                        <p:attrNameLst>
                                          <p:attrName>r</p:attrName>
                                        </p:attrNameLst>
                                      </p:cBhvr>
                                    </p:animRot>
                                    <p:animRot by="120000">
                                      <p:cBhvr>
                                        <p:cTn id="117" dur="200" fill="hold">
                                          <p:stCondLst>
                                            <p:cond delay="800"/>
                                          </p:stCondLst>
                                        </p:cTn>
                                        <p:tgtEl>
                                          <p:spTgt spid="13"/>
                                        </p:tgtEl>
                                        <p:attrNameLst>
                                          <p:attrName>r</p:attrName>
                                        </p:attrNameLst>
                                      </p:cBhvr>
                                    </p:animRot>
                                  </p:childTnLst>
                                </p:cTn>
                              </p:par>
                              <p:par>
                                <p:cTn id="118" presetID="32" presetClass="emph" presetSubtype="0" repeatCount="indefinite" fill="hold" nodeType="withEffect">
                                  <p:stCondLst>
                                    <p:cond delay="0"/>
                                  </p:stCondLst>
                                  <p:childTnLst>
                                    <p:animRot by="120000">
                                      <p:cBhvr>
                                        <p:cTn id="119" dur="100" fill="hold">
                                          <p:stCondLst>
                                            <p:cond delay="0"/>
                                          </p:stCondLst>
                                        </p:cTn>
                                        <p:tgtEl>
                                          <p:spTgt spid="14"/>
                                        </p:tgtEl>
                                        <p:attrNameLst>
                                          <p:attrName>r</p:attrName>
                                        </p:attrNameLst>
                                      </p:cBhvr>
                                    </p:animRot>
                                    <p:animRot by="-240000">
                                      <p:cBhvr>
                                        <p:cTn id="120" dur="200" fill="hold">
                                          <p:stCondLst>
                                            <p:cond delay="200"/>
                                          </p:stCondLst>
                                        </p:cTn>
                                        <p:tgtEl>
                                          <p:spTgt spid="14"/>
                                        </p:tgtEl>
                                        <p:attrNameLst>
                                          <p:attrName>r</p:attrName>
                                        </p:attrNameLst>
                                      </p:cBhvr>
                                    </p:animRot>
                                    <p:animRot by="240000">
                                      <p:cBhvr>
                                        <p:cTn id="121" dur="200" fill="hold">
                                          <p:stCondLst>
                                            <p:cond delay="400"/>
                                          </p:stCondLst>
                                        </p:cTn>
                                        <p:tgtEl>
                                          <p:spTgt spid="14"/>
                                        </p:tgtEl>
                                        <p:attrNameLst>
                                          <p:attrName>r</p:attrName>
                                        </p:attrNameLst>
                                      </p:cBhvr>
                                    </p:animRot>
                                    <p:animRot by="-240000">
                                      <p:cBhvr>
                                        <p:cTn id="122" dur="200" fill="hold">
                                          <p:stCondLst>
                                            <p:cond delay="600"/>
                                          </p:stCondLst>
                                        </p:cTn>
                                        <p:tgtEl>
                                          <p:spTgt spid="14"/>
                                        </p:tgtEl>
                                        <p:attrNameLst>
                                          <p:attrName>r</p:attrName>
                                        </p:attrNameLst>
                                      </p:cBhvr>
                                    </p:animRot>
                                    <p:animRot by="120000">
                                      <p:cBhvr>
                                        <p:cTn id="123" dur="200" fill="hold">
                                          <p:stCondLst>
                                            <p:cond delay="800"/>
                                          </p:stCondLst>
                                        </p:cTn>
                                        <p:tgtEl>
                                          <p:spTgt spid="14"/>
                                        </p:tgtEl>
                                        <p:attrNameLst>
                                          <p:attrName>r</p:attrName>
                                        </p:attrNameLst>
                                      </p:cBhvr>
                                    </p:animRot>
                                  </p:childTnLst>
                                </p:cTn>
                              </p:par>
                              <p:par>
                                <p:cTn id="124" presetID="32" presetClass="emph" presetSubtype="0" repeatCount="indefinite" fill="hold" nodeType="withEffect">
                                  <p:stCondLst>
                                    <p:cond delay="0"/>
                                  </p:stCondLst>
                                  <p:childTnLst>
                                    <p:animRot by="120000">
                                      <p:cBhvr>
                                        <p:cTn id="125" dur="100" fill="hold">
                                          <p:stCondLst>
                                            <p:cond delay="0"/>
                                          </p:stCondLst>
                                        </p:cTn>
                                        <p:tgtEl>
                                          <p:spTgt spid="16"/>
                                        </p:tgtEl>
                                        <p:attrNameLst>
                                          <p:attrName>r</p:attrName>
                                        </p:attrNameLst>
                                      </p:cBhvr>
                                    </p:animRot>
                                    <p:animRot by="-240000">
                                      <p:cBhvr>
                                        <p:cTn id="126" dur="200" fill="hold">
                                          <p:stCondLst>
                                            <p:cond delay="200"/>
                                          </p:stCondLst>
                                        </p:cTn>
                                        <p:tgtEl>
                                          <p:spTgt spid="16"/>
                                        </p:tgtEl>
                                        <p:attrNameLst>
                                          <p:attrName>r</p:attrName>
                                        </p:attrNameLst>
                                      </p:cBhvr>
                                    </p:animRot>
                                    <p:animRot by="240000">
                                      <p:cBhvr>
                                        <p:cTn id="127" dur="200" fill="hold">
                                          <p:stCondLst>
                                            <p:cond delay="400"/>
                                          </p:stCondLst>
                                        </p:cTn>
                                        <p:tgtEl>
                                          <p:spTgt spid="16"/>
                                        </p:tgtEl>
                                        <p:attrNameLst>
                                          <p:attrName>r</p:attrName>
                                        </p:attrNameLst>
                                      </p:cBhvr>
                                    </p:animRot>
                                    <p:animRot by="-240000">
                                      <p:cBhvr>
                                        <p:cTn id="128" dur="200" fill="hold">
                                          <p:stCondLst>
                                            <p:cond delay="600"/>
                                          </p:stCondLst>
                                        </p:cTn>
                                        <p:tgtEl>
                                          <p:spTgt spid="16"/>
                                        </p:tgtEl>
                                        <p:attrNameLst>
                                          <p:attrName>r</p:attrName>
                                        </p:attrNameLst>
                                      </p:cBhvr>
                                    </p:animRot>
                                    <p:animRot by="120000">
                                      <p:cBhvr>
                                        <p:cTn id="129" dur="200" fill="hold">
                                          <p:stCondLst>
                                            <p:cond delay="800"/>
                                          </p:stCondLst>
                                        </p:cTn>
                                        <p:tgtEl>
                                          <p:spTgt spid="16"/>
                                        </p:tgtEl>
                                        <p:attrNameLst>
                                          <p:attrName>r</p:attrName>
                                        </p:attrNameLst>
                                      </p:cBhvr>
                                    </p:animRot>
                                  </p:child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19"/>
                                        </p:tgtEl>
                                        <p:attrNameLst>
                                          <p:attrName>r</p:attrName>
                                        </p:attrNameLst>
                                      </p:cBhvr>
                                    </p:animRot>
                                    <p:animRot by="-240000">
                                      <p:cBhvr>
                                        <p:cTn id="132" dur="200" fill="hold">
                                          <p:stCondLst>
                                            <p:cond delay="200"/>
                                          </p:stCondLst>
                                        </p:cTn>
                                        <p:tgtEl>
                                          <p:spTgt spid="19"/>
                                        </p:tgtEl>
                                        <p:attrNameLst>
                                          <p:attrName>r</p:attrName>
                                        </p:attrNameLst>
                                      </p:cBhvr>
                                    </p:animRot>
                                    <p:animRot by="240000">
                                      <p:cBhvr>
                                        <p:cTn id="133" dur="200" fill="hold">
                                          <p:stCondLst>
                                            <p:cond delay="400"/>
                                          </p:stCondLst>
                                        </p:cTn>
                                        <p:tgtEl>
                                          <p:spTgt spid="19"/>
                                        </p:tgtEl>
                                        <p:attrNameLst>
                                          <p:attrName>r</p:attrName>
                                        </p:attrNameLst>
                                      </p:cBhvr>
                                    </p:animRot>
                                    <p:animRot by="-240000">
                                      <p:cBhvr>
                                        <p:cTn id="134" dur="200" fill="hold">
                                          <p:stCondLst>
                                            <p:cond delay="600"/>
                                          </p:stCondLst>
                                        </p:cTn>
                                        <p:tgtEl>
                                          <p:spTgt spid="19"/>
                                        </p:tgtEl>
                                        <p:attrNameLst>
                                          <p:attrName>r</p:attrName>
                                        </p:attrNameLst>
                                      </p:cBhvr>
                                    </p:animRot>
                                    <p:animRot by="120000">
                                      <p:cBhvr>
                                        <p:cTn id="135" dur="200" fill="hold">
                                          <p:stCondLst>
                                            <p:cond delay="800"/>
                                          </p:stCondLst>
                                        </p:cTn>
                                        <p:tgtEl>
                                          <p:spTgt spid="19"/>
                                        </p:tgtEl>
                                        <p:attrNameLst>
                                          <p:attrName>r</p:attrName>
                                        </p:attrNameLst>
                                      </p:cBhvr>
                                    </p:animRot>
                                  </p:childTnLst>
                                </p:cTn>
                              </p:par>
                              <p:par>
                                <p:cTn id="136" presetID="32" presetClass="emph" presetSubtype="0" repeatCount="indefinite" fill="hold" nodeType="withEffect">
                                  <p:stCondLst>
                                    <p:cond delay="0"/>
                                  </p:stCondLst>
                                  <p:childTnLst>
                                    <p:animRot by="120000">
                                      <p:cBhvr>
                                        <p:cTn id="137" dur="100" fill="hold">
                                          <p:stCondLst>
                                            <p:cond delay="0"/>
                                          </p:stCondLst>
                                        </p:cTn>
                                        <p:tgtEl>
                                          <p:spTgt spid="21"/>
                                        </p:tgtEl>
                                        <p:attrNameLst>
                                          <p:attrName>r</p:attrName>
                                        </p:attrNameLst>
                                      </p:cBhvr>
                                    </p:animRot>
                                    <p:animRot by="-240000">
                                      <p:cBhvr>
                                        <p:cTn id="138" dur="200" fill="hold">
                                          <p:stCondLst>
                                            <p:cond delay="200"/>
                                          </p:stCondLst>
                                        </p:cTn>
                                        <p:tgtEl>
                                          <p:spTgt spid="21"/>
                                        </p:tgtEl>
                                        <p:attrNameLst>
                                          <p:attrName>r</p:attrName>
                                        </p:attrNameLst>
                                      </p:cBhvr>
                                    </p:animRot>
                                    <p:animRot by="240000">
                                      <p:cBhvr>
                                        <p:cTn id="139" dur="200" fill="hold">
                                          <p:stCondLst>
                                            <p:cond delay="400"/>
                                          </p:stCondLst>
                                        </p:cTn>
                                        <p:tgtEl>
                                          <p:spTgt spid="21"/>
                                        </p:tgtEl>
                                        <p:attrNameLst>
                                          <p:attrName>r</p:attrName>
                                        </p:attrNameLst>
                                      </p:cBhvr>
                                    </p:animRot>
                                    <p:animRot by="-240000">
                                      <p:cBhvr>
                                        <p:cTn id="140" dur="200" fill="hold">
                                          <p:stCondLst>
                                            <p:cond delay="600"/>
                                          </p:stCondLst>
                                        </p:cTn>
                                        <p:tgtEl>
                                          <p:spTgt spid="21"/>
                                        </p:tgtEl>
                                        <p:attrNameLst>
                                          <p:attrName>r</p:attrName>
                                        </p:attrNameLst>
                                      </p:cBhvr>
                                    </p:animRot>
                                    <p:animRot by="120000">
                                      <p:cBhvr>
                                        <p:cTn id="141" dur="200" fill="hold">
                                          <p:stCondLst>
                                            <p:cond delay="800"/>
                                          </p:stCondLst>
                                        </p:cTn>
                                        <p:tgtEl>
                                          <p:spTgt spid="21"/>
                                        </p:tgtEl>
                                        <p:attrNameLst>
                                          <p:attrName>r</p:attrName>
                                        </p:attrNameLst>
                                      </p:cBhvr>
                                    </p:animRot>
                                  </p:childTnLst>
                                </p:cTn>
                              </p:par>
                              <p:par>
                                <p:cTn id="142" presetID="32" presetClass="emph" presetSubtype="0" repeatCount="indefinite" fill="hold" nodeType="withEffect">
                                  <p:stCondLst>
                                    <p:cond delay="0"/>
                                  </p:stCondLst>
                                  <p:childTnLst>
                                    <p:animRot by="120000">
                                      <p:cBhvr>
                                        <p:cTn id="143" dur="100" fill="hold">
                                          <p:stCondLst>
                                            <p:cond delay="0"/>
                                          </p:stCondLst>
                                        </p:cTn>
                                        <p:tgtEl>
                                          <p:spTgt spid="22"/>
                                        </p:tgtEl>
                                        <p:attrNameLst>
                                          <p:attrName>r</p:attrName>
                                        </p:attrNameLst>
                                      </p:cBhvr>
                                    </p:animRot>
                                    <p:animRot by="-240000">
                                      <p:cBhvr>
                                        <p:cTn id="144" dur="200" fill="hold">
                                          <p:stCondLst>
                                            <p:cond delay="200"/>
                                          </p:stCondLst>
                                        </p:cTn>
                                        <p:tgtEl>
                                          <p:spTgt spid="22"/>
                                        </p:tgtEl>
                                        <p:attrNameLst>
                                          <p:attrName>r</p:attrName>
                                        </p:attrNameLst>
                                      </p:cBhvr>
                                    </p:animRot>
                                    <p:animRot by="240000">
                                      <p:cBhvr>
                                        <p:cTn id="145" dur="200" fill="hold">
                                          <p:stCondLst>
                                            <p:cond delay="400"/>
                                          </p:stCondLst>
                                        </p:cTn>
                                        <p:tgtEl>
                                          <p:spTgt spid="22"/>
                                        </p:tgtEl>
                                        <p:attrNameLst>
                                          <p:attrName>r</p:attrName>
                                        </p:attrNameLst>
                                      </p:cBhvr>
                                    </p:animRot>
                                    <p:animRot by="-240000">
                                      <p:cBhvr>
                                        <p:cTn id="146" dur="200" fill="hold">
                                          <p:stCondLst>
                                            <p:cond delay="600"/>
                                          </p:stCondLst>
                                        </p:cTn>
                                        <p:tgtEl>
                                          <p:spTgt spid="22"/>
                                        </p:tgtEl>
                                        <p:attrNameLst>
                                          <p:attrName>r</p:attrName>
                                        </p:attrNameLst>
                                      </p:cBhvr>
                                    </p:animRot>
                                    <p:animRot by="120000">
                                      <p:cBhvr>
                                        <p:cTn id="147" dur="200" fill="hold">
                                          <p:stCondLst>
                                            <p:cond delay="800"/>
                                          </p:stCondLst>
                                        </p:cTn>
                                        <p:tgtEl>
                                          <p:spTgt spid="22"/>
                                        </p:tgtEl>
                                        <p:attrNameLst>
                                          <p:attrName>r</p:attrName>
                                        </p:attrNameLst>
                                      </p:cBhvr>
                                    </p:animRot>
                                  </p:childTnLst>
                                </p:cTn>
                              </p:par>
                              <p:par>
                                <p:cTn id="148" presetID="10" presetClass="entr" presetSubtype="0" fill="hold" nodeType="withEffect">
                                  <p:stCondLst>
                                    <p:cond delay="0"/>
                                  </p:stCondLst>
                                  <p:childTnLst>
                                    <p:set>
                                      <p:cBhvr>
                                        <p:cTn id="149" dur="1" fill="hold">
                                          <p:stCondLst>
                                            <p:cond delay="0"/>
                                          </p:stCondLst>
                                        </p:cTn>
                                        <p:tgtEl>
                                          <p:spTgt spid="65"/>
                                        </p:tgtEl>
                                        <p:attrNameLst>
                                          <p:attrName>style.visibility</p:attrName>
                                        </p:attrNameLst>
                                      </p:cBhvr>
                                      <p:to>
                                        <p:strVal val="visible"/>
                                      </p:to>
                                    </p:set>
                                    <p:animEffect transition="in" filter="fade">
                                      <p:cBhvr>
                                        <p:cTn id="150" dur="500"/>
                                        <p:tgtEl>
                                          <p:spTgt spid="65"/>
                                        </p:tgtEl>
                                      </p:cBhvr>
                                    </p:animEffect>
                                  </p:childTnLst>
                                  <p:subTnLst>
                                    <p:audio>
                                      <p:cMediaNode>
                                        <p:cTn display="0" masterRel="sameClick">
                                          <p:stCondLst>
                                            <p:cond evt="begin" delay="0">
                                              <p:tn val="14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56"/>
                  </p:tgtEl>
                </p:cond>
              </p:nextCondLst>
            </p:seq>
          </p:childTnLst>
        </p:cTn>
      </p:par>
    </p:tnLst>
    <p:bldLst>
      <p:bldP spid="55" grpId="0" animBg="1"/>
      <p:bldP spid="56" grpId="0" animBg="1"/>
      <p:bldP spid="57" grpId="0" animBg="1"/>
      <p:bldP spid="58" grpId="0" animBg="1"/>
      <p:bldP spid="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1" y="10"/>
            <a:ext cx="12191980" cy="6857991"/>
          </a:xfrm>
          <a:prstGeom prst="rect">
            <a:avLst/>
          </a:prstGeom>
        </p:spPr>
      </p:pic>
      <p:pic>
        <p:nvPicPr>
          <p:cNvPr id="5" name="图片 4"/>
          <p:cNvPicPr>
            <a:picLocks noChangeAspect="1"/>
          </p:cNvPicPr>
          <p:nvPr/>
        </p:nvPicPr>
        <p:blipFill>
          <a:blip r:embed="rId3"/>
          <a:stretch>
            <a:fillRect/>
          </a:stretch>
        </p:blipFill>
        <p:spPr>
          <a:xfrm>
            <a:off x="-3276600" y="-2411729"/>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3"/>
            <a:ext cx="4500000" cy="2500000"/>
          </a:xfrm>
          <a:prstGeom prst="rect">
            <a:avLst/>
          </a:prstGeom>
        </p:spPr>
      </p:pic>
      <p:pic>
        <p:nvPicPr>
          <p:cNvPr id="7" name="图片 6"/>
          <p:cNvPicPr>
            <a:picLocks noChangeAspect="1"/>
          </p:cNvPicPr>
          <p:nvPr/>
        </p:nvPicPr>
        <p:blipFill>
          <a:blip r:embed="rId5"/>
          <a:stretch>
            <a:fillRect/>
          </a:stretch>
        </p:blipFill>
        <p:spPr>
          <a:xfrm>
            <a:off x="4732020" y="2"/>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6"/>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4310D0F-93EE-42D8-B814-BB0F64DC0C20}"/>
              </a:ext>
            </a:extLst>
          </p:cNvPr>
          <p:cNvSpPr txBox="1">
            <a:spLocks/>
          </p:cNvSpPr>
          <p:nvPr/>
        </p:nvSpPr>
        <p:spPr>
          <a:xfrm>
            <a:off x="838200" y="6356351"/>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fld id="{293A201E-61EC-4BD2-857C-623FEFF99B6C}" type="datetimeFigureOut">
              <a:rPr lang="zh-CN" altLang="en-US">
                <a:solidFill>
                  <a:prstClr val="black"/>
                </a:solidFill>
                <a:latin typeface="inpin heiti" charset="-122"/>
                <a:ea typeface="inpin heiti" charset="-122"/>
                <a:sym typeface="Arial" panose="020B0604020202020204"/>
              </a:rPr>
              <a:pPr defTabSz="914377">
                <a:defRPr/>
              </a:pPr>
              <a:t>2023/4/23</a:t>
            </a:fld>
            <a:endParaRPr lang="zh-CN" altLang="en-US" dirty="0">
              <a:solidFill>
                <a:prstClr val="black"/>
              </a:solidFill>
              <a:latin typeface="inpin heiti" charset="-122"/>
              <a:ea typeface="inpin heiti" charset="-122"/>
              <a:sym typeface="Arial" panose="020B0604020202020204"/>
            </a:endParaRPr>
          </a:p>
        </p:txBody>
      </p:sp>
      <p:pic>
        <p:nvPicPr>
          <p:cNvPr id="3" name="图片 2">
            <a:extLst>
              <a:ext uri="{FF2B5EF4-FFF2-40B4-BE49-F238E27FC236}">
                <a16:creationId xmlns:a16="http://schemas.microsoft.com/office/drawing/2014/main" id="{FD566C10-ACEC-4EDA-AB73-86160773F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001" y="-2667002"/>
            <a:ext cx="6858000" cy="12192003"/>
          </a:xfrm>
          <a:prstGeom prst="rect">
            <a:avLst/>
          </a:prstGeom>
        </p:spPr>
      </p:pic>
      <p:pic>
        <p:nvPicPr>
          <p:cNvPr id="4" name="图片 3">
            <a:extLst>
              <a:ext uri="{FF2B5EF4-FFF2-40B4-BE49-F238E27FC236}">
                <a16:creationId xmlns:a16="http://schemas.microsoft.com/office/drawing/2014/main" id="{2759F0E1-BA86-4F15-92FD-969CAB47B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557425" y="-1906386"/>
            <a:ext cx="8821889" cy="11756116"/>
          </a:xfrm>
          <a:prstGeom prst="rect">
            <a:avLst/>
          </a:prstGeom>
        </p:spPr>
      </p:pic>
      <p:pic>
        <p:nvPicPr>
          <p:cNvPr id="5" name="图片 4">
            <a:extLst>
              <a:ext uri="{FF2B5EF4-FFF2-40B4-BE49-F238E27FC236}">
                <a16:creationId xmlns:a16="http://schemas.microsoft.com/office/drawing/2014/main" id="{05FC7622-BDA6-4294-A30A-8054CD03DC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711211" y="-2793894"/>
            <a:ext cx="8821889" cy="11756116"/>
          </a:xfrm>
          <a:prstGeom prst="rect">
            <a:avLst/>
          </a:prstGeom>
        </p:spPr>
      </p:pic>
      <p:sp>
        <p:nvSpPr>
          <p:cNvPr id="6" name="Freeform 6">
            <a:extLst>
              <a:ext uri="{FF2B5EF4-FFF2-40B4-BE49-F238E27FC236}">
                <a16:creationId xmlns:a16="http://schemas.microsoft.com/office/drawing/2014/main" id="{E8DE2921-0A8A-4B35-94C6-1D12F5DA5039}"/>
              </a:ext>
            </a:extLst>
          </p:cNvPr>
          <p:cNvSpPr>
            <a:spLocks/>
          </p:cNvSpPr>
          <p:nvPr/>
        </p:nvSpPr>
        <p:spPr bwMode="auto">
          <a:xfrm>
            <a:off x="10317225" y="4831978"/>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latin typeface="inpin heiti" charset="-122"/>
              <a:ea typeface="inpin heiti" charset="-122"/>
              <a:cs typeface="Arial" panose="020B0604020202020204"/>
              <a:sym typeface="Arial" panose="020B0604020202020204"/>
            </a:endParaRPr>
          </a:p>
        </p:txBody>
      </p:sp>
      <p:pic>
        <p:nvPicPr>
          <p:cNvPr id="7" name="图片 6">
            <a:extLst>
              <a:ext uri="{FF2B5EF4-FFF2-40B4-BE49-F238E27FC236}">
                <a16:creationId xmlns:a16="http://schemas.microsoft.com/office/drawing/2014/main" id="{DCFB1602-A79D-465C-92F7-EA1C74578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4055274" y="-854872"/>
            <a:ext cx="6499980" cy="8527776"/>
          </a:xfrm>
          <a:prstGeom prst="rect">
            <a:avLst/>
          </a:prstGeom>
        </p:spPr>
      </p:pic>
      <p:pic>
        <p:nvPicPr>
          <p:cNvPr id="8" name="图片 7">
            <a:extLst>
              <a:ext uri="{FF2B5EF4-FFF2-40B4-BE49-F238E27FC236}">
                <a16:creationId xmlns:a16="http://schemas.microsoft.com/office/drawing/2014/main" id="{5157D29F-7562-4D9D-BC55-890BA5DF2A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18564" y="563989"/>
            <a:ext cx="6427693" cy="6419519"/>
          </a:xfrm>
          <a:prstGeom prst="rect">
            <a:avLst/>
          </a:prstGeom>
        </p:spPr>
      </p:pic>
      <p:grpSp>
        <p:nvGrpSpPr>
          <p:cNvPr id="9" name="Group 4">
            <a:extLst>
              <a:ext uri="{FF2B5EF4-FFF2-40B4-BE49-F238E27FC236}">
                <a16:creationId xmlns:a16="http://schemas.microsoft.com/office/drawing/2014/main" id="{324A970F-2FCD-4432-9127-7CEADF961560}"/>
              </a:ext>
            </a:extLst>
          </p:cNvPr>
          <p:cNvGrpSpPr>
            <a:grpSpLocks noChangeAspect="1"/>
          </p:cNvGrpSpPr>
          <p:nvPr/>
        </p:nvGrpSpPr>
        <p:grpSpPr bwMode="auto">
          <a:xfrm>
            <a:off x="1617664" y="607275"/>
            <a:ext cx="3268101" cy="1660796"/>
            <a:chOff x="1523" y="-452"/>
            <a:chExt cx="3727" cy="1894"/>
          </a:xfrm>
        </p:grpSpPr>
        <p:sp>
          <p:nvSpPr>
            <p:cNvPr id="10" name="AutoShape 3">
              <a:extLst>
                <a:ext uri="{FF2B5EF4-FFF2-40B4-BE49-F238E27FC236}">
                  <a16:creationId xmlns:a16="http://schemas.microsoft.com/office/drawing/2014/main" id="{7FE64D4D-BF8D-49E4-8CDB-C3B7DB3C1581}"/>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latin typeface="inpin heiti" charset="-122"/>
                <a:ea typeface="inpin heiti" charset="-122"/>
                <a:cs typeface="Arial" panose="020B0604020202020204"/>
                <a:sym typeface="Arial" panose="020B0604020202020204"/>
              </a:endParaRPr>
            </a:p>
          </p:txBody>
        </p:sp>
        <p:sp>
          <p:nvSpPr>
            <p:cNvPr id="11" name="Freeform 6">
              <a:extLst>
                <a:ext uri="{FF2B5EF4-FFF2-40B4-BE49-F238E27FC236}">
                  <a16:creationId xmlns:a16="http://schemas.microsoft.com/office/drawing/2014/main" id="{E2873AB9-D190-4241-B496-FB481142F9F8}"/>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latin typeface="inpin heiti" charset="-122"/>
                <a:ea typeface="inpin heiti" charset="-122"/>
                <a:cs typeface="Arial" panose="020B0604020202020204"/>
                <a:sym typeface="Arial" panose="020B0604020202020204"/>
              </a:endParaRPr>
            </a:p>
          </p:txBody>
        </p:sp>
      </p:grpSp>
      <p:grpSp>
        <p:nvGrpSpPr>
          <p:cNvPr id="12" name="Group 9">
            <a:extLst>
              <a:ext uri="{FF2B5EF4-FFF2-40B4-BE49-F238E27FC236}">
                <a16:creationId xmlns:a16="http://schemas.microsoft.com/office/drawing/2014/main" id="{54B09151-6D1D-4D35-A306-6EC1DA86A28C}"/>
              </a:ext>
            </a:extLst>
          </p:cNvPr>
          <p:cNvGrpSpPr>
            <a:grpSpLocks noChangeAspect="1"/>
          </p:cNvGrpSpPr>
          <p:nvPr/>
        </p:nvGrpSpPr>
        <p:grpSpPr bwMode="auto">
          <a:xfrm>
            <a:off x="9487584" y="208352"/>
            <a:ext cx="2805955" cy="1997891"/>
            <a:chOff x="899" y="525"/>
            <a:chExt cx="2205" cy="1570"/>
          </a:xfrm>
        </p:grpSpPr>
        <p:sp>
          <p:nvSpPr>
            <p:cNvPr id="13" name="AutoShape 8">
              <a:extLst>
                <a:ext uri="{FF2B5EF4-FFF2-40B4-BE49-F238E27FC236}">
                  <a16:creationId xmlns:a16="http://schemas.microsoft.com/office/drawing/2014/main" id="{A953B46F-6412-499B-B2C5-BDD2C70C4552}"/>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latin typeface="inpin heiti" charset="-122"/>
                <a:ea typeface="inpin heiti" charset="-122"/>
                <a:cs typeface="Arial" panose="020B0604020202020204"/>
                <a:sym typeface="Arial" panose="020B0604020202020204"/>
              </a:endParaRPr>
            </a:p>
          </p:txBody>
        </p:sp>
        <p:sp>
          <p:nvSpPr>
            <p:cNvPr id="14" name="Freeform 11">
              <a:extLst>
                <a:ext uri="{FF2B5EF4-FFF2-40B4-BE49-F238E27FC236}">
                  <a16:creationId xmlns:a16="http://schemas.microsoft.com/office/drawing/2014/main" id="{BBAC8DCE-BE73-452B-BB95-3FF782AD35D8}"/>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latin typeface="inpin heiti" charset="-122"/>
                <a:ea typeface="inpin heiti" charset="-122"/>
                <a:cs typeface="Arial" panose="020B0604020202020204"/>
                <a:sym typeface="Arial" panose="020B0604020202020204"/>
              </a:endParaRPr>
            </a:p>
          </p:txBody>
        </p:sp>
        <p:sp>
          <p:nvSpPr>
            <p:cNvPr id="15" name="Freeform 15">
              <a:extLst>
                <a:ext uri="{FF2B5EF4-FFF2-40B4-BE49-F238E27FC236}">
                  <a16:creationId xmlns:a16="http://schemas.microsoft.com/office/drawing/2014/main" id="{BBF6BDE4-A28C-4FFD-BCDE-455153EA1FF5}"/>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latin typeface="inpin heiti" charset="-122"/>
                <a:ea typeface="inpin heiti" charset="-122"/>
                <a:cs typeface="Arial" panose="020B0604020202020204"/>
                <a:sym typeface="Arial" panose="020B0604020202020204"/>
              </a:endParaRPr>
            </a:p>
          </p:txBody>
        </p:sp>
      </p:grpSp>
      <p:sp>
        <p:nvSpPr>
          <p:cNvPr id="18" name="TextBox 17">
            <a:extLst>
              <a:ext uri="{FF2B5EF4-FFF2-40B4-BE49-F238E27FC236}">
                <a16:creationId xmlns:a16="http://schemas.microsoft.com/office/drawing/2014/main" id="{ACD2DA26-9613-42A2-8E92-5DF4B1D645DE}"/>
              </a:ext>
            </a:extLst>
          </p:cNvPr>
          <p:cNvSpPr txBox="1"/>
          <p:nvPr/>
        </p:nvSpPr>
        <p:spPr>
          <a:xfrm>
            <a:off x="4669573" y="3024633"/>
            <a:ext cx="7453443" cy="1446550"/>
          </a:xfrm>
          <a:prstGeom prst="rect">
            <a:avLst/>
          </a:prstGeom>
          <a:noFill/>
        </p:spPr>
        <p:txBody>
          <a:bodyPr wrap="square" rtlCol="0">
            <a:spAutoFit/>
          </a:bodyPr>
          <a:lstStyle/>
          <a:p>
            <a:pPr defTabSz="914377">
              <a:defRPr/>
            </a:pPr>
            <a:r>
              <a:rPr lang="en-US" sz="8800" b="1">
                <a:solidFill>
                  <a:srgbClr val="FFFF00"/>
                </a:solidFill>
                <a:latin typeface="Cambria" panose="02040503050406030204" pitchFamily="18" charset="0"/>
                <a:ea typeface="Cambria" panose="02040503050406030204" pitchFamily="18" charset="0"/>
                <a:cs typeface="Arial" panose="020B0604020202020204"/>
                <a:sym typeface="Arial" panose="020B0604020202020204"/>
              </a:rPr>
              <a:t>KHỞI ĐỘNG</a:t>
            </a:r>
            <a:endParaRPr lang="en-US" sz="8800" b="1" dirty="0">
              <a:solidFill>
                <a:srgbClr val="FFFF00"/>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5330529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7" y="4797261"/>
            <a:ext cx="1937084" cy="923331"/>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panose="020F0502020204030204"/>
              <a:ea typeface="等线" panose="02010600030101010101" pitchFamily="2" charset="-122"/>
              <a:sym typeface="Arial" panose="020B0604020202020204"/>
            </a:endParaRPr>
          </a:p>
        </p:txBody>
      </p:sp>
      <p:sp>
        <p:nvSpPr>
          <p:cNvPr id="7" name="Rounded Rectangle 1">
            <a:extLst>
              <a:ext uri="{FF2B5EF4-FFF2-40B4-BE49-F238E27FC236}">
                <a16:creationId xmlns:a16="http://schemas.microsoft.com/office/drawing/2014/main" id="{D920DA18-64A7-462D-92D9-D86E817FA678}"/>
              </a:ext>
            </a:extLst>
          </p:cNvPr>
          <p:cNvSpPr/>
          <p:nvPr/>
        </p:nvSpPr>
        <p:spPr>
          <a:xfrm>
            <a:off x="1257271" y="1137408"/>
            <a:ext cx="9335701" cy="4813227"/>
          </a:xfrm>
          <a:prstGeom prst="roundRect">
            <a:avLst/>
          </a:prstGeom>
          <a:solidFill>
            <a:schemeClr val="bg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panose="020F0502020204030204"/>
              <a:sym typeface="Arial" panose="020B0604020202020204"/>
            </a:endParaRPr>
          </a:p>
        </p:txBody>
      </p:sp>
      <p:grpSp>
        <p:nvGrpSpPr>
          <p:cNvPr id="15" name="Group 14">
            <a:extLst>
              <a:ext uri="{FF2B5EF4-FFF2-40B4-BE49-F238E27FC236}">
                <a16:creationId xmlns:a16="http://schemas.microsoft.com/office/drawing/2014/main" id="{7A9E7D19-51FD-4BA7-9479-A33D3C8D2151}"/>
              </a:ext>
            </a:extLst>
          </p:cNvPr>
          <p:cNvGrpSpPr/>
          <p:nvPr/>
        </p:nvGrpSpPr>
        <p:grpSpPr>
          <a:xfrm>
            <a:off x="8913148" y="3181500"/>
            <a:ext cx="3896360" cy="3798571"/>
            <a:chOff x="7653" y="1328"/>
            <a:chExt cx="6136" cy="5982"/>
          </a:xfrm>
        </p:grpSpPr>
        <p:pic>
          <p:nvPicPr>
            <p:cNvPr id="16" name="Picture 15" descr="kisspng-summer-reading-challenge-school-library-book-children-amp-apos-s-stories-collection-androidhi-5b717a4139dba8.165383211534163521237">
              <a:extLst>
                <a:ext uri="{FF2B5EF4-FFF2-40B4-BE49-F238E27FC236}">
                  <a16:creationId xmlns:a16="http://schemas.microsoft.com/office/drawing/2014/main" id="{FB4364A9-1A10-4B0C-9ECD-4A647A91AD2F}"/>
                </a:ext>
              </a:extLst>
            </p:cNvPr>
            <p:cNvPicPr>
              <a:picLocks noChangeAspect="1"/>
            </p:cNvPicPr>
            <p:nvPr/>
          </p:nvPicPr>
          <p:blipFill>
            <a:blip r:embed="rId4"/>
            <a:stretch>
              <a:fillRect/>
            </a:stretch>
          </p:blipFill>
          <p:spPr>
            <a:xfrm>
              <a:off x="7653" y="1328"/>
              <a:ext cx="6137" cy="5982"/>
            </a:xfrm>
            <a:prstGeom prst="rect">
              <a:avLst/>
            </a:prstGeom>
          </p:spPr>
        </p:pic>
        <p:cxnSp>
          <p:nvCxnSpPr>
            <p:cNvPr id="17" name="Straight Connector 16">
              <a:extLst>
                <a:ext uri="{FF2B5EF4-FFF2-40B4-BE49-F238E27FC236}">
                  <a16:creationId xmlns:a16="http://schemas.microsoft.com/office/drawing/2014/main" id="{2B4D1526-5614-4A36-802A-799F7DFACAD2}"/>
                </a:ext>
              </a:extLst>
            </p:cNvPr>
            <p:cNvCxnSpPr/>
            <p:nvPr/>
          </p:nvCxnSpPr>
          <p:spPr>
            <a:xfrm>
              <a:off x="9014" y="5524"/>
              <a:ext cx="3402" cy="0"/>
            </a:xfrm>
            <a:prstGeom prst="line">
              <a:avLst/>
            </a:prstGeom>
            <a:ln w="38100">
              <a:solidFill>
                <a:schemeClr val="accent4">
                  <a:lumMod val="50000"/>
                  <a:alpha val="50000"/>
                </a:schemeClr>
              </a:solidFill>
            </a:ln>
          </p:spPr>
          <p:style>
            <a:lnRef idx="1">
              <a:schemeClr val="dk1"/>
            </a:lnRef>
            <a:fillRef idx="0">
              <a:schemeClr val="dk1"/>
            </a:fillRef>
            <a:effectRef idx="0">
              <a:schemeClr val="dk1"/>
            </a:effectRef>
            <a:fontRef idx="minor">
              <a:schemeClr val="tx1"/>
            </a:fontRef>
          </p:style>
        </p:cxnSp>
      </p:grpSp>
      <p:pic>
        <p:nvPicPr>
          <p:cNvPr id="18" name="图片 3">
            <a:extLst>
              <a:ext uri="{FF2B5EF4-FFF2-40B4-BE49-F238E27FC236}">
                <a16:creationId xmlns:a16="http://schemas.microsoft.com/office/drawing/2014/main" id="{2B7A7FE6-C530-4EEA-80A4-599BA37E8BE1}"/>
              </a:ext>
            </a:extLst>
          </p:cNvPr>
          <p:cNvPicPr>
            <a:picLocks noChangeAspect="1"/>
          </p:cNvPicPr>
          <p:nvPr/>
        </p:nvPicPr>
        <p:blipFill>
          <a:blip r:embed="rId5" cstate="print">
            <a:extLst>
              <a:ext uri="{28A0092B-C50C-407E-A947-70E740481C1C}">
                <a14:useLocalDpi xmlns:a14="http://schemas.microsoft.com/office/drawing/2010/main" val="0"/>
              </a:ext>
            </a:extLst>
          </a:blip>
          <a:srcRect r="50862"/>
          <a:stretch>
            <a:fillRect/>
          </a:stretch>
        </p:blipFill>
        <p:spPr>
          <a:xfrm>
            <a:off x="-866196" y="2574127"/>
            <a:ext cx="3884295" cy="4446271"/>
          </a:xfrm>
          <a:prstGeom prst="rect">
            <a:avLst/>
          </a:prstGeom>
        </p:spPr>
      </p:pic>
      <p:pic>
        <p:nvPicPr>
          <p:cNvPr id="13" name="Picture 6">
            <a:extLst>
              <a:ext uri="{FF2B5EF4-FFF2-40B4-BE49-F238E27FC236}">
                <a16:creationId xmlns:a16="http://schemas.microsoft.com/office/drawing/2014/main" id="{DD4F7E88-B924-480A-852F-C84151FF1CEF}"/>
              </a:ext>
            </a:extLst>
          </p:cNvPr>
          <p:cNvPicPr>
            <a:picLocks noChangeAspect="1"/>
          </p:cNvPicPr>
          <p:nvPr/>
        </p:nvPicPr>
        <p:blipFill>
          <a:blip r:embed="rId6">
            <a:biLevel thresh="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26605" y="-162397"/>
            <a:ext cx="7633487" cy="5462824"/>
          </a:xfrm>
          <a:prstGeom prst="rect">
            <a:avLst/>
          </a:prstGeom>
        </p:spPr>
      </p:pic>
      <p:pic>
        <p:nvPicPr>
          <p:cNvPr id="2" name="Picture 1">
            <a:extLst>
              <a:ext uri="{FF2B5EF4-FFF2-40B4-BE49-F238E27FC236}">
                <a16:creationId xmlns:a16="http://schemas.microsoft.com/office/drawing/2014/main" id="{3FD3D447-CFD1-3A50-5FE0-A4D725D862BF}"/>
              </a:ext>
            </a:extLst>
          </p:cNvPr>
          <p:cNvPicPr>
            <a:picLocks noChangeAspect="1"/>
          </p:cNvPicPr>
          <p:nvPr/>
        </p:nvPicPr>
        <p:blipFill>
          <a:blip r:embed="rId8"/>
          <a:stretch>
            <a:fillRect/>
          </a:stretch>
        </p:blipFill>
        <p:spPr>
          <a:xfrm>
            <a:off x="3642110" y="1686611"/>
            <a:ext cx="6523285" cy="1005927"/>
          </a:xfrm>
          <a:prstGeom prst="rect">
            <a:avLst/>
          </a:prstGeom>
        </p:spPr>
      </p:pic>
      <p:pic>
        <p:nvPicPr>
          <p:cNvPr id="4" name="Picture 3">
            <a:extLst>
              <a:ext uri="{FF2B5EF4-FFF2-40B4-BE49-F238E27FC236}">
                <a16:creationId xmlns:a16="http://schemas.microsoft.com/office/drawing/2014/main" id="{0C7A95E6-06B7-8B86-4467-0A9C27EB3E81}"/>
              </a:ext>
            </a:extLst>
          </p:cNvPr>
          <p:cNvPicPr>
            <a:picLocks noChangeAspect="1"/>
          </p:cNvPicPr>
          <p:nvPr/>
        </p:nvPicPr>
        <p:blipFill>
          <a:blip r:embed="rId9"/>
          <a:stretch>
            <a:fillRect/>
          </a:stretch>
        </p:blipFill>
        <p:spPr>
          <a:xfrm>
            <a:off x="2531908" y="2475514"/>
            <a:ext cx="6194073" cy="1603387"/>
          </a:xfrm>
          <a:prstGeom prst="rect">
            <a:avLst/>
          </a:prstGeom>
        </p:spPr>
      </p:pic>
    </p:spTree>
    <p:extLst>
      <p:ext uri="{BB962C8B-B14F-4D97-AF65-F5344CB8AC3E}">
        <p14:creationId xmlns:p14="http://schemas.microsoft.com/office/powerpoint/2010/main" val="2812996065"/>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4310D0F-93EE-42D8-B814-BB0F64DC0C20}"/>
              </a:ext>
            </a:extLst>
          </p:cNvPr>
          <p:cNvSpPr txBox="1">
            <a:spLocks/>
          </p:cNvSpPr>
          <p:nvPr/>
        </p:nvSpPr>
        <p:spPr>
          <a:xfrm>
            <a:off x="838200" y="6356351"/>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293A201E-61EC-4BD2-857C-623FEFF99B6C}" type="datetimeFigureOut">
              <a:rPr kumimoji="0" lang="zh-CN" altLang="en-US" sz="1800" b="0" i="0" u="none" strike="noStrike" kern="1200" cap="none" spc="0" normalizeH="0" baseline="0" noProof="0">
                <a:ln>
                  <a:noFill/>
                </a:ln>
                <a:solidFill>
                  <a:prstClr val="black"/>
                </a:solidFill>
                <a:effectLst/>
                <a:uLnTx/>
                <a:uFillTx/>
                <a:latin typeface="inpin heiti" charset="-122"/>
                <a:ea typeface="inpin heiti" charset="-122"/>
                <a:cs typeface="+mn-cs"/>
                <a:sym typeface="Arial" panose="020B0604020202020204"/>
              </a:rPr>
              <a:pPr marL="0" marR="0" lvl="0" indent="0" algn="l" defTabSz="914377" rtl="0" eaLnBrk="1" fontAlgn="auto" latinLnBrk="0" hangingPunct="1">
                <a:lnSpc>
                  <a:spcPct val="100000"/>
                </a:lnSpc>
                <a:spcBef>
                  <a:spcPts val="0"/>
                </a:spcBef>
                <a:spcAft>
                  <a:spcPts val="0"/>
                </a:spcAft>
                <a:buClrTx/>
                <a:buSzTx/>
                <a:buFontTx/>
                <a:buNone/>
                <a:tabLst/>
                <a:defRPr/>
              </a:pPr>
              <a:t>2023/4/23</a:t>
            </a:fld>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sym typeface="Arial" panose="020B0604020202020204"/>
            </a:endParaRPr>
          </a:p>
        </p:txBody>
      </p:sp>
      <p:pic>
        <p:nvPicPr>
          <p:cNvPr id="3" name="图片 2">
            <a:extLst>
              <a:ext uri="{FF2B5EF4-FFF2-40B4-BE49-F238E27FC236}">
                <a16:creationId xmlns:a16="http://schemas.microsoft.com/office/drawing/2014/main" id="{FD566C10-ACEC-4EDA-AB73-86160773F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001" y="-2667002"/>
            <a:ext cx="6858000" cy="12192003"/>
          </a:xfrm>
          <a:prstGeom prst="rect">
            <a:avLst/>
          </a:prstGeom>
        </p:spPr>
      </p:pic>
      <p:pic>
        <p:nvPicPr>
          <p:cNvPr id="4" name="图片 3">
            <a:extLst>
              <a:ext uri="{FF2B5EF4-FFF2-40B4-BE49-F238E27FC236}">
                <a16:creationId xmlns:a16="http://schemas.microsoft.com/office/drawing/2014/main" id="{2759F0E1-BA86-4F15-92FD-969CAB47B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557425" y="-1906386"/>
            <a:ext cx="8821889" cy="11756116"/>
          </a:xfrm>
          <a:prstGeom prst="rect">
            <a:avLst/>
          </a:prstGeom>
        </p:spPr>
      </p:pic>
      <p:pic>
        <p:nvPicPr>
          <p:cNvPr id="5" name="图片 4">
            <a:extLst>
              <a:ext uri="{FF2B5EF4-FFF2-40B4-BE49-F238E27FC236}">
                <a16:creationId xmlns:a16="http://schemas.microsoft.com/office/drawing/2014/main" id="{05FC7622-BDA6-4294-A30A-8054CD03DC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711211" y="-2793894"/>
            <a:ext cx="8821889" cy="11756116"/>
          </a:xfrm>
          <a:prstGeom prst="rect">
            <a:avLst/>
          </a:prstGeom>
        </p:spPr>
      </p:pic>
      <p:sp>
        <p:nvSpPr>
          <p:cNvPr id="6" name="Freeform 6">
            <a:extLst>
              <a:ext uri="{FF2B5EF4-FFF2-40B4-BE49-F238E27FC236}">
                <a16:creationId xmlns:a16="http://schemas.microsoft.com/office/drawing/2014/main" id="{E8DE2921-0A8A-4B35-94C6-1D12F5DA5039}"/>
              </a:ext>
            </a:extLst>
          </p:cNvPr>
          <p:cNvSpPr>
            <a:spLocks/>
          </p:cNvSpPr>
          <p:nvPr/>
        </p:nvSpPr>
        <p:spPr bwMode="auto">
          <a:xfrm>
            <a:off x="10317225" y="4831978"/>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Arial" panose="020B0604020202020204"/>
              <a:sym typeface="Arial" panose="020B0604020202020204"/>
            </a:endParaRPr>
          </a:p>
        </p:txBody>
      </p:sp>
      <p:pic>
        <p:nvPicPr>
          <p:cNvPr id="7" name="图片 6">
            <a:extLst>
              <a:ext uri="{FF2B5EF4-FFF2-40B4-BE49-F238E27FC236}">
                <a16:creationId xmlns:a16="http://schemas.microsoft.com/office/drawing/2014/main" id="{DCFB1602-A79D-465C-92F7-EA1C74578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4055274" y="-854872"/>
            <a:ext cx="6499980" cy="8527776"/>
          </a:xfrm>
          <a:prstGeom prst="rect">
            <a:avLst/>
          </a:prstGeom>
        </p:spPr>
      </p:pic>
      <p:pic>
        <p:nvPicPr>
          <p:cNvPr id="8" name="图片 7">
            <a:extLst>
              <a:ext uri="{FF2B5EF4-FFF2-40B4-BE49-F238E27FC236}">
                <a16:creationId xmlns:a16="http://schemas.microsoft.com/office/drawing/2014/main" id="{5157D29F-7562-4D9D-BC55-890BA5DF2A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18564" y="563989"/>
            <a:ext cx="6427693" cy="6419519"/>
          </a:xfrm>
          <a:prstGeom prst="rect">
            <a:avLst/>
          </a:prstGeom>
        </p:spPr>
      </p:pic>
      <p:grpSp>
        <p:nvGrpSpPr>
          <p:cNvPr id="9" name="Group 4">
            <a:extLst>
              <a:ext uri="{FF2B5EF4-FFF2-40B4-BE49-F238E27FC236}">
                <a16:creationId xmlns:a16="http://schemas.microsoft.com/office/drawing/2014/main" id="{324A970F-2FCD-4432-9127-7CEADF961560}"/>
              </a:ext>
            </a:extLst>
          </p:cNvPr>
          <p:cNvGrpSpPr>
            <a:grpSpLocks noChangeAspect="1"/>
          </p:cNvGrpSpPr>
          <p:nvPr/>
        </p:nvGrpSpPr>
        <p:grpSpPr bwMode="auto">
          <a:xfrm>
            <a:off x="1617664" y="607275"/>
            <a:ext cx="3268101" cy="1660796"/>
            <a:chOff x="1523" y="-452"/>
            <a:chExt cx="3727" cy="1894"/>
          </a:xfrm>
        </p:grpSpPr>
        <p:sp>
          <p:nvSpPr>
            <p:cNvPr id="10" name="AutoShape 3">
              <a:extLst>
                <a:ext uri="{FF2B5EF4-FFF2-40B4-BE49-F238E27FC236}">
                  <a16:creationId xmlns:a16="http://schemas.microsoft.com/office/drawing/2014/main" id="{7FE64D4D-BF8D-49E4-8CDB-C3B7DB3C1581}"/>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Arial" panose="020B0604020202020204"/>
                <a:sym typeface="Arial" panose="020B0604020202020204"/>
              </a:endParaRPr>
            </a:p>
          </p:txBody>
        </p:sp>
        <p:sp>
          <p:nvSpPr>
            <p:cNvPr id="11" name="Freeform 6">
              <a:extLst>
                <a:ext uri="{FF2B5EF4-FFF2-40B4-BE49-F238E27FC236}">
                  <a16:creationId xmlns:a16="http://schemas.microsoft.com/office/drawing/2014/main" id="{E2873AB9-D190-4241-B496-FB481142F9F8}"/>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Arial" panose="020B0604020202020204"/>
                <a:sym typeface="Arial" panose="020B0604020202020204"/>
              </a:endParaRPr>
            </a:p>
          </p:txBody>
        </p:sp>
      </p:grpSp>
      <p:grpSp>
        <p:nvGrpSpPr>
          <p:cNvPr id="12" name="Group 9">
            <a:extLst>
              <a:ext uri="{FF2B5EF4-FFF2-40B4-BE49-F238E27FC236}">
                <a16:creationId xmlns:a16="http://schemas.microsoft.com/office/drawing/2014/main" id="{54B09151-6D1D-4D35-A306-6EC1DA86A28C}"/>
              </a:ext>
            </a:extLst>
          </p:cNvPr>
          <p:cNvGrpSpPr>
            <a:grpSpLocks noChangeAspect="1"/>
          </p:cNvGrpSpPr>
          <p:nvPr/>
        </p:nvGrpSpPr>
        <p:grpSpPr bwMode="auto">
          <a:xfrm>
            <a:off x="9487584" y="208352"/>
            <a:ext cx="2805955" cy="1997891"/>
            <a:chOff x="899" y="525"/>
            <a:chExt cx="2205" cy="1570"/>
          </a:xfrm>
        </p:grpSpPr>
        <p:sp>
          <p:nvSpPr>
            <p:cNvPr id="13" name="AutoShape 8">
              <a:extLst>
                <a:ext uri="{FF2B5EF4-FFF2-40B4-BE49-F238E27FC236}">
                  <a16:creationId xmlns:a16="http://schemas.microsoft.com/office/drawing/2014/main" id="{A953B46F-6412-499B-B2C5-BDD2C70C4552}"/>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Arial" panose="020B0604020202020204"/>
                <a:sym typeface="Arial" panose="020B0604020202020204"/>
              </a:endParaRPr>
            </a:p>
          </p:txBody>
        </p:sp>
        <p:sp>
          <p:nvSpPr>
            <p:cNvPr id="14" name="Freeform 11">
              <a:extLst>
                <a:ext uri="{FF2B5EF4-FFF2-40B4-BE49-F238E27FC236}">
                  <a16:creationId xmlns:a16="http://schemas.microsoft.com/office/drawing/2014/main" id="{BBAC8DCE-BE73-452B-BB95-3FF782AD35D8}"/>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Arial" panose="020B0604020202020204"/>
                <a:sym typeface="Arial" panose="020B0604020202020204"/>
              </a:endParaRPr>
            </a:p>
          </p:txBody>
        </p:sp>
        <p:sp>
          <p:nvSpPr>
            <p:cNvPr id="15" name="Freeform 15">
              <a:extLst>
                <a:ext uri="{FF2B5EF4-FFF2-40B4-BE49-F238E27FC236}">
                  <a16:creationId xmlns:a16="http://schemas.microsoft.com/office/drawing/2014/main" id="{BBF6BDE4-A28C-4FFD-BCDE-455153EA1FF5}"/>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Arial" panose="020B0604020202020204"/>
                <a:sym typeface="Arial" panose="020B0604020202020204"/>
              </a:endParaRPr>
            </a:p>
          </p:txBody>
        </p:sp>
      </p:grpSp>
      <p:sp>
        <p:nvSpPr>
          <p:cNvPr id="18" name="TextBox 17">
            <a:extLst>
              <a:ext uri="{FF2B5EF4-FFF2-40B4-BE49-F238E27FC236}">
                <a16:creationId xmlns:a16="http://schemas.microsoft.com/office/drawing/2014/main" id="{ACD2DA26-9613-42A2-8E92-5DF4B1D645DE}"/>
              </a:ext>
            </a:extLst>
          </p:cNvPr>
          <p:cNvSpPr txBox="1"/>
          <p:nvPr/>
        </p:nvSpPr>
        <p:spPr>
          <a:xfrm>
            <a:off x="4063286" y="3024633"/>
            <a:ext cx="7453443" cy="144655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KHÁM</a:t>
            </a:r>
            <a:r>
              <a:rPr kumimoji="0" lang="en-US" sz="88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PHÁ</a:t>
            </a:r>
            <a:endParaRPr kumimoji="0" lang="en-US" sz="8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30161549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08ACBE-5FBC-478E-A734-C1F84439E2FA}"/>
              </a:ext>
            </a:extLst>
          </p:cNvPr>
          <p:cNvSpPr/>
          <p:nvPr/>
        </p:nvSpPr>
        <p:spPr>
          <a:xfrm>
            <a:off x="968617" y="277777"/>
            <a:ext cx="11080508" cy="584775"/>
          </a:xfrm>
          <a:prstGeom prst="rect">
            <a:avLst/>
          </a:prstGeom>
        </p:spPr>
        <p:txBody>
          <a:bodyPr wrap="square">
            <a:spAutoFit/>
          </a:bodyPr>
          <a:lstStyle/>
          <a:p>
            <a:pPr defTabSz="1219170">
              <a:buClr>
                <a:srgbClr val="000000"/>
              </a:buClr>
              <a:defRPr/>
            </a:pPr>
            <a:r>
              <a:rPr lang="vi-VN" sz="3200" kern="0" dirty="0">
                <a:solidFill>
                  <a:srgbClr val="333333"/>
                </a:solidFill>
                <a:latin typeface="Calibri" panose="020F0502020204030204" pitchFamily="34" charset="0"/>
                <a:cs typeface="Calibri" panose="020F0502020204030204" pitchFamily="34" charset="0"/>
                <a:sym typeface="Arial" panose="020B0604020202020204"/>
              </a:rPr>
              <a:t>Chỉ và nói tên các hành tinh trong hệ Mặt Trời ở sơ đồ dưới đây.</a:t>
            </a:r>
          </a:p>
        </p:txBody>
      </p:sp>
      <p:pic>
        <p:nvPicPr>
          <p:cNvPr id="6" name="Picture 5">
            <a:extLst>
              <a:ext uri="{FF2B5EF4-FFF2-40B4-BE49-F238E27FC236}">
                <a16:creationId xmlns:a16="http://schemas.microsoft.com/office/drawing/2014/main" id="{E74B4F65-0D0C-465E-B1E3-3557140CA0F7}"/>
              </a:ext>
            </a:extLst>
          </p:cNvPr>
          <p:cNvPicPr>
            <a:picLocks noChangeAspect="1"/>
          </p:cNvPicPr>
          <p:nvPr/>
        </p:nvPicPr>
        <p:blipFill>
          <a:blip r:embed="rId3"/>
          <a:stretch>
            <a:fillRect/>
          </a:stretch>
        </p:blipFill>
        <p:spPr>
          <a:xfrm>
            <a:off x="0" y="101245"/>
            <a:ext cx="968616" cy="968616"/>
          </a:xfrm>
          <a:prstGeom prst="rect">
            <a:avLst/>
          </a:prstGeom>
        </p:spPr>
      </p:pic>
      <p:pic>
        <p:nvPicPr>
          <p:cNvPr id="3" name="Picture 2">
            <a:extLst>
              <a:ext uri="{FF2B5EF4-FFF2-40B4-BE49-F238E27FC236}">
                <a16:creationId xmlns:a16="http://schemas.microsoft.com/office/drawing/2014/main" id="{FA71A950-6C31-20C8-6B5B-40F869FA40CF}"/>
              </a:ext>
            </a:extLst>
          </p:cNvPr>
          <p:cNvPicPr>
            <a:picLocks noChangeAspect="1"/>
          </p:cNvPicPr>
          <p:nvPr/>
        </p:nvPicPr>
        <p:blipFill>
          <a:blip r:embed="rId4"/>
          <a:stretch>
            <a:fillRect/>
          </a:stretch>
        </p:blipFill>
        <p:spPr>
          <a:xfrm>
            <a:off x="2286000" y="990600"/>
            <a:ext cx="7639050" cy="4248150"/>
          </a:xfrm>
          <a:prstGeom prst="rect">
            <a:avLst/>
          </a:prstGeom>
        </p:spPr>
      </p:pic>
      <p:sp>
        <p:nvSpPr>
          <p:cNvPr id="5" name="TextBox 4">
            <a:extLst>
              <a:ext uri="{FF2B5EF4-FFF2-40B4-BE49-F238E27FC236}">
                <a16:creationId xmlns:a16="http://schemas.microsoft.com/office/drawing/2014/main" id="{A7C0666F-D628-8612-7B12-6C28299E0BE6}"/>
              </a:ext>
            </a:extLst>
          </p:cNvPr>
          <p:cNvSpPr txBox="1"/>
          <p:nvPr/>
        </p:nvSpPr>
        <p:spPr>
          <a:xfrm>
            <a:off x="1340127" y="5600342"/>
            <a:ext cx="10175598" cy="715089"/>
          </a:xfrm>
          <a:prstGeom prst="roundRect">
            <a:avLst/>
          </a:prstGeom>
          <a:solidFill>
            <a:schemeClr val="bg1"/>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377" fontAlgn="base">
              <a:spcBef>
                <a:spcPct val="0"/>
              </a:spcBef>
              <a:spcAft>
                <a:spcPct val="0"/>
              </a:spcAft>
              <a:defRPr/>
            </a:pPr>
            <a:r>
              <a:rPr lang="en-US" sz="3600" dirty="0" err="1">
                <a:solidFill>
                  <a:prstClr val="black"/>
                </a:solidFill>
                <a:latin typeface="Calibri" panose="020F0502020204030204" pitchFamily="34" charset="0"/>
                <a:ea typeface="字魂59号-创粗黑"/>
                <a:cs typeface="Calibri" panose="020F0502020204030204" pitchFamily="34" charset="0"/>
                <a:sym typeface="Arial" panose="020B0604020202020204"/>
              </a:rPr>
              <a:t>Từ</a:t>
            </a:r>
            <a:r>
              <a:rPr lang="en-US" sz="3600" dirty="0">
                <a:solidFill>
                  <a:prstClr val="black"/>
                </a:solidFill>
                <a:latin typeface="Calibri" panose="020F0502020204030204" pitchFamily="34" charset="0"/>
                <a:ea typeface="字魂59号-创粗黑"/>
                <a:cs typeface="Calibri" panose="020F0502020204030204" pitchFamily="34" charset="0"/>
                <a:sym typeface="Arial" panose="020B0604020202020204"/>
              </a:rPr>
              <a:t> </a:t>
            </a:r>
            <a:r>
              <a:rPr lang="en-US" sz="3600" dirty="0" err="1">
                <a:solidFill>
                  <a:prstClr val="black"/>
                </a:solidFill>
                <a:latin typeface="Calibri" panose="020F0502020204030204" pitchFamily="34" charset="0"/>
                <a:ea typeface="字魂59号-创粗黑"/>
                <a:cs typeface="Calibri" panose="020F0502020204030204" pitchFamily="34" charset="0"/>
                <a:sym typeface="Arial" panose="020B0604020202020204"/>
              </a:rPr>
              <a:t>Mặt</a:t>
            </a:r>
            <a:r>
              <a:rPr lang="en-US" sz="3600" dirty="0">
                <a:solidFill>
                  <a:prstClr val="black"/>
                </a:solidFill>
                <a:latin typeface="Calibri" panose="020F0502020204030204" pitchFamily="34" charset="0"/>
                <a:ea typeface="字魂59号-创粗黑"/>
                <a:cs typeface="Calibri" panose="020F0502020204030204" pitchFamily="34" charset="0"/>
                <a:sym typeface="Arial" panose="020B0604020202020204"/>
              </a:rPr>
              <a:t> </a:t>
            </a:r>
            <a:r>
              <a:rPr lang="en-US" sz="3600" dirty="0" err="1">
                <a:solidFill>
                  <a:prstClr val="black"/>
                </a:solidFill>
                <a:latin typeface="Calibri" panose="020F0502020204030204" pitchFamily="34" charset="0"/>
                <a:ea typeface="字魂59号-创粗黑"/>
                <a:cs typeface="Calibri" panose="020F0502020204030204" pitchFamily="34" charset="0"/>
                <a:sym typeface="Arial" panose="020B0604020202020204"/>
              </a:rPr>
              <a:t>Trời</a:t>
            </a:r>
            <a:r>
              <a:rPr lang="en-US" sz="3600" dirty="0">
                <a:solidFill>
                  <a:prstClr val="black"/>
                </a:solidFill>
                <a:latin typeface="Calibri" panose="020F0502020204030204" pitchFamily="34" charset="0"/>
                <a:ea typeface="字魂59号-创粗黑"/>
                <a:cs typeface="Calibri" panose="020F0502020204030204" pitchFamily="34" charset="0"/>
                <a:sym typeface="Arial" panose="020B0604020202020204"/>
              </a:rPr>
              <a:t> </a:t>
            </a:r>
            <a:r>
              <a:rPr lang="en-US" sz="3600" dirty="0" err="1">
                <a:solidFill>
                  <a:prstClr val="black"/>
                </a:solidFill>
                <a:latin typeface="Calibri" panose="020F0502020204030204" pitchFamily="34" charset="0"/>
                <a:ea typeface="字魂59号-创粗黑"/>
                <a:cs typeface="Calibri" panose="020F0502020204030204" pitchFamily="34" charset="0"/>
                <a:sym typeface="Arial" panose="020B0604020202020204"/>
              </a:rPr>
              <a:t>ra</a:t>
            </a:r>
            <a:r>
              <a:rPr lang="en-US" sz="3600" dirty="0">
                <a:solidFill>
                  <a:prstClr val="black"/>
                </a:solidFill>
                <a:latin typeface="Calibri" panose="020F0502020204030204" pitchFamily="34" charset="0"/>
                <a:ea typeface="字魂59号-创粗黑"/>
                <a:cs typeface="Calibri" panose="020F0502020204030204" pitchFamily="34" charset="0"/>
                <a:sym typeface="Arial" panose="020B0604020202020204"/>
              </a:rPr>
              <a:t> </a:t>
            </a:r>
            <a:r>
              <a:rPr lang="en-US" sz="3600" dirty="0" err="1">
                <a:solidFill>
                  <a:prstClr val="black"/>
                </a:solidFill>
                <a:latin typeface="Calibri" panose="020F0502020204030204" pitchFamily="34" charset="0"/>
                <a:ea typeface="字魂59号-创粗黑"/>
                <a:cs typeface="Calibri" panose="020F0502020204030204" pitchFamily="34" charset="0"/>
                <a:sym typeface="Arial" panose="020B0604020202020204"/>
              </a:rPr>
              <a:t>xa</a:t>
            </a:r>
            <a:r>
              <a:rPr lang="en-US" sz="3600" dirty="0">
                <a:solidFill>
                  <a:prstClr val="black"/>
                </a:solidFill>
                <a:latin typeface="Calibri" panose="020F0502020204030204" pitchFamily="34" charset="0"/>
                <a:ea typeface="字魂59号-创粗黑"/>
                <a:cs typeface="Calibri" panose="020F0502020204030204" pitchFamily="34" charset="0"/>
                <a:sym typeface="Arial" panose="020B0604020202020204"/>
              </a:rPr>
              <a:t> </a:t>
            </a:r>
            <a:r>
              <a:rPr lang="en-US" sz="3600" dirty="0" err="1">
                <a:solidFill>
                  <a:prstClr val="black"/>
                </a:solidFill>
                <a:latin typeface="Calibri" panose="020F0502020204030204" pitchFamily="34" charset="0"/>
                <a:ea typeface="字魂59号-创粗黑"/>
                <a:cs typeface="Calibri" panose="020F0502020204030204" pitchFamily="34" charset="0"/>
                <a:sym typeface="Arial" panose="020B0604020202020204"/>
              </a:rPr>
              <a:t>dần</a:t>
            </a:r>
            <a:r>
              <a:rPr lang="en-US" sz="3600" dirty="0">
                <a:solidFill>
                  <a:prstClr val="black"/>
                </a:solidFill>
                <a:latin typeface="Calibri" panose="020F0502020204030204" pitchFamily="34" charset="0"/>
                <a:ea typeface="字魂59号-创粗黑"/>
                <a:cs typeface="Calibri" panose="020F0502020204030204" pitchFamily="34" charset="0"/>
                <a:sym typeface="Arial" panose="020B0604020202020204"/>
              </a:rPr>
              <a:t>, </a:t>
            </a:r>
            <a:r>
              <a:rPr lang="en-US" sz="3600" dirty="0" err="1">
                <a:solidFill>
                  <a:prstClr val="black"/>
                </a:solidFill>
                <a:latin typeface="Calibri" panose="020F0502020204030204" pitchFamily="34" charset="0"/>
                <a:ea typeface="字魂59号-创粗黑"/>
                <a:cs typeface="Calibri" panose="020F0502020204030204" pitchFamily="34" charset="0"/>
                <a:sym typeface="Arial" panose="020B0604020202020204"/>
              </a:rPr>
              <a:t>Trái</a:t>
            </a:r>
            <a:r>
              <a:rPr lang="en-US" sz="3600" dirty="0">
                <a:solidFill>
                  <a:prstClr val="black"/>
                </a:solidFill>
                <a:latin typeface="Calibri" panose="020F0502020204030204" pitchFamily="34" charset="0"/>
                <a:ea typeface="字魂59号-创粗黑"/>
                <a:cs typeface="Calibri" panose="020F0502020204030204" pitchFamily="34" charset="0"/>
                <a:sym typeface="Arial" panose="020B0604020202020204"/>
              </a:rPr>
              <a:t> </a:t>
            </a:r>
            <a:r>
              <a:rPr lang="en-US" sz="3600" dirty="0" err="1">
                <a:solidFill>
                  <a:prstClr val="black"/>
                </a:solidFill>
                <a:latin typeface="Calibri" panose="020F0502020204030204" pitchFamily="34" charset="0"/>
                <a:ea typeface="字魂59号-创粗黑"/>
                <a:cs typeface="Calibri" panose="020F0502020204030204" pitchFamily="34" charset="0"/>
                <a:sym typeface="Arial" panose="020B0604020202020204"/>
              </a:rPr>
              <a:t>Đất</a:t>
            </a:r>
            <a:r>
              <a:rPr lang="en-US" sz="3600" dirty="0">
                <a:solidFill>
                  <a:prstClr val="black"/>
                </a:solidFill>
                <a:latin typeface="Calibri" panose="020F0502020204030204" pitchFamily="34" charset="0"/>
                <a:ea typeface="字魂59号-创粗黑"/>
                <a:cs typeface="Calibri" panose="020F0502020204030204" pitchFamily="34" charset="0"/>
                <a:sym typeface="Arial" panose="020B0604020202020204"/>
              </a:rPr>
              <a:t> </a:t>
            </a:r>
            <a:r>
              <a:rPr lang="en-US" sz="3600" dirty="0" err="1">
                <a:solidFill>
                  <a:prstClr val="black"/>
                </a:solidFill>
                <a:latin typeface="Calibri" panose="020F0502020204030204" pitchFamily="34" charset="0"/>
                <a:ea typeface="字魂59号-创粗黑"/>
                <a:cs typeface="Calibri" panose="020F0502020204030204" pitchFamily="34" charset="0"/>
                <a:sym typeface="Arial" panose="020B0604020202020204"/>
              </a:rPr>
              <a:t>là</a:t>
            </a:r>
            <a:r>
              <a:rPr lang="en-US" sz="3600" dirty="0">
                <a:solidFill>
                  <a:prstClr val="black"/>
                </a:solidFill>
                <a:latin typeface="Calibri" panose="020F0502020204030204" pitchFamily="34" charset="0"/>
                <a:ea typeface="字魂59号-创粗黑"/>
                <a:cs typeface="Calibri" panose="020F0502020204030204" pitchFamily="34" charset="0"/>
                <a:sym typeface="Arial" panose="020B0604020202020204"/>
              </a:rPr>
              <a:t> </a:t>
            </a:r>
            <a:r>
              <a:rPr lang="en-US" sz="3600" dirty="0" err="1">
                <a:solidFill>
                  <a:prstClr val="black"/>
                </a:solidFill>
                <a:latin typeface="Calibri" panose="020F0502020204030204" pitchFamily="34" charset="0"/>
                <a:ea typeface="字魂59号-创粗黑"/>
                <a:cs typeface="Calibri" panose="020F0502020204030204" pitchFamily="34" charset="0"/>
                <a:sym typeface="Arial" panose="020B0604020202020204"/>
              </a:rPr>
              <a:t>hành</a:t>
            </a:r>
            <a:r>
              <a:rPr lang="en-US" sz="3600" dirty="0">
                <a:solidFill>
                  <a:prstClr val="black"/>
                </a:solidFill>
                <a:latin typeface="Calibri" panose="020F0502020204030204" pitchFamily="34" charset="0"/>
                <a:ea typeface="字魂59号-创粗黑"/>
                <a:cs typeface="Calibri" panose="020F0502020204030204" pitchFamily="34" charset="0"/>
                <a:sym typeface="Arial" panose="020B0604020202020204"/>
              </a:rPr>
              <a:t> </a:t>
            </a:r>
            <a:r>
              <a:rPr lang="en-US" sz="3600" dirty="0" err="1">
                <a:solidFill>
                  <a:prstClr val="black"/>
                </a:solidFill>
                <a:latin typeface="Calibri" panose="020F0502020204030204" pitchFamily="34" charset="0"/>
                <a:ea typeface="字魂59号-创粗黑"/>
                <a:cs typeface="Calibri" panose="020F0502020204030204" pitchFamily="34" charset="0"/>
                <a:sym typeface="Arial" panose="020B0604020202020204"/>
              </a:rPr>
              <a:t>tinh</a:t>
            </a:r>
            <a:r>
              <a:rPr lang="en-US" sz="3600" dirty="0">
                <a:solidFill>
                  <a:prstClr val="black"/>
                </a:solidFill>
                <a:latin typeface="Calibri" panose="020F0502020204030204" pitchFamily="34" charset="0"/>
                <a:ea typeface="字魂59号-创粗黑"/>
                <a:cs typeface="Calibri" panose="020F0502020204030204" pitchFamily="34" charset="0"/>
                <a:sym typeface="Arial" panose="020B0604020202020204"/>
              </a:rPr>
              <a:t> </a:t>
            </a:r>
            <a:r>
              <a:rPr lang="en-US" sz="3600" dirty="0" err="1">
                <a:solidFill>
                  <a:prstClr val="black"/>
                </a:solidFill>
                <a:latin typeface="Calibri" panose="020F0502020204030204" pitchFamily="34" charset="0"/>
                <a:ea typeface="字魂59号-创粗黑"/>
                <a:cs typeface="Calibri" panose="020F0502020204030204" pitchFamily="34" charset="0"/>
                <a:sym typeface="Arial" panose="020B0604020202020204"/>
              </a:rPr>
              <a:t>thứ</a:t>
            </a:r>
            <a:r>
              <a:rPr lang="en-US" sz="3600" dirty="0">
                <a:solidFill>
                  <a:prstClr val="black"/>
                </a:solidFill>
                <a:latin typeface="Calibri" panose="020F0502020204030204" pitchFamily="34" charset="0"/>
                <a:ea typeface="字魂59号-创粗黑"/>
                <a:cs typeface="Calibri" panose="020F0502020204030204" pitchFamily="34" charset="0"/>
                <a:sym typeface="Arial" panose="020B0604020202020204"/>
              </a:rPr>
              <a:t> </a:t>
            </a:r>
            <a:r>
              <a:rPr lang="en-US" sz="3600" dirty="0" err="1">
                <a:solidFill>
                  <a:prstClr val="black"/>
                </a:solidFill>
                <a:latin typeface="Calibri" panose="020F0502020204030204" pitchFamily="34" charset="0"/>
                <a:ea typeface="字魂59号-创粗黑"/>
                <a:cs typeface="Calibri" panose="020F0502020204030204" pitchFamily="34" charset="0"/>
                <a:sym typeface="Arial" panose="020B0604020202020204"/>
              </a:rPr>
              <a:t>mấy</a:t>
            </a:r>
            <a:r>
              <a:rPr lang="en-US" sz="3600" dirty="0">
                <a:solidFill>
                  <a:prstClr val="black"/>
                </a:solidFill>
                <a:latin typeface="Calibri" panose="020F0502020204030204" pitchFamily="34" charset="0"/>
                <a:ea typeface="字魂59号-创粗黑"/>
                <a:cs typeface="Calibri" panose="020F0502020204030204" pitchFamily="34" charset="0"/>
                <a:sym typeface="Arial" panose="020B0604020202020204"/>
              </a:rPr>
              <a:t>?</a:t>
            </a:r>
            <a:endParaRPr lang="en-US" sz="3600" dirty="0">
              <a:solidFill>
                <a:srgbClr val="FF0000"/>
              </a:solidFill>
              <a:latin typeface="Calibri" panose="020F0502020204030204" pitchFamily="34" charset="0"/>
              <a:ea typeface="字魂59号-创粗黑"/>
              <a:cs typeface="Calibri" panose="020F0502020204030204" pitchFamily="34" charset="0"/>
              <a:sym typeface="Arial" panose="020B0604020202020204"/>
            </a:endParaRPr>
          </a:p>
        </p:txBody>
      </p:sp>
      <p:sp>
        <p:nvSpPr>
          <p:cNvPr id="7" name="Oval 6">
            <a:extLst>
              <a:ext uri="{FF2B5EF4-FFF2-40B4-BE49-F238E27FC236}">
                <a16:creationId xmlns:a16="http://schemas.microsoft.com/office/drawing/2014/main" id="{85374146-DD7C-1319-8EB1-9D0C55DB8723}"/>
              </a:ext>
            </a:extLst>
          </p:cNvPr>
          <p:cNvSpPr/>
          <p:nvPr/>
        </p:nvSpPr>
        <p:spPr>
          <a:xfrm>
            <a:off x="4676775" y="2962275"/>
            <a:ext cx="1038225" cy="838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9582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311B0-62DD-4871-98EE-A71FF47A7972}"/>
              </a:ext>
            </a:extLst>
          </p:cNvPr>
          <p:cNvPicPr>
            <a:picLocks noChangeAspect="1"/>
          </p:cNvPicPr>
          <p:nvPr/>
        </p:nvPicPr>
        <p:blipFill rotWithShape="1">
          <a:blip r:embed="rId2">
            <a:clrChange>
              <a:clrFrom>
                <a:srgbClr val="F7F7F7"/>
              </a:clrFrom>
              <a:clrTo>
                <a:srgbClr val="F7F7F7">
                  <a:alpha val="0"/>
                </a:srgbClr>
              </a:clrTo>
            </a:clrChange>
          </a:blip>
          <a:srcRect l="14652" t="5398" r="13552" b="3933"/>
          <a:stretch/>
        </p:blipFill>
        <p:spPr>
          <a:xfrm flipH="1">
            <a:off x="180108" y="2893338"/>
            <a:ext cx="3408219" cy="3964663"/>
          </a:xfrm>
          <a:prstGeom prst="rect">
            <a:avLst/>
          </a:prstGeom>
        </p:spPr>
      </p:pic>
      <p:sp>
        <p:nvSpPr>
          <p:cNvPr id="5" name="TextBox 4">
            <a:extLst>
              <a:ext uri="{FF2B5EF4-FFF2-40B4-BE49-F238E27FC236}">
                <a16:creationId xmlns:a16="http://schemas.microsoft.com/office/drawing/2014/main" id="{E71CBD16-D824-4D11-A570-3AE9065C5CF1}"/>
              </a:ext>
            </a:extLst>
          </p:cNvPr>
          <p:cNvSpPr txBox="1"/>
          <p:nvPr/>
        </p:nvSpPr>
        <p:spPr>
          <a:xfrm>
            <a:off x="2092602" y="714017"/>
            <a:ext cx="9851748" cy="2145268"/>
          </a:xfrm>
          <a:prstGeom prst="roundRect">
            <a:avLst/>
          </a:prstGeom>
          <a:solidFill>
            <a:sysClr val="window" lastClr="FFFFFF"/>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just" defTabSz="914377" fontAlgn="base">
              <a:spcBef>
                <a:spcPct val="0"/>
              </a:spcBef>
              <a:spcAft>
                <a:spcPct val="0"/>
              </a:spcAft>
              <a:defRPr/>
            </a:pP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Trái</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Đất</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là</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một</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trong</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tám</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hành</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tinh</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chuyển</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động</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xung</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quanh</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Mặt</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Trời</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Từ</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Mặt</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Trời</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ra</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xa</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dần</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Trái</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Đất</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là</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hành</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tinh</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thứ</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字魂59号-创粗黑"/>
                <a:cs typeface="Calibri" panose="020F0502020204030204" pitchFamily="34" charset="0"/>
                <a:sym typeface="Arial" panose="020B0604020202020204"/>
              </a:rPr>
              <a:t>ba</a:t>
            </a:r>
            <a:r>
              <a:rPr lang="en-US" sz="4000" b="1" dirty="0">
                <a:solidFill>
                  <a:srgbClr val="FF0000"/>
                </a:solidFill>
                <a:latin typeface="Calibri" panose="020F0502020204030204" pitchFamily="34" charset="0"/>
                <a:ea typeface="字魂59号-创粗黑"/>
                <a:cs typeface="Calibri" panose="020F0502020204030204" pitchFamily="34" charset="0"/>
                <a:sym typeface="Arial" panose="020B0604020202020204"/>
              </a:rPr>
              <a:t>.</a:t>
            </a:r>
          </a:p>
        </p:txBody>
      </p:sp>
    </p:spTree>
    <p:extLst>
      <p:ext uri="{BB962C8B-B14F-4D97-AF65-F5344CB8AC3E}">
        <p14:creationId xmlns:p14="http://schemas.microsoft.com/office/powerpoint/2010/main" val="17271408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08ACBE-5FBC-478E-A734-C1F84439E2FA}"/>
              </a:ext>
            </a:extLst>
          </p:cNvPr>
          <p:cNvSpPr/>
          <p:nvPr/>
        </p:nvSpPr>
        <p:spPr>
          <a:xfrm>
            <a:off x="968617" y="277777"/>
            <a:ext cx="11080508" cy="58477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panose="020B0604020202020204"/>
              </a:rPr>
              <a:t>Vị trí của Trái Đất so với Mặt Trời và các hành tinh khác?</a:t>
            </a:r>
          </a:p>
        </p:txBody>
      </p:sp>
      <p:pic>
        <p:nvPicPr>
          <p:cNvPr id="6" name="Picture 5">
            <a:extLst>
              <a:ext uri="{FF2B5EF4-FFF2-40B4-BE49-F238E27FC236}">
                <a16:creationId xmlns:a16="http://schemas.microsoft.com/office/drawing/2014/main" id="{E74B4F65-0D0C-465E-B1E3-3557140CA0F7}"/>
              </a:ext>
            </a:extLst>
          </p:cNvPr>
          <p:cNvPicPr>
            <a:picLocks noChangeAspect="1"/>
          </p:cNvPicPr>
          <p:nvPr/>
        </p:nvPicPr>
        <p:blipFill>
          <a:blip r:embed="rId3"/>
          <a:stretch>
            <a:fillRect/>
          </a:stretch>
        </p:blipFill>
        <p:spPr>
          <a:xfrm>
            <a:off x="0" y="101245"/>
            <a:ext cx="968616" cy="968616"/>
          </a:xfrm>
          <a:prstGeom prst="rect">
            <a:avLst/>
          </a:prstGeom>
        </p:spPr>
      </p:pic>
      <p:pic>
        <p:nvPicPr>
          <p:cNvPr id="3" name="Picture 2">
            <a:extLst>
              <a:ext uri="{FF2B5EF4-FFF2-40B4-BE49-F238E27FC236}">
                <a16:creationId xmlns:a16="http://schemas.microsoft.com/office/drawing/2014/main" id="{FA71A950-6C31-20C8-6B5B-40F869FA40CF}"/>
              </a:ext>
            </a:extLst>
          </p:cNvPr>
          <p:cNvPicPr>
            <a:picLocks noChangeAspect="1"/>
          </p:cNvPicPr>
          <p:nvPr/>
        </p:nvPicPr>
        <p:blipFill>
          <a:blip r:embed="rId4"/>
          <a:stretch>
            <a:fillRect/>
          </a:stretch>
        </p:blipFill>
        <p:spPr>
          <a:xfrm>
            <a:off x="2286000" y="990600"/>
            <a:ext cx="6048375" cy="3363560"/>
          </a:xfrm>
          <a:prstGeom prst="rect">
            <a:avLst/>
          </a:prstGeom>
        </p:spPr>
      </p:pic>
      <p:sp>
        <p:nvSpPr>
          <p:cNvPr id="5" name="TextBox 4">
            <a:extLst>
              <a:ext uri="{FF2B5EF4-FFF2-40B4-BE49-F238E27FC236}">
                <a16:creationId xmlns:a16="http://schemas.microsoft.com/office/drawing/2014/main" id="{A7C0666F-D628-8612-7B12-6C28299E0BE6}"/>
              </a:ext>
            </a:extLst>
          </p:cNvPr>
          <p:cNvSpPr txBox="1"/>
          <p:nvPr/>
        </p:nvSpPr>
        <p:spPr>
          <a:xfrm>
            <a:off x="825777" y="4647842"/>
            <a:ext cx="10880448" cy="1634490"/>
          </a:xfrm>
          <a:prstGeom prst="roundRect">
            <a:avLst/>
          </a:prstGeom>
          <a:solidFill>
            <a:schemeClr val="bg1"/>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914377" fontAlgn="base">
              <a:spcBef>
                <a:spcPct val="0"/>
              </a:spcBef>
              <a:spcAft>
                <a:spcPct val="0"/>
              </a:spcAft>
              <a:defRPr/>
            </a:pPr>
            <a:r>
              <a:rPr lang="vi-VN" sz="3000" b="1" dirty="0">
                <a:solidFill>
                  <a:prstClr val="black"/>
                </a:solidFill>
                <a:latin typeface="Calibri" panose="020F0502020204030204" pitchFamily="34" charset="0"/>
                <a:ea typeface="字魂59号-创粗黑"/>
                <a:cs typeface="Calibri" panose="020F0502020204030204" pitchFamily="34" charset="0"/>
                <a:sym typeface="Arial" panose="020B0604020202020204"/>
              </a:rPr>
              <a:t>Trái Đất xa Mặt Trời hơn so với Thủy tinh và Kim tinh nhưng lại gần Mặt Trời hơn so với Hỏa Tinh, Mộc Tinh, Thổ Tinh, Thiên Vương Tinh, Hải Vương Tinh.</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sym typeface="Arial" panose="020B0604020202020204"/>
            </a:endParaRPr>
          </a:p>
        </p:txBody>
      </p:sp>
    </p:spTree>
    <p:extLst>
      <p:ext uri="{BB962C8B-B14F-4D97-AF65-F5344CB8AC3E}">
        <p14:creationId xmlns:p14="http://schemas.microsoft.com/office/powerpoint/2010/main" val="27406277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4310D0F-93EE-42D8-B814-BB0F64DC0C20}"/>
              </a:ext>
            </a:extLst>
          </p:cNvPr>
          <p:cNvSpPr txBox="1">
            <a:spLocks/>
          </p:cNvSpPr>
          <p:nvPr/>
        </p:nvSpPr>
        <p:spPr>
          <a:xfrm>
            <a:off x="838200" y="6356351"/>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fld id="{293A201E-61EC-4BD2-857C-623FEFF99B6C}" type="datetimeFigureOut">
              <a:rPr lang="zh-CN" altLang="en-US">
                <a:solidFill>
                  <a:prstClr val="black"/>
                </a:solidFill>
                <a:latin typeface="inpin heiti" charset="-122"/>
                <a:ea typeface="inpin heiti" charset="-122"/>
                <a:sym typeface="Arial" panose="020B0604020202020204"/>
              </a:rPr>
              <a:pPr defTabSz="914377">
                <a:defRPr/>
              </a:pPr>
              <a:t>2023/4/23</a:t>
            </a:fld>
            <a:endParaRPr lang="zh-CN" altLang="en-US" dirty="0">
              <a:solidFill>
                <a:prstClr val="black"/>
              </a:solidFill>
              <a:latin typeface="inpin heiti" charset="-122"/>
              <a:ea typeface="inpin heiti" charset="-122"/>
              <a:sym typeface="Arial" panose="020B0604020202020204"/>
            </a:endParaRPr>
          </a:p>
        </p:txBody>
      </p:sp>
      <p:pic>
        <p:nvPicPr>
          <p:cNvPr id="3" name="图片 2">
            <a:extLst>
              <a:ext uri="{FF2B5EF4-FFF2-40B4-BE49-F238E27FC236}">
                <a16:creationId xmlns:a16="http://schemas.microsoft.com/office/drawing/2014/main" id="{FD566C10-ACEC-4EDA-AB73-86160773F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001" y="-2667002"/>
            <a:ext cx="6858000" cy="12192003"/>
          </a:xfrm>
          <a:prstGeom prst="rect">
            <a:avLst/>
          </a:prstGeom>
        </p:spPr>
      </p:pic>
      <p:pic>
        <p:nvPicPr>
          <p:cNvPr id="4" name="图片 3">
            <a:extLst>
              <a:ext uri="{FF2B5EF4-FFF2-40B4-BE49-F238E27FC236}">
                <a16:creationId xmlns:a16="http://schemas.microsoft.com/office/drawing/2014/main" id="{2759F0E1-BA86-4F15-92FD-969CAB47B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557425" y="-1906386"/>
            <a:ext cx="8821889" cy="11756116"/>
          </a:xfrm>
          <a:prstGeom prst="rect">
            <a:avLst/>
          </a:prstGeom>
        </p:spPr>
      </p:pic>
      <p:pic>
        <p:nvPicPr>
          <p:cNvPr id="5" name="图片 4">
            <a:extLst>
              <a:ext uri="{FF2B5EF4-FFF2-40B4-BE49-F238E27FC236}">
                <a16:creationId xmlns:a16="http://schemas.microsoft.com/office/drawing/2014/main" id="{05FC7622-BDA6-4294-A30A-8054CD03DC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711211" y="-2793894"/>
            <a:ext cx="8821889" cy="11756116"/>
          </a:xfrm>
          <a:prstGeom prst="rect">
            <a:avLst/>
          </a:prstGeom>
        </p:spPr>
      </p:pic>
      <p:sp>
        <p:nvSpPr>
          <p:cNvPr id="6" name="Freeform 6">
            <a:extLst>
              <a:ext uri="{FF2B5EF4-FFF2-40B4-BE49-F238E27FC236}">
                <a16:creationId xmlns:a16="http://schemas.microsoft.com/office/drawing/2014/main" id="{E8DE2921-0A8A-4B35-94C6-1D12F5DA5039}"/>
              </a:ext>
            </a:extLst>
          </p:cNvPr>
          <p:cNvSpPr>
            <a:spLocks/>
          </p:cNvSpPr>
          <p:nvPr/>
        </p:nvSpPr>
        <p:spPr bwMode="auto">
          <a:xfrm>
            <a:off x="10317225" y="4831978"/>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latin typeface="inpin heiti" charset="-122"/>
              <a:ea typeface="inpin heiti" charset="-122"/>
              <a:cs typeface="Arial" panose="020B0604020202020204"/>
              <a:sym typeface="Arial" panose="020B0604020202020204"/>
            </a:endParaRPr>
          </a:p>
        </p:txBody>
      </p:sp>
      <p:pic>
        <p:nvPicPr>
          <p:cNvPr id="7" name="图片 6">
            <a:extLst>
              <a:ext uri="{FF2B5EF4-FFF2-40B4-BE49-F238E27FC236}">
                <a16:creationId xmlns:a16="http://schemas.microsoft.com/office/drawing/2014/main" id="{DCFB1602-A79D-465C-92F7-EA1C74578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4055274" y="-854872"/>
            <a:ext cx="6499980" cy="8527776"/>
          </a:xfrm>
          <a:prstGeom prst="rect">
            <a:avLst/>
          </a:prstGeom>
        </p:spPr>
      </p:pic>
      <p:pic>
        <p:nvPicPr>
          <p:cNvPr id="8" name="图片 7">
            <a:extLst>
              <a:ext uri="{FF2B5EF4-FFF2-40B4-BE49-F238E27FC236}">
                <a16:creationId xmlns:a16="http://schemas.microsoft.com/office/drawing/2014/main" id="{5157D29F-7562-4D9D-BC55-890BA5DF2A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18564" y="563989"/>
            <a:ext cx="6427693" cy="6419519"/>
          </a:xfrm>
          <a:prstGeom prst="rect">
            <a:avLst/>
          </a:prstGeom>
        </p:spPr>
      </p:pic>
      <p:grpSp>
        <p:nvGrpSpPr>
          <p:cNvPr id="9" name="Group 4">
            <a:extLst>
              <a:ext uri="{FF2B5EF4-FFF2-40B4-BE49-F238E27FC236}">
                <a16:creationId xmlns:a16="http://schemas.microsoft.com/office/drawing/2014/main" id="{324A970F-2FCD-4432-9127-7CEADF961560}"/>
              </a:ext>
            </a:extLst>
          </p:cNvPr>
          <p:cNvGrpSpPr>
            <a:grpSpLocks noChangeAspect="1"/>
          </p:cNvGrpSpPr>
          <p:nvPr/>
        </p:nvGrpSpPr>
        <p:grpSpPr bwMode="auto">
          <a:xfrm>
            <a:off x="1617664" y="607275"/>
            <a:ext cx="3268101" cy="1660796"/>
            <a:chOff x="1523" y="-452"/>
            <a:chExt cx="3727" cy="1894"/>
          </a:xfrm>
        </p:grpSpPr>
        <p:sp>
          <p:nvSpPr>
            <p:cNvPr id="10" name="AutoShape 3">
              <a:extLst>
                <a:ext uri="{FF2B5EF4-FFF2-40B4-BE49-F238E27FC236}">
                  <a16:creationId xmlns:a16="http://schemas.microsoft.com/office/drawing/2014/main" id="{7FE64D4D-BF8D-49E4-8CDB-C3B7DB3C1581}"/>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latin typeface="inpin heiti" charset="-122"/>
                <a:ea typeface="inpin heiti" charset="-122"/>
                <a:cs typeface="Arial" panose="020B0604020202020204"/>
                <a:sym typeface="Arial" panose="020B0604020202020204"/>
              </a:endParaRPr>
            </a:p>
          </p:txBody>
        </p:sp>
        <p:sp>
          <p:nvSpPr>
            <p:cNvPr id="11" name="Freeform 6">
              <a:extLst>
                <a:ext uri="{FF2B5EF4-FFF2-40B4-BE49-F238E27FC236}">
                  <a16:creationId xmlns:a16="http://schemas.microsoft.com/office/drawing/2014/main" id="{E2873AB9-D190-4241-B496-FB481142F9F8}"/>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latin typeface="inpin heiti" charset="-122"/>
                <a:ea typeface="inpin heiti" charset="-122"/>
                <a:cs typeface="Arial" panose="020B0604020202020204"/>
                <a:sym typeface="Arial" panose="020B0604020202020204"/>
              </a:endParaRPr>
            </a:p>
          </p:txBody>
        </p:sp>
      </p:grpSp>
      <p:grpSp>
        <p:nvGrpSpPr>
          <p:cNvPr id="12" name="Group 9">
            <a:extLst>
              <a:ext uri="{FF2B5EF4-FFF2-40B4-BE49-F238E27FC236}">
                <a16:creationId xmlns:a16="http://schemas.microsoft.com/office/drawing/2014/main" id="{54B09151-6D1D-4D35-A306-6EC1DA86A28C}"/>
              </a:ext>
            </a:extLst>
          </p:cNvPr>
          <p:cNvGrpSpPr>
            <a:grpSpLocks noChangeAspect="1"/>
          </p:cNvGrpSpPr>
          <p:nvPr/>
        </p:nvGrpSpPr>
        <p:grpSpPr bwMode="auto">
          <a:xfrm>
            <a:off x="9487584" y="208352"/>
            <a:ext cx="2805955" cy="1997891"/>
            <a:chOff x="899" y="525"/>
            <a:chExt cx="2205" cy="1570"/>
          </a:xfrm>
        </p:grpSpPr>
        <p:sp>
          <p:nvSpPr>
            <p:cNvPr id="13" name="AutoShape 8">
              <a:extLst>
                <a:ext uri="{FF2B5EF4-FFF2-40B4-BE49-F238E27FC236}">
                  <a16:creationId xmlns:a16="http://schemas.microsoft.com/office/drawing/2014/main" id="{A953B46F-6412-499B-B2C5-BDD2C70C4552}"/>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latin typeface="inpin heiti" charset="-122"/>
                <a:ea typeface="inpin heiti" charset="-122"/>
                <a:cs typeface="Arial" panose="020B0604020202020204"/>
                <a:sym typeface="Arial" panose="020B0604020202020204"/>
              </a:endParaRPr>
            </a:p>
          </p:txBody>
        </p:sp>
        <p:sp>
          <p:nvSpPr>
            <p:cNvPr id="14" name="Freeform 11">
              <a:extLst>
                <a:ext uri="{FF2B5EF4-FFF2-40B4-BE49-F238E27FC236}">
                  <a16:creationId xmlns:a16="http://schemas.microsoft.com/office/drawing/2014/main" id="{BBAC8DCE-BE73-452B-BB95-3FF782AD35D8}"/>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latin typeface="inpin heiti" charset="-122"/>
                <a:ea typeface="inpin heiti" charset="-122"/>
                <a:cs typeface="Arial" panose="020B0604020202020204"/>
                <a:sym typeface="Arial" panose="020B0604020202020204"/>
              </a:endParaRPr>
            </a:p>
          </p:txBody>
        </p:sp>
        <p:sp>
          <p:nvSpPr>
            <p:cNvPr id="15" name="Freeform 15">
              <a:extLst>
                <a:ext uri="{FF2B5EF4-FFF2-40B4-BE49-F238E27FC236}">
                  <a16:creationId xmlns:a16="http://schemas.microsoft.com/office/drawing/2014/main" id="{BBF6BDE4-A28C-4FFD-BCDE-455153EA1FF5}"/>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latin typeface="inpin heiti" charset="-122"/>
                <a:ea typeface="inpin heiti" charset="-122"/>
                <a:cs typeface="Arial" panose="020B0604020202020204"/>
                <a:sym typeface="Arial" panose="020B0604020202020204"/>
              </a:endParaRPr>
            </a:p>
          </p:txBody>
        </p:sp>
      </p:grpSp>
      <p:sp>
        <p:nvSpPr>
          <p:cNvPr id="18" name="TextBox 17">
            <a:extLst>
              <a:ext uri="{FF2B5EF4-FFF2-40B4-BE49-F238E27FC236}">
                <a16:creationId xmlns:a16="http://schemas.microsoft.com/office/drawing/2014/main" id="{ACD2DA26-9613-42A2-8E92-5DF4B1D645DE}"/>
              </a:ext>
            </a:extLst>
          </p:cNvPr>
          <p:cNvSpPr txBox="1"/>
          <p:nvPr/>
        </p:nvSpPr>
        <p:spPr>
          <a:xfrm>
            <a:off x="4669573" y="3024632"/>
            <a:ext cx="7453443" cy="1446550"/>
          </a:xfrm>
          <a:prstGeom prst="rect">
            <a:avLst/>
          </a:prstGeom>
          <a:noFill/>
        </p:spPr>
        <p:txBody>
          <a:bodyPr wrap="square" rtlCol="0">
            <a:spAutoFit/>
          </a:bodyPr>
          <a:lstStyle/>
          <a:p>
            <a:pPr defTabSz="914377">
              <a:defRPr/>
            </a:pPr>
            <a:r>
              <a:rPr lang="en-US" sz="8800" b="1" dirty="0">
                <a:solidFill>
                  <a:srgbClr val="FFFF00"/>
                </a:solidFill>
                <a:latin typeface="Cambria" panose="02040503050406030204" pitchFamily="18" charset="0"/>
                <a:ea typeface="Cambria" panose="02040503050406030204" pitchFamily="18" charset="0"/>
                <a:cs typeface="Arial" panose="020B0604020202020204"/>
                <a:sym typeface="Arial" panose="020B0604020202020204"/>
              </a:rPr>
              <a:t>VẬN DỤNG</a:t>
            </a:r>
          </a:p>
        </p:txBody>
      </p:sp>
    </p:spTree>
    <p:extLst>
      <p:ext uri="{BB962C8B-B14F-4D97-AF65-F5344CB8AC3E}">
        <p14:creationId xmlns:p14="http://schemas.microsoft.com/office/powerpoint/2010/main" val="25333289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2">
            <a:clrChange>
              <a:clrFrom>
                <a:srgbClr val="FFFFFF"/>
              </a:clrFrom>
              <a:clrTo>
                <a:srgbClr val="FFFFFF">
                  <a:alpha val="0"/>
                </a:srgbClr>
              </a:clrTo>
            </a:clrChange>
          </a:blip>
          <a:stretch>
            <a:fillRect/>
          </a:stretch>
        </p:blipFill>
        <p:spPr>
          <a:xfrm>
            <a:off x="3259625" y="-340212"/>
            <a:ext cx="5385569" cy="6363307"/>
          </a:xfrm>
          <a:prstGeom prst="rect">
            <a:avLst/>
          </a:prstGeom>
        </p:spPr>
      </p:pic>
      <p:sp>
        <p:nvSpPr>
          <p:cNvPr id="28" name="Oval 27"/>
          <p:cNvSpPr/>
          <p:nvPr/>
        </p:nvSpPr>
        <p:spPr>
          <a:xfrm>
            <a:off x="8468526" y="1855111"/>
            <a:ext cx="453359" cy="364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panose="020B0604020202020204"/>
            </a:endParaRPr>
          </a:p>
        </p:txBody>
      </p:sp>
      <p:sp>
        <p:nvSpPr>
          <p:cNvPr id="29" name="Oval 28"/>
          <p:cNvSpPr/>
          <p:nvPr/>
        </p:nvSpPr>
        <p:spPr>
          <a:xfrm>
            <a:off x="7011106" y="1491457"/>
            <a:ext cx="453359" cy="364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panose="020B0604020202020204"/>
            </a:endParaRPr>
          </a:p>
        </p:txBody>
      </p:sp>
      <p:sp>
        <p:nvSpPr>
          <p:cNvPr id="30" name="Oval 29"/>
          <p:cNvSpPr/>
          <p:nvPr/>
        </p:nvSpPr>
        <p:spPr>
          <a:xfrm>
            <a:off x="5174977" y="1673563"/>
            <a:ext cx="453359" cy="364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panose="020B0604020202020204"/>
            </a:endParaRPr>
          </a:p>
        </p:txBody>
      </p:sp>
      <p:sp>
        <p:nvSpPr>
          <p:cNvPr id="31" name="Oval 30"/>
          <p:cNvSpPr/>
          <p:nvPr/>
        </p:nvSpPr>
        <p:spPr>
          <a:xfrm>
            <a:off x="3427925" y="2207890"/>
            <a:ext cx="453359" cy="364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panose="020B0604020202020204"/>
            </a:endParaRPr>
          </a:p>
        </p:txBody>
      </p:sp>
      <p:sp>
        <p:nvSpPr>
          <p:cNvPr id="25" name="Rectangle 24"/>
          <p:cNvSpPr/>
          <p:nvPr/>
        </p:nvSpPr>
        <p:spPr>
          <a:xfrm>
            <a:off x="-5707" y="5388251"/>
            <a:ext cx="12197708" cy="1485411"/>
          </a:xfrm>
          <a:prstGeom prst="rect">
            <a:avLst/>
          </a:prstGeom>
          <a:solidFill>
            <a:srgbClr val="E49A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panose="020B0604020202020204"/>
            </a:endParaRPr>
          </a:p>
        </p:txBody>
      </p:sp>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6091034" y="687060"/>
            <a:ext cx="2684293" cy="5204077"/>
          </a:xfrm>
          <a:prstGeom prst="rect">
            <a:avLst/>
          </a:prstGeom>
        </p:spPr>
      </p:pic>
      <p:pic>
        <p:nvPicPr>
          <p:cNvPr id="20" name="Picture 19"/>
          <p:cNvPicPr>
            <a:picLocks noChangeAspect="1"/>
          </p:cNvPicPr>
          <p:nvPr/>
        </p:nvPicPr>
        <p:blipFill>
          <a:blip r:embed="rId4">
            <a:clrChange>
              <a:clrFrom>
                <a:srgbClr val="FFFFFF"/>
              </a:clrFrom>
              <a:clrTo>
                <a:srgbClr val="FFFFFF">
                  <a:alpha val="0"/>
                </a:srgbClr>
              </a:clrTo>
            </a:clrChange>
          </a:blip>
          <a:stretch>
            <a:fillRect/>
          </a:stretch>
        </p:blipFill>
        <p:spPr>
          <a:xfrm rot="249150">
            <a:off x="7593670" y="1904821"/>
            <a:ext cx="1428413" cy="1528723"/>
          </a:xfrm>
          <a:prstGeom prst="rect">
            <a:avLst/>
          </a:prstGeom>
        </p:spPr>
      </p:pic>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2075897" y="1306976"/>
            <a:ext cx="2624107" cy="4983395"/>
          </a:xfrm>
          <a:prstGeom prst="rect">
            <a:avLst/>
          </a:prstGeom>
        </p:spPr>
      </p:pic>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4650583" y="422243"/>
            <a:ext cx="1440451" cy="5468895"/>
          </a:xfrm>
          <a:prstGeom prst="rect">
            <a:avLst/>
          </a:prstGeom>
        </p:spPr>
      </p:pic>
      <p:pic>
        <p:nvPicPr>
          <p:cNvPr id="16" name="Picture 15"/>
          <p:cNvPicPr>
            <a:picLocks noChangeAspect="1"/>
          </p:cNvPicPr>
          <p:nvPr/>
        </p:nvPicPr>
        <p:blipFill>
          <a:blip r:embed="rId7">
            <a:clrChange>
              <a:clrFrom>
                <a:srgbClr val="FFFFFF"/>
              </a:clrFrom>
              <a:clrTo>
                <a:srgbClr val="FFFFFF">
                  <a:alpha val="0"/>
                </a:srgbClr>
              </a:clrTo>
            </a:clrChange>
          </a:blip>
          <a:stretch>
            <a:fillRect/>
          </a:stretch>
        </p:blipFill>
        <p:spPr>
          <a:xfrm>
            <a:off x="7086609" y="919779"/>
            <a:ext cx="3262079" cy="5380623"/>
          </a:xfrm>
          <a:prstGeom prst="rect">
            <a:avLst/>
          </a:prstGeom>
        </p:spPr>
      </p:pic>
      <p:pic>
        <p:nvPicPr>
          <p:cNvPr id="17" name="Picture 16"/>
          <p:cNvPicPr>
            <a:picLocks noChangeAspect="1"/>
          </p:cNvPicPr>
          <p:nvPr/>
        </p:nvPicPr>
        <p:blipFill>
          <a:blip r:embed="rId8">
            <a:clrChange>
              <a:clrFrom>
                <a:srgbClr val="FFFFFF"/>
              </a:clrFrom>
              <a:clrTo>
                <a:srgbClr val="FFFFFF">
                  <a:alpha val="0"/>
                </a:srgbClr>
              </a:clrTo>
            </a:clrChange>
          </a:blip>
          <a:stretch>
            <a:fillRect/>
          </a:stretch>
        </p:blipFill>
        <p:spPr>
          <a:xfrm>
            <a:off x="2975408" y="3269924"/>
            <a:ext cx="6231251" cy="3302201"/>
          </a:xfrm>
          <a:prstGeom prst="rect">
            <a:avLst/>
          </a:prstGeom>
        </p:spPr>
      </p:pic>
      <p:pic>
        <p:nvPicPr>
          <p:cNvPr id="19" name="Picture 18"/>
          <p:cNvPicPr>
            <a:picLocks noChangeAspect="1"/>
          </p:cNvPicPr>
          <p:nvPr/>
        </p:nvPicPr>
        <p:blipFill>
          <a:blip r:embed="rId9">
            <a:clrChange>
              <a:clrFrom>
                <a:srgbClr val="FFFFFF"/>
              </a:clrFrom>
              <a:clrTo>
                <a:srgbClr val="FFFFFF">
                  <a:alpha val="0"/>
                </a:srgbClr>
              </a:clrTo>
            </a:clrChange>
          </a:blip>
          <a:stretch>
            <a:fillRect/>
          </a:stretch>
        </p:blipFill>
        <p:spPr>
          <a:xfrm>
            <a:off x="7942253" y="2681221"/>
            <a:ext cx="1705268" cy="1608971"/>
          </a:xfrm>
          <a:prstGeom prst="rect">
            <a:avLst/>
          </a:prstGeom>
        </p:spPr>
      </p:pic>
      <p:pic>
        <p:nvPicPr>
          <p:cNvPr id="22" name="Picture 21"/>
          <p:cNvPicPr>
            <a:picLocks noChangeAspect="1"/>
          </p:cNvPicPr>
          <p:nvPr/>
        </p:nvPicPr>
        <p:blipFill>
          <a:blip r:embed="rId10">
            <a:clrChange>
              <a:clrFrom>
                <a:srgbClr val="FFFFFF"/>
              </a:clrFrom>
              <a:clrTo>
                <a:srgbClr val="FFFFFF">
                  <a:alpha val="0"/>
                </a:srgbClr>
              </a:clrTo>
            </a:clrChange>
          </a:blip>
          <a:stretch>
            <a:fillRect/>
          </a:stretch>
        </p:blipFill>
        <p:spPr>
          <a:xfrm>
            <a:off x="2709588" y="2921964"/>
            <a:ext cx="1528723" cy="1111435"/>
          </a:xfrm>
          <a:prstGeom prst="rect">
            <a:avLst/>
          </a:prstGeom>
        </p:spPr>
      </p:pic>
      <p:pic>
        <p:nvPicPr>
          <p:cNvPr id="26" name="Picture 25"/>
          <p:cNvPicPr>
            <a:picLocks noChangeAspect="1"/>
          </p:cNvPicPr>
          <p:nvPr/>
        </p:nvPicPr>
        <p:blipFill>
          <a:blip r:embed="rId11">
            <a:clrChange>
              <a:clrFrom>
                <a:srgbClr val="FFFFFF"/>
              </a:clrFrom>
              <a:clrTo>
                <a:srgbClr val="FFFFFF">
                  <a:alpha val="0"/>
                </a:srgbClr>
              </a:clrTo>
            </a:clrChange>
          </a:blip>
          <a:stretch>
            <a:fillRect/>
          </a:stretch>
        </p:blipFill>
        <p:spPr>
          <a:xfrm>
            <a:off x="10471950" y="-59973"/>
            <a:ext cx="3402535" cy="5477252"/>
          </a:xfrm>
          <a:prstGeom prst="rect">
            <a:avLst/>
          </a:prstGeom>
        </p:spPr>
      </p:pic>
      <p:pic>
        <p:nvPicPr>
          <p:cNvPr id="27" name="Picture 26"/>
          <p:cNvPicPr>
            <a:picLocks noChangeAspect="1"/>
          </p:cNvPicPr>
          <p:nvPr/>
        </p:nvPicPr>
        <p:blipFill>
          <a:blip r:embed="rId11">
            <a:clrChange>
              <a:clrFrom>
                <a:srgbClr val="FFFFFF"/>
              </a:clrFrom>
              <a:clrTo>
                <a:srgbClr val="FFFFFF">
                  <a:alpha val="0"/>
                </a:srgbClr>
              </a:clrTo>
            </a:clrChange>
          </a:blip>
          <a:stretch>
            <a:fillRect/>
          </a:stretch>
        </p:blipFill>
        <p:spPr>
          <a:xfrm flipH="1">
            <a:off x="-1681514" y="-59973"/>
            <a:ext cx="3402535" cy="5477252"/>
          </a:xfrm>
          <a:prstGeom prst="rect">
            <a:avLst/>
          </a:prstGeom>
        </p:spPr>
      </p:pic>
      <p:pic>
        <p:nvPicPr>
          <p:cNvPr id="21" name="Picture 20"/>
          <p:cNvPicPr>
            <a:picLocks noChangeAspect="1"/>
          </p:cNvPicPr>
          <p:nvPr/>
        </p:nvPicPr>
        <p:blipFill>
          <a:blip r:embed="rId12">
            <a:clrChange>
              <a:clrFrom>
                <a:srgbClr val="FFFFFF"/>
              </a:clrFrom>
              <a:clrTo>
                <a:srgbClr val="FFFFFF">
                  <a:alpha val="0"/>
                </a:srgbClr>
              </a:clrTo>
            </a:clrChange>
          </a:blip>
          <a:stretch>
            <a:fillRect/>
          </a:stretch>
        </p:blipFill>
        <p:spPr>
          <a:xfrm>
            <a:off x="6410088" y="1934247"/>
            <a:ext cx="662045" cy="1604959"/>
          </a:xfrm>
          <a:prstGeom prst="rect">
            <a:avLst/>
          </a:prstGeom>
        </p:spPr>
      </p:pic>
      <p:grpSp>
        <p:nvGrpSpPr>
          <p:cNvPr id="32" name="Group 31"/>
          <p:cNvGrpSpPr/>
          <p:nvPr/>
        </p:nvGrpSpPr>
        <p:grpSpPr>
          <a:xfrm>
            <a:off x="4894494" y="2992165"/>
            <a:ext cx="948543" cy="544012"/>
            <a:chOff x="5378149" y="2951867"/>
            <a:chExt cx="1920321" cy="1101349"/>
          </a:xfrm>
        </p:grpSpPr>
        <p:pic>
          <p:nvPicPr>
            <p:cNvPr id="1040" name="Picture 16" descr="Area,Purple,Symbol PNG Clipart - Royalty Free SVG /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on Cake - Official Honkai Impact 3 Wik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Tea pot retro icon cartoon style Royalty Free Vector Image"/>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8889" b="81481" l="0" r="100000"/>
                    </a14:imgEffect>
                  </a14:imgLayer>
                </a14:imgProps>
              </a:ext>
              <a:ext uri="{28A0092B-C50C-407E-A947-70E740481C1C}">
                <a14:useLocalDpi xmlns:a14="http://schemas.microsoft.com/office/drawing/2010/main" val="0"/>
              </a:ext>
            </a:extLst>
          </a:blip>
          <a:srcRect l="3011" t="11005" r="1607" b="20752"/>
          <a:stretch/>
        </p:blipFill>
        <p:spPr bwMode="auto">
          <a:xfrm flipH="1">
            <a:off x="5845106" y="2850594"/>
            <a:ext cx="841319" cy="650111"/>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7088679" y="2930927"/>
            <a:ext cx="948543" cy="544012"/>
            <a:chOff x="5378149" y="2951867"/>
            <a:chExt cx="1920321" cy="1101349"/>
          </a:xfrm>
        </p:grpSpPr>
        <p:pic>
          <p:nvPicPr>
            <p:cNvPr id="44" name="Picture 16" descr="Area,Purple,Symbol PNG Clipart - Royalty Free SVG /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Moon Cake - Official Honkai Impact 3 Wik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7799279" y="3313562"/>
            <a:ext cx="948543" cy="544012"/>
            <a:chOff x="5378149" y="2951867"/>
            <a:chExt cx="1920321" cy="1101349"/>
          </a:xfrm>
        </p:grpSpPr>
        <p:pic>
          <p:nvPicPr>
            <p:cNvPr id="47" name="Picture 16" descr="Area,Purple,Symbol PNG Clipart - Royalty Free SVG /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oon Cake - Official Honkai Impact 3 Wik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3562429" y="3260513"/>
            <a:ext cx="948543" cy="544012"/>
            <a:chOff x="5378149" y="2951867"/>
            <a:chExt cx="1920321" cy="1101349"/>
          </a:xfrm>
        </p:grpSpPr>
        <p:pic>
          <p:nvPicPr>
            <p:cNvPr id="50" name="Picture 16" descr="Area,Purple,Symbol PNG Clipart - Royalty Free SVG /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Moon Cake - Official Honkai Impact 3 Wik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How to Draw a Cartoon Steak - Really Easy Drawing Tutorial"/>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22935" b="22198"/>
          <a:stretch/>
        </p:blipFill>
        <p:spPr bwMode="auto">
          <a:xfrm>
            <a:off x="5659702" y="3426980"/>
            <a:ext cx="835657" cy="4571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al Plate clipart, cliparts of Meal Plate free download (wmf, eps ..."/>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000" b="91000" l="0" r="99000"/>
                    </a14:imgEffect>
                  </a14:imgLayer>
                </a14:imgProps>
              </a:ext>
              <a:ext uri="{28A0092B-C50C-407E-A947-70E740481C1C}">
                <a14:useLocalDpi xmlns:a14="http://schemas.microsoft.com/office/drawing/2010/main" val="0"/>
              </a:ext>
            </a:extLst>
          </a:blip>
          <a:srcRect t="22222" b="27555"/>
          <a:stretch/>
        </p:blipFill>
        <p:spPr bwMode="auto">
          <a:xfrm>
            <a:off x="4596573" y="3338950"/>
            <a:ext cx="1016571" cy="5105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ast Food Cartoon Png &amp; Free Fast Food Cartoon.png Transparent ..."/>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437872" y="2810987"/>
            <a:ext cx="968483" cy="1041333"/>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668347"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a:solidFill>
                <a:prstClr val="white"/>
              </a:solidFill>
              <a:latin typeface="Calibri" panose="020F0502020204030204"/>
              <a:sym typeface="Arial" panose="020B0604020202020204"/>
            </a:endParaRPr>
          </a:p>
        </p:txBody>
      </p:sp>
      <p:sp>
        <p:nvSpPr>
          <p:cNvPr id="54" name="TextBox 53"/>
          <p:cNvSpPr txBox="1"/>
          <p:nvPr/>
        </p:nvSpPr>
        <p:spPr>
          <a:xfrm>
            <a:off x="1309419" y="2621864"/>
            <a:ext cx="10201340" cy="1107996"/>
          </a:xfrm>
          <a:prstGeom prst="rect">
            <a:avLst/>
          </a:prstGeom>
          <a:noFill/>
        </p:spPr>
        <p:txBody>
          <a:bodyPr wrap="square" rtlCol="0">
            <a:spAutoFit/>
          </a:bodyPr>
          <a:lstStyle/>
          <a:p>
            <a:pPr defTabSz="914377"/>
            <a:r>
              <a:rPr lang="en-US" sz="6600" dirty="0">
                <a:solidFill>
                  <a:prstClr val="white"/>
                </a:solidFill>
                <a:latin typeface="Bungee Inline" pitchFamily="2" charset="0"/>
                <a:cs typeface="Arial" panose="020B0604020202020204"/>
                <a:sym typeface="Arial" panose="020B0604020202020204"/>
              </a:rPr>
              <a:t>BỮA TIỆC TRĂNG RẰM</a:t>
            </a:r>
          </a:p>
        </p:txBody>
      </p:sp>
    </p:spTree>
    <p:extLst>
      <p:ext uri="{BB962C8B-B14F-4D97-AF65-F5344CB8AC3E}">
        <p14:creationId xmlns:p14="http://schemas.microsoft.com/office/powerpoint/2010/main" val="19493000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par>
                          <p:cTn id="41" fill="hold">
                            <p:stCondLst>
                              <p:cond delay="5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15"/>
                                        </p:tgtEl>
                                        <p:attrNameLst>
                                          <p:attrName>r</p:attrName>
                                        </p:attrNameLst>
                                      </p:cBhvr>
                                    </p:animRot>
                                    <p:animRot by="-240000">
                                      <p:cBhvr>
                                        <p:cTn id="44" dur="200" fill="hold">
                                          <p:stCondLst>
                                            <p:cond delay="200"/>
                                          </p:stCondLst>
                                        </p:cTn>
                                        <p:tgtEl>
                                          <p:spTgt spid="15"/>
                                        </p:tgtEl>
                                        <p:attrNameLst>
                                          <p:attrName>r</p:attrName>
                                        </p:attrNameLst>
                                      </p:cBhvr>
                                    </p:animRot>
                                    <p:animRot by="240000">
                                      <p:cBhvr>
                                        <p:cTn id="45" dur="200" fill="hold">
                                          <p:stCondLst>
                                            <p:cond delay="400"/>
                                          </p:stCondLst>
                                        </p:cTn>
                                        <p:tgtEl>
                                          <p:spTgt spid="15"/>
                                        </p:tgtEl>
                                        <p:attrNameLst>
                                          <p:attrName>r</p:attrName>
                                        </p:attrNameLst>
                                      </p:cBhvr>
                                    </p:animRot>
                                    <p:animRot by="-240000">
                                      <p:cBhvr>
                                        <p:cTn id="46" dur="200" fill="hold">
                                          <p:stCondLst>
                                            <p:cond delay="600"/>
                                          </p:stCondLst>
                                        </p:cTn>
                                        <p:tgtEl>
                                          <p:spTgt spid="15"/>
                                        </p:tgtEl>
                                        <p:attrNameLst>
                                          <p:attrName>r</p:attrName>
                                        </p:attrNameLst>
                                      </p:cBhvr>
                                    </p:animRot>
                                    <p:animRot by="120000">
                                      <p:cBhvr>
                                        <p:cTn id="47" dur="200" fill="hold">
                                          <p:stCondLst>
                                            <p:cond delay="8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20"/>
                                        </p:tgtEl>
                                        <p:attrNameLst>
                                          <p:attrName>r</p:attrName>
                                        </p:attrNameLst>
                                      </p:cBhvr>
                                    </p:animRot>
                                    <p:animRot by="-240000">
                                      <p:cBhvr>
                                        <p:cTn id="50" dur="200" fill="hold">
                                          <p:stCondLst>
                                            <p:cond delay="200"/>
                                          </p:stCondLst>
                                        </p:cTn>
                                        <p:tgtEl>
                                          <p:spTgt spid="20"/>
                                        </p:tgtEl>
                                        <p:attrNameLst>
                                          <p:attrName>r</p:attrName>
                                        </p:attrNameLst>
                                      </p:cBhvr>
                                    </p:animRot>
                                    <p:animRot by="240000">
                                      <p:cBhvr>
                                        <p:cTn id="51" dur="200" fill="hold">
                                          <p:stCondLst>
                                            <p:cond delay="400"/>
                                          </p:stCondLst>
                                        </p:cTn>
                                        <p:tgtEl>
                                          <p:spTgt spid="20"/>
                                        </p:tgtEl>
                                        <p:attrNameLst>
                                          <p:attrName>r</p:attrName>
                                        </p:attrNameLst>
                                      </p:cBhvr>
                                    </p:animRot>
                                    <p:animRot by="-240000">
                                      <p:cBhvr>
                                        <p:cTn id="52" dur="200" fill="hold">
                                          <p:stCondLst>
                                            <p:cond delay="600"/>
                                          </p:stCondLst>
                                        </p:cTn>
                                        <p:tgtEl>
                                          <p:spTgt spid="20"/>
                                        </p:tgtEl>
                                        <p:attrNameLst>
                                          <p:attrName>r</p:attrName>
                                        </p:attrNameLst>
                                      </p:cBhvr>
                                    </p:animRot>
                                    <p:animRot by="120000">
                                      <p:cBhvr>
                                        <p:cTn id="53" dur="200" fill="hold">
                                          <p:stCondLst>
                                            <p:cond delay="800"/>
                                          </p:stCondLst>
                                        </p:cTn>
                                        <p:tgtEl>
                                          <p:spTgt spid="20"/>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13"/>
                                        </p:tgtEl>
                                        <p:attrNameLst>
                                          <p:attrName>r</p:attrName>
                                        </p:attrNameLst>
                                      </p:cBhvr>
                                    </p:animRot>
                                    <p:animRot by="-240000">
                                      <p:cBhvr>
                                        <p:cTn id="56" dur="200" fill="hold">
                                          <p:stCondLst>
                                            <p:cond delay="200"/>
                                          </p:stCondLst>
                                        </p:cTn>
                                        <p:tgtEl>
                                          <p:spTgt spid="13"/>
                                        </p:tgtEl>
                                        <p:attrNameLst>
                                          <p:attrName>r</p:attrName>
                                        </p:attrNameLst>
                                      </p:cBhvr>
                                    </p:animRot>
                                    <p:animRot by="240000">
                                      <p:cBhvr>
                                        <p:cTn id="57" dur="200" fill="hold">
                                          <p:stCondLst>
                                            <p:cond delay="400"/>
                                          </p:stCondLst>
                                        </p:cTn>
                                        <p:tgtEl>
                                          <p:spTgt spid="13"/>
                                        </p:tgtEl>
                                        <p:attrNameLst>
                                          <p:attrName>r</p:attrName>
                                        </p:attrNameLst>
                                      </p:cBhvr>
                                    </p:animRot>
                                    <p:animRot by="-240000">
                                      <p:cBhvr>
                                        <p:cTn id="58" dur="200" fill="hold">
                                          <p:stCondLst>
                                            <p:cond delay="600"/>
                                          </p:stCondLst>
                                        </p:cTn>
                                        <p:tgtEl>
                                          <p:spTgt spid="13"/>
                                        </p:tgtEl>
                                        <p:attrNameLst>
                                          <p:attrName>r</p:attrName>
                                        </p:attrNameLst>
                                      </p:cBhvr>
                                    </p:animRot>
                                    <p:animRot by="120000">
                                      <p:cBhvr>
                                        <p:cTn id="59" dur="200" fill="hold">
                                          <p:stCondLst>
                                            <p:cond delay="800"/>
                                          </p:stCondLst>
                                        </p:cTn>
                                        <p:tgtEl>
                                          <p:spTgt spid="13"/>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14"/>
                                        </p:tgtEl>
                                        <p:attrNameLst>
                                          <p:attrName>r</p:attrName>
                                        </p:attrNameLst>
                                      </p:cBhvr>
                                    </p:animRot>
                                    <p:animRot by="-240000">
                                      <p:cBhvr>
                                        <p:cTn id="62" dur="200" fill="hold">
                                          <p:stCondLst>
                                            <p:cond delay="200"/>
                                          </p:stCondLst>
                                        </p:cTn>
                                        <p:tgtEl>
                                          <p:spTgt spid="14"/>
                                        </p:tgtEl>
                                        <p:attrNameLst>
                                          <p:attrName>r</p:attrName>
                                        </p:attrNameLst>
                                      </p:cBhvr>
                                    </p:animRot>
                                    <p:animRot by="240000">
                                      <p:cBhvr>
                                        <p:cTn id="63" dur="200" fill="hold">
                                          <p:stCondLst>
                                            <p:cond delay="400"/>
                                          </p:stCondLst>
                                        </p:cTn>
                                        <p:tgtEl>
                                          <p:spTgt spid="14"/>
                                        </p:tgtEl>
                                        <p:attrNameLst>
                                          <p:attrName>r</p:attrName>
                                        </p:attrNameLst>
                                      </p:cBhvr>
                                    </p:animRot>
                                    <p:animRot by="-240000">
                                      <p:cBhvr>
                                        <p:cTn id="64" dur="200" fill="hold">
                                          <p:stCondLst>
                                            <p:cond delay="600"/>
                                          </p:stCondLst>
                                        </p:cTn>
                                        <p:tgtEl>
                                          <p:spTgt spid="14"/>
                                        </p:tgtEl>
                                        <p:attrNameLst>
                                          <p:attrName>r</p:attrName>
                                        </p:attrNameLst>
                                      </p:cBhvr>
                                    </p:animRot>
                                    <p:animRot by="120000">
                                      <p:cBhvr>
                                        <p:cTn id="65" dur="200" fill="hold">
                                          <p:stCondLst>
                                            <p:cond delay="800"/>
                                          </p:stCondLst>
                                        </p:cTn>
                                        <p:tgtEl>
                                          <p:spTgt spid="14"/>
                                        </p:tgtEl>
                                        <p:attrNameLst>
                                          <p:attrName>r</p:attrName>
                                        </p:attrNameLst>
                                      </p:cBhvr>
                                    </p:animRot>
                                  </p:childTnLst>
                                </p:cTn>
                              </p:par>
                              <p:par>
                                <p:cTn id="66" presetID="32" presetClass="emph" presetSubtype="0" repeatCount="indefinite" fill="hold" nodeType="withEffect">
                                  <p:stCondLst>
                                    <p:cond delay="0"/>
                                  </p:stCondLst>
                                  <p:childTnLst>
                                    <p:animRot by="120000">
                                      <p:cBhvr>
                                        <p:cTn id="67" dur="100" fill="hold">
                                          <p:stCondLst>
                                            <p:cond delay="0"/>
                                          </p:stCondLst>
                                        </p:cTn>
                                        <p:tgtEl>
                                          <p:spTgt spid="16"/>
                                        </p:tgtEl>
                                        <p:attrNameLst>
                                          <p:attrName>r</p:attrName>
                                        </p:attrNameLst>
                                      </p:cBhvr>
                                    </p:animRot>
                                    <p:animRot by="-240000">
                                      <p:cBhvr>
                                        <p:cTn id="68" dur="200" fill="hold">
                                          <p:stCondLst>
                                            <p:cond delay="200"/>
                                          </p:stCondLst>
                                        </p:cTn>
                                        <p:tgtEl>
                                          <p:spTgt spid="16"/>
                                        </p:tgtEl>
                                        <p:attrNameLst>
                                          <p:attrName>r</p:attrName>
                                        </p:attrNameLst>
                                      </p:cBhvr>
                                    </p:animRot>
                                    <p:animRot by="240000">
                                      <p:cBhvr>
                                        <p:cTn id="69" dur="200" fill="hold">
                                          <p:stCondLst>
                                            <p:cond delay="400"/>
                                          </p:stCondLst>
                                        </p:cTn>
                                        <p:tgtEl>
                                          <p:spTgt spid="16"/>
                                        </p:tgtEl>
                                        <p:attrNameLst>
                                          <p:attrName>r</p:attrName>
                                        </p:attrNameLst>
                                      </p:cBhvr>
                                    </p:animRot>
                                    <p:animRot by="-240000">
                                      <p:cBhvr>
                                        <p:cTn id="70" dur="200" fill="hold">
                                          <p:stCondLst>
                                            <p:cond delay="600"/>
                                          </p:stCondLst>
                                        </p:cTn>
                                        <p:tgtEl>
                                          <p:spTgt spid="16"/>
                                        </p:tgtEl>
                                        <p:attrNameLst>
                                          <p:attrName>r</p:attrName>
                                        </p:attrNameLst>
                                      </p:cBhvr>
                                    </p:animRot>
                                    <p:animRot by="120000">
                                      <p:cBhvr>
                                        <p:cTn id="71" dur="200" fill="hold">
                                          <p:stCondLst>
                                            <p:cond delay="800"/>
                                          </p:stCondLst>
                                        </p:cTn>
                                        <p:tgtEl>
                                          <p:spTgt spid="16"/>
                                        </p:tgtEl>
                                        <p:attrNameLst>
                                          <p:attrName>r</p:attrName>
                                        </p:attrNameLst>
                                      </p:cBhvr>
                                    </p:animRot>
                                  </p:childTnLst>
                                </p:cTn>
                              </p:par>
                              <p:par>
                                <p:cTn id="72" presetID="32" presetClass="emph" presetSubtype="0" repeatCount="indefinite" fill="hold" nodeType="withEffect">
                                  <p:stCondLst>
                                    <p:cond delay="0"/>
                                  </p:stCondLst>
                                  <p:childTnLst>
                                    <p:animRot by="120000">
                                      <p:cBhvr>
                                        <p:cTn id="73" dur="100" fill="hold">
                                          <p:stCondLst>
                                            <p:cond delay="0"/>
                                          </p:stCondLst>
                                        </p:cTn>
                                        <p:tgtEl>
                                          <p:spTgt spid="19"/>
                                        </p:tgtEl>
                                        <p:attrNameLst>
                                          <p:attrName>r</p:attrName>
                                        </p:attrNameLst>
                                      </p:cBhvr>
                                    </p:animRot>
                                    <p:animRot by="-240000">
                                      <p:cBhvr>
                                        <p:cTn id="74" dur="200" fill="hold">
                                          <p:stCondLst>
                                            <p:cond delay="200"/>
                                          </p:stCondLst>
                                        </p:cTn>
                                        <p:tgtEl>
                                          <p:spTgt spid="19"/>
                                        </p:tgtEl>
                                        <p:attrNameLst>
                                          <p:attrName>r</p:attrName>
                                        </p:attrNameLst>
                                      </p:cBhvr>
                                    </p:animRot>
                                    <p:animRot by="240000">
                                      <p:cBhvr>
                                        <p:cTn id="75" dur="200" fill="hold">
                                          <p:stCondLst>
                                            <p:cond delay="400"/>
                                          </p:stCondLst>
                                        </p:cTn>
                                        <p:tgtEl>
                                          <p:spTgt spid="19"/>
                                        </p:tgtEl>
                                        <p:attrNameLst>
                                          <p:attrName>r</p:attrName>
                                        </p:attrNameLst>
                                      </p:cBhvr>
                                    </p:animRot>
                                    <p:animRot by="-240000">
                                      <p:cBhvr>
                                        <p:cTn id="76" dur="200" fill="hold">
                                          <p:stCondLst>
                                            <p:cond delay="600"/>
                                          </p:stCondLst>
                                        </p:cTn>
                                        <p:tgtEl>
                                          <p:spTgt spid="19"/>
                                        </p:tgtEl>
                                        <p:attrNameLst>
                                          <p:attrName>r</p:attrName>
                                        </p:attrNameLst>
                                      </p:cBhvr>
                                    </p:animRot>
                                    <p:animRot by="120000">
                                      <p:cBhvr>
                                        <p:cTn id="77" dur="200" fill="hold">
                                          <p:stCondLst>
                                            <p:cond delay="800"/>
                                          </p:stCondLst>
                                        </p:cTn>
                                        <p:tgtEl>
                                          <p:spTgt spid="19"/>
                                        </p:tgtEl>
                                        <p:attrNameLst>
                                          <p:attrName>r</p:attrName>
                                        </p:attrNameLst>
                                      </p:cBhvr>
                                    </p:animRot>
                                  </p:childTnLst>
                                </p:cTn>
                              </p:par>
                              <p:par>
                                <p:cTn id="78" presetID="32" presetClass="emph" presetSubtype="0" repeatCount="indefinite" fill="hold" nodeType="withEffect">
                                  <p:stCondLst>
                                    <p:cond delay="0"/>
                                  </p:stCondLst>
                                  <p:childTnLst>
                                    <p:animRot by="120000">
                                      <p:cBhvr>
                                        <p:cTn id="79" dur="100" fill="hold">
                                          <p:stCondLst>
                                            <p:cond delay="0"/>
                                          </p:stCondLst>
                                        </p:cTn>
                                        <p:tgtEl>
                                          <p:spTgt spid="21"/>
                                        </p:tgtEl>
                                        <p:attrNameLst>
                                          <p:attrName>r</p:attrName>
                                        </p:attrNameLst>
                                      </p:cBhvr>
                                    </p:animRot>
                                    <p:animRot by="-240000">
                                      <p:cBhvr>
                                        <p:cTn id="80" dur="200" fill="hold">
                                          <p:stCondLst>
                                            <p:cond delay="200"/>
                                          </p:stCondLst>
                                        </p:cTn>
                                        <p:tgtEl>
                                          <p:spTgt spid="21"/>
                                        </p:tgtEl>
                                        <p:attrNameLst>
                                          <p:attrName>r</p:attrName>
                                        </p:attrNameLst>
                                      </p:cBhvr>
                                    </p:animRot>
                                    <p:animRot by="240000">
                                      <p:cBhvr>
                                        <p:cTn id="81" dur="200" fill="hold">
                                          <p:stCondLst>
                                            <p:cond delay="400"/>
                                          </p:stCondLst>
                                        </p:cTn>
                                        <p:tgtEl>
                                          <p:spTgt spid="21"/>
                                        </p:tgtEl>
                                        <p:attrNameLst>
                                          <p:attrName>r</p:attrName>
                                        </p:attrNameLst>
                                      </p:cBhvr>
                                    </p:animRot>
                                    <p:animRot by="-240000">
                                      <p:cBhvr>
                                        <p:cTn id="82" dur="200" fill="hold">
                                          <p:stCondLst>
                                            <p:cond delay="600"/>
                                          </p:stCondLst>
                                        </p:cTn>
                                        <p:tgtEl>
                                          <p:spTgt spid="21"/>
                                        </p:tgtEl>
                                        <p:attrNameLst>
                                          <p:attrName>r</p:attrName>
                                        </p:attrNameLst>
                                      </p:cBhvr>
                                    </p:animRot>
                                    <p:animRot by="120000">
                                      <p:cBhvr>
                                        <p:cTn id="83" dur="200" fill="hold">
                                          <p:stCondLst>
                                            <p:cond delay="800"/>
                                          </p:stCondLst>
                                        </p:cTn>
                                        <p:tgtEl>
                                          <p:spTgt spid="21"/>
                                        </p:tgtEl>
                                        <p:attrNameLst>
                                          <p:attrName>r</p:attrName>
                                        </p:attrNameLst>
                                      </p:cBhvr>
                                    </p:animRot>
                                  </p:childTnLst>
                                </p:cTn>
                              </p:par>
                              <p:par>
                                <p:cTn id="84" presetID="32" presetClass="emph" presetSubtype="0" repeatCount="indefinite" fill="hold" nodeType="withEffect">
                                  <p:stCondLst>
                                    <p:cond delay="0"/>
                                  </p:stCondLst>
                                  <p:childTnLst>
                                    <p:animRot by="120000">
                                      <p:cBhvr>
                                        <p:cTn id="85" dur="100" fill="hold">
                                          <p:stCondLst>
                                            <p:cond delay="0"/>
                                          </p:stCondLst>
                                        </p:cTn>
                                        <p:tgtEl>
                                          <p:spTgt spid="22"/>
                                        </p:tgtEl>
                                        <p:attrNameLst>
                                          <p:attrName>r</p:attrName>
                                        </p:attrNameLst>
                                      </p:cBhvr>
                                    </p:animRot>
                                    <p:animRot by="-240000">
                                      <p:cBhvr>
                                        <p:cTn id="86" dur="200" fill="hold">
                                          <p:stCondLst>
                                            <p:cond delay="200"/>
                                          </p:stCondLst>
                                        </p:cTn>
                                        <p:tgtEl>
                                          <p:spTgt spid="22"/>
                                        </p:tgtEl>
                                        <p:attrNameLst>
                                          <p:attrName>r</p:attrName>
                                        </p:attrNameLst>
                                      </p:cBhvr>
                                    </p:animRot>
                                    <p:animRot by="240000">
                                      <p:cBhvr>
                                        <p:cTn id="87" dur="200" fill="hold">
                                          <p:stCondLst>
                                            <p:cond delay="400"/>
                                          </p:stCondLst>
                                        </p:cTn>
                                        <p:tgtEl>
                                          <p:spTgt spid="22"/>
                                        </p:tgtEl>
                                        <p:attrNameLst>
                                          <p:attrName>r</p:attrName>
                                        </p:attrNameLst>
                                      </p:cBhvr>
                                    </p:animRot>
                                    <p:animRot by="-240000">
                                      <p:cBhvr>
                                        <p:cTn id="88" dur="200" fill="hold">
                                          <p:stCondLst>
                                            <p:cond delay="600"/>
                                          </p:stCondLst>
                                        </p:cTn>
                                        <p:tgtEl>
                                          <p:spTgt spid="22"/>
                                        </p:tgtEl>
                                        <p:attrNameLst>
                                          <p:attrName>r</p:attrName>
                                        </p:attrNameLst>
                                      </p:cBhvr>
                                    </p:animRot>
                                    <p:animRot by="120000">
                                      <p:cBhvr>
                                        <p:cTn id="8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278</Words>
  <Application>Microsoft Office PowerPoint</Application>
  <PresentationFormat>Widescreen</PresentationFormat>
  <Paragraphs>45</Paragraphs>
  <Slides>16</Slides>
  <Notes>6</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16</vt:i4>
      </vt:variant>
    </vt:vector>
  </HeadingPairs>
  <TitlesOfParts>
    <vt:vector size="35" baseType="lpstr">
      <vt:lpstr>等线</vt:lpstr>
      <vt:lpstr>等线 Light</vt:lpstr>
      <vt:lpstr>Arial</vt:lpstr>
      <vt:lpstr>Bungee Inline</vt:lpstr>
      <vt:lpstr>Calibri</vt:lpstr>
      <vt:lpstr>Calibri Light</vt:lpstr>
      <vt:lpstr>Cambria</vt:lpstr>
      <vt:lpstr>Comfortaa</vt:lpstr>
      <vt:lpstr>inpin heiti</vt:lpstr>
      <vt:lpstr>Montserrat Alternates Black</vt:lpstr>
      <vt:lpstr>Patrick Hand SC</vt:lpstr>
      <vt:lpstr>Quicksand</vt:lpstr>
      <vt:lpstr>Roboto Condensed Light</vt:lpstr>
      <vt:lpstr>Times New Roman</vt:lpstr>
      <vt:lpstr>2_Office 主题​​</vt:lpstr>
      <vt:lpstr>1_Reading Skills Task Cards by Slidesgo</vt:lpstr>
      <vt:lpstr>4_Office 主题​​</vt: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11</cp:revision>
  <dcterms:created xsi:type="dcterms:W3CDTF">2023-04-10T12:55:12Z</dcterms:created>
  <dcterms:modified xsi:type="dcterms:W3CDTF">2023-04-23T04:49:33Z</dcterms:modified>
</cp:coreProperties>
</file>